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jpg" ContentType="image/jpe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slides/slide37.xml" ContentType="application/vnd.openxmlformats-officedocument.presentationml.slide+xml"/>
  <Override PartName="/ppt/slides/slide38.xml" ContentType="application/vnd.openxmlformats-officedocument.presentationml.slide+xml"/>
  <Override PartName="/ppt/slides/slide39.xml" ContentType="application/vnd.openxmlformats-officedocument.presentationml.slide+xml"/>
  <Override PartName="/ppt/slides/slide40.xml" ContentType="application/vnd.openxmlformats-officedocument.presentationml.slide+xml"/>
  <Override PartName="/ppt/notesMasters/notesMaster1.xml" ContentType="application/vnd.openxmlformats-officedocument.presentationml.notesMaster+xml"/>
  <Override PartName="/ppt/tags/tag1.xml" ContentType="application/vnd.openxmlformats-officedocument.presentationml.tags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tags/tag2.xml" ContentType="application/vnd.openxmlformats-officedocument.presentationml.tags+xml"/>
  <Override PartName="/ppt/tags/tag3.xml" ContentType="application/vnd.openxmlformats-officedocument.presentationml.tags+xml"/>
  <Override PartName="/ppt/tags/tag4.xml" ContentType="application/vnd.openxmlformats-officedocument.presentationml.tags+xml"/>
  <Override PartName="/ppt/tags/tag5.xml" ContentType="application/vnd.openxmlformats-officedocument.presentationml.tags+xml"/>
  <Override PartName="/ppt/tags/tag6.xml" ContentType="application/vnd.openxmlformats-officedocument.presentationml.tags+xml"/>
  <Override PartName="/ppt/tags/tag7.xml" ContentType="application/vnd.openxmlformats-officedocument.presentationml.tags+xml"/>
  <Override PartName="/ppt/tags/tag8.xml" ContentType="application/vnd.openxmlformats-officedocument.presentationml.tags+xml"/>
  <Override PartName="/ppt/tags/tag9.xml" ContentType="application/vnd.openxmlformats-officedocument.presentationml.tags+xml"/>
  <Override PartName="/ppt/tags/tag10.xml" ContentType="application/vnd.openxmlformats-officedocument.presentationml.tags+xml"/>
  <Override PartName="/ppt/notesSlides/notesSlide2.xml" ContentType="application/vnd.openxmlformats-officedocument.presentationml.notesSlide+xml"/>
  <Override PartName="/ppt/tags/tag11.xml" ContentType="application/vnd.openxmlformats-officedocument.presentationml.tags+xml"/>
  <Override PartName="/ppt/tags/tag12.xml" ContentType="application/vnd.openxmlformats-officedocument.presentationml.tags+xml"/>
  <Override PartName="/ppt/tags/tag13.xml" ContentType="application/vnd.openxmlformats-officedocument.presentationml.tags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tags/tag14.xml" ContentType="application/vnd.openxmlformats-officedocument.presentationml.tags+xml"/>
  <Override PartName="/ppt/tags/tag15.xml" ContentType="application/vnd.openxmlformats-officedocument.presentationml.tags+xml"/>
  <Override PartName="/ppt/tags/tag16.xml" ContentType="application/vnd.openxmlformats-officedocument.presentationml.tags+xml"/>
  <Override PartName="/ppt/tags/tag17.xml" ContentType="application/vnd.openxmlformats-officedocument.presentationml.tags+xml"/>
  <Override PartName="/ppt/tags/tag18.xml" ContentType="application/vnd.openxmlformats-officedocument.presentationml.tags+xml"/>
  <Override PartName="/ppt/tags/tag19.xml" ContentType="application/vnd.openxmlformats-officedocument.presentationml.tags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tags/tag20.xml" ContentType="application/vnd.openxmlformats-officedocument.presentationml.tags+xml"/>
  <Override PartName="/ppt/tags/tag21.xml" ContentType="application/vnd.openxmlformats-officedocument.presentationml.tags+xml"/>
  <Override PartName="/ppt/tags/tag22.xml" ContentType="application/vnd.openxmlformats-officedocument.presentationml.tags+xml"/>
  <Override PartName="/ppt/tags/tag23.xml" ContentType="application/vnd.openxmlformats-officedocument.presentationml.tags+xml"/>
  <Override PartName="/ppt/tags/tag24.xml" ContentType="application/vnd.openxmlformats-officedocument.presentationml.tags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tags/tag25.xml" ContentType="application/vnd.openxmlformats-officedocument.presentationml.tags+xml"/>
  <Override PartName="/ppt/tags/tag26.xml" ContentType="application/vnd.openxmlformats-officedocument.presentationml.tags+xml"/>
  <Override PartName="/ppt/tags/tag27.xml" ContentType="application/vnd.openxmlformats-officedocument.presentationml.tags+xml"/>
  <Override PartName="/ppt/notesSlides/notesSlide11.xml" ContentType="application/vnd.openxmlformats-officedocument.presentationml.notesSlide+xml"/>
  <Override PartName="/ppt/tags/tag28.xml" ContentType="application/vnd.openxmlformats-officedocument.presentationml.tags+xml"/>
  <Override PartName="/ppt/tags/tag29.xml" ContentType="application/vnd.openxmlformats-officedocument.presentationml.tags+xml"/>
  <Override PartName="/ppt/tags/tag30.xml" ContentType="application/vnd.openxmlformats-officedocument.presentationml.tags+xml"/>
  <Override PartName="/ppt/tags/tag31.xml" ContentType="application/vnd.openxmlformats-officedocument.presentationml.tags+xml"/>
  <Override PartName="/ppt/tags/tag32.xml" ContentType="application/vnd.openxmlformats-officedocument.presentationml.tags+xml"/>
  <Override PartName="/ppt/notesSlides/notesSlide12.xml" ContentType="application/vnd.openxmlformats-officedocument.presentationml.notesSlide+xml"/>
  <Override PartName="/ppt/tags/tag33.xml" ContentType="application/vnd.openxmlformats-officedocument.presentationml.tags+xml"/>
  <Override PartName="/ppt/tags/tag34.xml" ContentType="application/vnd.openxmlformats-officedocument.presentationml.tags+xml"/>
  <Override PartName="/ppt/tags/tag35.xml" ContentType="application/vnd.openxmlformats-officedocument.presentationml.tags+xml"/>
  <Override PartName="/ppt/tags/tag36.xml" ContentType="application/vnd.openxmlformats-officedocument.presentationml.tags+xml"/>
  <Override PartName="/ppt/tags/tag37.xml" ContentType="application/vnd.openxmlformats-officedocument.presentationml.tags+xml"/>
  <Override PartName="/ppt/tags/tag38.xml" ContentType="application/vnd.openxmlformats-officedocument.presentationml.tags+xml"/>
  <Override PartName="/ppt/tags/tag39.xml" ContentType="application/vnd.openxmlformats-officedocument.presentationml.tags+xml"/>
  <Override PartName="/ppt/tags/tag40.xml" ContentType="application/vnd.openxmlformats-officedocument.presentationml.tags+xml"/>
  <Override PartName="/ppt/tags/tag41.xml" ContentType="application/vnd.openxmlformats-officedocument.presentationml.tags+xml"/>
  <Override PartName="/ppt/tags/tag42.xml" ContentType="application/vnd.openxmlformats-officedocument.presentationml.tags+xml"/>
  <Override PartName="/ppt/tags/tag43.xml" ContentType="application/vnd.openxmlformats-officedocument.presentationml.tags+xml"/>
  <Override PartName="/ppt/tags/tag44.xml" ContentType="application/vnd.openxmlformats-officedocument.presentationml.tags+xml"/>
  <Override PartName="/ppt/tags/tag45.xml" ContentType="application/vnd.openxmlformats-officedocument.presentationml.tags+xml"/>
  <Override PartName="/ppt/tags/tag46.xml" ContentType="application/vnd.openxmlformats-officedocument.presentationml.tags+xml"/>
  <Override PartName="/ppt/tags/tag47.xml" ContentType="application/vnd.openxmlformats-officedocument.presentationml.tags+xml"/>
  <Override PartName="/ppt/tags/tag48.xml" ContentType="application/vnd.openxmlformats-officedocument.presentationml.tags+xml"/>
  <Override PartName="/ppt/tags/tag49.xml" ContentType="application/vnd.openxmlformats-officedocument.presentationml.tags+xml"/>
  <Override PartName="/ppt/tags/tag50.xml" ContentType="application/vnd.openxmlformats-officedocument.presentationml.tags+xml"/>
  <Override PartName="/ppt/tags/tag51.xml" ContentType="application/vnd.openxmlformats-officedocument.presentationml.tags+xml"/>
  <Override PartName="/ppt/tags/tag52.xml" ContentType="application/vnd.openxmlformats-officedocument.presentationml.tags+xml"/>
  <Override PartName="/ppt/tags/tag53.xml" ContentType="application/vnd.openxmlformats-officedocument.presentationml.tags+xml"/>
  <Override PartName="/ppt/tags/tag54.xml" ContentType="application/vnd.openxmlformats-officedocument.presentationml.tags+xml"/>
  <Override PartName="/ppt/tags/tag55.xml" ContentType="application/vnd.openxmlformats-officedocument.presentationml.tags+xml"/>
  <Override PartName="/ppt/tags/tag56.xml" ContentType="application/vnd.openxmlformats-officedocument.presentationml.tags+xml"/>
  <Override PartName="/ppt/tags/tag57.xml" ContentType="application/vnd.openxmlformats-officedocument.presentationml.tags+xml"/>
  <Override PartName="/ppt/tags/tag58.xml" ContentType="application/vnd.openxmlformats-officedocument.presentationml.tags+xml"/>
  <Override PartName="/ppt/tags/tag59.xml" ContentType="application/vnd.openxmlformats-officedocument.presentationml.tags+xml"/>
  <Override PartName="/ppt/tags/tag60.xml" ContentType="application/vnd.openxmlformats-officedocument.presentationml.tags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tags/tag61.xml" ContentType="application/vnd.openxmlformats-officedocument.presentationml.tags+xml"/>
  <Override PartName="/ppt/tags/tag62.xml" ContentType="application/vnd.openxmlformats-officedocument.presentationml.tags+xml"/>
  <Override PartName="/ppt/tags/tag63.xml" ContentType="application/vnd.openxmlformats-officedocument.presentationml.tags+xml"/>
  <Override PartName="/ppt/tags/tag64.xml" ContentType="application/vnd.openxmlformats-officedocument.presentationml.tags+xml"/>
  <Override PartName="/ppt/tags/tag65.xml" ContentType="application/vnd.openxmlformats-officedocument.presentationml.tags+xml"/>
  <Override PartName="/ppt/tags/tag66.xml" ContentType="application/vnd.openxmlformats-officedocument.presentationml.tags+xml"/>
  <Override PartName="/ppt/tags/tag67.xml" ContentType="application/vnd.openxmlformats-officedocument.presentationml.tags+xml"/>
  <Override PartName="/ppt/tags/tag68.xml" ContentType="application/vnd.openxmlformats-officedocument.presentationml.tags+xml"/>
  <Override PartName="/ppt/tags/tag69.xml" ContentType="application/vnd.openxmlformats-officedocument.presentationml.tags+xml"/>
  <Override PartName="/ppt/tags/tag70.xml" ContentType="application/vnd.openxmlformats-officedocument.presentationml.tags+xml"/>
  <Override PartName="/ppt/tags/tag71.xml" ContentType="application/vnd.openxmlformats-officedocument.presentationml.tags+xml"/>
  <Override PartName="/ppt/tags/tag72.xml" ContentType="application/vnd.openxmlformats-officedocument.presentationml.tags+xml"/>
  <Override PartName="/ppt/tags/tag73.xml" ContentType="application/vnd.openxmlformats-officedocument.presentationml.tags+xml"/>
  <Override PartName="/ppt/tags/tag74.xml" ContentType="application/vnd.openxmlformats-officedocument.presentationml.tags+xml"/>
  <Override PartName="/ppt/tags/tag75.xml" ContentType="application/vnd.openxmlformats-officedocument.presentationml.tags+xml"/>
  <Override PartName="/ppt/tags/tag76.xml" ContentType="application/vnd.openxmlformats-officedocument.presentationml.tags+xml"/>
  <Override PartName="/ppt/tags/tag77.xml" ContentType="application/vnd.openxmlformats-officedocument.presentationml.tags+xml"/>
  <Override PartName="/ppt/tags/tag78.xml" ContentType="application/vnd.openxmlformats-officedocument.presentationml.tags+xml"/>
  <Override PartName="/ppt/tags/tag79.xml" ContentType="application/vnd.openxmlformats-officedocument.presentationml.tags+xml"/>
  <Override PartName="/ppt/tags/tag80.xml" ContentType="application/vnd.openxmlformats-officedocument.presentationml.tags+xml"/>
  <Override PartName="/ppt/tags/tag81.xml" ContentType="application/vnd.openxmlformats-officedocument.presentationml.tags+xml"/>
  <Override PartName="/ppt/tags/tag82.xml" ContentType="application/vnd.openxmlformats-officedocument.presentationml.tags+xml"/>
  <Override PartName="/ppt/tags/tag83.xml" ContentType="application/vnd.openxmlformats-officedocument.presentationml.tags+xml"/>
  <Override PartName="/ppt/tags/tag84.xml" ContentType="application/vnd.openxmlformats-officedocument.presentationml.tags+xml"/>
  <Override PartName="/ppt/tags/tag85.xml" ContentType="application/vnd.openxmlformats-officedocument.presentationml.tags+xml"/>
  <Override PartName="/ppt/tags/tag86.xml" ContentType="application/vnd.openxmlformats-officedocument.presentationml.tags+xml"/>
  <Override PartName="/ppt/tags/tag87.xml" ContentType="application/vnd.openxmlformats-officedocument.presentationml.tags+xml"/>
  <Override PartName="/ppt/tags/tag88.xml" ContentType="application/vnd.openxmlformats-officedocument.presentationml.tags+xml"/>
  <Override PartName="/ppt/tags/tag89.xml" ContentType="application/vnd.openxmlformats-officedocument.presentationml.tags+xml"/>
  <Override PartName="/ppt/tags/tag90.xml" ContentType="application/vnd.openxmlformats-officedocument.presentationml.tags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tags/tag91.xml" ContentType="application/vnd.openxmlformats-officedocument.presentationml.tags+xml"/>
  <Override PartName="/ppt/tags/tag92.xml" ContentType="application/vnd.openxmlformats-officedocument.presentationml.tags+xml"/>
  <Override PartName="/ppt/tags/tag93.xml" ContentType="application/vnd.openxmlformats-officedocument.presentationml.tags+xml"/>
  <Override PartName="/ppt/tags/tag94.xml" ContentType="application/vnd.openxmlformats-officedocument.presentationml.tags+xml"/>
  <Override PartName="/ppt/tags/tag95.xml" ContentType="application/vnd.openxmlformats-officedocument.presentationml.tags+xml"/>
  <Override PartName="/ppt/tags/tag96.xml" ContentType="application/vnd.openxmlformats-officedocument.presentationml.tags+xml"/>
  <Override PartName="/ppt/tags/tag97.xml" ContentType="application/vnd.openxmlformats-officedocument.presentationml.tags+xml"/>
  <Override PartName="/ppt/tags/tag98.xml" ContentType="application/vnd.openxmlformats-officedocument.presentationml.tags+xml"/>
  <Override PartName="/ppt/notesSlides/notesSlide18.xml" ContentType="application/vnd.openxmlformats-officedocument.presentationml.notesSlide+xml"/>
  <Override PartName="/ppt/tags/tag99.xml" ContentType="application/vnd.openxmlformats-officedocument.presentationml.tags+xml"/>
  <Override PartName="/ppt/tags/tag100.xml" ContentType="application/vnd.openxmlformats-officedocument.presentationml.tags+xml"/>
  <Override PartName="/ppt/tags/tag101.xml" ContentType="application/vnd.openxmlformats-officedocument.presentationml.tags+xml"/>
  <Override PartName="/ppt/notesSlides/notesSlide19.xml" ContentType="application/vnd.openxmlformats-officedocument.presentationml.notesSlide+xml"/>
  <Override PartName="/ppt/tags/tag102.xml" ContentType="application/vnd.openxmlformats-officedocument.presentationml.tags+xml"/>
  <Override PartName="/ppt/tags/tag103.xml" ContentType="application/vnd.openxmlformats-officedocument.presentationml.tags+xml"/>
  <Override PartName="/ppt/tags/tag104.xml" ContentType="application/vnd.openxmlformats-officedocument.presentationml.tags+xml"/>
  <Override PartName="/ppt/notesSlides/notesSlide20.xml" ContentType="application/vnd.openxmlformats-officedocument.presentationml.notesSlide+xml"/>
  <Override PartName="/ppt/notesSlides/notesSlide21.xml" ContentType="application/vnd.openxmlformats-officedocument.presentationml.notesSlide+xml"/>
  <Override PartName="/ppt/notesSlides/notesSlide22.xml" ContentType="application/vnd.openxmlformats-officedocument.presentationml.notesSlide+xml"/>
  <Override PartName="/ppt/notesSlides/notesSlide23.xml" ContentType="application/vnd.openxmlformats-officedocument.presentationml.notesSlide+xml"/>
  <Override PartName="/ppt/tags/tag105.xml" ContentType="application/vnd.openxmlformats-officedocument.presentationml.tags+xml"/>
  <Override PartName="/ppt/tags/tag106.xml" ContentType="application/vnd.openxmlformats-officedocument.presentationml.tags+xml"/>
  <Override PartName="/ppt/tags/tag107.xml" ContentType="application/vnd.openxmlformats-officedocument.presentationml.tags+xml"/>
  <Override PartName="/ppt/tags/tag108.xml" ContentType="application/vnd.openxmlformats-officedocument.presentationml.tags+xml"/>
  <Override PartName="/ppt/notesSlides/notesSlide24.xml" ContentType="application/vnd.openxmlformats-officedocument.presentationml.notesSlide+xml"/>
  <Override PartName="/ppt/tags/tag109.xml" ContentType="application/vnd.openxmlformats-officedocument.presentationml.tags+xml"/>
  <Override PartName="/ppt/tags/tag110.xml" ContentType="application/vnd.openxmlformats-officedocument.presentationml.tags+xml"/>
  <Override PartName="/ppt/tags/tag111.xml" ContentType="application/vnd.openxmlformats-officedocument.presentationml.tags+xml"/>
  <Override PartName="/ppt/tags/tag112.xml" ContentType="application/vnd.openxmlformats-officedocument.presentationml.tags+xml"/>
  <Override PartName="/ppt/tags/tag113.xml" ContentType="application/vnd.openxmlformats-officedocument.presentationml.tags+xml"/>
  <Override PartName="/ppt/tags/tag114.xml" ContentType="application/vnd.openxmlformats-officedocument.presentationml.tags+xml"/>
  <Override PartName="/ppt/tags/tag115.xml" ContentType="application/vnd.openxmlformats-officedocument.presentationml.tags+xml"/>
  <Override PartName="/ppt/tags/tag116.xml" ContentType="application/vnd.openxmlformats-officedocument.presentationml.tags+xml"/>
  <Override PartName="/ppt/tags/tag117.xml" ContentType="application/vnd.openxmlformats-officedocument.presentationml.tags+xml"/>
  <Override PartName="/ppt/tags/tag118.xml" ContentType="application/vnd.openxmlformats-officedocument.presentationml.tags+xml"/>
  <Override PartName="/ppt/tags/tag119.xml" ContentType="application/vnd.openxmlformats-officedocument.presentationml.tags+xml"/>
  <Override PartName="/ppt/tags/tag120.xml" ContentType="application/vnd.openxmlformats-officedocument.presentationml.tags+xml"/>
  <Override PartName="/ppt/tags/tag121.xml" ContentType="application/vnd.openxmlformats-officedocument.presentationml.tags+xml"/>
  <Override PartName="/ppt/tags/tag122.xml" ContentType="application/vnd.openxmlformats-officedocument.presentationml.tags+xml"/>
  <Override PartName="/ppt/tags/tag123.xml" ContentType="application/vnd.openxmlformats-officedocument.presentationml.tags+xml"/>
  <Override PartName="/ppt/tags/tag124.xml" ContentType="application/vnd.openxmlformats-officedocument.presentationml.tags+xml"/>
  <Override PartName="/ppt/tags/tag125.xml" ContentType="application/vnd.openxmlformats-officedocument.presentationml.tags+xml"/>
  <Override PartName="/ppt/tags/tag126.xml" ContentType="application/vnd.openxmlformats-officedocument.presentationml.tags+xml"/>
  <Override PartName="/ppt/tags/tag127.xml" ContentType="application/vnd.openxmlformats-officedocument.presentationml.tags+xml"/>
  <Override PartName="/ppt/tags/tag128.xml" ContentType="application/vnd.openxmlformats-officedocument.presentationml.tags+xml"/>
  <Override PartName="/ppt/tags/tag129.xml" ContentType="application/vnd.openxmlformats-officedocument.presentationml.tags+xml"/>
  <Override PartName="/ppt/tags/tag130.xml" ContentType="application/vnd.openxmlformats-officedocument.presentationml.tags+xml"/>
  <Override PartName="/ppt/tags/tag131.xml" ContentType="application/vnd.openxmlformats-officedocument.presentationml.tags+xml"/>
  <Override PartName="/ppt/tags/tag132.xml" ContentType="application/vnd.openxmlformats-officedocument.presentationml.tags+xml"/>
  <Override PartName="/ppt/notesSlides/notesSlide25.xml" ContentType="application/vnd.openxmlformats-officedocument.presentationml.notesSlide+xml"/>
  <Override PartName="/ppt/tags/tag133.xml" ContentType="application/vnd.openxmlformats-officedocument.presentationml.tags+xml"/>
  <Override PartName="/ppt/tags/tag134.xml" ContentType="application/vnd.openxmlformats-officedocument.presentationml.tags+xml"/>
  <Override PartName="/ppt/tags/tag135.xml" ContentType="application/vnd.openxmlformats-officedocument.presentationml.tags+xml"/>
  <Override PartName="/ppt/tags/tag136.xml" ContentType="application/vnd.openxmlformats-officedocument.presentationml.tags+xml"/>
  <Override PartName="/ppt/tags/tag137.xml" ContentType="application/vnd.openxmlformats-officedocument.presentationml.tags+xml"/>
  <Override PartName="/ppt/tags/tag138.xml" ContentType="application/vnd.openxmlformats-officedocument.presentationml.tags+xml"/>
  <Override PartName="/ppt/tags/tag139.xml" ContentType="application/vnd.openxmlformats-officedocument.presentationml.tags+xml"/>
  <Override PartName="/ppt/tags/tag140.xml" ContentType="application/vnd.openxmlformats-officedocument.presentationml.tags+xml"/>
  <Override PartName="/ppt/tags/tag141.xml" ContentType="application/vnd.openxmlformats-officedocument.presentationml.tags+xml"/>
  <Override PartName="/ppt/tags/tag142.xml" ContentType="application/vnd.openxmlformats-officedocument.presentationml.tags+xml"/>
  <Override PartName="/ppt/tags/tag143.xml" ContentType="application/vnd.openxmlformats-officedocument.presentationml.tags+xml"/>
  <Override PartName="/ppt/notesSlides/notesSlide26.xml" ContentType="application/vnd.openxmlformats-officedocument.presentationml.notesSlide+xml"/>
  <Override PartName="/ppt/tags/tag144.xml" ContentType="application/vnd.openxmlformats-officedocument.presentationml.tags+xml"/>
  <Override PartName="/ppt/tags/tag145.xml" ContentType="application/vnd.openxmlformats-officedocument.presentationml.tags+xml"/>
  <Override PartName="/ppt/tags/tag146.xml" ContentType="application/vnd.openxmlformats-officedocument.presentationml.tags+xml"/>
  <Override PartName="/ppt/notesSlides/notesSlide27.xml" ContentType="application/vnd.openxmlformats-officedocument.presentationml.notesSlide+xml"/>
  <Override PartName="/ppt/tags/tag147.xml" ContentType="application/vnd.openxmlformats-officedocument.presentationml.tags+xml"/>
  <Override PartName="/ppt/tags/tag148.xml" ContentType="application/vnd.openxmlformats-officedocument.presentationml.tags+xml"/>
  <Override PartName="/ppt/tags/tag149.xml" ContentType="application/vnd.openxmlformats-officedocument.presentationml.tags+xml"/>
  <Override PartName="/ppt/tags/tag150.xml" ContentType="application/vnd.openxmlformats-officedocument.presentationml.tags+xml"/>
  <Override PartName="/ppt/tags/tag151.xml" ContentType="application/vnd.openxmlformats-officedocument.presentationml.tags+xml"/>
  <Override PartName="/ppt/tags/tag152.xml" ContentType="application/vnd.openxmlformats-officedocument.presentationml.tags+xml"/>
  <Override PartName="/ppt/tags/tag153.xml" ContentType="application/vnd.openxmlformats-officedocument.presentationml.tags+xml"/>
  <Override PartName="/ppt/tags/tag154.xml" ContentType="application/vnd.openxmlformats-officedocument.presentationml.tags+xml"/>
  <Override PartName="/ppt/tags/tag155.xml" ContentType="application/vnd.openxmlformats-officedocument.presentationml.tags+xml"/>
  <Override PartName="/ppt/tags/tag156.xml" ContentType="application/vnd.openxmlformats-officedocument.presentationml.tags+xml"/>
  <Override PartName="/ppt/tags/tag157.xml" ContentType="application/vnd.openxmlformats-officedocument.presentationml.tags+xml"/>
  <Override PartName="/ppt/tags/tag158.xml" ContentType="application/vnd.openxmlformats-officedocument.presentationml.tags+xml"/>
  <Override PartName="/ppt/tags/tag159.xml" ContentType="application/vnd.openxmlformats-officedocument.presentationml.tags+xml"/>
  <Override PartName="/ppt/tags/tag160.xml" ContentType="application/vnd.openxmlformats-officedocument.presentationml.tags+xml"/>
  <Override PartName="/ppt/tags/tag161.xml" ContentType="application/vnd.openxmlformats-officedocument.presentationml.tags+xml"/>
  <Override PartName="/ppt/tags/tag162.xml" ContentType="application/vnd.openxmlformats-officedocument.presentationml.tags+xml"/>
  <Override PartName="/ppt/tags/tag163.xml" ContentType="application/vnd.openxmlformats-officedocument.presentationml.tags+xml"/>
  <Override PartName="/ppt/tags/tag164.xml" ContentType="application/vnd.openxmlformats-officedocument.presentationml.tags+xml"/>
  <Override PartName="/ppt/tags/tag165.xml" ContentType="application/vnd.openxmlformats-officedocument.presentationml.tags+xml"/>
  <Override PartName="/ppt/tags/tag166.xml" ContentType="application/vnd.openxmlformats-officedocument.presentationml.tags+xml"/>
  <Override PartName="/ppt/tags/tag167.xml" ContentType="application/vnd.openxmlformats-officedocument.presentationml.tags+xml"/>
  <Override PartName="/ppt/tags/tag168.xml" ContentType="application/vnd.openxmlformats-officedocument.presentationml.tags+xml"/>
  <Override PartName="/ppt/notesSlides/notesSlide28.xml" ContentType="application/vnd.openxmlformats-officedocument.presentationml.notesSlide+xml"/>
  <Override PartName="/ppt/tags/tag169.xml" ContentType="application/vnd.openxmlformats-officedocument.presentationml.tags+xml"/>
  <Override PartName="/ppt/tags/tag170.xml" ContentType="application/vnd.openxmlformats-officedocument.presentationml.tags+xml"/>
  <Override PartName="/ppt/tags/tag171.xml" ContentType="application/vnd.openxmlformats-officedocument.presentationml.tags+xml"/>
  <Override PartName="/ppt/tags/tag172.xml" ContentType="application/vnd.openxmlformats-officedocument.presentationml.tags+xml"/>
  <Override PartName="/ppt/tags/tag173.xml" ContentType="application/vnd.openxmlformats-officedocument.presentationml.tags+xml"/>
  <Override PartName="/ppt/tags/tag174.xml" ContentType="application/vnd.openxmlformats-officedocument.presentationml.tags+xml"/>
  <Override PartName="/ppt/tags/tag175.xml" ContentType="application/vnd.openxmlformats-officedocument.presentationml.tags+xml"/>
  <Override PartName="/ppt/tags/tag176.xml" ContentType="application/vnd.openxmlformats-officedocument.presentationml.tags+xml"/>
  <Override PartName="/ppt/tags/tag177.xml" ContentType="application/vnd.openxmlformats-officedocument.presentationml.tags+xml"/>
  <Override PartName="/ppt/tags/tag178.xml" ContentType="application/vnd.openxmlformats-officedocument.presentationml.tags+xml"/>
  <Override PartName="/ppt/tags/tag179.xml" ContentType="application/vnd.openxmlformats-officedocument.presentationml.tags+xml"/>
  <Override PartName="/ppt/tags/tag180.xml" ContentType="application/vnd.openxmlformats-officedocument.presentationml.tags+xml"/>
  <Override PartName="/ppt/tags/tag181.xml" ContentType="application/vnd.openxmlformats-officedocument.presentationml.tags+xml"/>
  <Override PartName="/ppt/tags/tag182.xml" ContentType="application/vnd.openxmlformats-officedocument.presentationml.tags+xml"/>
  <Override PartName="/ppt/tags/tag183.xml" ContentType="application/vnd.openxmlformats-officedocument.presentationml.tags+xml"/>
  <Override PartName="/ppt/tags/tag184.xml" ContentType="application/vnd.openxmlformats-officedocument.presentationml.tags+xml"/>
  <Override PartName="/ppt/tags/tag185.xml" ContentType="application/vnd.openxmlformats-officedocument.presentationml.tags+xml"/>
  <Override PartName="/ppt/tags/tag186.xml" ContentType="application/vnd.openxmlformats-officedocument.presentationml.tags+xml"/>
  <Override PartName="/ppt/tags/tag187.xml" ContentType="application/vnd.openxmlformats-officedocument.presentationml.tags+xml"/>
  <Override PartName="/ppt/notesSlides/notesSlide29.xml" ContentType="application/vnd.openxmlformats-officedocument.presentationml.notesSlide+xml"/>
  <Override PartName="/ppt/notesSlides/notesSlide30.xml" ContentType="application/vnd.openxmlformats-officedocument.presentationml.notesSlide+xml"/>
  <Override PartName="/ppt/tags/tag188.xml" ContentType="application/vnd.openxmlformats-officedocument.presentationml.tags+xml"/>
  <Override PartName="/ppt/tags/tag189.xml" ContentType="application/vnd.openxmlformats-officedocument.presentationml.tags+xml"/>
  <Override PartName="/ppt/tags/tag190.xml" ContentType="application/vnd.openxmlformats-officedocument.presentationml.tags+xml"/>
  <Override PartName="/ppt/tags/tag191.xml" ContentType="application/vnd.openxmlformats-officedocument.presentationml.tags+xml"/>
  <Override PartName="/ppt/tags/tag192.xml" ContentType="application/vnd.openxmlformats-officedocument.presentationml.tags+xml"/>
  <Override PartName="/ppt/tags/tag193.xml" ContentType="application/vnd.openxmlformats-officedocument.presentationml.tags+xml"/>
  <Override PartName="/ppt/tags/tag194.xml" ContentType="application/vnd.openxmlformats-officedocument.presentationml.tags+xml"/>
  <Override PartName="/ppt/tags/tag195.xml" ContentType="application/vnd.openxmlformats-officedocument.presentationml.tags+xml"/>
  <Override PartName="/ppt/tags/tag196.xml" ContentType="application/vnd.openxmlformats-officedocument.presentationml.tags+xml"/>
  <Override PartName="/ppt/tags/tag197.xml" ContentType="application/vnd.openxmlformats-officedocument.presentationml.tags+xml"/>
  <Override PartName="/ppt/tags/tag198.xml" ContentType="application/vnd.openxmlformats-officedocument.presentationml.tags+xml"/>
  <Override PartName="/ppt/tags/tag199.xml" ContentType="application/vnd.openxmlformats-officedocument.presentationml.tags+xml"/>
  <Override PartName="/ppt/tags/tag200.xml" ContentType="application/vnd.openxmlformats-officedocument.presentationml.tags+xml"/>
  <Override PartName="/ppt/tags/tag201.xml" ContentType="application/vnd.openxmlformats-officedocument.presentationml.tags+xml"/>
  <Override PartName="/ppt/tags/tag202.xml" ContentType="application/vnd.openxmlformats-officedocument.presentationml.tags+xml"/>
  <Override PartName="/ppt/tags/tag203.xml" ContentType="application/vnd.openxmlformats-officedocument.presentationml.tags+xml"/>
  <Override PartName="/ppt/tags/tag204.xml" ContentType="application/vnd.openxmlformats-officedocument.presentationml.tags+xml"/>
  <Override PartName="/ppt/tags/tag205.xml" ContentType="application/vnd.openxmlformats-officedocument.presentationml.tags+xml"/>
  <Override PartName="/ppt/tags/tag206.xml" ContentType="application/vnd.openxmlformats-officedocument.presentationml.tags+xml"/>
  <Override PartName="/ppt/tags/tag207.xml" ContentType="application/vnd.openxmlformats-officedocument.presentationml.tags+xml"/>
  <Override PartName="/ppt/tags/tag208.xml" ContentType="application/vnd.openxmlformats-officedocument.presentationml.tags+xml"/>
  <Override PartName="/ppt/tags/tag209.xml" ContentType="application/vnd.openxmlformats-officedocument.presentationml.tags+xml"/>
  <Override PartName="/ppt/tags/tag210.xml" ContentType="application/vnd.openxmlformats-officedocument.presentationml.tags+xml"/>
  <Override PartName="/ppt/tags/tag211.xml" ContentType="application/vnd.openxmlformats-officedocument.presentationml.tags+xml"/>
  <Override PartName="/ppt/tags/tag212.xml" ContentType="application/vnd.openxmlformats-officedocument.presentationml.tags+xml"/>
  <Override PartName="/ppt/tags/tag213.xml" ContentType="application/vnd.openxmlformats-officedocument.presentationml.tags+xml"/>
  <Override PartName="/ppt/tags/tag214.xml" ContentType="application/vnd.openxmlformats-officedocument.presentationml.tags+xml"/>
  <Override PartName="/ppt/tags/tag215.xml" ContentType="application/vnd.openxmlformats-officedocument.presentationml.tags+xml"/>
  <Override PartName="/ppt/tags/tag216.xml" ContentType="application/vnd.openxmlformats-officedocument.presentationml.tags+xml"/>
  <Override PartName="/ppt/tags/tag217.xml" ContentType="application/vnd.openxmlformats-officedocument.presentationml.tags+xml"/>
  <Override PartName="/ppt/tags/tag218.xml" ContentType="application/vnd.openxmlformats-officedocument.presentationml.tags+xml"/>
  <Override PartName="/ppt/tags/tag219.xml" ContentType="application/vnd.openxmlformats-officedocument.presentationml.tags+xml"/>
  <Override PartName="/ppt/tags/tag220.xml" ContentType="application/vnd.openxmlformats-officedocument.presentationml.tags+xml"/>
  <Override PartName="/ppt/tags/tag221.xml" ContentType="application/vnd.openxmlformats-officedocument.presentationml.tags+xml"/>
  <Override PartName="/ppt/tags/tag222.xml" ContentType="application/vnd.openxmlformats-officedocument.presentationml.tags+xml"/>
  <Override PartName="/ppt/tags/tag223.xml" ContentType="application/vnd.openxmlformats-officedocument.presentationml.tags+xml"/>
  <Override PartName="/ppt/tags/tag224.xml" ContentType="application/vnd.openxmlformats-officedocument.presentationml.tags+xml"/>
  <Override PartName="/ppt/tags/tag225.xml" ContentType="application/vnd.openxmlformats-officedocument.presentationml.tags+xml"/>
  <Override PartName="/ppt/tags/tag226.xml" ContentType="application/vnd.openxmlformats-officedocument.presentationml.tags+xml"/>
  <Override PartName="/ppt/tags/tag227.xml" ContentType="application/vnd.openxmlformats-officedocument.presentationml.tags+xml"/>
  <Override PartName="/ppt/tags/tag228.xml" ContentType="application/vnd.openxmlformats-officedocument.presentationml.tags+xml"/>
  <Override PartName="/ppt/tags/tag229.xml" ContentType="application/vnd.openxmlformats-officedocument.presentationml.tags+xml"/>
  <Override PartName="/ppt/tags/tag230.xml" ContentType="application/vnd.openxmlformats-officedocument.presentationml.tags+xml"/>
  <Override PartName="/ppt/tags/tag231.xml" ContentType="application/vnd.openxmlformats-officedocument.presentationml.tags+xml"/>
  <Override PartName="/ppt/tags/tag232.xml" ContentType="application/vnd.openxmlformats-officedocument.presentationml.tags+xml"/>
  <Override PartName="/ppt/notesSlides/notesSlide31.xml" ContentType="application/vnd.openxmlformats-officedocument.presentationml.notesSlide+xml"/>
  <Override PartName="/ppt/notesSlides/notesSlide32.xml" ContentType="application/vnd.openxmlformats-officedocument.presentationml.notesSlide+xml"/>
  <Override PartName="/ppt/tags/tag233.xml" ContentType="application/vnd.openxmlformats-officedocument.presentationml.tags+xml"/>
  <Override PartName="/ppt/tags/tag234.xml" ContentType="application/vnd.openxmlformats-officedocument.presentationml.tags+xml"/>
  <Override PartName="/ppt/tags/tag235.xml" ContentType="application/vnd.openxmlformats-officedocument.presentationml.tags+xml"/>
  <Override PartName="/ppt/tags/tag236.xml" ContentType="application/vnd.openxmlformats-officedocument.presentationml.tags+xml"/>
  <Override PartName="/ppt/tags/tag237.xml" ContentType="application/vnd.openxmlformats-officedocument.presentationml.tags+xml"/>
  <Override PartName="/ppt/tags/tag238.xml" ContentType="application/vnd.openxmlformats-officedocument.presentationml.tags+xml"/>
  <Override PartName="/ppt/tags/tag239.xml" ContentType="application/vnd.openxmlformats-officedocument.presentationml.tags+xml"/>
  <Override PartName="/ppt/tags/tag240.xml" ContentType="application/vnd.openxmlformats-officedocument.presentationml.tags+xml"/>
  <Override PartName="/ppt/tags/tag241.xml" ContentType="application/vnd.openxmlformats-officedocument.presentationml.tags+xml"/>
  <Override PartName="/ppt/tags/tag242.xml" ContentType="application/vnd.openxmlformats-officedocument.presentationml.tags+xml"/>
  <Override PartName="/ppt/tags/tag243.xml" ContentType="application/vnd.openxmlformats-officedocument.presentationml.tags+xml"/>
  <Override PartName="/ppt/tags/tag244.xml" ContentType="application/vnd.openxmlformats-officedocument.presentationml.tags+xml"/>
  <Override PartName="/ppt/notesSlides/notesSlide33.xml" ContentType="application/vnd.openxmlformats-officedocument.presentationml.notesSlide+xml"/>
  <Override PartName="/ppt/tags/tag245.xml" ContentType="application/vnd.openxmlformats-officedocument.presentationml.tags+xml"/>
  <Override PartName="/ppt/tags/tag246.xml" ContentType="application/vnd.openxmlformats-officedocument.presentationml.tags+xml"/>
  <Override PartName="/ppt/tags/tag247.xml" ContentType="application/vnd.openxmlformats-officedocument.presentationml.tags+xml"/>
  <Override PartName="/ppt/notesSlides/notesSlide34.xml" ContentType="application/vnd.openxmlformats-officedocument.presentationml.notesSlide+xml"/>
  <Override PartName="/ppt/tags/tag248.xml" ContentType="application/vnd.openxmlformats-officedocument.presentationml.tags+xml"/>
  <Override PartName="/ppt/tags/tag249.xml" ContentType="application/vnd.openxmlformats-officedocument.presentationml.tags+xml"/>
  <Override PartName="/ppt/tags/tag250.xml" ContentType="application/vnd.openxmlformats-officedocument.presentationml.tags+xml"/>
  <Override PartName="/ppt/tags/tag251.xml" ContentType="application/vnd.openxmlformats-officedocument.presentationml.tags+xml"/>
  <Override PartName="/ppt/tags/tag252.xml" ContentType="application/vnd.openxmlformats-officedocument.presentationml.tags+xml"/>
  <Override PartName="/ppt/tags/tag253.xml" ContentType="application/vnd.openxmlformats-officedocument.presentationml.tags+xml"/>
  <Override PartName="/ppt/tags/tag254.xml" ContentType="application/vnd.openxmlformats-officedocument.presentationml.tags+xml"/>
  <Override PartName="/ppt/tags/tag255.xml" ContentType="application/vnd.openxmlformats-officedocument.presentationml.tags+xml"/>
  <Override PartName="/ppt/tags/tag256.xml" ContentType="application/vnd.openxmlformats-officedocument.presentationml.tags+xml"/>
  <Override PartName="/ppt/tags/tag257.xml" ContentType="application/vnd.openxmlformats-officedocument.presentationml.tags+xml"/>
  <Override PartName="/ppt/tags/tag258.xml" ContentType="application/vnd.openxmlformats-officedocument.presentationml.tags+xml"/>
  <Override PartName="/ppt/tags/tag259.xml" ContentType="application/vnd.openxmlformats-officedocument.presentationml.tags+xml"/>
  <Override PartName="/ppt/tags/tag260.xml" ContentType="application/vnd.openxmlformats-officedocument.presentationml.tags+xml"/>
  <Override PartName="/ppt/tags/tag261.xml" ContentType="application/vnd.openxmlformats-officedocument.presentationml.tags+xml"/>
  <Override PartName="/ppt/tags/tag262.xml" ContentType="application/vnd.openxmlformats-officedocument.presentationml.tags+xml"/>
  <Override PartName="/ppt/tags/tag263.xml" ContentType="application/vnd.openxmlformats-officedocument.presentationml.tags+xml"/>
  <Override PartName="/ppt/tags/tag264.xml" ContentType="application/vnd.openxmlformats-officedocument.presentationml.tags+xml"/>
  <Override PartName="/ppt/tags/tag265.xml" ContentType="application/vnd.openxmlformats-officedocument.presentationml.tags+xml"/>
  <Override PartName="/ppt/notesSlides/notesSlide35.xml" ContentType="application/vnd.openxmlformats-officedocument.presentationml.notesSlide+xml"/>
  <Override PartName="/ppt/notesSlides/notesSlide36.xml" ContentType="application/vnd.openxmlformats-officedocument.presentationml.notesSlide+xml"/>
  <Override PartName="/ppt/notesSlides/notesSlide37.xml" ContentType="application/vnd.openxmlformats-officedocument.presentationml.notesSlide+xml"/>
  <Override PartName="/ppt/tags/tag266.xml" ContentType="application/vnd.openxmlformats-officedocument.presentationml.tags+xml"/>
  <Override PartName="/ppt/tags/tag267.xml" ContentType="application/vnd.openxmlformats-officedocument.presentationml.tags+xml"/>
  <Override PartName="/ppt/tags/tag268.xml" ContentType="application/vnd.openxmlformats-officedocument.presentationml.tags+xml"/>
  <Override PartName="/ppt/notesSlides/notesSlide38.xml" ContentType="application/vnd.openxmlformats-officedocument.presentationml.notesSlide+xml"/>
  <Override PartName="/ppt/notesSlides/notesSlide39.xml" ContentType="application/vnd.openxmlformats-officedocument.presentationml.notesSlide+xml"/>
  <Override PartName="/ppt/tags/tag269.xml" ContentType="application/vnd.openxmlformats-officedocument.presentationml.tags+xml"/>
  <Override PartName="/ppt/tags/tag270.xml" ContentType="application/vnd.openxmlformats-officedocument.presentationml.tags+xml"/>
  <Override PartName="/ppt/notesSlides/notesSlide40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5" Type="http://schemas.openxmlformats.org/officeDocument/2006/relationships/custom-properties" Target="docProps/custom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</p:sldMasterIdLst>
  <p:notesMasterIdLst>
    <p:notesMasterId r:id="rId42"/>
  </p:notes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6" r:id="rId10"/>
    <p:sldId id="265" r:id="rId11"/>
    <p:sldId id="268" r:id="rId12"/>
    <p:sldId id="269" r:id="rId13"/>
    <p:sldId id="267" r:id="rId14"/>
    <p:sldId id="270" r:id="rId15"/>
    <p:sldId id="271" r:id="rId16"/>
    <p:sldId id="272" r:id="rId17"/>
    <p:sldId id="273" r:id="rId18"/>
    <p:sldId id="274" r:id="rId19"/>
    <p:sldId id="278" r:id="rId20"/>
    <p:sldId id="277" r:id="rId21"/>
    <p:sldId id="279" r:id="rId22"/>
    <p:sldId id="280" r:id="rId23"/>
    <p:sldId id="281" r:id="rId24"/>
    <p:sldId id="282" r:id="rId25"/>
    <p:sldId id="283" r:id="rId26"/>
    <p:sldId id="284" r:id="rId27"/>
    <p:sldId id="286" r:id="rId28"/>
    <p:sldId id="285" r:id="rId29"/>
    <p:sldId id="287" r:id="rId30"/>
    <p:sldId id="288" r:id="rId31"/>
    <p:sldId id="289" r:id="rId32"/>
    <p:sldId id="290" r:id="rId33"/>
    <p:sldId id="292" r:id="rId34"/>
    <p:sldId id="294" r:id="rId35"/>
    <p:sldId id="293" r:id="rId36"/>
    <p:sldId id="295" r:id="rId37"/>
    <p:sldId id="296" r:id="rId38"/>
    <p:sldId id="297" r:id="rId39"/>
    <p:sldId id="298" r:id="rId40"/>
    <p:sldId id="299" r:id="rId41"/>
  </p:sldIdLst>
  <p:sldSz cx="12192000" cy="6858000"/>
  <p:notesSz cx="6858000" cy="9144000"/>
  <p:custDataLst>
    <p:tags r:id="rId43"/>
  </p:custDataLst>
  <p:defaultTextStyle>
    <a:defPPr>
      <a:defRPr lang="zh-CN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3F3F3F"/>
    <a:srgbClr val="D9D9D9"/>
    <a:srgbClr val="A5A5A5"/>
    <a:srgbClr val="B4B4B4"/>
    <a:srgbClr val="ED7D31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8794" autoAdjust="0"/>
    <p:restoredTop sz="93885" autoAdjust="0"/>
  </p:normalViewPr>
  <p:slideViewPr>
    <p:cSldViewPr snapToGrid="0">
      <p:cViewPr varScale="1">
        <p:scale>
          <a:sx n="86" d="100"/>
          <a:sy n="86" d="100"/>
        </p:scale>
        <p:origin x="552" y="90"/>
      </p:cViewPr>
      <p:guideLst/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" d="1"/>
        <a:sy n="1" d="1"/>
      </p:scale>
      <p:origin x="0" y="0"/>
    </p:cViewPr>
  </p:notesTextViewPr>
  <p:sorterViewPr>
    <p:cViewPr>
      <p:scale>
        <a:sx n="75" d="100"/>
        <a:sy n="75" d="100"/>
      </p:scale>
      <p:origin x="0" y="-7974"/>
    </p:cViewPr>
  </p:sorterViewPr>
  <p:gridSpacing cx="72008" cy="72008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9" Type="http://schemas.openxmlformats.org/officeDocument/2006/relationships/slide" Target="slides/slide38.xml"/><Relationship Id="rId21" Type="http://schemas.openxmlformats.org/officeDocument/2006/relationships/slide" Target="slides/slide20.xml"/><Relationship Id="rId34" Type="http://schemas.openxmlformats.org/officeDocument/2006/relationships/slide" Target="slides/slide33.xml"/><Relationship Id="rId42" Type="http://schemas.openxmlformats.org/officeDocument/2006/relationships/notesMaster" Target="notesMasters/notesMaster1.xml"/><Relationship Id="rId47" Type="http://schemas.openxmlformats.org/officeDocument/2006/relationships/tableStyles" Target="tableStyles.xml"/><Relationship Id="rId7" Type="http://schemas.openxmlformats.org/officeDocument/2006/relationships/slide" Target="slides/slide6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9" Type="http://schemas.openxmlformats.org/officeDocument/2006/relationships/slide" Target="slides/slide28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slide" Target="slides/slide31.xml"/><Relationship Id="rId37" Type="http://schemas.openxmlformats.org/officeDocument/2006/relationships/slide" Target="slides/slide36.xml"/><Relationship Id="rId40" Type="http://schemas.openxmlformats.org/officeDocument/2006/relationships/slide" Target="slides/slide39.xml"/><Relationship Id="rId45" Type="http://schemas.openxmlformats.org/officeDocument/2006/relationships/viewProps" Target="viewProp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slide" Target="slides/slide35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slide" Target="slides/slide30.xml"/><Relationship Id="rId44" Type="http://schemas.openxmlformats.org/officeDocument/2006/relationships/presProps" Target="presProp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slide" Target="slides/slide34.xml"/><Relationship Id="rId43" Type="http://schemas.openxmlformats.org/officeDocument/2006/relationships/tags" Target="tags/tag1.xml"/><Relationship Id="rId8" Type="http://schemas.openxmlformats.org/officeDocument/2006/relationships/slide" Target="slides/slide7.xml"/><Relationship Id="rId3" Type="http://schemas.openxmlformats.org/officeDocument/2006/relationships/slide" Target="slides/slide2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slide" Target="slides/slide32.xml"/><Relationship Id="rId38" Type="http://schemas.openxmlformats.org/officeDocument/2006/relationships/slide" Target="slides/slide37.xml"/><Relationship Id="rId46" Type="http://schemas.openxmlformats.org/officeDocument/2006/relationships/theme" Target="theme/theme1.xml"/><Relationship Id="rId20" Type="http://schemas.openxmlformats.org/officeDocument/2006/relationships/slide" Target="slides/slide19.xml"/><Relationship Id="rId41" Type="http://schemas.openxmlformats.org/officeDocument/2006/relationships/slide" Target="slides/slide40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页眉占位符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zh-CN" altLang="en-US"/>
          </a:p>
        </p:txBody>
      </p:sp>
      <p:sp>
        <p:nvSpPr>
          <p:cNvPr id="3" name="日期占位符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880D2B0B-E4C1-434F-AFA3-0E3F594F2132}" type="datetimeFigureOut">
              <a:rPr lang="zh-CN" altLang="en-US" smtClean="0"/>
              <a:t>2019/12/31</a:t>
            </a:fld>
            <a:endParaRPr lang="zh-CN" altLang="en-US"/>
          </a:p>
        </p:txBody>
      </p:sp>
      <p:sp>
        <p:nvSpPr>
          <p:cNvPr id="4" name="幻灯片图像占位符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zh-CN" altLang="en-US"/>
          </a:p>
        </p:txBody>
      </p:sp>
      <p:sp>
        <p:nvSpPr>
          <p:cNvPr id="5" name="备注占位符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zh-CN" altLang="en-US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75D99193-3239-4E8E-B250-E033C206CBAF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798852790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_rels/notesSlide1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5.xml"/><Relationship Id="rId1" Type="http://schemas.openxmlformats.org/officeDocument/2006/relationships/notesMaster" Target="../notesMasters/notesMaster1.xml"/></Relationships>
</file>

<file path=ppt/notesSlides/_rels/notesSlide1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6.xml"/><Relationship Id="rId1" Type="http://schemas.openxmlformats.org/officeDocument/2006/relationships/notesMaster" Target="../notesMasters/notesMaster1.xml"/></Relationships>
</file>

<file path=ppt/notesSlides/_rels/notesSlide1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7.xml"/><Relationship Id="rId1" Type="http://schemas.openxmlformats.org/officeDocument/2006/relationships/notesMaster" Target="../notesMasters/notesMaster1.xml"/></Relationships>
</file>

<file path=ppt/notesSlides/_rels/notesSlide1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8.xml"/><Relationship Id="rId1" Type="http://schemas.openxmlformats.org/officeDocument/2006/relationships/notesMaster" Target="../notesMasters/notesMaster1.xml"/></Relationships>
</file>

<file path=ppt/notesSlides/_rels/notesSlide1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9.xml"/><Relationship Id="rId1" Type="http://schemas.openxmlformats.org/officeDocument/2006/relationships/notesMaster" Target="../notesMasters/notesMaster1.xml"/></Relationships>
</file>

<file path=ppt/notesSlides/_rels/notesSlide2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0.xml"/><Relationship Id="rId1" Type="http://schemas.openxmlformats.org/officeDocument/2006/relationships/notesMaster" Target="../notesMasters/notesMaster1.xml"/></Relationships>
</file>

<file path=ppt/notesSlides/_rels/notesSlide2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1.xml"/><Relationship Id="rId1" Type="http://schemas.openxmlformats.org/officeDocument/2006/relationships/notesMaster" Target="../notesMasters/notesMaster1.xml"/></Relationships>
</file>

<file path=ppt/notesSlides/_rels/notesSlide2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2.xml"/><Relationship Id="rId1" Type="http://schemas.openxmlformats.org/officeDocument/2006/relationships/notesMaster" Target="../notesMasters/notesMaster1.xml"/></Relationships>
</file>

<file path=ppt/notesSlides/_rels/notesSlide2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3.xml"/><Relationship Id="rId1" Type="http://schemas.openxmlformats.org/officeDocument/2006/relationships/notesMaster" Target="../notesMasters/notesMaster1.xml"/></Relationships>
</file>

<file path=ppt/notesSlides/_rels/notesSlide2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4.xml"/><Relationship Id="rId1" Type="http://schemas.openxmlformats.org/officeDocument/2006/relationships/notesMaster" Target="../notesMasters/notesMaster1.xml"/></Relationships>
</file>

<file path=ppt/notesSlides/_rels/notesSlide2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5.xml"/><Relationship Id="rId1" Type="http://schemas.openxmlformats.org/officeDocument/2006/relationships/notesMaster" Target="../notesMasters/notesMaster1.xml"/></Relationships>
</file>

<file path=ppt/notesSlides/_rels/notesSlide2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6.xml"/><Relationship Id="rId1" Type="http://schemas.openxmlformats.org/officeDocument/2006/relationships/notesMaster" Target="../notesMasters/notesMaster1.xml"/></Relationships>
</file>

<file path=ppt/notesSlides/_rels/notesSlide2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7.xml"/><Relationship Id="rId1" Type="http://schemas.openxmlformats.org/officeDocument/2006/relationships/notesMaster" Target="../notesMasters/notesMaster1.xml"/></Relationships>
</file>

<file path=ppt/notesSlides/_rels/notesSlide2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8.xml"/><Relationship Id="rId1" Type="http://schemas.openxmlformats.org/officeDocument/2006/relationships/notesMaster" Target="../notesMasters/notesMaster1.xml"/></Relationships>
</file>

<file path=ppt/notesSlides/_rels/notesSlide2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9.xml"/><Relationship Id="rId1" Type="http://schemas.openxmlformats.org/officeDocument/2006/relationships/notesMaster" Target="../notesMasters/notesMaster1.xml"/></Relationships>
</file>

<file path=ppt/notesSlides/_rels/notesSlide3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0.xml"/><Relationship Id="rId1" Type="http://schemas.openxmlformats.org/officeDocument/2006/relationships/notesMaster" Target="../notesMasters/notesMaster1.xml"/></Relationships>
</file>

<file path=ppt/notesSlides/_rels/notesSlide3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1.xml"/><Relationship Id="rId1" Type="http://schemas.openxmlformats.org/officeDocument/2006/relationships/notesMaster" Target="../notesMasters/notesMaster1.xml"/></Relationships>
</file>

<file path=ppt/notesSlides/_rels/notesSlide3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2.xml"/><Relationship Id="rId1" Type="http://schemas.openxmlformats.org/officeDocument/2006/relationships/notesMaster" Target="../notesMasters/notesMaster1.xml"/></Relationships>
</file>

<file path=ppt/notesSlides/_rels/notesSlide3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3.xml"/><Relationship Id="rId1" Type="http://schemas.openxmlformats.org/officeDocument/2006/relationships/notesMaster" Target="../notesMasters/notesMaster1.xml"/></Relationships>
</file>

<file path=ppt/notesSlides/_rels/notesSlide3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4.xml"/><Relationship Id="rId1" Type="http://schemas.openxmlformats.org/officeDocument/2006/relationships/notesMaster" Target="../notesMasters/notesMaster1.xml"/></Relationships>
</file>

<file path=ppt/notesSlides/_rels/notesSlide3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5.xml"/><Relationship Id="rId1" Type="http://schemas.openxmlformats.org/officeDocument/2006/relationships/notesMaster" Target="../notesMasters/notesMaster1.xml"/></Relationships>
</file>

<file path=ppt/notesSlides/_rels/notesSlide3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6.xml"/><Relationship Id="rId1" Type="http://schemas.openxmlformats.org/officeDocument/2006/relationships/notesMaster" Target="../notesMasters/notesMaster1.xml"/></Relationships>
</file>

<file path=ppt/notesSlides/_rels/notesSlide3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7.xml"/><Relationship Id="rId1" Type="http://schemas.openxmlformats.org/officeDocument/2006/relationships/notesMaster" Target="../notesMasters/notesMaster1.xml"/></Relationships>
</file>

<file path=ppt/notesSlides/_rels/notesSlide3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8.xml"/><Relationship Id="rId1" Type="http://schemas.openxmlformats.org/officeDocument/2006/relationships/notesMaster" Target="../notesMasters/notesMaster1.xml"/></Relationships>
</file>

<file path=ppt/notesSlides/_rels/notesSlide3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9.xml"/><Relationship Id="rId1" Type="http://schemas.openxmlformats.org/officeDocument/2006/relationships/notesMaster" Target="../notesMasters/notesMaster1.xml"/></Relationships>
</file>

<file path=ppt/notesSlides/_rels/notesSlide4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0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75D99193-3239-4E8E-B250-E033C206CBAF}" type="slidenum">
              <a:rPr lang="zh-CN" altLang="en-US" smtClean="0"/>
              <a:t>1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263710034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75D99193-3239-4E8E-B250-E033C206CBAF}" type="slidenum">
              <a:rPr lang="zh-CN" altLang="en-US" smtClean="0"/>
              <a:t>2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911757463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75D99193-3239-4E8E-B250-E033C206CBAF}" type="slidenum">
              <a:rPr lang="zh-CN" altLang="en-US" smtClean="0"/>
              <a:t>3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416970376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75D99193-3239-4E8E-B250-E033C206CBAF}" type="slidenum">
              <a:rPr lang="zh-CN" altLang="en-US" smtClean="0"/>
              <a:t>4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08275224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75D99193-3239-4E8E-B250-E033C206CBAF}" type="slidenum">
              <a:rPr lang="zh-CN" altLang="en-US" smtClean="0"/>
              <a:t>5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5994913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 dirty="0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75D99193-3239-4E8E-B250-E033C206CBAF}" type="slidenum">
              <a:rPr lang="zh-CN" altLang="en-US" smtClean="0"/>
              <a:t>6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680040154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 dirty="0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75D99193-3239-4E8E-B250-E033C206CBAF}" type="slidenum">
              <a:rPr lang="zh-CN" altLang="en-US" smtClean="0"/>
              <a:t>7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35507873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75D99193-3239-4E8E-B250-E033C206CBAF}" type="slidenum">
              <a:rPr lang="zh-CN" altLang="en-US" smtClean="0"/>
              <a:t>8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439397616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75D99193-3239-4E8E-B250-E033C206CBAF}" type="slidenum">
              <a:rPr lang="zh-CN" altLang="en-US" smtClean="0"/>
              <a:t>9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4039104032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75D99193-3239-4E8E-B250-E033C206CBAF}" type="slidenum">
              <a:rPr lang="zh-CN" altLang="en-US" smtClean="0"/>
              <a:t>10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135569578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75D99193-3239-4E8E-B250-E033C206CBAF}" type="slidenum">
              <a:rPr lang="zh-CN" altLang="en-US" smtClean="0"/>
              <a:t>11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06506160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75D99193-3239-4E8E-B250-E033C206CBAF}" type="slidenum">
              <a:rPr lang="zh-CN" altLang="en-US" smtClean="0"/>
              <a:t>12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638856209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75D99193-3239-4E8E-B250-E033C206CBAF}" type="slidenum">
              <a:rPr lang="zh-CN" altLang="en-US" smtClean="0"/>
              <a:t>13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4236319292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 dirty="0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75D99193-3239-4E8E-B250-E033C206CBAF}" type="slidenum">
              <a:rPr lang="zh-CN" altLang="en-US" smtClean="0"/>
              <a:t>14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477848712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 dirty="0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75D99193-3239-4E8E-B250-E033C206CBAF}" type="slidenum">
              <a:rPr lang="zh-CN" altLang="en-US" smtClean="0"/>
              <a:t>15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4182779509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 dirty="0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75D99193-3239-4E8E-B250-E033C206CBAF}" type="slidenum">
              <a:rPr lang="zh-CN" altLang="en-US" smtClean="0"/>
              <a:t>16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095840469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75D99193-3239-4E8E-B250-E033C206CBAF}" type="slidenum">
              <a:rPr lang="zh-CN" altLang="en-US" smtClean="0"/>
              <a:t>17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022044371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75D99193-3239-4E8E-B250-E033C206CBAF}" type="slidenum">
              <a:rPr lang="zh-CN" altLang="en-US" smtClean="0"/>
              <a:t>18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428048380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75D99193-3239-4E8E-B250-E033C206CBAF}" type="slidenum">
              <a:rPr lang="zh-CN" altLang="en-US" smtClean="0"/>
              <a:t>19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77559724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75D99193-3239-4E8E-B250-E033C206CBAF}" type="slidenum">
              <a:rPr lang="zh-CN" altLang="en-US" smtClean="0"/>
              <a:t>20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648120728"/>
      </p:ext>
    </p:extLst>
  </p:cSld>
  <p:clrMapOvr>
    <a:masterClrMapping/>
  </p:clrMapOvr>
</p:notes>
</file>

<file path=ppt/notesSlides/notesSlide2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 dirty="0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75D99193-3239-4E8E-B250-E033C206CBAF}" type="slidenum">
              <a:rPr lang="zh-CN" altLang="en-US" smtClean="0"/>
              <a:t>21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863226441"/>
      </p:ext>
    </p:extLst>
  </p:cSld>
  <p:clrMapOvr>
    <a:masterClrMapping/>
  </p:clrMapOvr>
</p:notes>
</file>

<file path=ppt/notesSlides/notesSlide2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75D99193-3239-4E8E-B250-E033C206CBAF}" type="slidenum">
              <a:rPr lang="zh-CN" altLang="en-US" smtClean="0"/>
              <a:t>22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870749929"/>
      </p:ext>
    </p:extLst>
  </p:cSld>
  <p:clrMapOvr>
    <a:masterClrMapping/>
  </p:clrMapOvr>
</p:notes>
</file>

<file path=ppt/notesSlides/notesSlide2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75D99193-3239-4E8E-B250-E033C206CBAF}" type="slidenum">
              <a:rPr lang="zh-CN" altLang="en-US" smtClean="0"/>
              <a:t>23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550453394"/>
      </p:ext>
    </p:extLst>
  </p:cSld>
  <p:clrMapOvr>
    <a:masterClrMapping/>
  </p:clrMapOvr>
</p:notes>
</file>

<file path=ppt/notesSlides/notesSlide2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 dirty="0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75D99193-3239-4E8E-B250-E033C206CBAF}" type="slidenum">
              <a:rPr lang="zh-CN" altLang="en-US" smtClean="0"/>
              <a:t>24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105003551"/>
      </p:ext>
    </p:extLst>
  </p:cSld>
  <p:clrMapOvr>
    <a:masterClrMapping/>
  </p:clrMapOvr>
</p:notes>
</file>

<file path=ppt/notesSlides/notesSlide2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 dirty="0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75D99193-3239-4E8E-B250-E033C206CBAF}" type="slidenum">
              <a:rPr lang="zh-CN" altLang="en-US" smtClean="0"/>
              <a:t>25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062660687"/>
      </p:ext>
    </p:extLst>
  </p:cSld>
  <p:clrMapOvr>
    <a:masterClrMapping/>
  </p:clrMapOvr>
</p:notes>
</file>

<file path=ppt/notesSlides/notesSlide2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 dirty="0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75D99193-3239-4E8E-B250-E033C206CBAF}" type="slidenum">
              <a:rPr lang="zh-CN" altLang="en-US" smtClean="0"/>
              <a:t>26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922153166"/>
      </p:ext>
    </p:extLst>
  </p:cSld>
  <p:clrMapOvr>
    <a:masterClrMapping/>
  </p:clrMapOvr>
</p:notes>
</file>

<file path=ppt/notesSlides/notesSlide2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 dirty="0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75D99193-3239-4E8E-B250-E033C206CBAF}" type="slidenum">
              <a:rPr lang="zh-CN" altLang="en-US" smtClean="0"/>
              <a:t>27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897223435"/>
      </p:ext>
    </p:extLst>
  </p:cSld>
  <p:clrMapOvr>
    <a:masterClrMapping/>
  </p:clrMapOvr>
</p:notes>
</file>

<file path=ppt/notesSlides/notesSlide2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75D99193-3239-4E8E-B250-E033C206CBAF}" type="slidenum">
              <a:rPr lang="zh-CN" altLang="en-US" smtClean="0"/>
              <a:t>28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720264919"/>
      </p:ext>
    </p:extLst>
  </p:cSld>
  <p:clrMapOvr>
    <a:masterClrMapping/>
  </p:clrMapOvr>
</p:notes>
</file>

<file path=ppt/notesSlides/notesSlide2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75D99193-3239-4E8E-B250-E033C206CBAF}" type="slidenum">
              <a:rPr lang="zh-CN" altLang="en-US" smtClean="0"/>
              <a:t>29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198916261"/>
      </p:ext>
    </p:extLst>
  </p:cSld>
  <p:clrMapOvr>
    <a:masterClrMapping/>
  </p:clrMapOvr>
</p:notes>
</file>

<file path=ppt/notesSlides/notesSlide3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75D99193-3239-4E8E-B250-E033C206CBAF}" type="slidenum">
              <a:rPr lang="zh-CN" altLang="en-US" smtClean="0"/>
              <a:t>30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780117054"/>
      </p:ext>
    </p:extLst>
  </p:cSld>
  <p:clrMapOvr>
    <a:masterClrMapping/>
  </p:clrMapOvr>
</p:notes>
</file>

<file path=ppt/notesSlides/notesSlide3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75D99193-3239-4E8E-B250-E033C206CBAF}" type="slidenum">
              <a:rPr lang="zh-CN" altLang="en-US" smtClean="0"/>
              <a:t>31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863300370"/>
      </p:ext>
    </p:extLst>
  </p:cSld>
  <p:clrMapOvr>
    <a:masterClrMapping/>
  </p:clrMapOvr>
</p:notes>
</file>

<file path=ppt/notesSlides/notesSlide3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 dirty="0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75D99193-3239-4E8E-B250-E033C206CBAF}" type="slidenum">
              <a:rPr lang="zh-CN" altLang="en-US" smtClean="0"/>
              <a:t>32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829759738"/>
      </p:ext>
    </p:extLst>
  </p:cSld>
  <p:clrMapOvr>
    <a:masterClrMapping/>
  </p:clrMapOvr>
</p:notes>
</file>

<file path=ppt/notesSlides/notesSlide3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75D99193-3239-4E8E-B250-E033C206CBAF}" type="slidenum">
              <a:rPr lang="zh-CN" altLang="en-US" smtClean="0"/>
              <a:t>33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074712006"/>
      </p:ext>
    </p:extLst>
  </p:cSld>
  <p:clrMapOvr>
    <a:masterClrMapping/>
  </p:clrMapOvr>
</p:notes>
</file>

<file path=ppt/notesSlides/notesSlide3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 dirty="0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75D99193-3239-4E8E-B250-E033C206CBAF}" type="slidenum">
              <a:rPr lang="zh-CN" altLang="en-US" smtClean="0"/>
              <a:t>34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598789214"/>
      </p:ext>
    </p:extLst>
  </p:cSld>
  <p:clrMapOvr>
    <a:masterClrMapping/>
  </p:clrMapOvr>
</p:notes>
</file>

<file path=ppt/notesSlides/notesSlide3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 dirty="0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75D99193-3239-4E8E-B250-E033C206CBAF}" type="slidenum">
              <a:rPr lang="zh-CN" altLang="en-US" smtClean="0"/>
              <a:t>35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4201444982"/>
      </p:ext>
    </p:extLst>
  </p:cSld>
  <p:clrMapOvr>
    <a:masterClrMapping/>
  </p:clrMapOvr>
</p:notes>
</file>

<file path=ppt/notesSlides/notesSlide3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75D99193-3239-4E8E-B250-E033C206CBAF}" type="slidenum">
              <a:rPr lang="zh-CN" altLang="en-US" smtClean="0"/>
              <a:t>36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4180148378"/>
      </p:ext>
    </p:extLst>
  </p:cSld>
  <p:clrMapOvr>
    <a:masterClrMapping/>
  </p:clrMapOvr>
</p:notes>
</file>

<file path=ppt/notesSlides/notesSlide3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75D99193-3239-4E8E-B250-E033C206CBAF}" type="slidenum">
              <a:rPr lang="zh-CN" altLang="en-US" smtClean="0"/>
              <a:t>37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4167699001"/>
      </p:ext>
    </p:extLst>
  </p:cSld>
  <p:clrMapOvr>
    <a:masterClrMapping/>
  </p:clrMapOvr>
</p:notes>
</file>

<file path=ppt/notesSlides/notesSlide3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75D99193-3239-4E8E-B250-E033C206CBAF}" type="slidenum">
              <a:rPr lang="zh-CN" altLang="en-US" smtClean="0"/>
              <a:t>38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353115754"/>
      </p:ext>
    </p:extLst>
  </p:cSld>
  <p:clrMapOvr>
    <a:masterClrMapping/>
  </p:clrMapOvr>
</p:notes>
</file>

<file path=ppt/notesSlides/notesSlide3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75D99193-3239-4E8E-B250-E033C206CBAF}" type="slidenum">
              <a:rPr lang="zh-CN" altLang="en-US" smtClean="0"/>
              <a:t>39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666611339"/>
      </p:ext>
    </p:extLst>
  </p:cSld>
  <p:clrMapOvr>
    <a:masterClrMapping/>
  </p:clrMapOvr>
</p:notes>
</file>

<file path=ppt/notesSlides/notesSlide4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 dirty="0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75D99193-3239-4E8E-B250-E033C206CBAF}" type="slidenum">
              <a:rPr lang="zh-CN" altLang="en-US" smtClean="0"/>
              <a:t>40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143071565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标题幻灯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副标题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zh-CN" altLang="en-US" smtClean="0"/>
              <a:t>单击此处编辑母版副标题样式</a:t>
            </a:r>
            <a:endParaRPr lang="zh-CN" altLang="en-US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7682850-CCBC-445B-ADF3-DF7FB375B929}" type="datetimeFigureOut">
              <a:rPr lang="zh-CN" altLang="en-US" smtClean="0"/>
              <a:t>2019/12/31</a:t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3781A91-E5A5-4F9B-86A3-C2C70A3F6DC6}" type="slidenum">
              <a:rPr lang="zh-CN" altLang="en-US" smtClean="0"/>
              <a:t>‹#›</a:t>
            </a:fld>
            <a:endParaRPr lang="zh-CN" altLang="en-US"/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标题和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内容占位符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7682850-CCBC-445B-ADF3-DF7FB375B929}" type="datetimeFigureOut">
              <a:rPr lang="zh-CN" altLang="en-US" smtClean="0"/>
              <a:t>2019/12/31</a:t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3781A91-E5A5-4F9B-86A3-C2C70A3F6DC6}" type="slidenum">
              <a:rPr lang="zh-CN" altLang="en-US" smtClean="0"/>
              <a:t>‹#›</a:t>
            </a:fld>
            <a:endParaRPr lang="zh-CN" altLang="en-US"/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节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文本占位符 2"/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zh-CN" altLang="en-US" smtClean="0"/>
              <a:t>单击此处编辑母版文本样式</a:t>
            </a:r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7682850-CCBC-445B-ADF3-DF7FB375B929}" type="datetimeFigureOut">
              <a:rPr lang="zh-CN" altLang="en-US" smtClean="0"/>
              <a:t>2019/12/31</a:t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3781A91-E5A5-4F9B-86A3-C2C70A3F6DC6}" type="slidenum">
              <a:rPr lang="zh-CN" altLang="en-US" smtClean="0"/>
              <a:t>‹#›</a:t>
            </a:fld>
            <a:endParaRPr lang="zh-CN" altLang="en-US"/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两栏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内容占位符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4" name="内容占位符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5" name="日期占位符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7682850-CCBC-445B-ADF3-DF7FB375B929}" type="datetimeFigureOut">
              <a:rPr lang="zh-CN" altLang="en-US" smtClean="0"/>
              <a:t>2019/12/31</a:t>
            </a:fld>
            <a:endParaRPr lang="zh-CN" altLang="en-US"/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3781A91-E5A5-4F9B-86A3-C2C70A3F6DC6}" type="slidenum">
              <a:rPr lang="zh-CN" altLang="en-US" smtClean="0"/>
              <a:t>‹#›</a:t>
            </a:fld>
            <a:endParaRPr lang="zh-CN" altLang="en-US"/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比较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文本占位符 2"/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zh-CN" altLang="en-US" smtClean="0"/>
              <a:t>单击此处编辑母版文本样式</a:t>
            </a:r>
          </a:p>
        </p:txBody>
      </p:sp>
      <p:sp>
        <p:nvSpPr>
          <p:cNvPr id="4" name="内容占位符 3"/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5" name="文本占位符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zh-CN" altLang="en-US" smtClean="0"/>
              <a:t>单击此处编辑母版文本样式</a:t>
            </a:r>
          </a:p>
        </p:txBody>
      </p:sp>
      <p:sp>
        <p:nvSpPr>
          <p:cNvPr id="6" name="内容占位符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7" name="日期占位符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7682850-CCBC-445B-ADF3-DF7FB375B929}" type="datetimeFigureOut">
              <a:rPr lang="zh-CN" altLang="en-US" smtClean="0"/>
              <a:t>2019/12/31</a:t>
            </a:fld>
            <a:endParaRPr lang="zh-CN" altLang="en-US"/>
          </a:p>
        </p:txBody>
      </p:sp>
      <p:sp>
        <p:nvSpPr>
          <p:cNvPr id="8" name="页脚占位符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9" name="灯片编号占位符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3781A91-E5A5-4F9B-86A3-C2C70A3F6DC6}" type="slidenum">
              <a:rPr lang="zh-CN" altLang="en-US" smtClean="0"/>
              <a:t>‹#›</a:t>
            </a:fld>
            <a:endParaRPr lang="zh-CN" altLang="en-US"/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仅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日期占位符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7682850-CCBC-445B-ADF3-DF7FB375B929}" type="datetimeFigureOut">
              <a:rPr lang="zh-CN" altLang="en-US" smtClean="0"/>
              <a:t>2019/12/31</a:t>
            </a:fld>
            <a:endParaRPr lang="zh-CN" altLang="en-US"/>
          </a:p>
        </p:txBody>
      </p:sp>
      <p:sp>
        <p:nvSpPr>
          <p:cNvPr id="4" name="页脚占位符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5" name="灯片编号占位符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3781A91-E5A5-4F9B-86A3-C2C70A3F6DC6}" type="slidenum">
              <a:rPr lang="zh-CN" altLang="en-US" smtClean="0"/>
              <a:t>‹#›</a:t>
            </a:fld>
            <a:endParaRPr lang="zh-CN" altLang="en-US"/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空白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日期占位符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7682850-CCBC-445B-ADF3-DF7FB375B929}" type="datetimeFigureOut">
              <a:rPr lang="zh-CN" altLang="en-US" smtClean="0"/>
              <a:t>2019/12/31</a:t>
            </a:fld>
            <a:endParaRPr lang="zh-CN" altLang="en-US"/>
          </a:p>
        </p:txBody>
      </p:sp>
      <p:sp>
        <p:nvSpPr>
          <p:cNvPr id="3" name="页脚占位符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3781A91-E5A5-4F9B-86A3-C2C70A3F6DC6}" type="slidenum">
              <a:rPr lang="zh-CN" altLang="en-US" smtClean="0"/>
              <a:t>‹#›</a:t>
            </a:fld>
            <a:endParaRPr lang="zh-CN" altLang="en-US"/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内容与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内容占位符 2"/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4" name="文本占位符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zh-CN" altLang="en-US" smtClean="0"/>
              <a:t>单击此处编辑母版文本样式</a:t>
            </a:r>
          </a:p>
        </p:txBody>
      </p:sp>
      <p:sp>
        <p:nvSpPr>
          <p:cNvPr id="5" name="日期占位符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7682850-CCBC-445B-ADF3-DF7FB375B929}" type="datetimeFigureOut">
              <a:rPr lang="zh-CN" altLang="en-US" smtClean="0"/>
              <a:t>2019/12/31</a:t>
            </a:fld>
            <a:endParaRPr lang="zh-CN" altLang="en-US"/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3781A91-E5A5-4F9B-86A3-C2C70A3F6DC6}" type="slidenum">
              <a:rPr lang="zh-CN" altLang="en-US" smtClean="0"/>
              <a:t>‹#›</a:t>
            </a:fld>
            <a:endParaRPr lang="zh-CN" altLang="en-US"/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图片与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图片占位符 2"/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zh-CN" altLang="en-US"/>
          </a:p>
        </p:txBody>
      </p:sp>
      <p:sp>
        <p:nvSpPr>
          <p:cNvPr id="4" name="文本占位符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zh-CN" altLang="en-US" smtClean="0"/>
              <a:t>单击此处编辑母版文本样式</a:t>
            </a:r>
          </a:p>
        </p:txBody>
      </p:sp>
      <p:sp>
        <p:nvSpPr>
          <p:cNvPr id="5" name="日期占位符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7682850-CCBC-445B-ADF3-DF7FB375B929}" type="datetimeFigureOut">
              <a:rPr lang="zh-CN" altLang="en-US" smtClean="0"/>
              <a:t>2019/12/31</a:t>
            </a:fld>
            <a:endParaRPr lang="zh-CN" altLang="en-US"/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3781A91-E5A5-4F9B-86A3-C2C70A3F6DC6}" type="slidenum">
              <a:rPr lang="zh-CN" altLang="en-US" smtClean="0"/>
              <a:t>‹#›</a:t>
            </a:fld>
            <a:endParaRPr lang="zh-CN" altLang="en-US"/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标题和竖排文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竖排文字占位符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7682850-CCBC-445B-ADF3-DF7FB375B929}" type="datetimeFigureOut">
              <a:rPr lang="zh-CN" altLang="en-US" smtClean="0"/>
              <a:t>2019/12/31</a:t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3781A91-E5A5-4F9B-86A3-C2C70A3F6DC6}" type="slidenum">
              <a:rPr lang="zh-CN" altLang="en-US" smtClean="0"/>
              <a:t>‹#›</a:t>
            </a:fld>
            <a:endParaRPr lang="zh-CN" altLang="en-US"/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垂直排列标题与&#10;文本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竖排标题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竖排文字占位符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7682850-CCBC-445B-ADF3-DF7FB375B929}" type="datetimeFigureOut">
              <a:rPr lang="zh-CN" altLang="en-US" smtClean="0"/>
              <a:t>2019/12/31</a:t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3781A91-E5A5-4F9B-86A3-C2C70A3F6DC6}" type="slidenum">
              <a:rPr lang="zh-CN" altLang="en-US" smtClean="0"/>
              <a:t>‹#›</a:t>
            </a:fld>
            <a:endParaRPr lang="zh-CN" altLang="en-US"/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>
            <a:lumMod val="95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占位符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文本占位符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7682850-CCBC-445B-ADF3-DF7FB375B929}" type="datetimeFigureOut">
              <a:rPr lang="zh-CN" altLang="en-US" smtClean="0"/>
              <a:t>2019/12/31</a:t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3781A91-E5A5-4F9B-86A3-C2C70A3F6DC6}" type="slidenum">
              <a:rPr lang="zh-CN" altLang="en-US" smtClean="0"/>
              <a:t>‹#›</a:t>
            </a:fld>
            <a:endParaRPr lang="zh-CN" alt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zh-CN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e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8" Type="http://schemas.openxmlformats.org/officeDocument/2006/relationships/tags" Target="../tags/tag9.xml"/><Relationship Id="rId3" Type="http://schemas.openxmlformats.org/officeDocument/2006/relationships/tags" Target="../tags/tag4.xml"/><Relationship Id="rId7" Type="http://schemas.openxmlformats.org/officeDocument/2006/relationships/tags" Target="../tags/tag8.xml"/><Relationship Id="rId12" Type="http://schemas.openxmlformats.org/officeDocument/2006/relationships/image" Target="../media/image2.jpg"/><Relationship Id="rId2" Type="http://schemas.openxmlformats.org/officeDocument/2006/relationships/tags" Target="../tags/tag3.xml"/><Relationship Id="rId1" Type="http://schemas.openxmlformats.org/officeDocument/2006/relationships/tags" Target="../tags/tag2.xml"/><Relationship Id="rId6" Type="http://schemas.openxmlformats.org/officeDocument/2006/relationships/tags" Target="../tags/tag7.xml"/><Relationship Id="rId11" Type="http://schemas.openxmlformats.org/officeDocument/2006/relationships/notesSlide" Target="../notesSlides/notesSlide2.xml"/><Relationship Id="rId5" Type="http://schemas.openxmlformats.org/officeDocument/2006/relationships/tags" Target="../tags/tag6.xml"/><Relationship Id="rId10" Type="http://schemas.openxmlformats.org/officeDocument/2006/relationships/slideLayout" Target="../slideLayouts/slideLayout2.xml"/><Relationship Id="rId4" Type="http://schemas.openxmlformats.org/officeDocument/2006/relationships/tags" Target="../tags/tag5.xml"/><Relationship Id="rId9" Type="http://schemas.openxmlformats.org/officeDocument/2006/relationships/tags" Target="../tags/tag10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tags" Target="../tags/tag13.xml"/><Relationship Id="rId2" Type="http://schemas.openxmlformats.org/officeDocument/2006/relationships/tags" Target="../tags/tag12.xml"/><Relationship Id="rId1" Type="http://schemas.openxmlformats.org/officeDocument/2006/relationships/tags" Target="../tags/tag11.xml"/><Relationship Id="rId6" Type="http://schemas.openxmlformats.org/officeDocument/2006/relationships/image" Target="../media/image3.jpg"/><Relationship Id="rId5" Type="http://schemas.openxmlformats.org/officeDocument/2006/relationships/notesSlide" Target="../notesSlides/notesSlide3.xml"/><Relationship Id="rId4" Type="http://schemas.openxmlformats.org/officeDocument/2006/relationships/slideLayout" Target="../slideLayouts/slideLayout7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jp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7.xml"/></Relationships>
</file>

<file path=ppt/slides/_rels/slide5.xml.rels><?xml version="1.0" encoding="UTF-8" standalone="yes"?>
<Relationships xmlns="http://schemas.openxmlformats.org/package/2006/relationships"><Relationship Id="rId8" Type="http://schemas.openxmlformats.org/officeDocument/2006/relationships/notesSlide" Target="../notesSlides/notesSlide5.xml"/><Relationship Id="rId3" Type="http://schemas.openxmlformats.org/officeDocument/2006/relationships/tags" Target="../tags/tag16.xml"/><Relationship Id="rId7" Type="http://schemas.openxmlformats.org/officeDocument/2006/relationships/slideLayout" Target="../slideLayouts/slideLayout7.xml"/><Relationship Id="rId2" Type="http://schemas.openxmlformats.org/officeDocument/2006/relationships/tags" Target="../tags/tag15.xml"/><Relationship Id="rId1" Type="http://schemas.openxmlformats.org/officeDocument/2006/relationships/tags" Target="../tags/tag14.xml"/><Relationship Id="rId6" Type="http://schemas.openxmlformats.org/officeDocument/2006/relationships/tags" Target="../tags/tag19.xml"/><Relationship Id="rId5" Type="http://schemas.openxmlformats.org/officeDocument/2006/relationships/tags" Target="../tags/tag18.xml"/><Relationship Id="rId4" Type="http://schemas.openxmlformats.org/officeDocument/2006/relationships/tags" Target="../tags/tag17.xml"/><Relationship Id="rId9" Type="http://schemas.openxmlformats.org/officeDocument/2006/relationships/image" Target="../media/image5.png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jpeg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9.jpeg"/><Relationship Id="rId5" Type="http://schemas.openxmlformats.org/officeDocument/2006/relationships/image" Target="../media/image8.jpeg"/><Relationship Id="rId4" Type="http://schemas.openxmlformats.org/officeDocument/2006/relationships/image" Target="../media/image7.jpeg"/></Relationships>
</file>

<file path=ppt/slides/_rels/slide7.xml.rels><?xml version="1.0" encoding="UTF-8" standalone="yes"?>
<Relationships xmlns="http://schemas.openxmlformats.org/package/2006/relationships"><Relationship Id="rId8" Type="http://schemas.openxmlformats.org/officeDocument/2006/relationships/image" Target="../media/image6.jpeg"/><Relationship Id="rId3" Type="http://schemas.openxmlformats.org/officeDocument/2006/relationships/tags" Target="../tags/tag22.xml"/><Relationship Id="rId7" Type="http://schemas.openxmlformats.org/officeDocument/2006/relationships/notesSlide" Target="../notesSlides/notesSlide7.xml"/><Relationship Id="rId2" Type="http://schemas.openxmlformats.org/officeDocument/2006/relationships/tags" Target="../tags/tag21.xml"/><Relationship Id="rId1" Type="http://schemas.openxmlformats.org/officeDocument/2006/relationships/tags" Target="../tags/tag20.xml"/><Relationship Id="rId6" Type="http://schemas.openxmlformats.org/officeDocument/2006/relationships/slideLayout" Target="../slideLayouts/slideLayout7.xml"/><Relationship Id="rId5" Type="http://schemas.openxmlformats.org/officeDocument/2006/relationships/tags" Target="../tags/tag24.xml"/><Relationship Id="rId4" Type="http://schemas.openxmlformats.org/officeDocument/2006/relationships/tags" Target="../tags/tag23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jpg"/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7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jpg"/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7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png"/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7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tags" Target="../tags/tag27.xml"/><Relationship Id="rId2" Type="http://schemas.openxmlformats.org/officeDocument/2006/relationships/tags" Target="../tags/tag26.xml"/><Relationship Id="rId1" Type="http://schemas.openxmlformats.org/officeDocument/2006/relationships/tags" Target="../tags/tag25.xml"/><Relationship Id="rId6" Type="http://schemas.openxmlformats.org/officeDocument/2006/relationships/image" Target="../media/image3.jpg"/><Relationship Id="rId5" Type="http://schemas.openxmlformats.org/officeDocument/2006/relationships/notesSlide" Target="../notesSlides/notesSlide11.xml"/><Relationship Id="rId4" Type="http://schemas.openxmlformats.org/officeDocument/2006/relationships/slideLayout" Target="../slideLayouts/slideLayout7.xml"/></Relationships>
</file>

<file path=ppt/slides/_rels/slide12.xml.rels><?xml version="1.0" encoding="UTF-8" standalone="yes"?>
<Relationships xmlns="http://schemas.openxmlformats.org/package/2006/relationships"><Relationship Id="rId8" Type="http://schemas.openxmlformats.org/officeDocument/2006/relationships/image" Target="../media/image13.png"/><Relationship Id="rId3" Type="http://schemas.openxmlformats.org/officeDocument/2006/relationships/tags" Target="../tags/tag30.xml"/><Relationship Id="rId7" Type="http://schemas.openxmlformats.org/officeDocument/2006/relationships/notesSlide" Target="../notesSlides/notesSlide12.xml"/><Relationship Id="rId2" Type="http://schemas.openxmlformats.org/officeDocument/2006/relationships/tags" Target="../tags/tag29.xml"/><Relationship Id="rId1" Type="http://schemas.openxmlformats.org/officeDocument/2006/relationships/tags" Target="../tags/tag28.xml"/><Relationship Id="rId6" Type="http://schemas.openxmlformats.org/officeDocument/2006/relationships/slideLayout" Target="../slideLayouts/slideLayout7.xml"/><Relationship Id="rId5" Type="http://schemas.openxmlformats.org/officeDocument/2006/relationships/tags" Target="../tags/tag32.xml"/><Relationship Id="rId4" Type="http://schemas.openxmlformats.org/officeDocument/2006/relationships/tags" Target="../tags/tag31.xml"/><Relationship Id="rId9" Type="http://schemas.openxmlformats.org/officeDocument/2006/relationships/image" Target="../media/image14.jpg"/></Relationships>
</file>

<file path=ppt/slides/_rels/slide13.xml.rels><?xml version="1.0" encoding="UTF-8" standalone="yes"?>
<Relationships xmlns="http://schemas.openxmlformats.org/package/2006/relationships"><Relationship Id="rId8" Type="http://schemas.openxmlformats.org/officeDocument/2006/relationships/tags" Target="../tags/tag40.xml"/><Relationship Id="rId13" Type="http://schemas.openxmlformats.org/officeDocument/2006/relationships/tags" Target="../tags/tag45.xml"/><Relationship Id="rId18" Type="http://schemas.openxmlformats.org/officeDocument/2006/relationships/tags" Target="../tags/tag50.xml"/><Relationship Id="rId26" Type="http://schemas.openxmlformats.org/officeDocument/2006/relationships/tags" Target="../tags/tag58.xml"/><Relationship Id="rId3" Type="http://schemas.openxmlformats.org/officeDocument/2006/relationships/tags" Target="../tags/tag35.xml"/><Relationship Id="rId21" Type="http://schemas.openxmlformats.org/officeDocument/2006/relationships/tags" Target="../tags/tag53.xml"/><Relationship Id="rId7" Type="http://schemas.openxmlformats.org/officeDocument/2006/relationships/tags" Target="../tags/tag39.xml"/><Relationship Id="rId12" Type="http://schemas.openxmlformats.org/officeDocument/2006/relationships/tags" Target="../tags/tag44.xml"/><Relationship Id="rId17" Type="http://schemas.openxmlformats.org/officeDocument/2006/relationships/tags" Target="../tags/tag49.xml"/><Relationship Id="rId25" Type="http://schemas.openxmlformats.org/officeDocument/2006/relationships/tags" Target="../tags/tag57.xml"/><Relationship Id="rId2" Type="http://schemas.openxmlformats.org/officeDocument/2006/relationships/tags" Target="../tags/tag34.xml"/><Relationship Id="rId16" Type="http://schemas.openxmlformats.org/officeDocument/2006/relationships/tags" Target="../tags/tag48.xml"/><Relationship Id="rId20" Type="http://schemas.openxmlformats.org/officeDocument/2006/relationships/tags" Target="../tags/tag52.xml"/><Relationship Id="rId29" Type="http://schemas.openxmlformats.org/officeDocument/2006/relationships/slideLayout" Target="../slideLayouts/slideLayout7.xml"/><Relationship Id="rId1" Type="http://schemas.openxmlformats.org/officeDocument/2006/relationships/tags" Target="../tags/tag33.xml"/><Relationship Id="rId6" Type="http://schemas.openxmlformats.org/officeDocument/2006/relationships/tags" Target="../tags/tag38.xml"/><Relationship Id="rId11" Type="http://schemas.openxmlformats.org/officeDocument/2006/relationships/tags" Target="../tags/tag43.xml"/><Relationship Id="rId24" Type="http://schemas.openxmlformats.org/officeDocument/2006/relationships/tags" Target="../tags/tag56.xml"/><Relationship Id="rId5" Type="http://schemas.openxmlformats.org/officeDocument/2006/relationships/tags" Target="../tags/tag37.xml"/><Relationship Id="rId15" Type="http://schemas.openxmlformats.org/officeDocument/2006/relationships/tags" Target="../tags/tag47.xml"/><Relationship Id="rId23" Type="http://schemas.openxmlformats.org/officeDocument/2006/relationships/tags" Target="../tags/tag55.xml"/><Relationship Id="rId28" Type="http://schemas.openxmlformats.org/officeDocument/2006/relationships/tags" Target="../tags/tag60.xml"/><Relationship Id="rId10" Type="http://schemas.openxmlformats.org/officeDocument/2006/relationships/tags" Target="../tags/tag42.xml"/><Relationship Id="rId19" Type="http://schemas.openxmlformats.org/officeDocument/2006/relationships/tags" Target="../tags/tag51.xml"/><Relationship Id="rId4" Type="http://schemas.openxmlformats.org/officeDocument/2006/relationships/tags" Target="../tags/tag36.xml"/><Relationship Id="rId9" Type="http://schemas.openxmlformats.org/officeDocument/2006/relationships/tags" Target="../tags/tag41.xml"/><Relationship Id="rId14" Type="http://schemas.openxmlformats.org/officeDocument/2006/relationships/tags" Target="../tags/tag46.xml"/><Relationship Id="rId22" Type="http://schemas.openxmlformats.org/officeDocument/2006/relationships/tags" Target="../tags/tag54.xml"/><Relationship Id="rId27" Type="http://schemas.openxmlformats.org/officeDocument/2006/relationships/tags" Target="../tags/tag59.xml"/><Relationship Id="rId30" Type="http://schemas.openxmlformats.org/officeDocument/2006/relationships/notesSlide" Target="../notesSlides/notesSlide13.xml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.png"/><Relationship Id="rId2" Type="http://schemas.openxmlformats.org/officeDocument/2006/relationships/notesSlide" Target="../notesSlides/notesSlide14.xml"/><Relationship Id="rId1" Type="http://schemas.openxmlformats.org/officeDocument/2006/relationships/slideLayout" Target="../slideLayouts/slideLayout7.xml"/></Relationships>
</file>

<file path=ppt/slides/_rels/slide15.xml.rels><?xml version="1.0" encoding="UTF-8" standalone="yes"?>
<Relationships xmlns="http://schemas.openxmlformats.org/package/2006/relationships"><Relationship Id="rId8" Type="http://schemas.openxmlformats.org/officeDocument/2006/relationships/tags" Target="../tags/tag68.xml"/><Relationship Id="rId13" Type="http://schemas.openxmlformats.org/officeDocument/2006/relationships/tags" Target="../tags/tag73.xml"/><Relationship Id="rId18" Type="http://schemas.openxmlformats.org/officeDocument/2006/relationships/tags" Target="../tags/tag78.xml"/><Relationship Id="rId26" Type="http://schemas.openxmlformats.org/officeDocument/2006/relationships/tags" Target="../tags/tag86.xml"/><Relationship Id="rId3" Type="http://schemas.openxmlformats.org/officeDocument/2006/relationships/tags" Target="../tags/tag63.xml"/><Relationship Id="rId21" Type="http://schemas.openxmlformats.org/officeDocument/2006/relationships/tags" Target="../tags/tag81.xml"/><Relationship Id="rId7" Type="http://schemas.openxmlformats.org/officeDocument/2006/relationships/tags" Target="../tags/tag67.xml"/><Relationship Id="rId12" Type="http://schemas.openxmlformats.org/officeDocument/2006/relationships/tags" Target="../tags/tag72.xml"/><Relationship Id="rId17" Type="http://schemas.openxmlformats.org/officeDocument/2006/relationships/tags" Target="../tags/tag77.xml"/><Relationship Id="rId25" Type="http://schemas.openxmlformats.org/officeDocument/2006/relationships/tags" Target="../tags/tag85.xml"/><Relationship Id="rId2" Type="http://schemas.openxmlformats.org/officeDocument/2006/relationships/tags" Target="../tags/tag62.xml"/><Relationship Id="rId16" Type="http://schemas.openxmlformats.org/officeDocument/2006/relationships/tags" Target="../tags/tag76.xml"/><Relationship Id="rId20" Type="http://schemas.openxmlformats.org/officeDocument/2006/relationships/tags" Target="../tags/tag80.xml"/><Relationship Id="rId29" Type="http://schemas.openxmlformats.org/officeDocument/2006/relationships/tags" Target="../tags/tag89.xml"/><Relationship Id="rId1" Type="http://schemas.openxmlformats.org/officeDocument/2006/relationships/tags" Target="../tags/tag61.xml"/><Relationship Id="rId6" Type="http://schemas.openxmlformats.org/officeDocument/2006/relationships/tags" Target="../tags/tag66.xml"/><Relationship Id="rId11" Type="http://schemas.openxmlformats.org/officeDocument/2006/relationships/tags" Target="../tags/tag71.xml"/><Relationship Id="rId24" Type="http://schemas.openxmlformats.org/officeDocument/2006/relationships/tags" Target="../tags/tag84.xml"/><Relationship Id="rId32" Type="http://schemas.openxmlformats.org/officeDocument/2006/relationships/notesSlide" Target="../notesSlides/notesSlide15.xml"/><Relationship Id="rId5" Type="http://schemas.openxmlformats.org/officeDocument/2006/relationships/tags" Target="../tags/tag65.xml"/><Relationship Id="rId15" Type="http://schemas.openxmlformats.org/officeDocument/2006/relationships/tags" Target="../tags/tag75.xml"/><Relationship Id="rId23" Type="http://schemas.openxmlformats.org/officeDocument/2006/relationships/tags" Target="../tags/tag83.xml"/><Relationship Id="rId28" Type="http://schemas.openxmlformats.org/officeDocument/2006/relationships/tags" Target="../tags/tag88.xml"/><Relationship Id="rId10" Type="http://schemas.openxmlformats.org/officeDocument/2006/relationships/tags" Target="../tags/tag70.xml"/><Relationship Id="rId19" Type="http://schemas.openxmlformats.org/officeDocument/2006/relationships/tags" Target="../tags/tag79.xml"/><Relationship Id="rId31" Type="http://schemas.openxmlformats.org/officeDocument/2006/relationships/slideLayout" Target="../slideLayouts/slideLayout7.xml"/><Relationship Id="rId4" Type="http://schemas.openxmlformats.org/officeDocument/2006/relationships/tags" Target="../tags/tag64.xml"/><Relationship Id="rId9" Type="http://schemas.openxmlformats.org/officeDocument/2006/relationships/tags" Target="../tags/tag69.xml"/><Relationship Id="rId14" Type="http://schemas.openxmlformats.org/officeDocument/2006/relationships/tags" Target="../tags/tag74.xml"/><Relationship Id="rId22" Type="http://schemas.openxmlformats.org/officeDocument/2006/relationships/tags" Target="../tags/tag82.xml"/><Relationship Id="rId27" Type="http://schemas.openxmlformats.org/officeDocument/2006/relationships/tags" Target="../tags/tag87.xml"/><Relationship Id="rId30" Type="http://schemas.openxmlformats.org/officeDocument/2006/relationships/tags" Target="../tags/tag90.xml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.jpg"/><Relationship Id="rId2" Type="http://schemas.openxmlformats.org/officeDocument/2006/relationships/notesSlide" Target="../notesSlides/notesSlide16.xml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17.jpeg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7.xml"/><Relationship Id="rId1" Type="http://schemas.openxmlformats.org/officeDocument/2006/relationships/slideLayout" Target="../slideLayouts/slideLayout7.xml"/></Relationships>
</file>

<file path=ppt/slides/_rels/slide18.xml.rels><?xml version="1.0" encoding="UTF-8" standalone="yes"?>
<Relationships xmlns="http://schemas.openxmlformats.org/package/2006/relationships"><Relationship Id="rId8" Type="http://schemas.openxmlformats.org/officeDocument/2006/relationships/tags" Target="../tags/tag98.xml"/><Relationship Id="rId3" Type="http://schemas.openxmlformats.org/officeDocument/2006/relationships/tags" Target="../tags/tag93.xml"/><Relationship Id="rId7" Type="http://schemas.openxmlformats.org/officeDocument/2006/relationships/tags" Target="../tags/tag97.xml"/><Relationship Id="rId2" Type="http://schemas.openxmlformats.org/officeDocument/2006/relationships/tags" Target="../tags/tag92.xml"/><Relationship Id="rId1" Type="http://schemas.openxmlformats.org/officeDocument/2006/relationships/tags" Target="../tags/tag91.xml"/><Relationship Id="rId6" Type="http://schemas.openxmlformats.org/officeDocument/2006/relationships/tags" Target="../tags/tag96.xml"/><Relationship Id="rId5" Type="http://schemas.openxmlformats.org/officeDocument/2006/relationships/tags" Target="../tags/tag95.xml"/><Relationship Id="rId10" Type="http://schemas.openxmlformats.org/officeDocument/2006/relationships/notesSlide" Target="../notesSlides/notesSlide18.xml"/><Relationship Id="rId4" Type="http://schemas.openxmlformats.org/officeDocument/2006/relationships/tags" Target="../tags/tag94.xml"/><Relationship Id="rId9" Type="http://schemas.openxmlformats.org/officeDocument/2006/relationships/slideLayout" Target="../slideLayouts/slideLayout7.xml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tags" Target="../tags/tag101.xml"/><Relationship Id="rId2" Type="http://schemas.openxmlformats.org/officeDocument/2006/relationships/tags" Target="../tags/tag100.xml"/><Relationship Id="rId1" Type="http://schemas.openxmlformats.org/officeDocument/2006/relationships/tags" Target="../tags/tag99.xml"/><Relationship Id="rId6" Type="http://schemas.openxmlformats.org/officeDocument/2006/relationships/image" Target="../media/image18.png"/><Relationship Id="rId5" Type="http://schemas.openxmlformats.org/officeDocument/2006/relationships/notesSlide" Target="../notesSlides/notesSlide19.xml"/><Relationship Id="rId4" Type="http://schemas.openxmlformats.org/officeDocument/2006/relationships/slideLayout" Target="../slideLayouts/slideLayout7.xml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tags" Target="../tags/tag104.xml"/><Relationship Id="rId2" Type="http://schemas.openxmlformats.org/officeDocument/2006/relationships/tags" Target="../tags/tag103.xml"/><Relationship Id="rId1" Type="http://schemas.openxmlformats.org/officeDocument/2006/relationships/tags" Target="../tags/tag102.xml"/><Relationship Id="rId6" Type="http://schemas.openxmlformats.org/officeDocument/2006/relationships/image" Target="../media/image19.png"/><Relationship Id="rId5" Type="http://schemas.openxmlformats.org/officeDocument/2006/relationships/notesSlide" Target="../notesSlides/notesSlide20.xml"/><Relationship Id="rId4" Type="http://schemas.openxmlformats.org/officeDocument/2006/relationships/slideLayout" Target="../slideLayouts/slideLayout7.xml"/></Relationships>
</file>

<file path=ppt/slides/_rels/slide2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0.jpeg"/><Relationship Id="rId2" Type="http://schemas.openxmlformats.org/officeDocument/2006/relationships/notesSlide" Target="../notesSlides/notesSlide21.xml"/><Relationship Id="rId1" Type="http://schemas.openxmlformats.org/officeDocument/2006/relationships/slideLayout" Target="../slideLayouts/slideLayout7.xml"/></Relationships>
</file>

<file path=ppt/slides/_rels/slide2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1.jpg"/><Relationship Id="rId2" Type="http://schemas.openxmlformats.org/officeDocument/2006/relationships/notesSlide" Target="../notesSlides/notesSlide22.xml"/><Relationship Id="rId1" Type="http://schemas.openxmlformats.org/officeDocument/2006/relationships/slideLayout" Target="../slideLayouts/slideLayout7.xml"/></Relationships>
</file>

<file path=ppt/slides/_rels/slide2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3.xml"/><Relationship Id="rId1" Type="http://schemas.openxmlformats.org/officeDocument/2006/relationships/slideLayout" Target="../slideLayouts/slideLayout7.xml"/></Relationships>
</file>

<file path=ppt/slides/_rels/slide24.xml.rels><?xml version="1.0" encoding="UTF-8" standalone="yes"?>
<Relationships xmlns="http://schemas.openxmlformats.org/package/2006/relationships"><Relationship Id="rId3" Type="http://schemas.openxmlformats.org/officeDocument/2006/relationships/tags" Target="../tags/tag107.xml"/><Relationship Id="rId7" Type="http://schemas.openxmlformats.org/officeDocument/2006/relationships/image" Target="../media/image22.jpeg"/><Relationship Id="rId2" Type="http://schemas.openxmlformats.org/officeDocument/2006/relationships/tags" Target="../tags/tag106.xml"/><Relationship Id="rId1" Type="http://schemas.openxmlformats.org/officeDocument/2006/relationships/tags" Target="../tags/tag105.xml"/><Relationship Id="rId6" Type="http://schemas.openxmlformats.org/officeDocument/2006/relationships/notesSlide" Target="../notesSlides/notesSlide24.xml"/><Relationship Id="rId5" Type="http://schemas.openxmlformats.org/officeDocument/2006/relationships/slideLayout" Target="../slideLayouts/slideLayout7.xml"/><Relationship Id="rId4" Type="http://schemas.openxmlformats.org/officeDocument/2006/relationships/tags" Target="../tags/tag108.xml"/></Relationships>
</file>

<file path=ppt/slides/_rels/slide25.xml.rels><?xml version="1.0" encoding="UTF-8" standalone="yes"?>
<Relationships xmlns="http://schemas.openxmlformats.org/package/2006/relationships"><Relationship Id="rId8" Type="http://schemas.openxmlformats.org/officeDocument/2006/relationships/tags" Target="../tags/tag116.xml"/><Relationship Id="rId13" Type="http://schemas.openxmlformats.org/officeDocument/2006/relationships/tags" Target="../tags/tag121.xml"/><Relationship Id="rId18" Type="http://schemas.openxmlformats.org/officeDocument/2006/relationships/tags" Target="../tags/tag126.xml"/><Relationship Id="rId26" Type="http://schemas.openxmlformats.org/officeDocument/2006/relationships/notesSlide" Target="../notesSlides/notesSlide25.xml"/><Relationship Id="rId3" Type="http://schemas.openxmlformats.org/officeDocument/2006/relationships/tags" Target="../tags/tag111.xml"/><Relationship Id="rId21" Type="http://schemas.openxmlformats.org/officeDocument/2006/relationships/tags" Target="../tags/tag129.xml"/><Relationship Id="rId7" Type="http://schemas.openxmlformats.org/officeDocument/2006/relationships/tags" Target="../tags/tag115.xml"/><Relationship Id="rId12" Type="http://schemas.openxmlformats.org/officeDocument/2006/relationships/tags" Target="../tags/tag120.xml"/><Relationship Id="rId17" Type="http://schemas.openxmlformats.org/officeDocument/2006/relationships/tags" Target="../tags/tag125.xml"/><Relationship Id="rId25" Type="http://schemas.openxmlformats.org/officeDocument/2006/relationships/slideLayout" Target="../slideLayouts/slideLayout7.xml"/><Relationship Id="rId2" Type="http://schemas.openxmlformats.org/officeDocument/2006/relationships/tags" Target="../tags/tag110.xml"/><Relationship Id="rId16" Type="http://schemas.openxmlformats.org/officeDocument/2006/relationships/tags" Target="../tags/tag124.xml"/><Relationship Id="rId20" Type="http://schemas.openxmlformats.org/officeDocument/2006/relationships/tags" Target="../tags/tag128.xml"/><Relationship Id="rId1" Type="http://schemas.openxmlformats.org/officeDocument/2006/relationships/tags" Target="../tags/tag109.xml"/><Relationship Id="rId6" Type="http://schemas.openxmlformats.org/officeDocument/2006/relationships/tags" Target="../tags/tag114.xml"/><Relationship Id="rId11" Type="http://schemas.openxmlformats.org/officeDocument/2006/relationships/tags" Target="../tags/tag119.xml"/><Relationship Id="rId24" Type="http://schemas.openxmlformats.org/officeDocument/2006/relationships/tags" Target="../tags/tag132.xml"/><Relationship Id="rId5" Type="http://schemas.openxmlformats.org/officeDocument/2006/relationships/tags" Target="../tags/tag113.xml"/><Relationship Id="rId15" Type="http://schemas.openxmlformats.org/officeDocument/2006/relationships/tags" Target="../tags/tag123.xml"/><Relationship Id="rId23" Type="http://schemas.openxmlformats.org/officeDocument/2006/relationships/tags" Target="../tags/tag131.xml"/><Relationship Id="rId10" Type="http://schemas.openxmlformats.org/officeDocument/2006/relationships/tags" Target="../tags/tag118.xml"/><Relationship Id="rId19" Type="http://schemas.openxmlformats.org/officeDocument/2006/relationships/tags" Target="../tags/tag127.xml"/><Relationship Id="rId4" Type="http://schemas.openxmlformats.org/officeDocument/2006/relationships/tags" Target="../tags/tag112.xml"/><Relationship Id="rId9" Type="http://schemas.openxmlformats.org/officeDocument/2006/relationships/tags" Target="../tags/tag117.xml"/><Relationship Id="rId14" Type="http://schemas.openxmlformats.org/officeDocument/2006/relationships/tags" Target="../tags/tag122.xml"/><Relationship Id="rId22" Type="http://schemas.openxmlformats.org/officeDocument/2006/relationships/tags" Target="../tags/tag130.xml"/></Relationships>
</file>

<file path=ppt/slides/_rels/slide26.xml.rels><?xml version="1.0" encoding="UTF-8" standalone="yes"?>
<Relationships xmlns="http://schemas.openxmlformats.org/package/2006/relationships"><Relationship Id="rId8" Type="http://schemas.openxmlformats.org/officeDocument/2006/relationships/tags" Target="../tags/tag140.xml"/><Relationship Id="rId13" Type="http://schemas.openxmlformats.org/officeDocument/2006/relationships/notesSlide" Target="../notesSlides/notesSlide26.xml"/><Relationship Id="rId3" Type="http://schemas.openxmlformats.org/officeDocument/2006/relationships/tags" Target="../tags/tag135.xml"/><Relationship Id="rId7" Type="http://schemas.openxmlformats.org/officeDocument/2006/relationships/tags" Target="../tags/tag139.xml"/><Relationship Id="rId12" Type="http://schemas.openxmlformats.org/officeDocument/2006/relationships/slideLayout" Target="../slideLayouts/slideLayout7.xml"/><Relationship Id="rId2" Type="http://schemas.openxmlformats.org/officeDocument/2006/relationships/tags" Target="../tags/tag134.xml"/><Relationship Id="rId1" Type="http://schemas.openxmlformats.org/officeDocument/2006/relationships/tags" Target="../tags/tag133.xml"/><Relationship Id="rId6" Type="http://schemas.openxmlformats.org/officeDocument/2006/relationships/tags" Target="../tags/tag138.xml"/><Relationship Id="rId11" Type="http://schemas.openxmlformats.org/officeDocument/2006/relationships/tags" Target="../tags/tag143.xml"/><Relationship Id="rId5" Type="http://schemas.openxmlformats.org/officeDocument/2006/relationships/tags" Target="../tags/tag137.xml"/><Relationship Id="rId10" Type="http://schemas.openxmlformats.org/officeDocument/2006/relationships/tags" Target="../tags/tag142.xml"/><Relationship Id="rId4" Type="http://schemas.openxmlformats.org/officeDocument/2006/relationships/tags" Target="../tags/tag136.xml"/><Relationship Id="rId9" Type="http://schemas.openxmlformats.org/officeDocument/2006/relationships/tags" Target="../tags/tag141.xml"/><Relationship Id="rId14" Type="http://schemas.openxmlformats.org/officeDocument/2006/relationships/image" Target="../media/image23.png"/></Relationships>
</file>

<file path=ppt/slides/_rels/slide27.xml.rels><?xml version="1.0" encoding="UTF-8" standalone="yes"?>
<Relationships xmlns="http://schemas.openxmlformats.org/package/2006/relationships"><Relationship Id="rId3" Type="http://schemas.openxmlformats.org/officeDocument/2006/relationships/tags" Target="../tags/tag146.xml"/><Relationship Id="rId2" Type="http://schemas.openxmlformats.org/officeDocument/2006/relationships/tags" Target="../tags/tag145.xml"/><Relationship Id="rId1" Type="http://schemas.openxmlformats.org/officeDocument/2006/relationships/tags" Target="../tags/tag144.xml"/><Relationship Id="rId6" Type="http://schemas.openxmlformats.org/officeDocument/2006/relationships/image" Target="../media/image3.jpg"/><Relationship Id="rId5" Type="http://schemas.openxmlformats.org/officeDocument/2006/relationships/notesSlide" Target="../notesSlides/notesSlide27.xml"/><Relationship Id="rId4" Type="http://schemas.openxmlformats.org/officeDocument/2006/relationships/slideLayout" Target="../slideLayouts/slideLayout7.xml"/></Relationships>
</file>

<file path=ppt/slides/_rels/slide28.xml.rels><?xml version="1.0" encoding="UTF-8" standalone="yes"?>
<Relationships xmlns="http://schemas.openxmlformats.org/package/2006/relationships"><Relationship Id="rId8" Type="http://schemas.openxmlformats.org/officeDocument/2006/relationships/tags" Target="../tags/tag154.xml"/><Relationship Id="rId13" Type="http://schemas.openxmlformats.org/officeDocument/2006/relationships/tags" Target="../tags/tag159.xml"/><Relationship Id="rId18" Type="http://schemas.openxmlformats.org/officeDocument/2006/relationships/tags" Target="../tags/tag164.xml"/><Relationship Id="rId3" Type="http://schemas.openxmlformats.org/officeDocument/2006/relationships/tags" Target="../tags/tag149.xml"/><Relationship Id="rId21" Type="http://schemas.openxmlformats.org/officeDocument/2006/relationships/tags" Target="../tags/tag167.xml"/><Relationship Id="rId7" Type="http://schemas.openxmlformats.org/officeDocument/2006/relationships/tags" Target="../tags/tag153.xml"/><Relationship Id="rId12" Type="http://schemas.openxmlformats.org/officeDocument/2006/relationships/tags" Target="../tags/tag158.xml"/><Relationship Id="rId17" Type="http://schemas.openxmlformats.org/officeDocument/2006/relationships/tags" Target="../tags/tag163.xml"/><Relationship Id="rId25" Type="http://schemas.openxmlformats.org/officeDocument/2006/relationships/image" Target="../media/image24.png"/><Relationship Id="rId2" Type="http://schemas.openxmlformats.org/officeDocument/2006/relationships/tags" Target="../tags/tag148.xml"/><Relationship Id="rId16" Type="http://schemas.openxmlformats.org/officeDocument/2006/relationships/tags" Target="../tags/tag162.xml"/><Relationship Id="rId20" Type="http://schemas.openxmlformats.org/officeDocument/2006/relationships/tags" Target="../tags/tag166.xml"/><Relationship Id="rId1" Type="http://schemas.openxmlformats.org/officeDocument/2006/relationships/tags" Target="../tags/tag147.xml"/><Relationship Id="rId6" Type="http://schemas.openxmlformats.org/officeDocument/2006/relationships/tags" Target="../tags/tag152.xml"/><Relationship Id="rId11" Type="http://schemas.openxmlformats.org/officeDocument/2006/relationships/tags" Target="../tags/tag157.xml"/><Relationship Id="rId24" Type="http://schemas.openxmlformats.org/officeDocument/2006/relationships/notesSlide" Target="../notesSlides/notesSlide28.xml"/><Relationship Id="rId5" Type="http://schemas.openxmlformats.org/officeDocument/2006/relationships/tags" Target="../tags/tag151.xml"/><Relationship Id="rId15" Type="http://schemas.openxmlformats.org/officeDocument/2006/relationships/tags" Target="../tags/tag161.xml"/><Relationship Id="rId23" Type="http://schemas.openxmlformats.org/officeDocument/2006/relationships/slideLayout" Target="../slideLayouts/slideLayout7.xml"/><Relationship Id="rId10" Type="http://schemas.openxmlformats.org/officeDocument/2006/relationships/tags" Target="../tags/tag156.xml"/><Relationship Id="rId19" Type="http://schemas.openxmlformats.org/officeDocument/2006/relationships/tags" Target="../tags/tag165.xml"/><Relationship Id="rId4" Type="http://schemas.openxmlformats.org/officeDocument/2006/relationships/tags" Target="../tags/tag150.xml"/><Relationship Id="rId9" Type="http://schemas.openxmlformats.org/officeDocument/2006/relationships/tags" Target="../tags/tag155.xml"/><Relationship Id="rId14" Type="http://schemas.openxmlformats.org/officeDocument/2006/relationships/tags" Target="../tags/tag160.xml"/><Relationship Id="rId22" Type="http://schemas.openxmlformats.org/officeDocument/2006/relationships/tags" Target="../tags/tag168.xml"/></Relationships>
</file>

<file path=ppt/slides/_rels/slide29.xml.rels><?xml version="1.0" encoding="UTF-8" standalone="yes"?>
<Relationships xmlns="http://schemas.openxmlformats.org/package/2006/relationships"><Relationship Id="rId8" Type="http://schemas.openxmlformats.org/officeDocument/2006/relationships/tags" Target="../tags/tag176.xml"/><Relationship Id="rId13" Type="http://schemas.openxmlformats.org/officeDocument/2006/relationships/tags" Target="../tags/tag181.xml"/><Relationship Id="rId18" Type="http://schemas.openxmlformats.org/officeDocument/2006/relationships/tags" Target="../tags/tag186.xml"/><Relationship Id="rId3" Type="http://schemas.openxmlformats.org/officeDocument/2006/relationships/tags" Target="../tags/tag171.xml"/><Relationship Id="rId21" Type="http://schemas.openxmlformats.org/officeDocument/2006/relationships/notesSlide" Target="../notesSlides/notesSlide29.xml"/><Relationship Id="rId7" Type="http://schemas.openxmlformats.org/officeDocument/2006/relationships/tags" Target="../tags/tag175.xml"/><Relationship Id="rId12" Type="http://schemas.openxmlformats.org/officeDocument/2006/relationships/tags" Target="../tags/tag180.xml"/><Relationship Id="rId17" Type="http://schemas.openxmlformats.org/officeDocument/2006/relationships/tags" Target="../tags/tag185.xml"/><Relationship Id="rId2" Type="http://schemas.openxmlformats.org/officeDocument/2006/relationships/tags" Target="../tags/tag170.xml"/><Relationship Id="rId16" Type="http://schemas.openxmlformats.org/officeDocument/2006/relationships/tags" Target="../tags/tag184.xml"/><Relationship Id="rId20" Type="http://schemas.openxmlformats.org/officeDocument/2006/relationships/slideLayout" Target="../slideLayouts/slideLayout7.xml"/><Relationship Id="rId1" Type="http://schemas.openxmlformats.org/officeDocument/2006/relationships/tags" Target="../tags/tag169.xml"/><Relationship Id="rId6" Type="http://schemas.openxmlformats.org/officeDocument/2006/relationships/tags" Target="../tags/tag174.xml"/><Relationship Id="rId11" Type="http://schemas.openxmlformats.org/officeDocument/2006/relationships/tags" Target="../tags/tag179.xml"/><Relationship Id="rId5" Type="http://schemas.openxmlformats.org/officeDocument/2006/relationships/tags" Target="../tags/tag173.xml"/><Relationship Id="rId15" Type="http://schemas.openxmlformats.org/officeDocument/2006/relationships/tags" Target="../tags/tag183.xml"/><Relationship Id="rId10" Type="http://schemas.openxmlformats.org/officeDocument/2006/relationships/tags" Target="../tags/tag178.xml"/><Relationship Id="rId19" Type="http://schemas.openxmlformats.org/officeDocument/2006/relationships/tags" Target="../tags/tag187.xml"/><Relationship Id="rId4" Type="http://schemas.openxmlformats.org/officeDocument/2006/relationships/tags" Target="../tags/tag172.xml"/><Relationship Id="rId9" Type="http://schemas.openxmlformats.org/officeDocument/2006/relationships/tags" Target="../tags/tag177.xml"/><Relationship Id="rId14" Type="http://schemas.openxmlformats.org/officeDocument/2006/relationships/tags" Target="../tags/tag182.xml"/><Relationship Id="rId22" Type="http://schemas.openxmlformats.org/officeDocument/2006/relationships/image" Target="../media/image25.jpeg"/></Relationships>
</file>

<file path=ppt/slides/_rels/slide30.xml.rels><?xml version="1.0" encoding="UTF-8" standalone="yes"?>
<Relationships xmlns="http://schemas.openxmlformats.org/package/2006/relationships"><Relationship Id="rId3" Type="http://schemas.openxmlformats.org/officeDocument/2006/relationships/image" Target="../media/image26.png"/><Relationship Id="rId2" Type="http://schemas.openxmlformats.org/officeDocument/2006/relationships/notesSlide" Target="../notesSlides/notesSlide30.xml"/><Relationship Id="rId1" Type="http://schemas.openxmlformats.org/officeDocument/2006/relationships/slideLayout" Target="../slideLayouts/slideLayout7.xml"/></Relationships>
</file>

<file path=ppt/slides/_rels/slide31.xml.rels><?xml version="1.0" encoding="UTF-8" standalone="yes"?>
<Relationships xmlns="http://schemas.openxmlformats.org/package/2006/relationships"><Relationship Id="rId13" Type="http://schemas.openxmlformats.org/officeDocument/2006/relationships/tags" Target="../tags/tag200.xml"/><Relationship Id="rId18" Type="http://schemas.openxmlformats.org/officeDocument/2006/relationships/tags" Target="../tags/tag205.xml"/><Relationship Id="rId26" Type="http://schemas.openxmlformats.org/officeDocument/2006/relationships/tags" Target="../tags/tag213.xml"/><Relationship Id="rId39" Type="http://schemas.openxmlformats.org/officeDocument/2006/relationships/tags" Target="../tags/tag226.xml"/><Relationship Id="rId21" Type="http://schemas.openxmlformats.org/officeDocument/2006/relationships/tags" Target="../tags/tag208.xml"/><Relationship Id="rId34" Type="http://schemas.openxmlformats.org/officeDocument/2006/relationships/tags" Target="../tags/tag221.xml"/><Relationship Id="rId42" Type="http://schemas.openxmlformats.org/officeDocument/2006/relationships/tags" Target="../tags/tag229.xml"/><Relationship Id="rId47" Type="http://schemas.openxmlformats.org/officeDocument/2006/relationships/notesSlide" Target="../notesSlides/notesSlide31.xml"/><Relationship Id="rId7" Type="http://schemas.openxmlformats.org/officeDocument/2006/relationships/tags" Target="../tags/tag194.xml"/><Relationship Id="rId2" Type="http://schemas.openxmlformats.org/officeDocument/2006/relationships/tags" Target="../tags/tag189.xml"/><Relationship Id="rId16" Type="http://schemas.openxmlformats.org/officeDocument/2006/relationships/tags" Target="../tags/tag203.xml"/><Relationship Id="rId29" Type="http://schemas.openxmlformats.org/officeDocument/2006/relationships/tags" Target="../tags/tag216.xml"/><Relationship Id="rId1" Type="http://schemas.openxmlformats.org/officeDocument/2006/relationships/tags" Target="../tags/tag188.xml"/><Relationship Id="rId6" Type="http://schemas.openxmlformats.org/officeDocument/2006/relationships/tags" Target="../tags/tag193.xml"/><Relationship Id="rId11" Type="http://schemas.openxmlformats.org/officeDocument/2006/relationships/tags" Target="../tags/tag198.xml"/><Relationship Id="rId24" Type="http://schemas.openxmlformats.org/officeDocument/2006/relationships/tags" Target="../tags/tag211.xml"/><Relationship Id="rId32" Type="http://schemas.openxmlformats.org/officeDocument/2006/relationships/tags" Target="../tags/tag219.xml"/><Relationship Id="rId37" Type="http://schemas.openxmlformats.org/officeDocument/2006/relationships/tags" Target="../tags/tag224.xml"/><Relationship Id="rId40" Type="http://schemas.openxmlformats.org/officeDocument/2006/relationships/tags" Target="../tags/tag227.xml"/><Relationship Id="rId45" Type="http://schemas.openxmlformats.org/officeDocument/2006/relationships/tags" Target="../tags/tag232.xml"/><Relationship Id="rId5" Type="http://schemas.openxmlformats.org/officeDocument/2006/relationships/tags" Target="../tags/tag192.xml"/><Relationship Id="rId15" Type="http://schemas.openxmlformats.org/officeDocument/2006/relationships/tags" Target="../tags/tag202.xml"/><Relationship Id="rId23" Type="http://schemas.openxmlformats.org/officeDocument/2006/relationships/tags" Target="../tags/tag210.xml"/><Relationship Id="rId28" Type="http://schemas.openxmlformats.org/officeDocument/2006/relationships/tags" Target="../tags/tag215.xml"/><Relationship Id="rId36" Type="http://schemas.openxmlformats.org/officeDocument/2006/relationships/tags" Target="../tags/tag223.xml"/><Relationship Id="rId10" Type="http://schemas.openxmlformats.org/officeDocument/2006/relationships/tags" Target="../tags/tag197.xml"/><Relationship Id="rId19" Type="http://schemas.openxmlformats.org/officeDocument/2006/relationships/tags" Target="../tags/tag206.xml"/><Relationship Id="rId31" Type="http://schemas.openxmlformats.org/officeDocument/2006/relationships/tags" Target="../tags/tag218.xml"/><Relationship Id="rId44" Type="http://schemas.openxmlformats.org/officeDocument/2006/relationships/tags" Target="../tags/tag231.xml"/><Relationship Id="rId4" Type="http://schemas.openxmlformats.org/officeDocument/2006/relationships/tags" Target="../tags/tag191.xml"/><Relationship Id="rId9" Type="http://schemas.openxmlformats.org/officeDocument/2006/relationships/tags" Target="../tags/tag196.xml"/><Relationship Id="rId14" Type="http://schemas.openxmlformats.org/officeDocument/2006/relationships/tags" Target="../tags/tag201.xml"/><Relationship Id="rId22" Type="http://schemas.openxmlformats.org/officeDocument/2006/relationships/tags" Target="../tags/tag209.xml"/><Relationship Id="rId27" Type="http://schemas.openxmlformats.org/officeDocument/2006/relationships/tags" Target="../tags/tag214.xml"/><Relationship Id="rId30" Type="http://schemas.openxmlformats.org/officeDocument/2006/relationships/tags" Target="../tags/tag217.xml"/><Relationship Id="rId35" Type="http://schemas.openxmlformats.org/officeDocument/2006/relationships/tags" Target="../tags/tag222.xml"/><Relationship Id="rId43" Type="http://schemas.openxmlformats.org/officeDocument/2006/relationships/tags" Target="../tags/tag230.xml"/><Relationship Id="rId8" Type="http://schemas.openxmlformats.org/officeDocument/2006/relationships/tags" Target="../tags/tag195.xml"/><Relationship Id="rId3" Type="http://schemas.openxmlformats.org/officeDocument/2006/relationships/tags" Target="../tags/tag190.xml"/><Relationship Id="rId12" Type="http://schemas.openxmlformats.org/officeDocument/2006/relationships/tags" Target="../tags/tag199.xml"/><Relationship Id="rId17" Type="http://schemas.openxmlformats.org/officeDocument/2006/relationships/tags" Target="../tags/tag204.xml"/><Relationship Id="rId25" Type="http://schemas.openxmlformats.org/officeDocument/2006/relationships/tags" Target="../tags/tag212.xml"/><Relationship Id="rId33" Type="http://schemas.openxmlformats.org/officeDocument/2006/relationships/tags" Target="../tags/tag220.xml"/><Relationship Id="rId38" Type="http://schemas.openxmlformats.org/officeDocument/2006/relationships/tags" Target="../tags/tag225.xml"/><Relationship Id="rId46" Type="http://schemas.openxmlformats.org/officeDocument/2006/relationships/slideLayout" Target="../slideLayouts/slideLayout7.xml"/><Relationship Id="rId20" Type="http://schemas.openxmlformats.org/officeDocument/2006/relationships/tags" Target="../tags/tag207.xml"/><Relationship Id="rId41" Type="http://schemas.openxmlformats.org/officeDocument/2006/relationships/tags" Target="../tags/tag228.xml"/></Relationships>
</file>

<file path=ppt/slides/_rels/slide3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7.jpeg"/><Relationship Id="rId2" Type="http://schemas.openxmlformats.org/officeDocument/2006/relationships/notesSlide" Target="../notesSlides/notesSlide32.xml"/><Relationship Id="rId1" Type="http://schemas.openxmlformats.org/officeDocument/2006/relationships/slideLayout" Target="../slideLayouts/slideLayout7.xml"/></Relationships>
</file>

<file path=ppt/slides/_rels/slide33.xml.rels><?xml version="1.0" encoding="UTF-8" standalone="yes"?>
<Relationships xmlns="http://schemas.openxmlformats.org/package/2006/relationships"><Relationship Id="rId8" Type="http://schemas.openxmlformats.org/officeDocument/2006/relationships/tags" Target="../tags/tag240.xml"/><Relationship Id="rId13" Type="http://schemas.openxmlformats.org/officeDocument/2006/relationships/slideLayout" Target="../slideLayouts/slideLayout7.xml"/><Relationship Id="rId3" Type="http://schemas.openxmlformats.org/officeDocument/2006/relationships/tags" Target="../tags/tag235.xml"/><Relationship Id="rId7" Type="http://schemas.openxmlformats.org/officeDocument/2006/relationships/tags" Target="../tags/tag239.xml"/><Relationship Id="rId12" Type="http://schemas.openxmlformats.org/officeDocument/2006/relationships/tags" Target="../tags/tag244.xml"/><Relationship Id="rId2" Type="http://schemas.openxmlformats.org/officeDocument/2006/relationships/tags" Target="../tags/tag234.xml"/><Relationship Id="rId1" Type="http://schemas.openxmlformats.org/officeDocument/2006/relationships/tags" Target="../tags/tag233.xml"/><Relationship Id="rId6" Type="http://schemas.openxmlformats.org/officeDocument/2006/relationships/tags" Target="../tags/tag238.xml"/><Relationship Id="rId11" Type="http://schemas.openxmlformats.org/officeDocument/2006/relationships/tags" Target="../tags/tag243.xml"/><Relationship Id="rId5" Type="http://schemas.openxmlformats.org/officeDocument/2006/relationships/tags" Target="../tags/tag237.xml"/><Relationship Id="rId15" Type="http://schemas.openxmlformats.org/officeDocument/2006/relationships/image" Target="../media/image28.jpeg"/><Relationship Id="rId10" Type="http://schemas.openxmlformats.org/officeDocument/2006/relationships/tags" Target="../tags/tag242.xml"/><Relationship Id="rId4" Type="http://schemas.openxmlformats.org/officeDocument/2006/relationships/tags" Target="../tags/tag236.xml"/><Relationship Id="rId9" Type="http://schemas.openxmlformats.org/officeDocument/2006/relationships/tags" Target="../tags/tag241.xml"/><Relationship Id="rId14" Type="http://schemas.openxmlformats.org/officeDocument/2006/relationships/notesSlide" Target="../notesSlides/notesSlide33.xml"/></Relationships>
</file>

<file path=ppt/slides/_rels/slide34.xml.rels><?xml version="1.0" encoding="UTF-8" standalone="yes"?>
<Relationships xmlns="http://schemas.openxmlformats.org/package/2006/relationships"><Relationship Id="rId3" Type="http://schemas.openxmlformats.org/officeDocument/2006/relationships/tags" Target="../tags/tag247.xml"/><Relationship Id="rId2" Type="http://schemas.openxmlformats.org/officeDocument/2006/relationships/tags" Target="../tags/tag246.xml"/><Relationship Id="rId1" Type="http://schemas.openxmlformats.org/officeDocument/2006/relationships/tags" Target="../tags/tag245.xml"/><Relationship Id="rId6" Type="http://schemas.openxmlformats.org/officeDocument/2006/relationships/image" Target="../media/image3.jpg"/><Relationship Id="rId5" Type="http://schemas.openxmlformats.org/officeDocument/2006/relationships/notesSlide" Target="../notesSlides/notesSlide34.xml"/><Relationship Id="rId4" Type="http://schemas.openxmlformats.org/officeDocument/2006/relationships/slideLayout" Target="../slideLayouts/slideLayout7.xml"/></Relationships>
</file>

<file path=ppt/slides/_rels/slide35.xml.rels><?xml version="1.0" encoding="UTF-8" standalone="yes"?>
<Relationships xmlns="http://schemas.openxmlformats.org/package/2006/relationships"><Relationship Id="rId8" Type="http://schemas.openxmlformats.org/officeDocument/2006/relationships/tags" Target="../tags/tag255.xml"/><Relationship Id="rId13" Type="http://schemas.openxmlformats.org/officeDocument/2006/relationships/tags" Target="../tags/tag260.xml"/><Relationship Id="rId18" Type="http://schemas.openxmlformats.org/officeDocument/2006/relationships/tags" Target="../tags/tag265.xml"/><Relationship Id="rId3" Type="http://schemas.openxmlformats.org/officeDocument/2006/relationships/tags" Target="../tags/tag250.xml"/><Relationship Id="rId21" Type="http://schemas.openxmlformats.org/officeDocument/2006/relationships/image" Target="../media/image29.jpeg"/><Relationship Id="rId7" Type="http://schemas.openxmlformats.org/officeDocument/2006/relationships/tags" Target="../tags/tag254.xml"/><Relationship Id="rId12" Type="http://schemas.openxmlformats.org/officeDocument/2006/relationships/tags" Target="../tags/tag259.xml"/><Relationship Id="rId17" Type="http://schemas.openxmlformats.org/officeDocument/2006/relationships/tags" Target="../tags/tag264.xml"/><Relationship Id="rId2" Type="http://schemas.openxmlformats.org/officeDocument/2006/relationships/tags" Target="../tags/tag249.xml"/><Relationship Id="rId16" Type="http://schemas.openxmlformats.org/officeDocument/2006/relationships/tags" Target="../tags/tag263.xml"/><Relationship Id="rId20" Type="http://schemas.openxmlformats.org/officeDocument/2006/relationships/notesSlide" Target="../notesSlides/notesSlide35.xml"/><Relationship Id="rId1" Type="http://schemas.openxmlformats.org/officeDocument/2006/relationships/tags" Target="../tags/tag248.xml"/><Relationship Id="rId6" Type="http://schemas.openxmlformats.org/officeDocument/2006/relationships/tags" Target="../tags/tag253.xml"/><Relationship Id="rId11" Type="http://schemas.openxmlformats.org/officeDocument/2006/relationships/tags" Target="../tags/tag258.xml"/><Relationship Id="rId5" Type="http://schemas.openxmlformats.org/officeDocument/2006/relationships/tags" Target="../tags/tag252.xml"/><Relationship Id="rId15" Type="http://schemas.openxmlformats.org/officeDocument/2006/relationships/tags" Target="../tags/tag262.xml"/><Relationship Id="rId10" Type="http://schemas.openxmlformats.org/officeDocument/2006/relationships/tags" Target="../tags/tag257.xml"/><Relationship Id="rId19" Type="http://schemas.openxmlformats.org/officeDocument/2006/relationships/slideLayout" Target="../slideLayouts/slideLayout7.xml"/><Relationship Id="rId4" Type="http://schemas.openxmlformats.org/officeDocument/2006/relationships/tags" Target="../tags/tag251.xml"/><Relationship Id="rId9" Type="http://schemas.openxmlformats.org/officeDocument/2006/relationships/tags" Target="../tags/tag256.xml"/><Relationship Id="rId14" Type="http://schemas.openxmlformats.org/officeDocument/2006/relationships/tags" Target="../tags/tag261.xml"/></Relationships>
</file>

<file path=ppt/slides/_rels/slide3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6.xml"/><Relationship Id="rId1" Type="http://schemas.openxmlformats.org/officeDocument/2006/relationships/slideLayout" Target="../slideLayouts/slideLayout7.xml"/></Relationships>
</file>

<file path=ppt/slides/_rels/slide37.xml.rels><?xml version="1.0" encoding="UTF-8" standalone="yes"?>
<Relationships xmlns="http://schemas.openxmlformats.org/package/2006/relationships"><Relationship Id="rId3" Type="http://schemas.openxmlformats.org/officeDocument/2006/relationships/image" Target="../media/image30.jpeg"/><Relationship Id="rId2" Type="http://schemas.openxmlformats.org/officeDocument/2006/relationships/notesSlide" Target="../notesSlides/notesSlide37.xml"/><Relationship Id="rId1" Type="http://schemas.openxmlformats.org/officeDocument/2006/relationships/slideLayout" Target="../slideLayouts/slideLayout7.xml"/></Relationships>
</file>

<file path=ppt/slides/_rels/slide38.xml.rels><?xml version="1.0" encoding="UTF-8" standalone="yes"?>
<Relationships xmlns="http://schemas.openxmlformats.org/package/2006/relationships"><Relationship Id="rId8" Type="http://schemas.openxmlformats.org/officeDocument/2006/relationships/image" Target="../media/image33.jpg"/><Relationship Id="rId3" Type="http://schemas.openxmlformats.org/officeDocument/2006/relationships/tags" Target="../tags/tag268.xml"/><Relationship Id="rId7" Type="http://schemas.openxmlformats.org/officeDocument/2006/relationships/image" Target="../media/image32.jpg"/><Relationship Id="rId2" Type="http://schemas.openxmlformats.org/officeDocument/2006/relationships/tags" Target="../tags/tag267.xml"/><Relationship Id="rId1" Type="http://schemas.openxmlformats.org/officeDocument/2006/relationships/tags" Target="../tags/tag266.xml"/><Relationship Id="rId6" Type="http://schemas.openxmlformats.org/officeDocument/2006/relationships/image" Target="../media/image31.jpg"/><Relationship Id="rId5" Type="http://schemas.openxmlformats.org/officeDocument/2006/relationships/notesSlide" Target="../notesSlides/notesSlide38.xml"/><Relationship Id="rId4" Type="http://schemas.openxmlformats.org/officeDocument/2006/relationships/slideLayout" Target="../slideLayouts/slideLayout7.xml"/></Relationships>
</file>

<file path=ppt/slides/_rels/slide39.xml.rels><?xml version="1.0" encoding="UTF-8" standalone="yes"?>
<Relationships xmlns="http://schemas.openxmlformats.org/package/2006/relationships"><Relationship Id="rId3" Type="http://schemas.openxmlformats.org/officeDocument/2006/relationships/image" Target="../media/image34.jpg"/><Relationship Id="rId2" Type="http://schemas.openxmlformats.org/officeDocument/2006/relationships/notesSlide" Target="../notesSlides/notesSlide39.xml"/><Relationship Id="rId1" Type="http://schemas.openxmlformats.org/officeDocument/2006/relationships/slideLayout" Target="../slideLayouts/slideLayout7.xml"/></Relationships>
</file>

<file path=ppt/slides/_rels/slide40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7.xml"/><Relationship Id="rId2" Type="http://schemas.openxmlformats.org/officeDocument/2006/relationships/tags" Target="../tags/tag270.xml"/><Relationship Id="rId1" Type="http://schemas.openxmlformats.org/officeDocument/2006/relationships/tags" Target="../tags/tag269.xml"/><Relationship Id="rId6" Type="http://schemas.openxmlformats.org/officeDocument/2006/relationships/image" Target="../media/image36.jpeg"/><Relationship Id="rId5" Type="http://schemas.openxmlformats.org/officeDocument/2006/relationships/image" Target="../media/image35.jpg"/><Relationship Id="rId4" Type="http://schemas.openxmlformats.org/officeDocument/2006/relationships/notesSlide" Target="../notesSlides/notesSlide40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图片 3"/>
          <p:cNvPicPr>
            <a:picLocks noChangeAspect="1"/>
          </p:cNvPicPr>
          <p:nvPr/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4680" b="11545"/>
          <a:stretch>
            <a:fillRect/>
          </a:stretch>
        </p:blipFill>
        <p:spPr>
          <a:xfrm>
            <a:off x="0" y="14514"/>
            <a:ext cx="12211050" cy="6819900"/>
          </a:xfrm>
          <a:prstGeom prst="rect">
            <a:avLst/>
          </a:prstGeom>
        </p:spPr>
      </p:pic>
      <p:sp>
        <p:nvSpPr>
          <p:cNvPr id="6" name="Freeform 10"/>
          <p:cNvSpPr>
            <a:spLocks noEditPoints="1"/>
          </p:cNvSpPr>
          <p:nvPr/>
        </p:nvSpPr>
        <p:spPr bwMode="auto">
          <a:xfrm>
            <a:off x="759389" y="5081782"/>
            <a:ext cx="456130" cy="458044"/>
          </a:xfrm>
          <a:custGeom>
            <a:avLst/>
            <a:gdLst>
              <a:gd name="T0" fmla="*/ 245 w 490"/>
              <a:gd name="T1" fmla="*/ 0 h 490"/>
              <a:gd name="T2" fmla="*/ 490 w 490"/>
              <a:gd name="T3" fmla="*/ 245 h 490"/>
              <a:gd name="T4" fmla="*/ 245 w 490"/>
              <a:gd name="T5" fmla="*/ 490 h 490"/>
              <a:gd name="T6" fmla="*/ 0 w 490"/>
              <a:gd name="T7" fmla="*/ 245 h 490"/>
              <a:gd name="T8" fmla="*/ 245 w 490"/>
              <a:gd name="T9" fmla="*/ 0 h 490"/>
              <a:gd name="T10" fmla="*/ 436 w 490"/>
              <a:gd name="T11" fmla="*/ 250 h 490"/>
              <a:gd name="T12" fmla="*/ 427 w 490"/>
              <a:gd name="T13" fmla="*/ 256 h 490"/>
              <a:gd name="T14" fmla="*/ 394 w 490"/>
              <a:gd name="T15" fmla="*/ 256 h 490"/>
              <a:gd name="T16" fmla="*/ 386 w 490"/>
              <a:gd name="T17" fmla="*/ 253 h 490"/>
              <a:gd name="T18" fmla="*/ 245 w 490"/>
              <a:gd name="T19" fmla="*/ 105 h 490"/>
              <a:gd name="T20" fmla="*/ 104 w 490"/>
              <a:gd name="T21" fmla="*/ 253 h 490"/>
              <a:gd name="T22" fmla="*/ 96 w 490"/>
              <a:gd name="T23" fmla="*/ 256 h 490"/>
              <a:gd name="T24" fmla="*/ 63 w 490"/>
              <a:gd name="T25" fmla="*/ 256 h 490"/>
              <a:gd name="T26" fmla="*/ 54 w 490"/>
              <a:gd name="T27" fmla="*/ 250 h 490"/>
              <a:gd name="T28" fmla="*/ 56 w 490"/>
              <a:gd name="T29" fmla="*/ 239 h 490"/>
              <a:gd name="T30" fmla="*/ 236 w 490"/>
              <a:gd name="T31" fmla="*/ 52 h 490"/>
              <a:gd name="T32" fmla="*/ 245 w 490"/>
              <a:gd name="T33" fmla="*/ 48 h 490"/>
              <a:gd name="T34" fmla="*/ 254 w 490"/>
              <a:gd name="T35" fmla="*/ 52 h 490"/>
              <a:gd name="T36" fmla="*/ 434 w 490"/>
              <a:gd name="T37" fmla="*/ 239 h 490"/>
              <a:gd name="T38" fmla="*/ 436 w 490"/>
              <a:gd name="T39" fmla="*/ 250 h 490"/>
              <a:gd name="T40" fmla="*/ 113 w 490"/>
              <a:gd name="T41" fmla="*/ 267 h 490"/>
              <a:gd name="T42" fmla="*/ 113 w 490"/>
              <a:gd name="T43" fmla="*/ 267 h 490"/>
              <a:gd name="T44" fmla="*/ 113 w 490"/>
              <a:gd name="T45" fmla="*/ 379 h 490"/>
              <a:gd name="T46" fmla="*/ 129 w 490"/>
              <a:gd name="T47" fmla="*/ 398 h 490"/>
              <a:gd name="T48" fmla="*/ 202 w 490"/>
              <a:gd name="T49" fmla="*/ 398 h 490"/>
              <a:gd name="T50" fmla="*/ 202 w 490"/>
              <a:gd name="T51" fmla="*/ 276 h 490"/>
              <a:gd name="T52" fmla="*/ 221 w 490"/>
              <a:gd name="T53" fmla="*/ 257 h 490"/>
              <a:gd name="T54" fmla="*/ 269 w 490"/>
              <a:gd name="T55" fmla="*/ 257 h 490"/>
              <a:gd name="T56" fmla="*/ 288 w 490"/>
              <a:gd name="T57" fmla="*/ 276 h 490"/>
              <a:gd name="T58" fmla="*/ 288 w 490"/>
              <a:gd name="T59" fmla="*/ 398 h 490"/>
              <a:gd name="T60" fmla="*/ 361 w 490"/>
              <a:gd name="T61" fmla="*/ 398 h 490"/>
              <a:gd name="T62" fmla="*/ 377 w 490"/>
              <a:gd name="T63" fmla="*/ 379 h 490"/>
              <a:gd name="T64" fmla="*/ 377 w 490"/>
              <a:gd name="T65" fmla="*/ 268 h 490"/>
              <a:gd name="T66" fmla="*/ 245 w 490"/>
              <a:gd name="T67" fmla="*/ 130 h 490"/>
              <a:gd name="T68" fmla="*/ 113 w 490"/>
              <a:gd name="T69" fmla="*/ 267 h 490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</a:cxnLst>
            <a:rect l="0" t="0" r="r" b="b"/>
            <a:pathLst>
              <a:path w="490" h="490">
                <a:moveTo>
                  <a:pt x="245" y="0"/>
                </a:moveTo>
                <a:cubicBezTo>
                  <a:pt x="380" y="0"/>
                  <a:pt x="490" y="110"/>
                  <a:pt x="490" y="245"/>
                </a:cubicBezTo>
                <a:cubicBezTo>
                  <a:pt x="490" y="381"/>
                  <a:pt x="380" y="490"/>
                  <a:pt x="245" y="490"/>
                </a:cubicBezTo>
                <a:cubicBezTo>
                  <a:pt x="110" y="490"/>
                  <a:pt x="0" y="381"/>
                  <a:pt x="0" y="245"/>
                </a:cubicBezTo>
                <a:cubicBezTo>
                  <a:pt x="0" y="110"/>
                  <a:pt x="110" y="0"/>
                  <a:pt x="245" y="0"/>
                </a:cubicBezTo>
                <a:close/>
                <a:moveTo>
                  <a:pt x="436" y="250"/>
                </a:moveTo>
                <a:cubicBezTo>
                  <a:pt x="435" y="254"/>
                  <a:pt x="431" y="256"/>
                  <a:pt x="427" y="256"/>
                </a:cubicBezTo>
                <a:lnTo>
                  <a:pt x="394" y="256"/>
                </a:lnTo>
                <a:cubicBezTo>
                  <a:pt x="391" y="256"/>
                  <a:pt x="388" y="255"/>
                  <a:pt x="386" y="253"/>
                </a:cubicBezTo>
                <a:lnTo>
                  <a:pt x="245" y="105"/>
                </a:lnTo>
                <a:lnTo>
                  <a:pt x="104" y="253"/>
                </a:lnTo>
                <a:cubicBezTo>
                  <a:pt x="102" y="255"/>
                  <a:pt x="99" y="256"/>
                  <a:pt x="96" y="256"/>
                </a:cubicBezTo>
                <a:lnTo>
                  <a:pt x="63" y="256"/>
                </a:lnTo>
                <a:cubicBezTo>
                  <a:pt x="59" y="256"/>
                  <a:pt x="55" y="254"/>
                  <a:pt x="54" y="250"/>
                </a:cubicBezTo>
                <a:cubicBezTo>
                  <a:pt x="52" y="246"/>
                  <a:pt x="53" y="242"/>
                  <a:pt x="56" y="239"/>
                </a:cubicBezTo>
                <a:lnTo>
                  <a:pt x="236" y="52"/>
                </a:lnTo>
                <a:cubicBezTo>
                  <a:pt x="238" y="49"/>
                  <a:pt x="242" y="48"/>
                  <a:pt x="245" y="48"/>
                </a:cubicBezTo>
                <a:cubicBezTo>
                  <a:pt x="248" y="48"/>
                  <a:pt x="252" y="49"/>
                  <a:pt x="254" y="52"/>
                </a:cubicBezTo>
                <a:lnTo>
                  <a:pt x="434" y="239"/>
                </a:lnTo>
                <a:cubicBezTo>
                  <a:pt x="437" y="242"/>
                  <a:pt x="438" y="246"/>
                  <a:pt x="436" y="250"/>
                </a:cubicBezTo>
                <a:close/>
                <a:moveTo>
                  <a:pt x="113" y="267"/>
                </a:moveTo>
                <a:lnTo>
                  <a:pt x="113" y="267"/>
                </a:lnTo>
                <a:lnTo>
                  <a:pt x="113" y="379"/>
                </a:lnTo>
                <a:cubicBezTo>
                  <a:pt x="113" y="389"/>
                  <a:pt x="120" y="398"/>
                  <a:pt x="129" y="398"/>
                </a:cubicBezTo>
                <a:lnTo>
                  <a:pt x="202" y="398"/>
                </a:lnTo>
                <a:lnTo>
                  <a:pt x="202" y="276"/>
                </a:lnTo>
                <a:cubicBezTo>
                  <a:pt x="202" y="266"/>
                  <a:pt x="211" y="257"/>
                  <a:pt x="221" y="257"/>
                </a:cubicBezTo>
                <a:lnTo>
                  <a:pt x="269" y="257"/>
                </a:lnTo>
                <a:cubicBezTo>
                  <a:pt x="279" y="257"/>
                  <a:pt x="288" y="266"/>
                  <a:pt x="288" y="276"/>
                </a:cubicBezTo>
                <a:lnTo>
                  <a:pt x="288" y="398"/>
                </a:lnTo>
                <a:lnTo>
                  <a:pt x="361" y="398"/>
                </a:lnTo>
                <a:cubicBezTo>
                  <a:pt x="370" y="398"/>
                  <a:pt x="377" y="389"/>
                  <a:pt x="377" y="379"/>
                </a:cubicBezTo>
                <a:lnTo>
                  <a:pt x="377" y="268"/>
                </a:lnTo>
                <a:lnTo>
                  <a:pt x="245" y="130"/>
                </a:lnTo>
                <a:lnTo>
                  <a:pt x="113" y="267"/>
                </a:lnTo>
                <a:close/>
              </a:path>
            </a:pathLst>
          </a:custGeom>
          <a:solidFill>
            <a:schemeClr val="bg1">
              <a:lumMod val="95000"/>
            </a:schemeClr>
          </a:solidFill>
          <a:ln>
            <a:noFill/>
          </a:ln>
        </p:spPr>
        <p:txBody>
          <a:bodyPr vert="horz" wrap="square" lIns="91440" tIns="45720" rIns="91440" bIns="45720" numCol="1" anchor="t" anchorCtr="0" compatLnSpc="1"/>
          <a:lstStyle/>
          <a:p>
            <a:endParaRPr lang="zh-CN" altLang="en-US">
              <a:solidFill>
                <a:schemeClr val="bg2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7" name="Rectangle 3"/>
          <p:cNvSpPr txBox="1">
            <a:spLocks noChangeArrowheads="1"/>
          </p:cNvSpPr>
          <p:nvPr/>
        </p:nvSpPr>
        <p:spPr bwMode="auto">
          <a:xfrm>
            <a:off x="624979" y="4001662"/>
            <a:ext cx="6847726" cy="108012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ctr" anchorCtr="0" compatLnSpc="1"/>
          <a:lstStyle>
            <a:lvl1pPr algn="l" rtl="0" fontAlgn="base">
              <a:spcBef>
                <a:spcPct val="0"/>
              </a:spcBef>
              <a:spcAft>
                <a:spcPct val="0"/>
              </a:spcAft>
              <a:defRPr sz="2400">
                <a:solidFill>
                  <a:schemeClr val="accent2"/>
                </a:solidFill>
                <a:latin typeface="+mj-lt"/>
                <a:ea typeface="+mj-ea"/>
                <a:cs typeface="+mj-cs"/>
              </a:defRPr>
            </a:lvl1pPr>
            <a:lvl2pPr algn="l" rtl="0" fontAlgn="base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2"/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2pPr>
            <a:lvl3pPr algn="l" rtl="0" fontAlgn="base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2"/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3pPr>
            <a:lvl4pPr algn="l" rtl="0" fontAlgn="base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2"/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4pPr>
            <a:lvl5pPr algn="l" rtl="0" fontAlgn="base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2"/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5pPr>
            <a:lvl6pPr marL="457200" algn="l" rtl="0" fontAlgn="base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2"/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6pPr>
            <a:lvl7pPr marL="914400" algn="l" rtl="0" fontAlgn="base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2"/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7pPr>
            <a:lvl8pPr marL="1371600" algn="l" rtl="0" fontAlgn="base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2"/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8pPr>
            <a:lvl9pPr marL="1828800" algn="l" rtl="0" fontAlgn="base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2"/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9pPr>
          </a:lstStyle>
          <a:p>
            <a:r>
              <a:rPr lang="zh-CN" altLang="en-US" sz="4400" b="1" dirty="0">
                <a:solidFill>
                  <a:schemeClr val="bg2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医学检验知识讲课</a:t>
            </a:r>
            <a:r>
              <a:rPr lang="en-US" altLang="zh-CN" sz="4400" b="1" dirty="0" err="1">
                <a:solidFill>
                  <a:schemeClr val="bg2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ppt</a:t>
            </a:r>
            <a:r>
              <a:rPr lang="zh-CN" altLang="en-US" sz="4400" b="1" dirty="0">
                <a:solidFill>
                  <a:schemeClr val="bg2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模板</a:t>
            </a:r>
            <a:endParaRPr lang="zh-CN" sz="4400" b="1" dirty="0">
              <a:solidFill>
                <a:schemeClr val="bg2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8" name="Rectangle 4"/>
          <p:cNvSpPr txBox="1">
            <a:spLocks noChangeArrowheads="1"/>
          </p:cNvSpPr>
          <p:nvPr/>
        </p:nvSpPr>
        <p:spPr bwMode="auto">
          <a:xfrm>
            <a:off x="1215519" y="5139754"/>
            <a:ext cx="5235536" cy="3421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ctr" anchorCtr="0" compatLnSpc="1"/>
          <a:lstStyle>
            <a:lvl1pPr marL="0" indent="0" algn="ctr">
              <a:buFontTx/>
              <a:buNone/>
              <a:defRPr sz="2000" b="1">
                <a:solidFill>
                  <a:schemeClr val="bg1"/>
                </a:solidFill>
                <a:latin typeface="+mj-lt"/>
                <a:ea typeface="+mj-ea"/>
                <a:cs typeface="+mj-cs"/>
              </a:defRPr>
            </a:lvl1pPr>
            <a:lvl2pPr marL="742950" indent="-285750" eaLnBrk="0" hangingPunct="0">
              <a:spcBef>
                <a:spcPct val="20000"/>
              </a:spcBef>
              <a:buChar char="–"/>
              <a:defRPr sz="2000">
                <a:latin typeface="+mn-lt"/>
                <a:ea typeface="仿宋_GB2312" panose="02010609030101010101" pitchFamily="49" charset="-122"/>
              </a:defRPr>
            </a:lvl2pPr>
            <a:lvl3pPr marL="1143000" indent="-228600" eaLnBrk="0" hangingPunct="0">
              <a:spcBef>
                <a:spcPct val="20000"/>
              </a:spcBef>
              <a:buChar char="•"/>
              <a:defRPr sz="2400">
                <a:latin typeface="+mn-lt"/>
              </a:defRPr>
            </a:lvl3pPr>
            <a:lvl4pPr marL="1600200" indent="-228600" eaLnBrk="0" hangingPunct="0">
              <a:spcBef>
                <a:spcPct val="20000"/>
              </a:spcBef>
              <a:buChar char="–"/>
              <a:defRPr sz="2000">
                <a:latin typeface="+mn-lt"/>
              </a:defRPr>
            </a:lvl4pPr>
            <a:lvl5pPr marL="2057400" indent="-228600" eaLnBrk="0" hangingPunct="0">
              <a:spcBef>
                <a:spcPct val="20000"/>
              </a:spcBef>
              <a:buChar char="»"/>
              <a:defRPr sz="2000">
                <a:latin typeface="+mn-lt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latin typeface="+mn-lt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latin typeface="+mn-lt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latin typeface="+mn-lt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latin typeface="+mn-lt"/>
              </a:defRPr>
            </a:lvl9pPr>
          </a:lstStyle>
          <a:p>
            <a:pPr algn="l"/>
            <a:endParaRPr lang="zh-CN" sz="2800" b="0" dirty="0">
              <a:solidFill>
                <a:schemeClr val="bg2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9" name="Rectangle 3"/>
          <p:cNvSpPr txBox="1">
            <a:spLocks noChangeArrowheads="1"/>
          </p:cNvSpPr>
          <p:nvPr/>
        </p:nvSpPr>
        <p:spPr bwMode="auto">
          <a:xfrm>
            <a:off x="759389" y="329548"/>
            <a:ext cx="1885992" cy="77353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ctr" anchorCtr="0" compatLnSpc="1"/>
          <a:lstStyle>
            <a:lvl1pPr algn="l" rtl="0" fontAlgn="base">
              <a:spcBef>
                <a:spcPct val="0"/>
              </a:spcBef>
              <a:spcAft>
                <a:spcPct val="0"/>
              </a:spcAft>
              <a:defRPr sz="2400">
                <a:solidFill>
                  <a:schemeClr val="accent2"/>
                </a:solidFill>
                <a:latin typeface="+mj-lt"/>
                <a:ea typeface="+mj-ea"/>
                <a:cs typeface="+mj-cs"/>
              </a:defRPr>
            </a:lvl1pPr>
            <a:lvl2pPr algn="l" rtl="0" fontAlgn="base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2"/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2pPr>
            <a:lvl3pPr algn="l" rtl="0" fontAlgn="base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2"/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3pPr>
            <a:lvl4pPr algn="l" rtl="0" fontAlgn="base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2"/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4pPr>
            <a:lvl5pPr algn="l" rtl="0" fontAlgn="base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2"/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5pPr>
            <a:lvl6pPr marL="457200" algn="l" rtl="0" fontAlgn="base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2"/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6pPr>
            <a:lvl7pPr marL="914400" algn="l" rtl="0" fontAlgn="base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2"/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7pPr>
            <a:lvl8pPr marL="1371600" algn="l" rtl="0" fontAlgn="base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2"/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8pPr>
            <a:lvl9pPr marL="1828800" algn="l" rtl="0" fontAlgn="base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2"/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9pPr>
          </a:lstStyle>
          <a:p>
            <a:r>
              <a:rPr lang="en-US" altLang="zh-CN" sz="4000" b="1" dirty="0" smtClean="0">
                <a:solidFill>
                  <a:schemeClr val="bg2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LOGO</a:t>
            </a:r>
            <a:endParaRPr lang="zh-CN" sz="4000" b="1" dirty="0">
              <a:solidFill>
                <a:schemeClr val="bg2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" fill="hold">
                            <p:stCondLst>
                              <p:cond delay="500"/>
                            </p:stCondLst>
                            <p:childTnLst>
                              <p:par>
                                <p:cTn id="10" presetID="26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2" dur="58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3" dur="1822" tmFilter="0,0; 0.14,0.36; 0.43,0.73; 0.71,0.91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2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664" tmFilter="0.0,0.0; 0.25,0.07; 0.50,0.2; 0.75,0.467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3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664" tmFilter="0, 0; 0.125,0.2665; 0.25,0.4; 0.375,0.465; 0.5,0.5;  0.625,0.535; 0.75,0.6; 0.875,0.7335; 1,1">
                                          <p:stCondLst>
                                            <p:cond delay="664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9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332" tmFilter="0, 0; 0.125,0.2665; 0.25,0.4; 0.375,0.465; 0.5,0.5;  0.625,0.535; 0.75,0.6; 0.875,0.7335; 1,1">
                                          <p:stCondLst>
                                            <p:cond delay="1324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27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7" dur="164" tmFilter="0, 0; 0.125,0.2665; 0.25,0.4; 0.375,0.465; 0.5,0.5;  0.625,0.535; 0.75,0.6; 0.875,0.7335; 1,1">
                                          <p:stCondLst>
                                            <p:cond delay="1656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81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Scale>
                                      <p:cBhvr>
                                        <p:cTn id="18" dur="26">
                                          <p:stCondLst>
                                            <p:cond delay="65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</p:cBhvr>
                                      <p:to x="100000" y="60000"/>
                                    </p:animScale>
                                    <p:animScale>
                                      <p:cBhvr>
                                        <p:cTn id="19" dur="166" decel="50000">
                                          <p:stCondLst>
                                            <p:cond delay="676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20" dur="26">
                                          <p:stCondLst>
                                            <p:cond delay="1312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</p:cBhvr>
                                      <p:to x="100000" y="80000"/>
                                    </p:animScale>
                                    <p:animScale>
                                      <p:cBhvr>
                                        <p:cTn id="21" dur="166" decel="50000">
                                          <p:stCondLst>
                                            <p:cond delay="1338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22" dur="26">
                                          <p:stCondLst>
                                            <p:cond delay="1642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</p:cBhvr>
                                      <p:to x="100000" y="90000"/>
                                    </p:animScale>
                                    <p:animScale>
                                      <p:cBhvr>
                                        <p:cTn id="23" dur="166" decel="50000">
                                          <p:stCondLst>
                                            <p:cond delay="1668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24" dur="26">
                                          <p:stCondLst>
                                            <p:cond delay="1808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</p:cBhvr>
                                      <p:to x="100000" y="95000"/>
                                    </p:animScale>
                                    <p:animScale>
                                      <p:cBhvr>
                                        <p:cTn id="25" dur="166" decel="50000">
                                          <p:stCondLst>
                                            <p:cond delay="1834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</p:cBhvr>
                                      <p:to x="100000" y="100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6" fill="hold">
                            <p:stCondLst>
                              <p:cond delay="2500"/>
                            </p:stCondLst>
                            <p:childTnLst>
                              <p:par>
                                <p:cTn id="27" presetID="22" presetClass="entr" presetSubtype="8" fill="hold" grpId="0" nodeType="afterEffect" nodePh="1">
                                  <p:stCondLst>
                                    <p:cond delay="0"/>
                                  </p:stCondLst>
                                  <p:endCondLst>
                                    <p:cond evt="begin" delay="0">
                                      <p:tn val="27"/>
                                    </p:cond>
                                  </p:end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9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 animBg="1"/>
      <p:bldP spid="7" grpId="0"/>
      <p:bldP spid="8" grpId="0"/>
    </p:bld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图片 3"/>
          <p:cNvPicPr>
            <a:picLocks noChangeAspect="1"/>
          </p:cNvPicPr>
          <p:nvPr/>
        </p:nvPicPr>
        <p:blipFill>
          <a:blip r:embed="rId1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39" y="-1"/>
            <a:ext cx="12191121" cy="6850744"/>
          </a:xfrm>
          <a:prstGeom prst="rect">
            <a:avLst/>
          </a:prstGeom>
        </p:spPr>
      </p:pic>
      <p:sp>
        <p:nvSpPr>
          <p:cNvPr id="42" name="矩形 3"/>
          <p:cNvSpPr>
            <a:spLocks noChangeArrowheads="1"/>
          </p:cNvSpPr>
          <p:nvPr>
            <p:custDataLst>
              <p:tags r:id="rId1"/>
            </p:custDataLst>
          </p:nvPr>
        </p:nvSpPr>
        <p:spPr bwMode="auto">
          <a:xfrm>
            <a:off x="-152400" y="-7257"/>
            <a:ext cx="3494088" cy="6858000"/>
          </a:xfrm>
          <a:prstGeom prst="rect">
            <a:avLst/>
          </a:prstGeom>
          <a:solidFill>
            <a:schemeClr val="tx1">
              <a:lumMod val="85000"/>
              <a:lumOff val="15000"/>
            </a:schemeClr>
          </a:solidFill>
          <a:ln>
            <a:noFill/>
          </a:ln>
        </p:spPr>
        <p:txBody>
          <a:bodyPr anchor="ctr"/>
          <a:lstStyle>
            <a:lvl1pPr>
              <a:lnSpc>
                <a:spcPct val="90000"/>
              </a:lnSpc>
              <a:spcBef>
                <a:spcPts val="750"/>
              </a:spcBef>
              <a:buFont typeface="Arial" panose="020B0604020202020204" pitchFamily="34" charset="0"/>
              <a:buChar char="•"/>
              <a:defRPr sz="21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marL="742950" indent="-285750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marL="1143000" indent="-228600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5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marL="1600200" indent="-228600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3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marL="2057400" indent="-228600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3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lnSpc>
                <a:spcPct val="90000"/>
              </a:lnSpc>
              <a:spcBef>
                <a:spcPts val="375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13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lnSpc>
                <a:spcPct val="90000"/>
              </a:lnSpc>
              <a:spcBef>
                <a:spcPts val="375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13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lnSpc>
                <a:spcPct val="90000"/>
              </a:lnSpc>
              <a:spcBef>
                <a:spcPts val="375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13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lnSpc>
                <a:spcPct val="90000"/>
              </a:lnSpc>
              <a:spcBef>
                <a:spcPts val="375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13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pPr algn="ctr" eaLnBrk="1" hangingPunct="1">
              <a:lnSpc>
                <a:spcPct val="100000"/>
              </a:lnSpc>
              <a:spcBef>
                <a:spcPct val="0"/>
              </a:spcBef>
              <a:buFont typeface="Arial" panose="020B0604020202020204" pitchFamily="34" charset="0"/>
              <a:buNone/>
            </a:pPr>
            <a:endParaRPr lang="zh-CN" altLang="en-US" sz="1800">
              <a:solidFill>
                <a:srgbClr val="FFFFFF"/>
              </a:solidFill>
            </a:endParaRPr>
          </a:p>
        </p:txBody>
      </p:sp>
      <p:sp>
        <p:nvSpPr>
          <p:cNvPr id="55" name="矩形 54"/>
          <p:cNvSpPr/>
          <p:nvPr/>
        </p:nvSpPr>
        <p:spPr>
          <a:xfrm>
            <a:off x="2968286" y="1784350"/>
            <a:ext cx="3784000" cy="569515"/>
          </a:xfrm>
          <a:prstGeom prst="rect">
            <a:avLst/>
          </a:prstGeom>
          <a:solidFill>
            <a:schemeClr val="tx1">
              <a:lumMod val="85000"/>
              <a:lumOff val="15000"/>
            </a:schemeClr>
          </a:solidFill>
          <a:ln>
            <a:noFill/>
          </a:ln>
        </p:spPr>
        <p:style>
          <a:lnRef idx="2">
            <a:schemeClr val="dk1">
              <a:shade val="50000"/>
            </a:schemeClr>
          </a:lnRef>
          <a:fillRef idx="1">
            <a:schemeClr val="dk1"/>
          </a:fillRef>
          <a:effectRef idx="0">
            <a:schemeClr val="dk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43" name="椭圆 7"/>
          <p:cNvSpPr>
            <a:spLocks noChangeArrowheads="1"/>
          </p:cNvSpPr>
          <p:nvPr>
            <p:custDataLst>
              <p:tags r:id="rId2"/>
            </p:custDataLst>
          </p:nvPr>
        </p:nvSpPr>
        <p:spPr bwMode="auto">
          <a:xfrm>
            <a:off x="6464155" y="1784350"/>
            <a:ext cx="576262" cy="576262"/>
          </a:xfrm>
          <a:prstGeom prst="ellipse">
            <a:avLst/>
          </a:prstGeom>
          <a:solidFill>
            <a:schemeClr val="tx1">
              <a:lumMod val="85000"/>
              <a:lumOff val="15000"/>
            </a:schemeClr>
          </a:solidFill>
          <a:ln>
            <a:noFill/>
          </a:ln>
        </p:spPr>
        <p:txBody>
          <a:bodyPr lIns="0" tIns="0" rIns="0" bIns="0" anchor="ctr"/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pPr algn="ctr" eaLnBrk="1" hangingPunct="1">
              <a:buFont typeface="Arial" panose="020B0604020202020204" pitchFamily="34" charset="0"/>
              <a:buNone/>
              <a:defRPr/>
            </a:pPr>
            <a:r>
              <a:rPr lang="en-US" sz="2000" dirty="0">
                <a:solidFill>
                  <a:srgbClr val="FFFFFF"/>
                </a:solidFill>
                <a:latin typeface="Impact" panose="020B0806030902050204" pitchFamily="34" charset="0"/>
              </a:rPr>
              <a:t>01</a:t>
            </a:r>
            <a:endParaRPr lang="zh-CN" altLang="en-US" sz="2000" dirty="0">
              <a:solidFill>
                <a:srgbClr val="FFFFFF"/>
              </a:solidFill>
              <a:latin typeface="Impact" panose="020B0806030902050204" pitchFamily="34" charset="0"/>
            </a:endParaRPr>
          </a:p>
        </p:txBody>
      </p:sp>
      <p:sp>
        <p:nvSpPr>
          <p:cNvPr id="57" name="矩形 56"/>
          <p:cNvSpPr/>
          <p:nvPr/>
        </p:nvSpPr>
        <p:spPr>
          <a:xfrm>
            <a:off x="2953475" y="3715716"/>
            <a:ext cx="3784000" cy="569515"/>
          </a:xfrm>
          <a:prstGeom prst="rect">
            <a:avLst/>
          </a:prstGeom>
          <a:solidFill>
            <a:schemeClr val="tx1">
              <a:lumMod val="85000"/>
              <a:lumOff val="15000"/>
            </a:schemeClr>
          </a:solidFill>
          <a:ln>
            <a:noFill/>
          </a:ln>
        </p:spPr>
        <p:style>
          <a:lnRef idx="2">
            <a:schemeClr val="dk1">
              <a:shade val="50000"/>
            </a:schemeClr>
          </a:lnRef>
          <a:fillRef idx="1">
            <a:schemeClr val="dk1"/>
          </a:fillRef>
          <a:effectRef idx="0">
            <a:schemeClr val="dk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58" name="矩形 57"/>
          <p:cNvSpPr/>
          <p:nvPr/>
        </p:nvSpPr>
        <p:spPr>
          <a:xfrm>
            <a:off x="2924341" y="4674964"/>
            <a:ext cx="3784000" cy="569515"/>
          </a:xfrm>
          <a:prstGeom prst="rect">
            <a:avLst/>
          </a:prstGeom>
          <a:solidFill>
            <a:schemeClr val="tx1">
              <a:lumMod val="85000"/>
              <a:lumOff val="15000"/>
            </a:schemeClr>
          </a:solidFill>
          <a:ln>
            <a:noFill/>
          </a:ln>
        </p:spPr>
        <p:style>
          <a:lnRef idx="2">
            <a:schemeClr val="dk1">
              <a:shade val="50000"/>
            </a:schemeClr>
          </a:lnRef>
          <a:fillRef idx="1">
            <a:schemeClr val="dk1"/>
          </a:fillRef>
          <a:effectRef idx="0">
            <a:schemeClr val="dk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59" name="矩形 58"/>
          <p:cNvSpPr/>
          <p:nvPr/>
        </p:nvSpPr>
        <p:spPr>
          <a:xfrm>
            <a:off x="2953475" y="5510297"/>
            <a:ext cx="3784000" cy="569515"/>
          </a:xfrm>
          <a:prstGeom prst="rect">
            <a:avLst/>
          </a:prstGeom>
          <a:solidFill>
            <a:schemeClr val="tx1">
              <a:lumMod val="85000"/>
              <a:lumOff val="15000"/>
            </a:schemeClr>
          </a:solidFill>
          <a:ln>
            <a:noFill/>
          </a:ln>
        </p:spPr>
        <p:style>
          <a:lnRef idx="2">
            <a:schemeClr val="dk1">
              <a:shade val="50000"/>
            </a:schemeClr>
          </a:lnRef>
          <a:fillRef idx="1">
            <a:schemeClr val="dk1"/>
          </a:fillRef>
          <a:effectRef idx="0">
            <a:schemeClr val="dk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45" name="椭圆 12"/>
          <p:cNvSpPr>
            <a:spLocks noChangeArrowheads="1"/>
          </p:cNvSpPr>
          <p:nvPr>
            <p:custDataLst>
              <p:tags r:id="rId3"/>
            </p:custDataLst>
          </p:nvPr>
        </p:nvSpPr>
        <p:spPr bwMode="auto">
          <a:xfrm>
            <a:off x="6464155" y="3713844"/>
            <a:ext cx="576262" cy="576263"/>
          </a:xfrm>
          <a:prstGeom prst="ellipse">
            <a:avLst/>
          </a:prstGeom>
          <a:solidFill>
            <a:schemeClr val="tx1">
              <a:lumMod val="85000"/>
              <a:lumOff val="15000"/>
            </a:schemeClr>
          </a:solidFill>
          <a:ln>
            <a:noFill/>
          </a:ln>
        </p:spPr>
        <p:txBody>
          <a:bodyPr lIns="0" tIns="0" rIns="0" bIns="0" anchor="ctr"/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pPr algn="ctr" eaLnBrk="1" hangingPunct="1">
              <a:buFont typeface="Arial" panose="020B0604020202020204" pitchFamily="34" charset="0"/>
              <a:buNone/>
              <a:defRPr/>
            </a:pPr>
            <a:r>
              <a:rPr lang="en-US" sz="2000" dirty="0">
                <a:solidFill>
                  <a:srgbClr val="FFFFFF"/>
                </a:solidFill>
                <a:latin typeface="Impact" panose="020B0806030902050204" pitchFamily="34" charset="0"/>
              </a:rPr>
              <a:t>03</a:t>
            </a:r>
            <a:endParaRPr lang="zh-CN" altLang="en-US" sz="2000" dirty="0">
              <a:solidFill>
                <a:srgbClr val="FFFFFF"/>
              </a:solidFill>
              <a:latin typeface="Impact" panose="020B0806030902050204" pitchFamily="34" charset="0"/>
            </a:endParaRPr>
          </a:p>
        </p:txBody>
      </p:sp>
      <p:sp>
        <p:nvSpPr>
          <p:cNvPr id="46" name="椭圆 13"/>
          <p:cNvSpPr>
            <a:spLocks noChangeArrowheads="1"/>
          </p:cNvSpPr>
          <p:nvPr>
            <p:custDataLst>
              <p:tags r:id="rId4"/>
            </p:custDataLst>
          </p:nvPr>
        </p:nvSpPr>
        <p:spPr bwMode="auto">
          <a:xfrm>
            <a:off x="6464155" y="4671106"/>
            <a:ext cx="582984" cy="582984"/>
          </a:xfrm>
          <a:prstGeom prst="ellipse">
            <a:avLst/>
          </a:prstGeom>
          <a:solidFill>
            <a:schemeClr val="tx1">
              <a:lumMod val="85000"/>
              <a:lumOff val="15000"/>
            </a:schemeClr>
          </a:solidFill>
          <a:ln>
            <a:noFill/>
          </a:ln>
        </p:spPr>
        <p:txBody>
          <a:bodyPr lIns="0" tIns="0" rIns="0" bIns="0" anchor="ctr"/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pPr algn="ctr" eaLnBrk="1" hangingPunct="1">
              <a:buFont typeface="Arial" panose="020B0604020202020204" pitchFamily="34" charset="0"/>
              <a:buNone/>
              <a:defRPr/>
            </a:pPr>
            <a:r>
              <a:rPr lang="en-US" sz="2000" dirty="0">
                <a:solidFill>
                  <a:srgbClr val="FFFFFF"/>
                </a:solidFill>
                <a:latin typeface="Impact" panose="020B0806030902050204" pitchFamily="34" charset="0"/>
              </a:rPr>
              <a:t>04</a:t>
            </a:r>
            <a:endParaRPr lang="zh-CN" altLang="en-US" sz="2000" dirty="0">
              <a:solidFill>
                <a:srgbClr val="FFFFFF"/>
              </a:solidFill>
              <a:latin typeface="Impact" panose="020B0806030902050204" pitchFamily="34" charset="0"/>
            </a:endParaRPr>
          </a:p>
        </p:txBody>
      </p:sp>
      <p:sp>
        <p:nvSpPr>
          <p:cNvPr id="47" name="文本框 18"/>
          <p:cNvSpPr txBox="1">
            <a:spLocks noChangeArrowheads="1"/>
          </p:cNvSpPr>
          <p:nvPr>
            <p:custDataLst>
              <p:tags r:id="rId5"/>
            </p:custDataLst>
          </p:nvPr>
        </p:nvSpPr>
        <p:spPr bwMode="auto">
          <a:xfrm>
            <a:off x="1938338" y="315007"/>
            <a:ext cx="4464050" cy="106203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ctr"/>
          <a:lstStyle>
            <a:lvl1pPr>
              <a:lnSpc>
                <a:spcPct val="90000"/>
              </a:lnSpc>
              <a:spcBef>
                <a:spcPts val="750"/>
              </a:spcBef>
              <a:buFont typeface="Arial" panose="020B0604020202020204" pitchFamily="34" charset="0"/>
              <a:buChar char="•"/>
              <a:defRPr sz="21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marL="742950" indent="-285750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marL="1143000" indent="-228600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5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marL="1600200" indent="-228600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3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marL="2057400" indent="-228600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3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lnSpc>
                <a:spcPct val="90000"/>
              </a:lnSpc>
              <a:spcBef>
                <a:spcPts val="375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13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lnSpc>
                <a:spcPct val="90000"/>
              </a:lnSpc>
              <a:spcBef>
                <a:spcPts val="375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13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lnSpc>
                <a:spcPct val="90000"/>
              </a:lnSpc>
              <a:spcBef>
                <a:spcPts val="375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13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lnSpc>
                <a:spcPct val="90000"/>
              </a:lnSpc>
              <a:spcBef>
                <a:spcPts val="375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13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pPr eaLnBrk="1" hangingPunct="1">
              <a:lnSpc>
                <a:spcPct val="100000"/>
              </a:lnSpc>
              <a:spcBef>
                <a:spcPct val="0"/>
              </a:spcBef>
              <a:buFont typeface="Arial" panose="020B0604020202020204" pitchFamily="34" charset="0"/>
              <a:buNone/>
            </a:pPr>
            <a:r>
              <a:rPr lang="en-US" altLang="zh-CN" sz="6000" dirty="0">
                <a:solidFill>
                  <a:srgbClr val="FFFFFF"/>
                </a:solidFill>
                <a:latin typeface="Impact" panose="020B0806030902050204" pitchFamily="34" charset="0"/>
                <a:ea typeface="华文中宋" panose="02010600040101010101" pitchFamily="2" charset="-122"/>
              </a:rPr>
              <a:t>CON</a:t>
            </a:r>
            <a:r>
              <a:rPr lang="en-US" altLang="zh-CN" sz="6000" dirty="0">
                <a:solidFill>
                  <a:srgbClr val="3F3F3F"/>
                </a:solidFill>
                <a:latin typeface="Impact" panose="020B0806030902050204" pitchFamily="34" charset="0"/>
                <a:ea typeface="华文中宋" panose="02010600040101010101" pitchFamily="2" charset="-122"/>
              </a:rPr>
              <a:t>TENTS</a:t>
            </a:r>
            <a:endParaRPr lang="zh-CN" altLang="en-US" sz="6000" dirty="0">
              <a:solidFill>
                <a:srgbClr val="3F3F3F"/>
              </a:solidFill>
              <a:latin typeface="Impact" panose="020B0806030902050204" pitchFamily="34" charset="0"/>
              <a:ea typeface="华文中宋" panose="02010600040101010101" pitchFamily="2" charset="-122"/>
            </a:endParaRPr>
          </a:p>
        </p:txBody>
      </p:sp>
      <p:sp>
        <p:nvSpPr>
          <p:cNvPr id="48" name="文本框 19"/>
          <p:cNvSpPr txBox="1">
            <a:spLocks noChangeArrowheads="1"/>
          </p:cNvSpPr>
          <p:nvPr>
            <p:custDataLst>
              <p:tags r:id="rId6"/>
            </p:custDataLst>
          </p:nvPr>
        </p:nvSpPr>
        <p:spPr bwMode="auto">
          <a:xfrm>
            <a:off x="3407456" y="1767251"/>
            <a:ext cx="2929164" cy="57626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ctr"/>
          <a:lstStyle>
            <a:lvl1pPr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marL="742950" indent="-285750"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marL="1143000" indent="-228600"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marL="1600200" indent="-228600"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marL="2057400" indent="-228600"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pPr algn="dist" eaLnBrk="1" hangingPunct="1">
              <a:defRPr/>
            </a:pPr>
            <a:r>
              <a:rPr lang="zh-CN" altLang="en-US" sz="3200" b="1" dirty="0" smtClean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微软雅黑" panose="020B0503020204020204" pitchFamily="34" charset="-122"/>
                <a:ea typeface="微软雅黑" panose="020B0503020204020204" pitchFamily="34" charset="-122"/>
              </a:rPr>
              <a:t>公司与团队</a:t>
            </a:r>
            <a:endParaRPr lang="zh-CN" altLang="en-US" sz="3200" b="1" dirty="0">
              <a:solidFill>
                <a:schemeClr val="bg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54" name="矩形 53"/>
          <p:cNvSpPr/>
          <p:nvPr/>
        </p:nvSpPr>
        <p:spPr>
          <a:xfrm>
            <a:off x="3070680" y="2762249"/>
            <a:ext cx="3700234" cy="557213"/>
          </a:xfrm>
          <a:prstGeom prst="rect">
            <a:avLst/>
          </a:prstGeom>
          <a:solidFill>
            <a:schemeClr val="tx1">
              <a:lumMod val="85000"/>
              <a:lumOff val="15000"/>
            </a:schemeClr>
          </a:solidFill>
          <a:ln>
            <a:noFill/>
          </a:ln>
        </p:spPr>
        <p:style>
          <a:lnRef idx="2">
            <a:schemeClr val="dk1">
              <a:shade val="50000"/>
            </a:schemeClr>
          </a:lnRef>
          <a:fillRef idx="1">
            <a:schemeClr val="dk1"/>
          </a:fillRef>
          <a:effectRef idx="0">
            <a:schemeClr val="dk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53" name="椭圆 13"/>
          <p:cNvSpPr>
            <a:spLocks noChangeArrowheads="1"/>
          </p:cNvSpPr>
          <p:nvPr>
            <p:custDataLst>
              <p:tags r:id="rId7"/>
            </p:custDataLst>
          </p:nvPr>
        </p:nvSpPr>
        <p:spPr bwMode="auto">
          <a:xfrm>
            <a:off x="6482783" y="5506924"/>
            <a:ext cx="576262" cy="576262"/>
          </a:xfrm>
          <a:prstGeom prst="ellipse">
            <a:avLst/>
          </a:prstGeom>
          <a:solidFill>
            <a:schemeClr val="tx1">
              <a:lumMod val="85000"/>
              <a:lumOff val="15000"/>
            </a:schemeClr>
          </a:solidFill>
          <a:ln>
            <a:noFill/>
          </a:ln>
        </p:spPr>
        <p:txBody>
          <a:bodyPr lIns="0" tIns="0" rIns="0" bIns="0" anchor="ctr"/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pPr algn="ctr" eaLnBrk="1" hangingPunct="1">
              <a:buFont typeface="Arial" panose="020B0604020202020204" pitchFamily="34" charset="0"/>
              <a:buNone/>
              <a:defRPr/>
            </a:pPr>
            <a:r>
              <a:rPr lang="en-US" sz="2000" dirty="0" smtClean="0">
                <a:solidFill>
                  <a:srgbClr val="FFFFFF"/>
                </a:solidFill>
                <a:latin typeface="Impact" panose="020B0806030902050204" pitchFamily="34" charset="0"/>
              </a:rPr>
              <a:t>05</a:t>
            </a:r>
            <a:endParaRPr lang="zh-CN" altLang="en-US" sz="2000" dirty="0">
              <a:solidFill>
                <a:srgbClr val="FFFFFF"/>
              </a:solidFill>
              <a:latin typeface="Impact" panose="020B0806030902050204" pitchFamily="34" charset="0"/>
            </a:endParaRPr>
          </a:p>
        </p:txBody>
      </p:sp>
      <p:sp>
        <p:nvSpPr>
          <p:cNvPr id="52" name="文本框 19"/>
          <p:cNvSpPr txBox="1">
            <a:spLocks noChangeArrowheads="1"/>
          </p:cNvSpPr>
          <p:nvPr>
            <p:custDataLst>
              <p:tags r:id="rId8"/>
            </p:custDataLst>
          </p:nvPr>
        </p:nvSpPr>
        <p:spPr bwMode="auto">
          <a:xfrm>
            <a:off x="3597672" y="2737817"/>
            <a:ext cx="2548732" cy="57626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ctr"/>
          <a:lstStyle>
            <a:lvl1pPr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marL="742950" indent="-285750"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marL="1143000" indent="-228600"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marL="1600200" indent="-228600"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marL="2057400" indent="-228600"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pPr algn="dist" eaLnBrk="1" hangingPunct="1">
              <a:defRPr/>
            </a:pPr>
            <a:r>
              <a:rPr lang="zh-CN" altLang="en-US" sz="3200" b="1" dirty="0" smtClean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微软雅黑" panose="020B0503020204020204" pitchFamily="34" charset="-122"/>
                <a:ea typeface="微软雅黑" panose="020B0503020204020204" pitchFamily="34" charset="-122"/>
              </a:rPr>
              <a:t>项目介绍</a:t>
            </a:r>
            <a:endParaRPr lang="zh-CN" altLang="en-US" sz="3200" b="1" dirty="0">
              <a:solidFill>
                <a:schemeClr val="bg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44" name="椭圆 11"/>
          <p:cNvSpPr>
            <a:spLocks noChangeArrowheads="1"/>
          </p:cNvSpPr>
          <p:nvPr>
            <p:custDataLst>
              <p:tags r:id="rId9"/>
            </p:custDataLst>
          </p:nvPr>
        </p:nvSpPr>
        <p:spPr bwMode="auto">
          <a:xfrm>
            <a:off x="6482783" y="2754994"/>
            <a:ext cx="576262" cy="576263"/>
          </a:xfrm>
          <a:prstGeom prst="ellipse">
            <a:avLst/>
          </a:prstGeom>
          <a:solidFill>
            <a:schemeClr val="tx1">
              <a:lumMod val="85000"/>
              <a:lumOff val="15000"/>
            </a:schemeClr>
          </a:solidFill>
          <a:ln>
            <a:noFill/>
          </a:ln>
        </p:spPr>
        <p:txBody>
          <a:bodyPr lIns="0" tIns="0" rIns="0" bIns="0" anchor="ctr"/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pPr algn="ctr" eaLnBrk="1" hangingPunct="1">
              <a:buFont typeface="Arial" panose="020B0604020202020204" pitchFamily="34" charset="0"/>
              <a:buNone/>
              <a:defRPr/>
            </a:pPr>
            <a:r>
              <a:rPr lang="en-US" sz="2000" dirty="0">
                <a:solidFill>
                  <a:srgbClr val="FFFFFF"/>
                </a:solidFill>
                <a:latin typeface="Impact" panose="020B0806030902050204" pitchFamily="34" charset="0"/>
              </a:rPr>
              <a:t>02</a:t>
            </a:r>
            <a:endParaRPr lang="zh-CN" altLang="en-US" sz="2000" dirty="0">
              <a:solidFill>
                <a:srgbClr val="FFFFFF"/>
              </a:solidFill>
              <a:latin typeface="Impact" panose="020B0806030902050204" pitchFamily="34" charset="0"/>
            </a:endParaRPr>
          </a:p>
        </p:txBody>
      </p:sp>
      <p:sp>
        <p:nvSpPr>
          <p:cNvPr id="60" name="文本框 9"/>
          <p:cNvSpPr txBox="1"/>
          <p:nvPr/>
        </p:nvSpPr>
        <p:spPr>
          <a:xfrm>
            <a:off x="3674939" y="3698936"/>
            <a:ext cx="2394199" cy="561692"/>
          </a:xfrm>
          <a:prstGeom prst="rect">
            <a:avLst/>
          </a:prstGeom>
          <a:noFill/>
        </p:spPr>
        <p:txBody>
          <a:bodyPr wrap="square" lIns="68580" tIns="34290" rIns="68580" bIns="34290" rtlCol="0">
            <a:spAutoFit/>
          </a:bodyPr>
          <a:lstStyle/>
          <a:p>
            <a:pPr marL="0" lvl="1" algn="dist"/>
            <a:r>
              <a:rPr lang="zh-CN" altLang="en-US" sz="3200" b="1" dirty="0" smtClean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产品与运营</a:t>
            </a:r>
            <a:endParaRPr lang="zh-CN" altLang="en-US" sz="3200" b="1" dirty="0">
              <a:solidFill>
                <a:schemeClr val="bg1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61" name="文本框 9"/>
          <p:cNvSpPr txBox="1"/>
          <p:nvPr/>
        </p:nvSpPr>
        <p:spPr>
          <a:xfrm>
            <a:off x="3674939" y="4665353"/>
            <a:ext cx="2394199" cy="561692"/>
          </a:xfrm>
          <a:prstGeom prst="rect">
            <a:avLst/>
          </a:prstGeom>
          <a:noFill/>
        </p:spPr>
        <p:txBody>
          <a:bodyPr wrap="square" lIns="68580" tIns="34290" rIns="68580" bIns="34290" rtlCol="0">
            <a:spAutoFit/>
          </a:bodyPr>
          <a:lstStyle/>
          <a:p>
            <a:pPr marL="0" lvl="1" algn="dist"/>
            <a:r>
              <a:rPr lang="zh-CN" altLang="en-US" sz="3200" b="1" dirty="0" smtClean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发展前景</a:t>
            </a:r>
            <a:endParaRPr lang="zh-CN" altLang="en-US" sz="3200" b="1" dirty="0">
              <a:solidFill>
                <a:schemeClr val="bg1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62" name="文本框 9"/>
          <p:cNvSpPr txBox="1"/>
          <p:nvPr/>
        </p:nvSpPr>
        <p:spPr>
          <a:xfrm>
            <a:off x="3674939" y="5485919"/>
            <a:ext cx="2394199" cy="561692"/>
          </a:xfrm>
          <a:prstGeom prst="rect">
            <a:avLst/>
          </a:prstGeom>
          <a:noFill/>
        </p:spPr>
        <p:txBody>
          <a:bodyPr wrap="square" lIns="68580" tIns="34290" rIns="68580" bIns="34290" rtlCol="0">
            <a:spAutoFit/>
          </a:bodyPr>
          <a:lstStyle/>
          <a:p>
            <a:pPr marL="0" lvl="1" algn="dist"/>
            <a:r>
              <a:rPr lang="zh-CN" altLang="en-US" sz="3200" b="1" dirty="0" smtClean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财务与融资</a:t>
            </a:r>
            <a:endParaRPr lang="zh-CN" altLang="en-US" sz="3200" b="1" dirty="0">
              <a:solidFill>
                <a:schemeClr val="bg1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8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4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4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" presetID="2" presetClass="entr" presetSubtype="8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1" dur="500" fill="hold"/>
                                        <p:tgtEl>
                                          <p:spTgt spid="4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2" dur="500" fill="hold"/>
                                        <p:tgtEl>
                                          <p:spTgt spid="4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3" presetID="2" presetClass="entr" presetSubtype="8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5" dur="500" fill="hold"/>
                                        <p:tgtEl>
                                          <p:spTgt spid="5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6" dur="500" fill="hold"/>
                                        <p:tgtEl>
                                          <p:spTgt spid="5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7" fill="hold">
                            <p:stCondLst>
                              <p:cond delay="500"/>
                            </p:stCondLst>
                            <p:childTnLst>
                              <p:par>
                                <p:cTn id="18" presetID="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5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1" dur="500" fill="hold"/>
                                        <p:tgtEl>
                                          <p:spTgt spid="5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2" presetID="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4" dur="500" fill="hold"/>
                                        <p:tgtEl>
                                          <p:spTgt spid="4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5" dur="500" fill="hold"/>
                                        <p:tgtEl>
                                          <p:spTgt spid="4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6" presetID="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8" dur="500" fill="hold"/>
                                        <p:tgtEl>
                                          <p:spTgt spid="5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9" dur="500" fill="hold"/>
                                        <p:tgtEl>
                                          <p:spTgt spid="5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0" fill="hold">
                            <p:stCondLst>
                              <p:cond delay="1000"/>
                            </p:stCondLst>
                            <p:childTnLst>
                              <p:par>
                                <p:cTn id="31" presetID="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3" dur="500" fill="hold"/>
                                        <p:tgtEl>
                                          <p:spTgt spid="5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4" dur="500" fill="hold"/>
                                        <p:tgtEl>
                                          <p:spTgt spid="5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5" presetID="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7" dur="500" fill="hold"/>
                                        <p:tgtEl>
                                          <p:spTgt spid="6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8" dur="500" fill="hold"/>
                                        <p:tgtEl>
                                          <p:spTgt spid="6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9" presetID="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1" dur="500" fill="hold"/>
                                        <p:tgtEl>
                                          <p:spTgt spid="4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2" dur="500" fill="hold"/>
                                        <p:tgtEl>
                                          <p:spTgt spid="4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3" fill="hold">
                            <p:stCondLst>
                              <p:cond delay="1500"/>
                            </p:stCondLst>
                            <p:childTnLst>
                              <p:par>
                                <p:cTn id="44" presetID="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6" dur="500" fill="hold"/>
                                        <p:tgtEl>
                                          <p:spTgt spid="5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7" dur="500" fill="hold"/>
                                        <p:tgtEl>
                                          <p:spTgt spid="5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48" presetID="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50" dur="500" fill="hold"/>
                                        <p:tgtEl>
                                          <p:spTgt spid="6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51" dur="500" fill="hold"/>
                                        <p:tgtEl>
                                          <p:spTgt spid="6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52" presetID="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54" dur="500" fill="hold"/>
                                        <p:tgtEl>
                                          <p:spTgt spid="4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55" dur="500" fill="hold"/>
                                        <p:tgtEl>
                                          <p:spTgt spid="4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6" fill="hold">
                            <p:stCondLst>
                              <p:cond delay="2000"/>
                            </p:stCondLst>
                            <p:childTnLst>
                              <p:par>
                                <p:cTn id="57" presetID="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59" dur="500" fill="hold"/>
                                        <p:tgtEl>
                                          <p:spTgt spid="5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60" dur="500" fill="hold"/>
                                        <p:tgtEl>
                                          <p:spTgt spid="5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61" presetID="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63" dur="500" fill="hold"/>
                                        <p:tgtEl>
                                          <p:spTgt spid="6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64" dur="500" fill="hold"/>
                                        <p:tgtEl>
                                          <p:spTgt spid="6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65" presetID="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67" dur="500" fill="hold"/>
                                        <p:tgtEl>
                                          <p:spTgt spid="5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68" dur="500" fill="hold"/>
                                        <p:tgtEl>
                                          <p:spTgt spid="5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5" grpId="1" animBg="1"/>
      <p:bldP spid="43" grpId="1" animBg="1"/>
      <p:bldP spid="57" grpId="0" animBg="1"/>
      <p:bldP spid="58" grpId="0" animBg="1"/>
      <p:bldP spid="59" grpId="0" animBg="1"/>
      <p:bldP spid="45" grpId="0" animBg="1"/>
      <p:bldP spid="46" grpId="0" animBg="1"/>
      <p:bldP spid="48" grpId="1"/>
      <p:bldP spid="54" grpId="0" animBg="1"/>
      <p:bldP spid="53" grpId="0" animBg="1"/>
      <p:bldP spid="52" grpId="0"/>
      <p:bldP spid="44" grpId="0" animBg="1"/>
      <p:bldP spid="60" grpId="0"/>
      <p:bldP spid="61" grpId="0"/>
      <p:bldP spid="62" grpId="0"/>
    </p:bld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8" name="图片 27"/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2387"/>
            <a:ext cx="4998720" cy="6845968"/>
          </a:xfrm>
          <a:prstGeom prst="rect">
            <a:avLst/>
          </a:prstGeom>
        </p:spPr>
      </p:pic>
      <p:sp>
        <p:nvSpPr>
          <p:cNvPr id="29" name="矩形 10"/>
          <p:cNvSpPr>
            <a:spLocks noChangeArrowheads="1"/>
          </p:cNvSpPr>
          <p:nvPr>
            <p:custDataLst>
              <p:tags r:id="rId2"/>
            </p:custDataLst>
          </p:nvPr>
        </p:nvSpPr>
        <p:spPr bwMode="auto">
          <a:xfrm flipH="1">
            <a:off x="0" y="1279525"/>
            <a:ext cx="12192000" cy="4389438"/>
          </a:xfrm>
          <a:prstGeom prst="rect">
            <a:avLst/>
          </a:prstGeom>
          <a:solidFill>
            <a:schemeClr val="tx1">
              <a:lumMod val="85000"/>
              <a:lumOff val="15000"/>
              <a:alpha val="76077"/>
            </a:schemeClr>
          </a:solidFill>
          <a:ln>
            <a:noFill/>
          </a:ln>
        </p:spPr>
        <p:txBody>
          <a:bodyPr anchor="ctr"/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pPr algn="ctr" eaLnBrk="1" hangingPunct="1">
              <a:lnSpc>
                <a:spcPct val="90000"/>
              </a:lnSpc>
            </a:pPr>
            <a:endParaRPr lang="en-US" altLang="zh-CN" sz="4000" dirty="0">
              <a:solidFill>
                <a:srgbClr val="FFFFFF"/>
              </a:solidFill>
              <a:ea typeface="微软雅黑" panose="020B0503020204020204" pitchFamily="34" charset="-122"/>
              <a:sym typeface="宋体" panose="02010600030101010101" pitchFamily="2" charset="-122"/>
            </a:endParaRPr>
          </a:p>
        </p:txBody>
      </p:sp>
      <p:sp>
        <p:nvSpPr>
          <p:cNvPr id="30" name="KSO_Shape"/>
          <p:cNvSpPr/>
          <p:nvPr/>
        </p:nvSpPr>
        <p:spPr bwMode="auto">
          <a:xfrm>
            <a:off x="1290341" y="3133396"/>
            <a:ext cx="2418038" cy="1660386"/>
          </a:xfrm>
          <a:custGeom>
            <a:avLst/>
            <a:gdLst>
              <a:gd name="T0" fmla="*/ 2147483646 w 112"/>
              <a:gd name="T1" fmla="*/ 2147483646 h 77"/>
              <a:gd name="T2" fmla="*/ 2147483646 w 112"/>
              <a:gd name="T3" fmla="*/ 2147483646 h 77"/>
              <a:gd name="T4" fmla="*/ 2147483646 w 112"/>
              <a:gd name="T5" fmla="*/ 2147483646 h 77"/>
              <a:gd name="T6" fmla="*/ 2147483646 w 112"/>
              <a:gd name="T7" fmla="*/ 2147483646 h 77"/>
              <a:gd name="T8" fmla="*/ 2147483646 w 112"/>
              <a:gd name="T9" fmla="*/ 2147483646 h 77"/>
              <a:gd name="T10" fmla="*/ 0 w 112"/>
              <a:gd name="T11" fmla="*/ 2147483646 h 77"/>
              <a:gd name="T12" fmla="*/ 2147483646 w 112"/>
              <a:gd name="T13" fmla="*/ 2147483646 h 77"/>
              <a:gd name="T14" fmla="*/ 2147483646 w 112"/>
              <a:gd name="T15" fmla="*/ 2147483646 h 77"/>
              <a:gd name="T16" fmla="*/ 2147483646 w 112"/>
              <a:gd name="T17" fmla="*/ 2147483646 h 77"/>
              <a:gd name="T18" fmla="*/ 2147483646 w 112"/>
              <a:gd name="T19" fmla="*/ 2147483646 h 77"/>
              <a:gd name="T20" fmla="*/ 2147483646 w 112"/>
              <a:gd name="T21" fmla="*/ 2147483646 h 77"/>
              <a:gd name="T22" fmla="*/ 2147483646 w 112"/>
              <a:gd name="T23" fmla="*/ 2147483646 h 77"/>
              <a:gd name="T24" fmla="*/ 2147483646 w 112"/>
              <a:gd name="T25" fmla="*/ 2147483646 h 77"/>
              <a:gd name="T26" fmla="*/ 2147483646 w 112"/>
              <a:gd name="T27" fmla="*/ 2147483646 h 77"/>
              <a:gd name="T28" fmla="*/ 2147483646 w 112"/>
              <a:gd name="T29" fmla="*/ 2147483646 h 77"/>
              <a:gd name="T30" fmla="*/ 2147483646 w 112"/>
              <a:gd name="T31" fmla="*/ 2147483646 h 77"/>
              <a:gd name="T32" fmla="*/ 2147483646 w 112"/>
              <a:gd name="T33" fmla="*/ 2147483646 h 77"/>
              <a:gd name="T34" fmla="*/ 2147483646 w 112"/>
              <a:gd name="T35" fmla="*/ 2147483646 h 77"/>
              <a:gd name="T36" fmla="*/ 2147483646 w 112"/>
              <a:gd name="T37" fmla="*/ 2147483646 h 77"/>
              <a:gd name="T38" fmla="*/ 2147483646 w 112"/>
              <a:gd name="T39" fmla="*/ 2147483646 h 77"/>
              <a:gd name="T40" fmla="*/ 2147483646 w 112"/>
              <a:gd name="T41" fmla="*/ 2147483646 h 77"/>
              <a:gd name="T42" fmla="*/ 2147483646 w 112"/>
              <a:gd name="T43" fmla="*/ 2147483646 h 77"/>
              <a:gd name="T44" fmla="*/ 2147483646 w 112"/>
              <a:gd name="T45" fmla="*/ 2147483646 h 77"/>
              <a:gd name="T46" fmla="*/ 2147483646 w 112"/>
              <a:gd name="T47" fmla="*/ 2147483646 h 77"/>
              <a:gd name="T48" fmla="*/ 2147483646 w 112"/>
              <a:gd name="T49" fmla="*/ 2147483646 h 77"/>
              <a:gd name="T50" fmla="*/ 2147483646 w 112"/>
              <a:gd name="T51" fmla="*/ 2147483646 h 77"/>
              <a:gd name="T52" fmla="*/ 2147483646 w 112"/>
              <a:gd name="T53" fmla="*/ 2147483646 h 77"/>
              <a:gd name="T54" fmla="*/ 2147483646 w 112"/>
              <a:gd name="T55" fmla="*/ 2147483646 h 77"/>
              <a:gd name="T56" fmla="*/ 2147483646 w 112"/>
              <a:gd name="T57" fmla="*/ 2147483646 h 77"/>
              <a:gd name="T58" fmla="*/ 2147483646 w 112"/>
              <a:gd name="T59" fmla="*/ 2147483646 h 77"/>
              <a:gd name="T60" fmla="*/ 2147483646 w 112"/>
              <a:gd name="T61" fmla="*/ 2147483646 h 77"/>
              <a:gd name="T62" fmla="*/ 2147483646 w 112"/>
              <a:gd name="T63" fmla="*/ 2147483646 h 77"/>
              <a:gd name="T64" fmla="*/ 2147483646 w 112"/>
              <a:gd name="T65" fmla="*/ 2147483646 h 77"/>
              <a:gd name="T66" fmla="*/ 2147483646 w 112"/>
              <a:gd name="T67" fmla="*/ 2147483646 h 77"/>
              <a:gd name="T68" fmla="*/ 2147483646 w 112"/>
              <a:gd name="T69" fmla="*/ 2147483646 h 77"/>
              <a:gd name="T70" fmla="*/ 2147483646 w 112"/>
              <a:gd name="T71" fmla="*/ 2147483646 h 77"/>
              <a:gd name="T72" fmla="*/ 2147483646 w 112"/>
              <a:gd name="T73" fmla="*/ 2147483646 h 77"/>
              <a:gd name="T74" fmla="*/ 2147483646 w 112"/>
              <a:gd name="T75" fmla="*/ 2147483646 h 77"/>
              <a:gd name="T76" fmla="*/ 2147483646 w 112"/>
              <a:gd name="T77" fmla="*/ 2147483646 h 77"/>
              <a:gd name="T78" fmla="*/ 2147483646 w 112"/>
              <a:gd name="T79" fmla="*/ 2147483646 h 77"/>
              <a:gd name="T80" fmla="*/ 2147483646 w 112"/>
              <a:gd name="T81" fmla="*/ 2147483646 h 77"/>
              <a:gd name="T82" fmla="*/ 2147483646 w 112"/>
              <a:gd name="T83" fmla="*/ 2147483646 h 77"/>
              <a:gd name="T84" fmla="*/ 2147483646 w 112"/>
              <a:gd name="T85" fmla="*/ 2147483646 h 77"/>
              <a:gd name="T86" fmla="*/ 2147483646 w 112"/>
              <a:gd name="T87" fmla="*/ 2147483646 h 77"/>
              <a:gd name="T88" fmla="*/ 0 60000 65536"/>
              <a:gd name="T89" fmla="*/ 0 60000 65536"/>
              <a:gd name="T90" fmla="*/ 0 60000 65536"/>
              <a:gd name="T91" fmla="*/ 0 60000 65536"/>
              <a:gd name="T92" fmla="*/ 0 60000 65536"/>
              <a:gd name="T93" fmla="*/ 0 60000 65536"/>
              <a:gd name="T94" fmla="*/ 0 60000 65536"/>
              <a:gd name="T95" fmla="*/ 0 60000 65536"/>
              <a:gd name="T96" fmla="*/ 0 60000 65536"/>
              <a:gd name="T97" fmla="*/ 0 60000 65536"/>
              <a:gd name="T98" fmla="*/ 0 60000 65536"/>
              <a:gd name="T99" fmla="*/ 0 60000 65536"/>
              <a:gd name="T100" fmla="*/ 0 60000 65536"/>
              <a:gd name="T101" fmla="*/ 0 60000 65536"/>
              <a:gd name="T102" fmla="*/ 0 60000 65536"/>
              <a:gd name="T103" fmla="*/ 0 60000 65536"/>
              <a:gd name="T104" fmla="*/ 0 60000 65536"/>
              <a:gd name="T105" fmla="*/ 0 60000 65536"/>
              <a:gd name="T106" fmla="*/ 0 60000 65536"/>
              <a:gd name="T107" fmla="*/ 0 60000 65536"/>
              <a:gd name="T108" fmla="*/ 0 60000 65536"/>
              <a:gd name="T109" fmla="*/ 0 60000 65536"/>
              <a:gd name="T110" fmla="*/ 0 60000 65536"/>
              <a:gd name="T111" fmla="*/ 0 60000 65536"/>
              <a:gd name="T112" fmla="*/ 0 60000 65536"/>
              <a:gd name="T113" fmla="*/ 0 60000 65536"/>
              <a:gd name="T114" fmla="*/ 0 60000 65536"/>
              <a:gd name="T115" fmla="*/ 0 60000 65536"/>
              <a:gd name="T116" fmla="*/ 0 60000 65536"/>
              <a:gd name="T117" fmla="*/ 0 60000 65536"/>
              <a:gd name="T118" fmla="*/ 0 60000 65536"/>
              <a:gd name="T119" fmla="*/ 0 60000 65536"/>
              <a:gd name="T120" fmla="*/ 0 60000 65536"/>
              <a:gd name="T121" fmla="*/ 0 60000 65536"/>
              <a:gd name="T122" fmla="*/ 0 60000 65536"/>
              <a:gd name="T123" fmla="*/ 0 60000 65536"/>
              <a:gd name="T124" fmla="*/ 0 60000 65536"/>
              <a:gd name="T125" fmla="*/ 0 60000 65536"/>
              <a:gd name="T126" fmla="*/ 0 60000 65536"/>
              <a:gd name="T127" fmla="*/ 0 60000 65536"/>
              <a:gd name="T128" fmla="*/ 0 60000 65536"/>
              <a:gd name="T129" fmla="*/ 0 60000 65536"/>
              <a:gd name="T130" fmla="*/ 0 60000 65536"/>
              <a:gd name="T131" fmla="*/ 0 60000 65536"/>
            </a:gdLst>
            <a:ahLst/>
            <a:cxnLst>
              <a:cxn ang="T88">
                <a:pos x="T0" y="T1"/>
              </a:cxn>
              <a:cxn ang="T89">
                <a:pos x="T2" y="T3"/>
              </a:cxn>
              <a:cxn ang="T90">
                <a:pos x="T4" y="T5"/>
              </a:cxn>
              <a:cxn ang="T91">
                <a:pos x="T6" y="T7"/>
              </a:cxn>
              <a:cxn ang="T92">
                <a:pos x="T8" y="T9"/>
              </a:cxn>
              <a:cxn ang="T93">
                <a:pos x="T10" y="T11"/>
              </a:cxn>
              <a:cxn ang="T94">
                <a:pos x="T12" y="T13"/>
              </a:cxn>
              <a:cxn ang="T95">
                <a:pos x="T14" y="T15"/>
              </a:cxn>
              <a:cxn ang="T96">
                <a:pos x="T16" y="T17"/>
              </a:cxn>
              <a:cxn ang="T97">
                <a:pos x="T18" y="T19"/>
              </a:cxn>
              <a:cxn ang="T98">
                <a:pos x="T20" y="T21"/>
              </a:cxn>
              <a:cxn ang="T99">
                <a:pos x="T22" y="T23"/>
              </a:cxn>
              <a:cxn ang="T100">
                <a:pos x="T24" y="T25"/>
              </a:cxn>
              <a:cxn ang="T101">
                <a:pos x="T26" y="T27"/>
              </a:cxn>
              <a:cxn ang="T102">
                <a:pos x="T28" y="T29"/>
              </a:cxn>
              <a:cxn ang="T103">
                <a:pos x="T30" y="T31"/>
              </a:cxn>
              <a:cxn ang="T104">
                <a:pos x="T32" y="T33"/>
              </a:cxn>
              <a:cxn ang="T105">
                <a:pos x="T34" y="T35"/>
              </a:cxn>
              <a:cxn ang="T106">
                <a:pos x="T36" y="T37"/>
              </a:cxn>
              <a:cxn ang="T107">
                <a:pos x="T38" y="T39"/>
              </a:cxn>
              <a:cxn ang="T108">
                <a:pos x="T40" y="T41"/>
              </a:cxn>
              <a:cxn ang="T109">
                <a:pos x="T42" y="T43"/>
              </a:cxn>
              <a:cxn ang="T110">
                <a:pos x="T44" y="T45"/>
              </a:cxn>
              <a:cxn ang="T111">
                <a:pos x="T46" y="T47"/>
              </a:cxn>
              <a:cxn ang="T112">
                <a:pos x="T48" y="T49"/>
              </a:cxn>
              <a:cxn ang="T113">
                <a:pos x="T50" y="T51"/>
              </a:cxn>
              <a:cxn ang="T114">
                <a:pos x="T52" y="T53"/>
              </a:cxn>
              <a:cxn ang="T115">
                <a:pos x="T54" y="T55"/>
              </a:cxn>
              <a:cxn ang="T116">
                <a:pos x="T56" y="T57"/>
              </a:cxn>
              <a:cxn ang="T117">
                <a:pos x="T58" y="T59"/>
              </a:cxn>
              <a:cxn ang="T118">
                <a:pos x="T60" y="T61"/>
              </a:cxn>
              <a:cxn ang="T119">
                <a:pos x="T62" y="T63"/>
              </a:cxn>
              <a:cxn ang="T120">
                <a:pos x="T64" y="T65"/>
              </a:cxn>
              <a:cxn ang="T121">
                <a:pos x="T66" y="T67"/>
              </a:cxn>
              <a:cxn ang="T122">
                <a:pos x="T68" y="T69"/>
              </a:cxn>
              <a:cxn ang="T123">
                <a:pos x="T70" y="T71"/>
              </a:cxn>
              <a:cxn ang="T124">
                <a:pos x="T72" y="T73"/>
              </a:cxn>
              <a:cxn ang="T125">
                <a:pos x="T74" y="T75"/>
              </a:cxn>
              <a:cxn ang="T126">
                <a:pos x="T76" y="T77"/>
              </a:cxn>
              <a:cxn ang="T127">
                <a:pos x="T78" y="T79"/>
              </a:cxn>
              <a:cxn ang="T128">
                <a:pos x="T80" y="T81"/>
              </a:cxn>
              <a:cxn ang="T129">
                <a:pos x="T82" y="T83"/>
              </a:cxn>
              <a:cxn ang="T130">
                <a:pos x="T84" y="T85"/>
              </a:cxn>
              <a:cxn ang="T131">
                <a:pos x="T86" y="T87"/>
              </a:cxn>
            </a:cxnLst>
            <a:rect l="0" t="0" r="r" b="b"/>
            <a:pathLst>
              <a:path w="112" h="77">
                <a:moveTo>
                  <a:pt x="56" y="0"/>
                </a:moveTo>
                <a:cubicBezTo>
                  <a:pt x="62" y="0"/>
                  <a:pt x="66" y="4"/>
                  <a:pt x="66" y="10"/>
                </a:cubicBezTo>
                <a:cubicBezTo>
                  <a:pt x="66" y="15"/>
                  <a:pt x="62" y="20"/>
                  <a:pt x="56" y="20"/>
                </a:cubicBezTo>
                <a:cubicBezTo>
                  <a:pt x="51" y="20"/>
                  <a:pt x="46" y="15"/>
                  <a:pt x="46" y="10"/>
                </a:cubicBezTo>
                <a:cubicBezTo>
                  <a:pt x="46" y="4"/>
                  <a:pt x="51" y="0"/>
                  <a:pt x="56" y="0"/>
                </a:cubicBezTo>
                <a:close/>
                <a:moveTo>
                  <a:pt x="15" y="49"/>
                </a:moveTo>
                <a:cubicBezTo>
                  <a:pt x="15" y="66"/>
                  <a:pt x="15" y="66"/>
                  <a:pt x="15" y="66"/>
                </a:cubicBezTo>
                <a:cubicBezTo>
                  <a:pt x="10" y="66"/>
                  <a:pt x="10" y="66"/>
                  <a:pt x="10" y="66"/>
                </a:cubicBezTo>
                <a:cubicBezTo>
                  <a:pt x="10" y="52"/>
                  <a:pt x="10" y="52"/>
                  <a:pt x="10" y="52"/>
                </a:cubicBezTo>
                <a:cubicBezTo>
                  <a:pt x="9" y="52"/>
                  <a:pt x="9" y="52"/>
                  <a:pt x="9" y="52"/>
                </a:cubicBezTo>
                <a:cubicBezTo>
                  <a:pt x="9" y="66"/>
                  <a:pt x="9" y="66"/>
                  <a:pt x="9" y="66"/>
                </a:cubicBezTo>
                <a:cubicBezTo>
                  <a:pt x="4" y="66"/>
                  <a:pt x="4" y="66"/>
                  <a:pt x="4" y="66"/>
                </a:cubicBezTo>
                <a:cubicBezTo>
                  <a:pt x="4" y="49"/>
                  <a:pt x="4" y="49"/>
                  <a:pt x="4" y="49"/>
                </a:cubicBezTo>
                <a:cubicBezTo>
                  <a:pt x="4" y="46"/>
                  <a:pt x="4" y="46"/>
                  <a:pt x="4" y="46"/>
                </a:cubicBezTo>
                <a:cubicBezTo>
                  <a:pt x="4" y="37"/>
                  <a:pt x="4" y="37"/>
                  <a:pt x="4" y="37"/>
                </a:cubicBezTo>
                <a:cubicBezTo>
                  <a:pt x="4" y="37"/>
                  <a:pt x="4" y="37"/>
                  <a:pt x="4" y="37"/>
                </a:cubicBezTo>
                <a:cubicBezTo>
                  <a:pt x="4" y="46"/>
                  <a:pt x="4" y="46"/>
                  <a:pt x="4" y="46"/>
                </a:cubicBezTo>
                <a:cubicBezTo>
                  <a:pt x="0" y="46"/>
                  <a:pt x="0" y="46"/>
                  <a:pt x="0" y="46"/>
                </a:cubicBezTo>
                <a:cubicBezTo>
                  <a:pt x="0" y="33"/>
                  <a:pt x="0" y="33"/>
                  <a:pt x="0" y="33"/>
                </a:cubicBezTo>
                <a:cubicBezTo>
                  <a:pt x="0" y="31"/>
                  <a:pt x="1" y="29"/>
                  <a:pt x="4" y="29"/>
                </a:cubicBezTo>
                <a:cubicBezTo>
                  <a:pt x="13" y="29"/>
                  <a:pt x="13" y="29"/>
                  <a:pt x="13" y="29"/>
                </a:cubicBezTo>
                <a:cubicBezTo>
                  <a:pt x="13" y="30"/>
                  <a:pt x="13" y="30"/>
                  <a:pt x="13" y="31"/>
                </a:cubicBezTo>
                <a:cubicBezTo>
                  <a:pt x="13" y="49"/>
                  <a:pt x="13" y="49"/>
                  <a:pt x="13" y="49"/>
                </a:cubicBezTo>
                <a:cubicBezTo>
                  <a:pt x="15" y="49"/>
                  <a:pt x="15" y="49"/>
                  <a:pt x="15" y="49"/>
                </a:cubicBezTo>
                <a:close/>
                <a:moveTo>
                  <a:pt x="10" y="15"/>
                </a:moveTo>
                <a:cubicBezTo>
                  <a:pt x="13" y="15"/>
                  <a:pt x="16" y="18"/>
                  <a:pt x="16" y="22"/>
                </a:cubicBezTo>
                <a:cubicBezTo>
                  <a:pt x="16" y="23"/>
                  <a:pt x="16" y="24"/>
                  <a:pt x="15" y="25"/>
                </a:cubicBezTo>
                <a:cubicBezTo>
                  <a:pt x="15" y="26"/>
                  <a:pt x="15" y="26"/>
                  <a:pt x="14" y="26"/>
                </a:cubicBezTo>
                <a:cubicBezTo>
                  <a:pt x="13" y="27"/>
                  <a:pt x="12" y="28"/>
                  <a:pt x="10" y="28"/>
                </a:cubicBezTo>
                <a:cubicBezTo>
                  <a:pt x="6" y="28"/>
                  <a:pt x="3" y="25"/>
                  <a:pt x="3" y="22"/>
                </a:cubicBezTo>
                <a:cubicBezTo>
                  <a:pt x="3" y="18"/>
                  <a:pt x="6" y="15"/>
                  <a:pt x="10" y="15"/>
                </a:cubicBezTo>
                <a:close/>
                <a:moveTo>
                  <a:pt x="96" y="49"/>
                </a:moveTo>
                <a:cubicBezTo>
                  <a:pt x="96" y="66"/>
                  <a:pt x="96" y="66"/>
                  <a:pt x="96" y="66"/>
                </a:cubicBezTo>
                <a:cubicBezTo>
                  <a:pt x="101" y="66"/>
                  <a:pt x="101" y="66"/>
                  <a:pt x="101" y="66"/>
                </a:cubicBezTo>
                <a:cubicBezTo>
                  <a:pt x="101" y="52"/>
                  <a:pt x="101" y="52"/>
                  <a:pt x="101" y="52"/>
                </a:cubicBezTo>
                <a:cubicBezTo>
                  <a:pt x="102" y="52"/>
                  <a:pt x="102" y="52"/>
                  <a:pt x="102" y="52"/>
                </a:cubicBezTo>
                <a:cubicBezTo>
                  <a:pt x="102" y="66"/>
                  <a:pt x="102" y="66"/>
                  <a:pt x="102" y="66"/>
                </a:cubicBezTo>
                <a:cubicBezTo>
                  <a:pt x="107" y="66"/>
                  <a:pt x="107" y="66"/>
                  <a:pt x="107" y="66"/>
                </a:cubicBezTo>
                <a:cubicBezTo>
                  <a:pt x="107" y="49"/>
                  <a:pt x="107" y="49"/>
                  <a:pt x="107" y="49"/>
                </a:cubicBezTo>
                <a:cubicBezTo>
                  <a:pt x="107" y="46"/>
                  <a:pt x="107" y="46"/>
                  <a:pt x="107" y="46"/>
                </a:cubicBezTo>
                <a:cubicBezTo>
                  <a:pt x="107" y="37"/>
                  <a:pt x="107" y="37"/>
                  <a:pt x="107" y="37"/>
                </a:cubicBezTo>
                <a:cubicBezTo>
                  <a:pt x="107" y="37"/>
                  <a:pt x="107" y="37"/>
                  <a:pt x="107" y="37"/>
                </a:cubicBezTo>
                <a:cubicBezTo>
                  <a:pt x="107" y="46"/>
                  <a:pt x="107" y="46"/>
                  <a:pt x="107" y="46"/>
                </a:cubicBezTo>
                <a:cubicBezTo>
                  <a:pt x="112" y="46"/>
                  <a:pt x="112" y="46"/>
                  <a:pt x="112" y="46"/>
                </a:cubicBezTo>
                <a:cubicBezTo>
                  <a:pt x="112" y="33"/>
                  <a:pt x="112" y="33"/>
                  <a:pt x="112" y="33"/>
                </a:cubicBezTo>
                <a:cubicBezTo>
                  <a:pt x="112" y="31"/>
                  <a:pt x="110" y="29"/>
                  <a:pt x="107" y="29"/>
                </a:cubicBezTo>
                <a:cubicBezTo>
                  <a:pt x="98" y="29"/>
                  <a:pt x="98" y="29"/>
                  <a:pt x="98" y="29"/>
                </a:cubicBezTo>
                <a:cubicBezTo>
                  <a:pt x="98" y="30"/>
                  <a:pt x="98" y="30"/>
                  <a:pt x="98" y="31"/>
                </a:cubicBezTo>
                <a:cubicBezTo>
                  <a:pt x="98" y="49"/>
                  <a:pt x="98" y="49"/>
                  <a:pt x="98" y="49"/>
                </a:cubicBezTo>
                <a:cubicBezTo>
                  <a:pt x="96" y="49"/>
                  <a:pt x="96" y="49"/>
                  <a:pt x="96" y="49"/>
                </a:cubicBezTo>
                <a:close/>
                <a:moveTo>
                  <a:pt x="101" y="15"/>
                </a:moveTo>
                <a:cubicBezTo>
                  <a:pt x="98" y="15"/>
                  <a:pt x="95" y="18"/>
                  <a:pt x="95" y="22"/>
                </a:cubicBezTo>
                <a:cubicBezTo>
                  <a:pt x="95" y="23"/>
                  <a:pt x="95" y="24"/>
                  <a:pt x="96" y="25"/>
                </a:cubicBezTo>
                <a:cubicBezTo>
                  <a:pt x="96" y="26"/>
                  <a:pt x="97" y="26"/>
                  <a:pt x="97" y="26"/>
                </a:cubicBezTo>
                <a:cubicBezTo>
                  <a:pt x="98" y="27"/>
                  <a:pt x="100" y="28"/>
                  <a:pt x="101" y="28"/>
                </a:cubicBezTo>
                <a:cubicBezTo>
                  <a:pt x="105" y="28"/>
                  <a:pt x="108" y="25"/>
                  <a:pt x="108" y="22"/>
                </a:cubicBezTo>
                <a:cubicBezTo>
                  <a:pt x="108" y="18"/>
                  <a:pt x="105" y="15"/>
                  <a:pt x="101" y="15"/>
                </a:cubicBezTo>
                <a:close/>
                <a:moveTo>
                  <a:pt x="75" y="51"/>
                </a:moveTo>
                <a:cubicBezTo>
                  <a:pt x="75" y="72"/>
                  <a:pt x="75" y="72"/>
                  <a:pt x="75" y="72"/>
                </a:cubicBezTo>
                <a:cubicBezTo>
                  <a:pt x="80" y="72"/>
                  <a:pt x="80" y="72"/>
                  <a:pt x="80" y="72"/>
                </a:cubicBezTo>
                <a:cubicBezTo>
                  <a:pt x="80" y="54"/>
                  <a:pt x="80" y="54"/>
                  <a:pt x="80" y="54"/>
                </a:cubicBezTo>
                <a:cubicBezTo>
                  <a:pt x="82" y="54"/>
                  <a:pt x="82" y="54"/>
                  <a:pt x="82" y="54"/>
                </a:cubicBezTo>
                <a:cubicBezTo>
                  <a:pt x="82" y="72"/>
                  <a:pt x="82" y="72"/>
                  <a:pt x="82" y="72"/>
                </a:cubicBezTo>
                <a:cubicBezTo>
                  <a:pt x="87" y="72"/>
                  <a:pt x="87" y="72"/>
                  <a:pt x="87" y="72"/>
                </a:cubicBezTo>
                <a:cubicBezTo>
                  <a:pt x="87" y="51"/>
                  <a:pt x="87" y="51"/>
                  <a:pt x="87" y="51"/>
                </a:cubicBezTo>
                <a:cubicBezTo>
                  <a:pt x="87" y="47"/>
                  <a:pt x="87" y="47"/>
                  <a:pt x="87" y="47"/>
                </a:cubicBezTo>
                <a:cubicBezTo>
                  <a:pt x="87" y="36"/>
                  <a:pt x="87" y="36"/>
                  <a:pt x="87" y="36"/>
                </a:cubicBezTo>
                <a:cubicBezTo>
                  <a:pt x="88" y="36"/>
                  <a:pt x="88" y="36"/>
                  <a:pt x="88" y="36"/>
                </a:cubicBezTo>
                <a:cubicBezTo>
                  <a:pt x="88" y="47"/>
                  <a:pt x="88" y="47"/>
                  <a:pt x="88" y="47"/>
                </a:cubicBezTo>
                <a:cubicBezTo>
                  <a:pt x="94" y="47"/>
                  <a:pt x="94" y="47"/>
                  <a:pt x="94" y="47"/>
                </a:cubicBezTo>
                <a:cubicBezTo>
                  <a:pt x="94" y="31"/>
                  <a:pt x="94" y="31"/>
                  <a:pt x="94" y="31"/>
                </a:cubicBezTo>
                <a:cubicBezTo>
                  <a:pt x="94" y="28"/>
                  <a:pt x="91" y="26"/>
                  <a:pt x="88" y="26"/>
                </a:cubicBezTo>
                <a:cubicBezTo>
                  <a:pt x="77" y="26"/>
                  <a:pt x="77" y="26"/>
                  <a:pt x="77" y="26"/>
                </a:cubicBezTo>
                <a:cubicBezTo>
                  <a:pt x="77" y="27"/>
                  <a:pt x="77" y="28"/>
                  <a:pt x="77" y="28"/>
                </a:cubicBezTo>
                <a:cubicBezTo>
                  <a:pt x="77" y="51"/>
                  <a:pt x="77" y="51"/>
                  <a:pt x="77" y="51"/>
                </a:cubicBezTo>
                <a:cubicBezTo>
                  <a:pt x="75" y="51"/>
                  <a:pt x="75" y="51"/>
                  <a:pt x="75" y="51"/>
                </a:cubicBezTo>
                <a:close/>
                <a:moveTo>
                  <a:pt x="65" y="47"/>
                </a:moveTo>
                <a:cubicBezTo>
                  <a:pt x="65" y="32"/>
                  <a:pt x="65" y="32"/>
                  <a:pt x="65" y="32"/>
                </a:cubicBezTo>
                <a:cubicBezTo>
                  <a:pt x="64" y="32"/>
                  <a:pt x="64" y="32"/>
                  <a:pt x="64" y="32"/>
                </a:cubicBezTo>
                <a:cubicBezTo>
                  <a:pt x="64" y="47"/>
                  <a:pt x="64" y="47"/>
                  <a:pt x="64" y="47"/>
                </a:cubicBezTo>
                <a:cubicBezTo>
                  <a:pt x="64" y="50"/>
                  <a:pt x="64" y="50"/>
                  <a:pt x="64" y="50"/>
                </a:cubicBezTo>
                <a:cubicBezTo>
                  <a:pt x="64" y="77"/>
                  <a:pt x="64" y="77"/>
                  <a:pt x="64" y="77"/>
                </a:cubicBezTo>
                <a:cubicBezTo>
                  <a:pt x="57" y="77"/>
                  <a:pt x="57" y="77"/>
                  <a:pt x="57" y="77"/>
                </a:cubicBezTo>
                <a:cubicBezTo>
                  <a:pt x="57" y="55"/>
                  <a:pt x="57" y="55"/>
                  <a:pt x="57" y="55"/>
                </a:cubicBezTo>
                <a:cubicBezTo>
                  <a:pt x="55" y="55"/>
                  <a:pt x="55" y="55"/>
                  <a:pt x="55" y="55"/>
                </a:cubicBezTo>
                <a:cubicBezTo>
                  <a:pt x="55" y="77"/>
                  <a:pt x="55" y="77"/>
                  <a:pt x="55" y="77"/>
                </a:cubicBezTo>
                <a:cubicBezTo>
                  <a:pt x="48" y="77"/>
                  <a:pt x="48" y="77"/>
                  <a:pt x="48" y="77"/>
                </a:cubicBezTo>
                <a:cubicBezTo>
                  <a:pt x="48" y="50"/>
                  <a:pt x="48" y="50"/>
                  <a:pt x="48" y="50"/>
                </a:cubicBezTo>
                <a:cubicBezTo>
                  <a:pt x="48" y="47"/>
                  <a:pt x="48" y="47"/>
                  <a:pt x="48" y="47"/>
                </a:cubicBezTo>
                <a:cubicBezTo>
                  <a:pt x="48" y="32"/>
                  <a:pt x="48" y="32"/>
                  <a:pt x="48" y="32"/>
                </a:cubicBezTo>
                <a:cubicBezTo>
                  <a:pt x="47" y="32"/>
                  <a:pt x="47" y="32"/>
                  <a:pt x="47" y="32"/>
                </a:cubicBezTo>
                <a:cubicBezTo>
                  <a:pt x="47" y="47"/>
                  <a:pt x="47" y="47"/>
                  <a:pt x="47" y="47"/>
                </a:cubicBezTo>
                <a:cubicBezTo>
                  <a:pt x="41" y="47"/>
                  <a:pt x="41" y="47"/>
                  <a:pt x="41" y="47"/>
                </a:cubicBezTo>
                <a:cubicBezTo>
                  <a:pt x="41" y="27"/>
                  <a:pt x="41" y="27"/>
                  <a:pt x="41" y="27"/>
                </a:cubicBezTo>
                <a:cubicBezTo>
                  <a:pt x="41" y="24"/>
                  <a:pt x="44" y="21"/>
                  <a:pt x="47" y="21"/>
                </a:cubicBezTo>
                <a:cubicBezTo>
                  <a:pt x="66" y="21"/>
                  <a:pt x="46" y="21"/>
                  <a:pt x="65" y="21"/>
                </a:cubicBezTo>
                <a:cubicBezTo>
                  <a:pt x="69" y="21"/>
                  <a:pt x="71" y="24"/>
                  <a:pt x="71" y="27"/>
                </a:cubicBezTo>
                <a:cubicBezTo>
                  <a:pt x="71" y="47"/>
                  <a:pt x="71" y="47"/>
                  <a:pt x="71" y="47"/>
                </a:cubicBezTo>
                <a:cubicBezTo>
                  <a:pt x="70" y="47"/>
                  <a:pt x="68" y="47"/>
                  <a:pt x="65" y="47"/>
                </a:cubicBezTo>
                <a:close/>
                <a:moveTo>
                  <a:pt x="37" y="51"/>
                </a:moveTo>
                <a:cubicBezTo>
                  <a:pt x="37" y="72"/>
                  <a:pt x="37" y="72"/>
                  <a:pt x="37" y="72"/>
                </a:cubicBezTo>
                <a:cubicBezTo>
                  <a:pt x="31" y="72"/>
                  <a:pt x="31" y="72"/>
                  <a:pt x="31" y="72"/>
                </a:cubicBezTo>
                <a:cubicBezTo>
                  <a:pt x="31" y="54"/>
                  <a:pt x="31" y="54"/>
                  <a:pt x="31" y="54"/>
                </a:cubicBezTo>
                <a:cubicBezTo>
                  <a:pt x="30" y="54"/>
                  <a:pt x="30" y="54"/>
                  <a:pt x="30" y="54"/>
                </a:cubicBezTo>
                <a:cubicBezTo>
                  <a:pt x="30" y="72"/>
                  <a:pt x="30" y="72"/>
                  <a:pt x="30" y="72"/>
                </a:cubicBezTo>
                <a:cubicBezTo>
                  <a:pt x="24" y="72"/>
                  <a:pt x="24" y="72"/>
                  <a:pt x="24" y="72"/>
                </a:cubicBezTo>
                <a:cubicBezTo>
                  <a:pt x="24" y="51"/>
                  <a:pt x="24" y="51"/>
                  <a:pt x="24" y="51"/>
                </a:cubicBezTo>
                <a:cubicBezTo>
                  <a:pt x="24" y="47"/>
                  <a:pt x="24" y="47"/>
                  <a:pt x="24" y="47"/>
                </a:cubicBezTo>
                <a:cubicBezTo>
                  <a:pt x="24" y="36"/>
                  <a:pt x="24" y="36"/>
                  <a:pt x="24" y="36"/>
                </a:cubicBezTo>
                <a:cubicBezTo>
                  <a:pt x="23" y="36"/>
                  <a:pt x="23" y="36"/>
                  <a:pt x="23" y="36"/>
                </a:cubicBezTo>
                <a:cubicBezTo>
                  <a:pt x="23" y="47"/>
                  <a:pt x="23" y="47"/>
                  <a:pt x="23" y="47"/>
                </a:cubicBezTo>
                <a:cubicBezTo>
                  <a:pt x="18" y="47"/>
                  <a:pt x="18" y="47"/>
                  <a:pt x="18" y="47"/>
                </a:cubicBezTo>
                <a:cubicBezTo>
                  <a:pt x="18" y="31"/>
                  <a:pt x="18" y="31"/>
                  <a:pt x="18" y="31"/>
                </a:cubicBezTo>
                <a:cubicBezTo>
                  <a:pt x="18" y="28"/>
                  <a:pt x="20" y="26"/>
                  <a:pt x="23" y="26"/>
                </a:cubicBezTo>
                <a:cubicBezTo>
                  <a:pt x="35" y="26"/>
                  <a:pt x="35" y="26"/>
                  <a:pt x="35" y="26"/>
                </a:cubicBezTo>
                <a:cubicBezTo>
                  <a:pt x="35" y="27"/>
                  <a:pt x="35" y="28"/>
                  <a:pt x="35" y="28"/>
                </a:cubicBezTo>
                <a:cubicBezTo>
                  <a:pt x="35" y="51"/>
                  <a:pt x="35" y="51"/>
                  <a:pt x="35" y="51"/>
                </a:cubicBezTo>
                <a:cubicBezTo>
                  <a:pt x="37" y="51"/>
                  <a:pt x="37" y="51"/>
                  <a:pt x="37" y="51"/>
                </a:cubicBezTo>
                <a:close/>
                <a:moveTo>
                  <a:pt x="31" y="9"/>
                </a:moveTo>
                <a:cubicBezTo>
                  <a:pt x="35" y="9"/>
                  <a:pt x="39" y="12"/>
                  <a:pt x="39" y="17"/>
                </a:cubicBezTo>
                <a:cubicBezTo>
                  <a:pt x="39" y="19"/>
                  <a:pt x="38" y="20"/>
                  <a:pt x="37" y="22"/>
                </a:cubicBezTo>
                <a:cubicBezTo>
                  <a:pt x="37" y="22"/>
                  <a:pt x="37" y="22"/>
                  <a:pt x="37" y="23"/>
                </a:cubicBezTo>
                <a:cubicBezTo>
                  <a:pt x="35" y="24"/>
                  <a:pt x="33" y="25"/>
                  <a:pt x="31" y="25"/>
                </a:cubicBezTo>
                <a:cubicBezTo>
                  <a:pt x="26" y="25"/>
                  <a:pt x="22" y="21"/>
                  <a:pt x="22" y="17"/>
                </a:cubicBezTo>
                <a:cubicBezTo>
                  <a:pt x="22" y="12"/>
                  <a:pt x="26" y="9"/>
                  <a:pt x="31" y="9"/>
                </a:cubicBezTo>
                <a:close/>
                <a:moveTo>
                  <a:pt x="81" y="9"/>
                </a:moveTo>
                <a:cubicBezTo>
                  <a:pt x="76" y="9"/>
                  <a:pt x="73" y="12"/>
                  <a:pt x="73" y="17"/>
                </a:cubicBezTo>
                <a:cubicBezTo>
                  <a:pt x="73" y="19"/>
                  <a:pt x="73" y="20"/>
                  <a:pt x="74" y="22"/>
                </a:cubicBezTo>
                <a:cubicBezTo>
                  <a:pt x="75" y="22"/>
                  <a:pt x="75" y="22"/>
                  <a:pt x="75" y="23"/>
                </a:cubicBezTo>
                <a:cubicBezTo>
                  <a:pt x="77" y="24"/>
                  <a:pt x="79" y="25"/>
                  <a:pt x="81" y="25"/>
                </a:cubicBezTo>
                <a:cubicBezTo>
                  <a:pt x="85" y="25"/>
                  <a:pt x="89" y="21"/>
                  <a:pt x="89" y="17"/>
                </a:cubicBezTo>
                <a:cubicBezTo>
                  <a:pt x="89" y="12"/>
                  <a:pt x="85" y="9"/>
                  <a:pt x="81" y="9"/>
                </a:cubicBezTo>
                <a:close/>
              </a:path>
            </a:pathLst>
          </a:custGeom>
          <a:solidFill>
            <a:schemeClr val="bg1">
              <a:lumMod val="95000"/>
            </a:schemeClr>
          </a:solidFill>
          <a:ln>
            <a:noFill/>
          </a:ln>
        </p:spPr>
        <p:txBody>
          <a:bodyPr anchor="ctr">
            <a:scene3d>
              <a:camera prst="orthographicFront"/>
              <a:lightRig rig="threePt" dir="t"/>
            </a:scene3d>
            <a:sp3d contourW="12700">
              <a:contourClr>
                <a:srgbClr val="FFFFFF"/>
              </a:contourClr>
            </a:sp3d>
          </a:bodyPr>
          <a:lstStyle/>
          <a:p>
            <a:pPr algn="ctr">
              <a:defRPr/>
            </a:pPr>
            <a:endParaRPr lang="zh-CN" altLang="en-US">
              <a:solidFill>
                <a:schemeClr val="bg1">
                  <a:lumMod val="95000"/>
                </a:schemeClr>
              </a:solidFill>
              <a:ea typeface="宋体" panose="02010600030101010101" pitchFamily="2" charset="-122"/>
            </a:endParaRPr>
          </a:p>
        </p:txBody>
      </p:sp>
      <p:sp>
        <p:nvSpPr>
          <p:cNvPr id="32" name="文本框 19"/>
          <p:cNvSpPr txBox="1">
            <a:spLocks noChangeArrowheads="1"/>
          </p:cNvSpPr>
          <p:nvPr>
            <p:custDataLst>
              <p:tags r:id="rId3"/>
            </p:custDataLst>
          </p:nvPr>
        </p:nvSpPr>
        <p:spPr bwMode="auto">
          <a:xfrm>
            <a:off x="1076654" y="2333426"/>
            <a:ext cx="2845412" cy="576262"/>
          </a:xfrm>
          <a:prstGeom prst="rect">
            <a:avLst/>
          </a:prstGeom>
          <a:noFill/>
          <a:ln>
            <a:noFill/>
          </a:ln>
        </p:spPr>
        <p:txBody>
          <a:bodyPr anchor="ctr"/>
          <a:lstStyle>
            <a:lvl1pPr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marL="742950" indent="-285750"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marL="1143000" indent="-228600"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marL="1600200" indent="-228600"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marL="2057400" indent="-228600"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pPr algn="dist" eaLnBrk="1" hangingPunct="1">
              <a:defRPr/>
            </a:pPr>
            <a:r>
              <a:rPr lang="zh-CN" altLang="en-US" sz="4000" b="1" dirty="0" smtClean="0">
                <a:solidFill>
                  <a:schemeClr val="bg1">
                    <a:lumMod val="95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微软雅黑" panose="020B0503020204020204" pitchFamily="34" charset="-122"/>
                <a:ea typeface="微软雅黑" panose="020B0503020204020204" pitchFamily="34" charset="-122"/>
              </a:rPr>
              <a:t>公司与团队</a:t>
            </a:r>
            <a:endParaRPr lang="zh-CN" altLang="en-US" sz="4000" b="1" dirty="0">
              <a:solidFill>
                <a:schemeClr val="bg1">
                  <a:lumMod val="95000"/>
                </a:schemeClr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40" name="文本框 9"/>
          <p:cNvSpPr txBox="1"/>
          <p:nvPr/>
        </p:nvSpPr>
        <p:spPr>
          <a:xfrm>
            <a:off x="5602906" y="2686706"/>
            <a:ext cx="2643113" cy="369332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pPr marL="0" lvl="1"/>
            <a:r>
              <a:rPr lang="en-US" altLang="zh-CN" sz="2400" dirty="0">
                <a:solidFill>
                  <a:schemeClr val="bg1">
                    <a:lumMod val="9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 </a:t>
            </a:r>
            <a:r>
              <a:rPr lang="en-US" altLang="zh-CN" sz="2400" dirty="0" smtClean="0">
                <a:solidFill>
                  <a:schemeClr val="bg1">
                    <a:lumMod val="9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  </a:t>
            </a:r>
            <a:r>
              <a:rPr lang="zh-CN" altLang="en-US" sz="2400" dirty="0" smtClean="0">
                <a:solidFill>
                  <a:schemeClr val="bg1">
                    <a:lumMod val="9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公司</a:t>
            </a:r>
            <a:r>
              <a:rPr lang="zh-CN" altLang="en-US" sz="2400" dirty="0">
                <a:solidFill>
                  <a:schemeClr val="bg1">
                    <a:lumMod val="9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简介</a:t>
            </a:r>
          </a:p>
        </p:txBody>
      </p:sp>
      <p:sp>
        <p:nvSpPr>
          <p:cNvPr id="45" name="文本框 9"/>
          <p:cNvSpPr txBox="1"/>
          <p:nvPr/>
        </p:nvSpPr>
        <p:spPr>
          <a:xfrm>
            <a:off x="10098783" y="2694172"/>
            <a:ext cx="2664295" cy="369332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pPr marL="0" lvl="1"/>
            <a:r>
              <a:rPr lang="zh-CN" altLang="en-US" sz="2400" dirty="0" smtClean="0">
                <a:solidFill>
                  <a:schemeClr val="bg1">
                    <a:lumMod val="9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团队介绍</a:t>
            </a:r>
            <a:endParaRPr lang="zh-CN" altLang="en-US" sz="2400" dirty="0">
              <a:solidFill>
                <a:schemeClr val="bg1">
                  <a:lumMod val="95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50" name="文本框 9"/>
          <p:cNvSpPr txBox="1"/>
          <p:nvPr/>
        </p:nvSpPr>
        <p:spPr>
          <a:xfrm>
            <a:off x="10108934" y="3472160"/>
            <a:ext cx="1321996" cy="369332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pPr marL="0" lvl="1"/>
            <a:r>
              <a:rPr lang="zh-CN" altLang="en-US" sz="2400" dirty="0" smtClean="0">
                <a:solidFill>
                  <a:schemeClr val="bg1">
                    <a:lumMod val="9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项目成员</a:t>
            </a:r>
            <a:endParaRPr lang="zh-CN" altLang="en-US" sz="2400" dirty="0">
              <a:solidFill>
                <a:schemeClr val="bg1">
                  <a:lumMod val="95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55" name="文本框 9"/>
          <p:cNvSpPr txBox="1"/>
          <p:nvPr/>
        </p:nvSpPr>
        <p:spPr>
          <a:xfrm>
            <a:off x="8024786" y="2682819"/>
            <a:ext cx="1592914" cy="369332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pPr marL="0" lvl="1"/>
            <a:r>
              <a:rPr lang="zh-CN" altLang="en-US" sz="2400" dirty="0" smtClean="0">
                <a:solidFill>
                  <a:schemeClr val="bg1">
                    <a:lumMod val="9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核心成员</a:t>
            </a:r>
            <a:endParaRPr lang="zh-CN" altLang="en-US" sz="2400" dirty="0">
              <a:solidFill>
                <a:schemeClr val="bg1">
                  <a:lumMod val="95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60" name="文本框 9"/>
          <p:cNvSpPr txBox="1"/>
          <p:nvPr/>
        </p:nvSpPr>
        <p:spPr>
          <a:xfrm>
            <a:off x="8011767" y="3472160"/>
            <a:ext cx="1592915" cy="369332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pPr marL="0" lvl="1"/>
            <a:r>
              <a:rPr lang="zh-CN" altLang="en-US" sz="2400" dirty="0" smtClean="0">
                <a:solidFill>
                  <a:schemeClr val="bg1">
                    <a:lumMod val="9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组织结构</a:t>
            </a:r>
            <a:endParaRPr lang="zh-CN" altLang="en-US" sz="2400" dirty="0">
              <a:solidFill>
                <a:schemeClr val="bg1">
                  <a:lumMod val="95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65" name="文本框 9"/>
          <p:cNvSpPr txBox="1"/>
          <p:nvPr/>
        </p:nvSpPr>
        <p:spPr>
          <a:xfrm>
            <a:off x="5899052" y="4250148"/>
            <a:ext cx="2458204" cy="369332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pPr marL="0" lvl="1"/>
            <a:r>
              <a:rPr lang="zh-CN" altLang="en-US" sz="2400" dirty="0" smtClean="0">
                <a:solidFill>
                  <a:schemeClr val="bg1">
                    <a:lumMod val="9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公司大事记</a:t>
            </a:r>
            <a:endParaRPr lang="zh-CN" altLang="en-US" sz="2400" dirty="0">
              <a:solidFill>
                <a:schemeClr val="bg1">
                  <a:lumMod val="95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70" name="文本框 9"/>
          <p:cNvSpPr txBox="1"/>
          <p:nvPr/>
        </p:nvSpPr>
        <p:spPr>
          <a:xfrm>
            <a:off x="5871413" y="3472161"/>
            <a:ext cx="1700026" cy="369332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pPr marL="0" lvl="1"/>
            <a:r>
              <a:rPr lang="zh-CN" altLang="en-US" sz="2400" dirty="0" smtClean="0">
                <a:solidFill>
                  <a:schemeClr val="bg1">
                    <a:lumMod val="9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企业理念</a:t>
            </a:r>
            <a:endParaRPr lang="zh-CN" altLang="en-US" sz="2400" dirty="0">
              <a:solidFill>
                <a:schemeClr val="bg1">
                  <a:lumMod val="95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6" name="椭圆 5"/>
          <p:cNvSpPr/>
          <p:nvPr/>
        </p:nvSpPr>
        <p:spPr>
          <a:xfrm>
            <a:off x="5391830" y="2640986"/>
            <a:ext cx="406400" cy="406400"/>
          </a:xfrm>
          <a:prstGeom prst="ellipse">
            <a:avLst/>
          </a:prstGeom>
          <a:solidFill>
            <a:schemeClr val="tx1">
              <a:lumMod val="95000"/>
              <a:lumOff val="5000"/>
            </a:schemeClr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zh-CN" sz="2400" b="1" dirty="0" smtClean="0"/>
              <a:t>1</a:t>
            </a:r>
            <a:endParaRPr lang="zh-CN" altLang="en-US" sz="2400" b="1" dirty="0"/>
          </a:p>
        </p:txBody>
      </p:sp>
      <p:sp>
        <p:nvSpPr>
          <p:cNvPr id="74" name="椭圆 73"/>
          <p:cNvSpPr/>
          <p:nvPr/>
        </p:nvSpPr>
        <p:spPr>
          <a:xfrm>
            <a:off x="7498256" y="2653229"/>
            <a:ext cx="406400" cy="406400"/>
          </a:xfrm>
          <a:prstGeom prst="ellipse">
            <a:avLst/>
          </a:prstGeom>
          <a:solidFill>
            <a:schemeClr val="tx1">
              <a:lumMod val="95000"/>
              <a:lumOff val="5000"/>
            </a:schemeClr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zh-CN" sz="2400" b="1" dirty="0" smtClean="0"/>
              <a:t>2</a:t>
            </a:r>
            <a:endParaRPr lang="zh-CN" altLang="en-US" sz="2400" b="1" dirty="0"/>
          </a:p>
        </p:txBody>
      </p:sp>
      <p:sp>
        <p:nvSpPr>
          <p:cNvPr id="75" name="椭圆 74"/>
          <p:cNvSpPr/>
          <p:nvPr/>
        </p:nvSpPr>
        <p:spPr>
          <a:xfrm>
            <a:off x="9604682" y="2636183"/>
            <a:ext cx="406400" cy="406400"/>
          </a:xfrm>
          <a:prstGeom prst="ellipse">
            <a:avLst/>
          </a:prstGeom>
          <a:solidFill>
            <a:schemeClr val="tx1">
              <a:lumMod val="95000"/>
              <a:lumOff val="5000"/>
            </a:schemeClr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zh-CN" sz="2400" b="1" dirty="0" smtClean="0"/>
              <a:t>3</a:t>
            </a:r>
            <a:endParaRPr lang="zh-CN" altLang="en-US" sz="2400" b="1" dirty="0"/>
          </a:p>
        </p:txBody>
      </p:sp>
      <p:sp>
        <p:nvSpPr>
          <p:cNvPr id="76" name="椭圆 75"/>
          <p:cNvSpPr/>
          <p:nvPr/>
        </p:nvSpPr>
        <p:spPr>
          <a:xfrm>
            <a:off x="5391830" y="3472160"/>
            <a:ext cx="406400" cy="406400"/>
          </a:xfrm>
          <a:prstGeom prst="ellipse">
            <a:avLst/>
          </a:prstGeom>
          <a:solidFill>
            <a:schemeClr val="tx1">
              <a:lumMod val="95000"/>
              <a:lumOff val="5000"/>
            </a:schemeClr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zh-CN" sz="2400" b="1" dirty="0" smtClean="0"/>
              <a:t>4</a:t>
            </a:r>
            <a:endParaRPr lang="zh-CN" altLang="en-US" sz="2400" b="1" dirty="0"/>
          </a:p>
        </p:txBody>
      </p:sp>
      <p:sp>
        <p:nvSpPr>
          <p:cNvPr id="79" name="椭圆 78"/>
          <p:cNvSpPr/>
          <p:nvPr/>
        </p:nvSpPr>
        <p:spPr>
          <a:xfrm>
            <a:off x="5399706" y="4213080"/>
            <a:ext cx="406400" cy="406400"/>
          </a:xfrm>
          <a:prstGeom prst="ellipse">
            <a:avLst/>
          </a:prstGeom>
          <a:solidFill>
            <a:schemeClr val="tx1">
              <a:lumMod val="95000"/>
              <a:lumOff val="5000"/>
            </a:schemeClr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zh-CN" sz="2400" b="1" dirty="0"/>
              <a:t>7</a:t>
            </a:r>
            <a:endParaRPr lang="zh-CN" altLang="en-US" sz="2400" b="1" dirty="0"/>
          </a:p>
        </p:txBody>
      </p:sp>
      <p:sp>
        <p:nvSpPr>
          <p:cNvPr id="82" name="椭圆 81"/>
          <p:cNvSpPr/>
          <p:nvPr/>
        </p:nvSpPr>
        <p:spPr>
          <a:xfrm>
            <a:off x="7498256" y="3472160"/>
            <a:ext cx="406400" cy="406400"/>
          </a:xfrm>
          <a:prstGeom prst="ellipse">
            <a:avLst/>
          </a:prstGeom>
          <a:solidFill>
            <a:schemeClr val="tx1">
              <a:lumMod val="95000"/>
              <a:lumOff val="5000"/>
            </a:schemeClr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zh-CN" sz="2400" b="1" dirty="0" smtClean="0"/>
              <a:t>5</a:t>
            </a:r>
            <a:endParaRPr lang="zh-CN" altLang="en-US" sz="2400" b="1" dirty="0"/>
          </a:p>
        </p:txBody>
      </p:sp>
      <p:sp>
        <p:nvSpPr>
          <p:cNvPr id="83" name="椭圆 82"/>
          <p:cNvSpPr/>
          <p:nvPr/>
        </p:nvSpPr>
        <p:spPr>
          <a:xfrm>
            <a:off x="9617700" y="3453626"/>
            <a:ext cx="406400" cy="406400"/>
          </a:xfrm>
          <a:prstGeom prst="ellipse">
            <a:avLst/>
          </a:prstGeom>
          <a:solidFill>
            <a:schemeClr val="tx1">
              <a:lumMod val="95000"/>
              <a:lumOff val="5000"/>
            </a:schemeClr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zh-CN" sz="2400" b="1" dirty="0" smtClean="0"/>
              <a:t>6</a:t>
            </a:r>
            <a:endParaRPr lang="zh-CN" altLang="en-US" sz="2400" b="1" dirty="0"/>
          </a:p>
        </p:txBody>
      </p:sp>
    </p:spTree>
    <p:custDataLst>
      <p:tags r:id="rId1"/>
    </p:custData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300"/>
                                        <p:tgtEl>
                                          <p:spTgt spid="30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300" fill="hold"/>
                                        <p:tgtEl>
                                          <p:spTgt spid="3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300" fill="hold"/>
                                        <p:tgtEl>
                                          <p:spTgt spid="3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0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300"/>
                                        <p:tgtEl>
                                          <p:spTgt spid="3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3" dur="300" fill="hold"/>
                                        <p:tgtEl>
                                          <p:spTgt spid="3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300" fill="hold"/>
                                        <p:tgtEl>
                                          <p:spTgt spid="3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5" fill="hold">
                            <p:stCondLst>
                              <p:cond delay="500"/>
                            </p:stCondLst>
                            <p:childTnLst>
                              <p:par>
                                <p:cTn id="16" presetID="2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8" dur="500"/>
                                        <p:tgtEl>
                                          <p:spTgt spid="5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9" presetID="2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1" dur="500"/>
                                        <p:tgtEl>
                                          <p:spTgt spid="5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2" presetID="2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4" dur="500"/>
                                        <p:tgtEl>
                                          <p:spTgt spid="6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5" presetID="2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7" dur="500"/>
                                        <p:tgtEl>
                                          <p:spTgt spid="6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8" presetID="2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30" dur="500"/>
                                        <p:tgtEl>
                                          <p:spTgt spid="7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1" presetID="2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33" dur="500"/>
                                        <p:tgtEl>
                                          <p:spTgt spid="7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4" presetID="2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36" dur="500"/>
                                        <p:tgtEl>
                                          <p:spTgt spid="7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7" presetID="2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39" dur="500"/>
                                        <p:tgtEl>
                                          <p:spTgt spid="8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0" presetID="2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42" dur="500"/>
                                        <p:tgtEl>
                                          <p:spTgt spid="8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3" presetID="2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45" dur="500"/>
                                        <p:tgtEl>
                                          <p:spTgt spid="4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6" presetID="2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48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9" presetID="2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51" dur="500"/>
                                        <p:tgtEl>
                                          <p:spTgt spid="4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2" presetID="2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54" dur="500"/>
                                        <p:tgtEl>
                                          <p:spTgt spid="7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5" presetID="2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57" dur="500"/>
                                        <p:tgtEl>
                                          <p:spTgt spid="7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0" grpId="0" animBg="1"/>
      <p:bldP spid="32" grpId="0"/>
      <p:bldP spid="40" grpId="0"/>
      <p:bldP spid="45" grpId="0"/>
      <p:bldP spid="50" grpId="0"/>
      <p:bldP spid="55" grpId="0"/>
      <p:bldP spid="60" grpId="0"/>
      <p:bldP spid="65" grpId="0"/>
      <p:bldP spid="70" grpId="0"/>
      <p:bldP spid="6" grpId="0" animBg="1"/>
      <p:bldP spid="74" grpId="0" animBg="1"/>
      <p:bldP spid="75" grpId="0" animBg="1"/>
      <p:bldP spid="76" grpId="0" animBg="1"/>
      <p:bldP spid="79" grpId="0" animBg="1"/>
      <p:bldP spid="82" grpId="0" animBg="1"/>
      <p:bldP spid="83" grpId="0" animBg="1"/>
    </p:bld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" name="矩形 18"/>
          <p:cNvSpPr/>
          <p:nvPr/>
        </p:nvSpPr>
        <p:spPr>
          <a:xfrm>
            <a:off x="0" y="-95250"/>
            <a:ext cx="12201525" cy="6953250"/>
          </a:xfrm>
          <a:prstGeom prst="rect">
            <a:avLst/>
          </a:prstGeom>
          <a:solidFill>
            <a:schemeClr val="bg1">
              <a:lumMod val="95000"/>
            </a:schemeClr>
          </a:solidFill>
          <a:ln>
            <a:solidFill>
              <a:schemeClr val="bg1">
                <a:lumMod val="9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pic>
        <p:nvPicPr>
          <p:cNvPr id="2" name="图片 1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-91258"/>
            <a:ext cx="12407900" cy="3630565"/>
          </a:xfrm>
          <a:prstGeom prst="rect">
            <a:avLst/>
          </a:prstGeom>
        </p:spPr>
      </p:pic>
      <p:sp>
        <p:nvSpPr>
          <p:cNvPr id="5" name="Oval 12"/>
          <p:cNvSpPr/>
          <p:nvPr/>
        </p:nvSpPr>
        <p:spPr>
          <a:xfrm>
            <a:off x="888897" y="4377500"/>
            <a:ext cx="1661057" cy="1668410"/>
          </a:xfrm>
          <a:prstGeom prst="ellipse">
            <a:avLst/>
          </a:prstGeom>
          <a:solidFill>
            <a:srgbClr val="3F3F3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3200">
              <a:solidFill>
                <a:schemeClr val="bg1">
                  <a:lumMod val="95000"/>
                </a:schemeClr>
              </a:solidFill>
            </a:endParaRPr>
          </a:p>
        </p:txBody>
      </p:sp>
      <p:grpSp>
        <p:nvGrpSpPr>
          <p:cNvPr id="6" name="Group 23"/>
          <p:cNvGrpSpPr/>
          <p:nvPr/>
        </p:nvGrpSpPr>
        <p:grpSpPr>
          <a:xfrm>
            <a:off x="1302230" y="4727459"/>
            <a:ext cx="1162191" cy="1013190"/>
            <a:chOff x="7540014" y="4306907"/>
            <a:chExt cx="389342" cy="339426"/>
          </a:xfrm>
          <a:solidFill>
            <a:schemeClr val="bg1"/>
          </a:solidFill>
        </p:grpSpPr>
        <p:sp>
          <p:nvSpPr>
            <p:cNvPr id="7" name="Freeform 110"/>
            <p:cNvSpPr/>
            <p:nvPr/>
          </p:nvSpPr>
          <p:spPr bwMode="auto">
            <a:xfrm>
              <a:off x="7799575" y="4409234"/>
              <a:ext cx="102328" cy="102328"/>
            </a:xfrm>
            <a:custGeom>
              <a:avLst/>
              <a:gdLst>
                <a:gd name="T0" fmla="*/ 0 w 41"/>
                <a:gd name="T1" fmla="*/ 39 h 41"/>
                <a:gd name="T2" fmla="*/ 3 w 41"/>
                <a:gd name="T3" fmla="*/ 41 h 41"/>
                <a:gd name="T4" fmla="*/ 41 w 41"/>
                <a:gd name="T5" fmla="*/ 3 h 41"/>
                <a:gd name="T6" fmla="*/ 39 w 41"/>
                <a:gd name="T7" fmla="*/ 0 h 41"/>
                <a:gd name="T8" fmla="*/ 0 w 41"/>
                <a:gd name="T9" fmla="*/ 39 h 4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41" h="41">
                  <a:moveTo>
                    <a:pt x="0" y="39"/>
                  </a:moveTo>
                  <a:lnTo>
                    <a:pt x="3" y="41"/>
                  </a:lnTo>
                  <a:lnTo>
                    <a:pt x="41" y="3"/>
                  </a:lnTo>
                  <a:lnTo>
                    <a:pt x="39" y="0"/>
                  </a:lnTo>
                  <a:lnTo>
                    <a:pt x="0" y="39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/>
            <a:lstStyle/>
            <a:p>
              <a:pPr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>
                <a:solidFill>
                  <a:schemeClr val="tx2">
                    <a:lumMod val="50000"/>
                  </a:schemeClr>
                </a:solidFill>
                <a:latin typeface="+mn-lt"/>
                <a:cs typeface="+mn-cs"/>
              </a:endParaRPr>
            </a:p>
          </p:txBody>
        </p:sp>
        <p:sp>
          <p:nvSpPr>
            <p:cNvPr id="8" name="Freeform 111"/>
            <p:cNvSpPr/>
            <p:nvPr/>
          </p:nvSpPr>
          <p:spPr bwMode="auto">
            <a:xfrm>
              <a:off x="7777112" y="4381780"/>
              <a:ext cx="109814" cy="114806"/>
            </a:xfrm>
            <a:custGeom>
              <a:avLst/>
              <a:gdLst>
                <a:gd name="T0" fmla="*/ 37 w 44"/>
                <a:gd name="T1" fmla="*/ 0 h 46"/>
                <a:gd name="T2" fmla="*/ 0 w 44"/>
                <a:gd name="T3" fmla="*/ 39 h 46"/>
                <a:gd name="T4" fmla="*/ 6 w 44"/>
                <a:gd name="T5" fmla="*/ 46 h 46"/>
                <a:gd name="T6" fmla="*/ 44 w 44"/>
                <a:gd name="T7" fmla="*/ 8 h 46"/>
                <a:gd name="T8" fmla="*/ 37 w 44"/>
                <a:gd name="T9" fmla="*/ 0 h 4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44" h="46">
                  <a:moveTo>
                    <a:pt x="37" y="0"/>
                  </a:moveTo>
                  <a:lnTo>
                    <a:pt x="0" y="39"/>
                  </a:lnTo>
                  <a:lnTo>
                    <a:pt x="6" y="46"/>
                  </a:lnTo>
                  <a:lnTo>
                    <a:pt x="44" y="8"/>
                  </a:lnTo>
                  <a:lnTo>
                    <a:pt x="37" y="0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/>
            <a:lstStyle/>
            <a:p>
              <a:pPr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>
                <a:solidFill>
                  <a:schemeClr val="tx2">
                    <a:lumMod val="50000"/>
                  </a:schemeClr>
                </a:solidFill>
                <a:latin typeface="+mn-lt"/>
                <a:cs typeface="+mn-cs"/>
              </a:endParaRPr>
            </a:p>
          </p:txBody>
        </p:sp>
        <p:sp>
          <p:nvSpPr>
            <p:cNvPr id="9" name="Freeform 112"/>
            <p:cNvSpPr/>
            <p:nvPr/>
          </p:nvSpPr>
          <p:spPr bwMode="auto">
            <a:xfrm>
              <a:off x="7757146" y="4366805"/>
              <a:ext cx="104823" cy="104823"/>
            </a:xfrm>
            <a:custGeom>
              <a:avLst/>
              <a:gdLst>
                <a:gd name="T0" fmla="*/ 0 w 42"/>
                <a:gd name="T1" fmla="*/ 38 h 42"/>
                <a:gd name="T2" fmla="*/ 4 w 42"/>
                <a:gd name="T3" fmla="*/ 42 h 42"/>
                <a:gd name="T4" fmla="*/ 42 w 42"/>
                <a:gd name="T5" fmla="*/ 4 h 42"/>
                <a:gd name="T6" fmla="*/ 38 w 42"/>
                <a:gd name="T7" fmla="*/ 0 h 42"/>
                <a:gd name="T8" fmla="*/ 0 w 42"/>
                <a:gd name="T9" fmla="*/ 38 h 4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42" h="42">
                  <a:moveTo>
                    <a:pt x="0" y="38"/>
                  </a:moveTo>
                  <a:lnTo>
                    <a:pt x="4" y="42"/>
                  </a:lnTo>
                  <a:lnTo>
                    <a:pt x="42" y="4"/>
                  </a:lnTo>
                  <a:lnTo>
                    <a:pt x="38" y="0"/>
                  </a:lnTo>
                  <a:lnTo>
                    <a:pt x="0" y="38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/>
            <a:lstStyle/>
            <a:p>
              <a:pPr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>
                <a:solidFill>
                  <a:schemeClr val="tx2">
                    <a:lumMod val="50000"/>
                  </a:schemeClr>
                </a:solidFill>
                <a:latin typeface="+mn-lt"/>
                <a:cs typeface="+mn-cs"/>
              </a:endParaRPr>
            </a:p>
          </p:txBody>
        </p:sp>
        <p:sp>
          <p:nvSpPr>
            <p:cNvPr id="10" name="Freeform 113"/>
            <p:cNvSpPr/>
            <p:nvPr/>
          </p:nvSpPr>
          <p:spPr bwMode="auto">
            <a:xfrm>
              <a:off x="7729693" y="4469133"/>
              <a:ext cx="69882" cy="69882"/>
            </a:xfrm>
            <a:custGeom>
              <a:avLst/>
              <a:gdLst>
                <a:gd name="T0" fmla="*/ 28 w 28"/>
                <a:gd name="T1" fmla="*/ 20 h 28"/>
                <a:gd name="T2" fmla="*/ 8 w 28"/>
                <a:gd name="T3" fmla="*/ 0 h 28"/>
                <a:gd name="T4" fmla="*/ 0 w 28"/>
                <a:gd name="T5" fmla="*/ 20 h 28"/>
                <a:gd name="T6" fmla="*/ 9 w 28"/>
                <a:gd name="T7" fmla="*/ 28 h 28"/>
                <a:gd name="T8" fmla="*/ 28 w 28"/>
                <a:gd name="T9" fmla="*/ 20 h 2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28" h="28">
                  <a:moveTo>
                    <a:pt x="28" y="20"/>
                  </a:moveTo>
                  <a:lnTo>
                    <a:pt x="8" y="0"/>
                  </a:lnTo>
                  <a:lnTo>
                    <a:pt x="0" y="20"/>
                  </a:lnTo>
                  <a:lnTo>
                    <a:pt x="9" y="28"/>
                  </a:lnTo>
                  <a:lnTo>
                    <a:pt x="28" y="20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/>
            <a:lstStyle/>
            <a:p>
              <a:pPr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>
                <a:solidFill>
                  <a:schemeClr val="tx2">
                    <a:lumMod val="50000"/>
                  </a:schemeClr>
                </a:solidFill>
                <a:latin typeface="+mn-lt"/>
                <a:cs typeface="+mn-cs"/>
              </a:endParaRPr>
            </a:p>
          </p:txBody>
        </p:sp>
        <p:sp>
          <p:nvSpPr>
            <p:cNvPr id="11" name="Freeform 114"/>
            <p:cNvSpPr/>
            <p:nvPr/>
          </p:nvSpPr>
          <p:spPr bwMode="auto">
            <a:xfrm>
              <a:off x="7712222" y="4526535"/>
              <a:ext cx="34941" cy="32446"/>
            </a:xfrm>
            <a:custGeom>
              <a:avLst/>
              <a:gdLst>
                <a:gd name="T0" fmla="*/ 0 w 14"/>
                <a:gd name="T1" fmla="*/ 13 h 13"/>
                <a:gd name="T2" fmla="*/ 14 w 14"/>
                <a:gd name="T3" fmla="*/ 6 h 13"/>
                <a:gd name="T4" fmla="*/ 6 w 14"/>
                <a:gd name="T5" fmla="*/ 0 h 13"/>
                <a:gd name="T6" fmla="*/ 0 w 14"/>
                <a:gd name="T7" fmla="*/ 13 h 1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14" h="13">
                  <a:moveTo>
                    <a:pt x="0" y="13"/>
                  </a:moveTo>
                  <a:lnTo>
                    <a:pt x="14" y="6"/>
                  </a:lnTo>
                  <a:lnTo>
                    <a:pt x="6" y="0"/>
                  </a:lnTo>
                  <a:lnTo>
                    <a:pt x="0" y="13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/>
            <a:lstStyle/>
            <a:p>
              <a:pPr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>
                <a:solidFill>
                  <a:schemeClr val="tx2">
                    <a:lumMod val="50000"/>
                  </a:schemeClr>
                </a:solidFill>
                <a:latin typeface="+mn-lt"/>
                <a:cs typeface="+mn-cs"/>
              </a:endParaRPr>
            </a:p>
          </p:txBody>
        </p:sp>
        <p:sp>
          <p:nvSpPr>
            <p:cNvPr id="12" name="Freeform 115"/>
            <p:cNvSpPr/>
            <p:nvPr/>
          </p:nvSpPr>
          <p:spPr bwMode="auto">
            <a:xfrm>
              <a:off x="7859474" y="4341848"/>
              <a:ext cx="69882" cy="69882"/>
            </a:xfrm>
            <a:custGeom>
              <a:avLst/>
              <a:gdLst>
                <a:gd name="T0" fmla="*/ 7 w 28"/>
                <a:gd name="T1" fmla="*/ 0 h 28"/>
                <a:gd name="T2" fmla="*/ 0 w 28"/>
                <a:gd name="T3" fmla="*/ 8 h 28"/>
                <a:gd name="T4" fmla="*/ 20 w 28"/>
                <a:gd name="T5" fmla="*/ 28 h 28"/>
                <a:gd name="T6" fmla="*/ 28 w 28"/>
                <a:gd name="T7" fmla="*/ 20 h 28"/>
                <a:gd name="T8" fmla="*/ 7 w 28"/>
                <a:gd name="T9" fmla="*/ 0 h 2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28" h="28">
                  <a:moveTo>
                    <a:pt x="7" y="0"/>
                  </a:moveTo>
                  <a:lnTo>
                    <a:pt x="0" y="8"/>
                  </a:lnTo>
                  <a:lnTo>
                    <a:pt x="20" y="28"/>
                  </a:lnTo>
                  <a:lnTo>
                    <a:pt x="28" y="20"/>
                  </a:lnTo>
                  <a:lnTo>
                    <a:pt x="7" y="0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/>
            <a:lstStyle/>
            <a:p>
              <a:pPr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>
                <a:solidFill>
                  <a:schemeClr val="tx2">
                    <a:lumMod val="50000"/>
                  </a:schemeClr>
                </a:solidFill>
                <a:latin typeface="+mn-lt"/>
                <a:cs typeface="+mn-cs"/>
              </a:endParaRPr>
            </a:p>
          </p:txBody>
        </p:sp>
        <p:sp>
          <p:nvSpPr>
            <p:cNvPr id="13" name="Freeform 116"/>
            <p:cNvSpPr/>
            <p:nvPr/>
          </p:nvSpPr>
          <p:spPr bwMode="auto">
            <a:xfrm>
              <a:off x="7540014" y="4306907"/>
              <a:ext cx="279527" cy="339426"/>
            </a:xfrm>
            <a:custGeom>
              <a:avLst/>
              <a:gdLst>
                <a:gd name="T0" fmla="*/ 104 w 112"/>
                <a:gd name="T1" fmla="*/ 101 h 136"/>
                <a:gd name="T2" fmla="*/ 83 w 112"/>
                <a:gd name="T3" fmla="*/ 101 h 136"/>
                <a:gd name="T4" fmla="*/ 83 w 112"/>
                <a:gd name="T5" fmla="*/ 129 h 136"/>
                <a:gd name="T6" fmla="*/ 7 w 112"/>
                <a:gd name="T7" fmla="*/ 129 h 136"/>
                <a:gd name="T8" fmla="*/ 7 w 112"/>
                <a:gd name="T9" fmla="*/ 32 h 136"/>
                <a:gd name="T10" fmla="*/ 104 w 112"/>
                <a:gd name="T11" fmla="*/ 32 h 136"/>
                <a:gd name="T12" fmla="*/ 104 w 112"/>
                <a:gd name="T13" fmla="*/ 40 h 136"/>
                <a:gd name="T14" fmla="*/ 112 w 112"/>
                <a:gd name="T15" fmla="*/ 32 h 136"/>
                <a:gd name="T16" fmla="*/ 112 w 112"/>
                <a:gd name="T17" fmla="*/ 6 h 136"/>
                <a:gd name="T18" fmla="*/ 97 w 112"/>
                <a:gd name="T19" fmla="*/ 6 h 136"/>
                <a:gd name="T20" fmla="*/ 97 w 112"/>
                <a:gd name="T21" fmla="*/ 20 h 136"/>
                <a:gd name="T22" fmla="*/ 95 w 112"/>
                <a:gd name="T23" fmla="*/ 20 h 136"/>
                <a:gd name="T24" fmla="*/ 95 w 112"/>
                <a:gd name="T25" fmla="*/ 0 h 136"/>
                <a:gd name="T26" fmla="*/ 89 w 112"/>
                <a:gd name="T27" fmla="*/ 0 h 136"/>
                <a:gd name="T28" fmla="*/ 89 w 112"/>
                <a:gd name="T29" fmla="*/ 20 h 136"/>
                <a:gd name="T30" fmla="*/ 87 w 112"/>
                <a:gd name="T31" fmla="*/ 20 h 136"/>
                <a:gd name="T32" fmla="*/ 87 w 112"/>
                <a:gd name="T33" fmla="*/ 6 h 136"/>
                <a:gd name="T34" fmla="*/ 79 w 112"/>
                <a:gd name="T35" fmla="*/ 6 h 136"/>
                <a:gd name="T36" fmla="*/ 79 w 112"/>
                <a:gd name="T37" fmla="*/ 20 h 136"/>
                <a:gd name="T38" fmla="*/ 76 w 112"/>
                <a:gd name="T39" fmla="*/ 20 h 136"/>
                <a:gd name="T40" fmla="*/ 76 w 112"/>
                <a:gd name="T41" fmla="*/ 0 h 136"/>
                <a:gd name="T42" fmla="*/ 72 w 112"/>
                <a:gd name="T43" fmla="*/ 0 h 136"/>
                <a:gd name="T44" fmla="*/ 72 w 112"/>
                <a:gd name="T45" fmla="*/ 20 h 136"/>
                <a:gd name="T46" fmla="*/ 68 w 112"/>
                <a:gd name="T47" fmla="*/ 20 h 136"/>
                <a:gd name="T48" fmla="*/ 68 w 112"/>
                <a:gd name="T49" fmla="*/ 6 h 136"/>
                <a:gd name="T50" fmla="*/ 60 w 112"/>
                <a:gd name="T51" fmla="*/ 6 h 136"/>
                <a:gd name="T52" fmla="*/ 60 w 112"/>
                <a:gd name="T53" fmla="*/ 20 h 136"/>
                <a:gd name="T54" fmla="*/ 57 w 112"/>
                <a:gd name="T55" fmla="*/ 20 h 136"/>
                <a:gd name="T56" fmla="*/ 57 w 112"/>
                <a:gd name="T57" fmla="*/ 0 h 136"/>
                <a:gd name="T58" fmla="*/ 53 w 112"/>
                <a:gd name="T59" fmla="*/ 0 h 136"/>
                <a:gd name="T60" fmla="*/ 53 w 112"/>
                <a:gd name="T61" fmla="*/ 20 h 136"/>
                <a:gd name="T62" fmla="*/ 51 w 112"/>
                <a:gd name="T63" fmla="*/ 20 h 136"/>
                <a:gd name="T64" fmla="*/ 51 w 112"/>
                <a:gd name="T65" fmla="*/ 6 h 136"/>
                <a:gd name="T66" fmla="*/ 43 w 112"/>
                <a:gd name="T67" fmla="*/ 6 h 136"/>
                <a:gd name="T68" fmla="*/ 43 w 112"/>
                <a:gd name="T69" fmla="*/ 20 h 136"/>
                <a:gd name="T70" fmla="*/ 40 w 112"/>
                <a:gd name="T71" fmla="*/ 20 h 136"/>
                <a:gd name="T72" fmla="*/ 40 w 112"/>
                <a:gd name="T73" fmla="*/ 0 h 136"/>
                <a:gd name="T74" fmla="*/ 35 w 112"/>
                <a:gd name="T75" fmla="*/ 0 h 136"/>
                <a:gd name="T76" fmla="*/ 35 w 112"/>
                <a:gd name="T77" fmla="*/ 20 h 136"/>
                <a:gd name="T78" fmla="*/ 32 w 112"/>
                <a:gd name="T79" fmla="*/ 20 h 136"/>
                <a:gd name="T80" fmla="*/ 32 w 112"/>
                <a:gd name="T81" fmla="*/ 6 h 136"/>
                <a:gd name="T82" fmla="*/ 25 w 112"/>
                <a:gd name="T83" fmla="*/ 6 h 136"/>
                <a:gd name="T84" fmla="*/ 25 w 112"/>
                <a:gd name="T85" fmla="*/ 20 h 136"/>
                <a:gd name="T86" fmla="*/ 23 w 112"/>
                <a:gd name="T87" fmla="*/ 20 h 136"/>
                <a:gd name="T88" fmla="*/ 23 w 112"/>
                <a:gd name="T89" fmla="*/ 0 h 136"/>
                <a:gd name="T90" fmla="*/ 17 w 112"/>
                <a:gd name="T91" fmla="*/ 0 h 136"/>
                <a:gd name="T92" fmla="*/ 17 w 112"/>
                <a:gd name="T93" fmla="*/ 20 h 136"/>
                <a:gd name="T94" fmla="*/ 15 w 112"/>
                <a:gd name="T95" fmla="*/ 20 h 136"/>
                <a:gd name="T96" fmla="*/ 15 w 112"/>
                <a:gd name="T97" fmla="*/ 6 h 136"/>
                <a:gd name="T98" fmla="*/ 0 w 112"/>
                <a:gd name="T99" fmla="*/ 6 h 136"/>
                <a:gd name="T100" fmla="*/ 0 w 112"/>
                <a:gd name="T101" fmla="*/ 24 h 136"/>
                <a:gd name="T102" fmla="*/ 0 w 112"/>
                <a:gd name="T103" fmla="*/ 28 h 136"/>
                <a:gd name="T104" fmla="*/ 0 w 112"/>
                <a:gd name="T105" fmla="*/ 136 h 136"/>
                <a:gd name="T106" fmla="*/ 89 w 112"/>
                <a:gd name="T107" fmla="*/ 136 h 136"/>
                <a:gd name="T108" fmla="*/ 112 w 112"/>
                <a:gd name="T109" fmla="*/ 110 h 136"/>
                <a:gd name="T110" fmla="*/ 112 w 112"/>
                <a:gd name="T111" fmla="*/ 84 h 136"/>
                <a:gd name="T112" fmla="*/ 104 w 112"/>
                <a:gd name="T113" fmla="*/ 92 h 136"/>
                <a:gd name="T114" fmla="*/ 104 w 112"/>
                <a:gd name="T115" fmla="*/ 101 h 13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  <a:cxn ang="0">
                  <a:pos x="T114" y="T115"/>
                </a:cxn>
              </a:cxnLst>
              <a:rect l="0" t="0" r="r" b="b"/>
              <a:pathLst>
                <a:path w="112" h="136">
                  <a:moveTo>
                    <a:pt x="104" y="101"/>
                  </a:moveTo>
                  <a:lnTo>
                    <a:pt x="83" y="101"/>
                  </a:lnTo>
                  <a:lnTo>
                    <a:pt x="83" y="129"/>
                  </a:lnTo>
                  <a:lnTo>
                    <a:pt x="7" y="129"/>
                  </a:lnTo>
                  <a:lnTo>
                    <a:pt x="7" y="32"/>
                  </a:lnTo>
                  <a:lnTo>
                    <a:pt x="104" y="32"/>
                  </a:lnTo>
                  <a:lnTo>
                    <a:pt x="104" y="40"/>
                  </a:lnTo>
                  <a:lnTo>
                    <a:pt x="112" y="32"/>
                  </a:lnTo>
                  <a:lnTo>
                    <a:pt x="112" y="6"/>
                  </a:lnTo>
                  <a:lnTo>
                    <a:pt x="97" y="6"/>
                  </a:lnTo>
                  <a:lnTo>
                    <a:pt x="97" y="20"/>
                  </a:lnTo>
                  <a:lnTo>
                    <a:pt x="95" y="20"/>
                  </a:lnTo>
                  <a:lnTo>
                    <a:pt x="95" y="0"/>
                  </a:lnTo>
                  <a:lnTo>
                    <a:pt x="89" y="0"/>
                  </a:lnTo>
                  <a:lnTo>
                    <a:pt x="89" y="20"/>
                  </a:lnTo>
                  <a:lnTo>
                    <a:pt x="87" y="20"/>
                  </a:lnTo>
                  <a:lnTo>
                    <a:pt x="87" y="6"/>
                  </a:lnTo>
                  <a:lnTo>
                    <a:pt x="79" y="6"/>
                  </a:lnTo>
                  <a:lnTo>
                    <a:pt x="79" y="20"/>
                  </a:lnTo>
                  <a:lnTo>
                    <a:pt x="76" y="20"/>
                  </a:lnTo>
                  <a:lnTo>
                    <a:pt x="76" y="0"/>
                  </a:lnTo>
                  <a:lnTo>
                    <a:pt x="72" y="0"/>
                  </a:lnTo>
                  <a:lnTo>
                    <a:pt x="72" y="20"/>
                  </a:lnTo>
                  <a:lnTo>
                    <a:pt x="68" y="20"/>
                  </a:lnTo>
                  <a:lnTo>
                    <a:pt x="68" y="6"/>
                  </a:lnTo>
                  <a:lnTo>
                    <a:pt x="60" y="6"/>
                  </a:lnTo>
                  <a:lnTo>
                    <a:pt x="60" y="20"/>
                  </a:lnTo>
                  <a:lnTo>
                    <a:pt x="57" y="20"/>
                  </a:lnTo>
                  <a:lnTo>
                    <a:pt x="57" y="0"/>
                  </a:lnTo>
                  <a:lnTo>
                    <a:pt x="53" y="0"/>
                  </a:lnTo>
                  <a:lnTo>
                    <a:pt x="53" y="20"/>
                  </a:lnTo>
                  <a:lnTo>
                    <a:pt x="51" y="20"/>
                  </a:lnTo>
                  <a:lnTo>
                    <a:pt x="51" y="6"/>
                  </a:lnTo>
                  <a:lnTo>
                    <a:pt x="43" y="6"/>
                  </a:lnTo>
                  <a:lnTo>
                    <a:pt x="43" y="20"/>
                  </a:lnTo>
                  <a:lnTo>
                    <a:pt x="40" y="20"/>
                  </a:lnTo>
                  <a:lnTo>
                    <a:pt x="40" y="0"/>
                  </a:lnTo>
                  <a:lnTo>
                    <a:pt x="35" y="0"/>
                  </a:lnTo>
                  <a:lnTo>
                    <a:pt x="35" y="20"/>
                  </a:lnTo>
                  <a:lnTo>
                    <a:pt x="32" y="20"/>
                  </a:lnTo>
                  <a:lnTo>
                    <a:pt x="32" y="6"/>
                  </a:lnTo>
                  <a:lnTo>
                    <a:pt x="25" y="6"/>
                  </a:lnTo>
                  <a:lnTo>
                    <a:pt x="25" y="20"/>
                  </a:lnTo>
                  <a:lnTo>
                    <a:pt x="23" y="20"/>
                  </a:lnTo>
                  <a:lnTo>
                    <a:pt x="23" y="0"/>
                  </a:lnTo>
                  <a:lnTo>
                    <a:pt x="17" y="0"/>
                  </a:lnTo>
                  <a:lnTo>
                    <a:pt x="17" y="20"/>
                  </a:lnTo>
                  <a:lnTo>
                    <a:pt x="15" y="20"/>
                  </a:lnTo>
                  <a:lnTo>
                    <a:pt x="15" y="6"/>
                  </a:lnTo>
                  <a:lnTo>
                    <a:pt x="0" y="6"/>
                  </a:lnTo>
                  <a:lnTo>
                    <a:pt x="0" y="24"/>
                  </a:lnTo>
                  <a:lnTo>
                    <a:pt x="0" y="28"/>
                  </a:lnTo>
                  <a:lnTo>
                    <a:pt x="0" y="136"/>
                  </a:lnTo>
                  <a:lnTo>
                    <a:pt x="89" y="136"/>
                  </a:lnTo>
                  <a:lnTo>
                    <a:pt x="112" y="110"/>
                  </a:lnTo>
                  <a:lnTo>
                    <a:pt x="112" y="84"/>
                  </a:lnTo>
                  <a:lnTo>
                    <a:pt x="104" y="92"/>
                  </a:lnTo>
                  <a:lnTo>
                    <a:pt x="104" y="101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/>
            <a:lstStyle/>
            <a:p>
              <a:pPr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>
                <a:solidFill>
                  <a:schemeClr val="tx2">
                    <a:lumMod val="50000"/>
                  </a:schemeClr>
                </a:solidFill>
                <a:latin typeface="+mn-lt"/>
                <a:cs typeface="+mn-cs"/>
              </a:endParaRPr>
            </a:p>
          </p:txBody>
        </p:sp>
        <p:sp>
          <p:nvSpPr>
            <p:cNvPr id="14" name="Rectangle 117"/>
            <p:cNvSpPr>
              <a:spLocks noChangeArrowheads="1"/>
            </p:cNvSpPr>
            <p:nvPr/>
          </p:nvSpPr>
          <p:spPr bwMode="auto">
            <a:xfrm>
              <a:off x="7589930" y="4421713"/>
              <a:ext cx="109814" cy="17471"/>
            </a:xfrm>
            <a:prstGeom prst="rect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/>
            <a:lstStyle/>
            <a:p>
              <a:pPr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>
                <a:solidFill>
                  <a:schemeClr val="tx2">
                    <a:lumMod val="50000"/>
                  </a:schemeClr>
                </a:solidFill>
                <a:latin typeface="+mn-lt"/>
                <a:cs typeface="+mn-cs"/>
              </a:endParaRPr>
            </a:p>
          </p:txBody>
        </p:sp>
        <p:sp>
          <p:nvSpPr>
            <p:cNvPr id="15" name="Rectangle 118"/>
            <p:cNvSpPr>
              <a:spLocks noChangeArrowheads="1"/>
            </p:cNvSpPr>
            <p:nvPr/>
          </p:nvSpPr>
          <p:spPr bwMode="auto">
            <a:xfrm>
              <a:off x="7589930" y="4461645"/>
              <a:ext cx="109814" cy="17471"/>
            </a:xfrm>
            <a:prstGeom prst="rect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/>
            <a:lstStyle/>
            <a:p>
              <a:pPr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>
                <a:solidFill>
                  <a:schemeClr val="tx2">
                    <a:lumMod val="50000"/>
                  </a:schemeClr>
                </a:solidFill>
                <a:latin typeface="+mn-lt"/>
                <a:cs typeface="+mn-cs"/>
              </a:endParaRPr>
            </a:p>
          </p:txBody>
        </p:sp>
        <p:sp>
          <p:nvSpPr>
            <p:cNvPr id="16" name="Rectangle 119"/>
            <p:cNvSpPr>
              <a:spLocks noChangeArrowheads="1"/>
            </p:cNvSpPr>
            <p:nvPr/>
          </p:nvSpPr>
          <p:spPr bwMode="auto">
            <a:xfrm>
              <a:off x="7589930" y="4506569"/>
              <a:ext cx="109814" cy="14975"/>
            </a:xfrm>
            <a:prstGeom prst="rect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/>
            <a:lstStyle/>
            <a:p>
              <a:pPr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>
                <a:solidFill>
                  <a:schemeClr val="tx2">
                    <a:lumMod val="50000"/>
                  </a:schemeClr>
                </a:solidFill>
                <a:latin typeface="+mn-lt"/>
                <a:cs typeface="+mn-cs"/>
              </a:endParaRPr>
            </a:p>
          </p:txBody>
        </p:sp>
        <p:sp>
          <p:nvSpPr>
            <p:cNvPr id="17" name="Rectangle 120"/>
            <p:cNvSpPr>
              <a:spLocks noChangeArrowheads="1"/>
            </p:cNvSpPr>
            <p:nvPr/>
          </p:nvSpPr>
          <p:spPr bwMode="auto">
            <a:xfrm>
              <a:off x="7589930" y="4548998"/>
              <a:ext cx="109814" cy="17471"/>
            </a:xfrm>
            <a:prstGeom prst="rect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/>
            <a:lstStyle/>
            <a:p>
              <a:pPr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>
                <a:solidFill>
                  <a:schemeClr val="tx2">
                    <a:lumMod val="50000"/>
                  </a:schemeClr>
                </a:solidFill>
                <a:latin typeface="+mn-lt"/>
                <a:cs typeface="+mn-cs"/>
              </a:endParaRPr>
            </a:p>
          </p:txBody>
        </p:sp>
      </p:grpSp>
      <p:sp>
        <p:nvSpPr>
          <p:cNvPr id="21" name="矩形 20"/>
          <p:cNvSpPr/>
          <p:nvPr/>
        </p:nvSpPr>
        <p:spPr>
          <a:xfrm>
            <a:off x="2784764" y="4509418"/>
            <a:ext cx="1620938" cy="523212"/>
          </a:xfrm>
          <a:prstGeom prst="rect">
            <a:avLst/>
          </a:prstGeom>
        </p:spPr>
        <p:txBody>
          <a:bodyPr wrap="none" lIns="91431" tIns="45716" rIns="91431" bIns="45716">
            <a:spAutoFit/>
          </a:bodyPr>
          <a:lstStyle/>
          <a:p>
            <a:pPr algn="r"/>
            <a:r>
              <a:rPr lang="zh-CN" altLang="en-US" sz="2800" b="1" dirty="0" smtClean="0">
                <a:solidFill>
                  <a:srgbClr val="3F3F3F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关于我们</a:t>
            </a:r>
            <a:endParaRPr lang="en-US" altLang="zh-CN" sz="2800" b="1" dirty="0">
              <a:solidFill>
                <a:srgbClr val="3F3F3F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22" name="矩形 47"/>
          <p:cNvSpPr>
            <a:spLocks noChangeArrowheads="1"/>
          </p:cNvSpPr>
          <p:nvPr/>
        </p:nvSpPr>
        <p:spPr bwMode="auto">
          <a:xfrm>
            <a:off x="2835368" y="5012116"/>
            <a:ext cx="8651782" cy="81252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lIns="91431" tIns="45716" rIns="91431" bIns="45716">
            <a:spAutoFit/>
          </a:bodyPr>
          <a:lstStyle>
            <a:lvl1pPr>
              <a:spcBef>
                <a:spcPct val="20000"/>
              </a:spcBef>
              <a:buFont typeface="Arial" panose="020B0604020202020204" pitchFamily="34" charset="0"/>
              <a:buChar char="•"/>
              <a:defRPr sz="32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1pPr>
            <a:lvl2pPr marL="742950" indent="-285750">
              <a:spcBef>
                <a:spcPct val="20000"/>
              </a:spcBef>
              <a:buFont typeface="Arial" panose="020B0604020202020204" pitchFamily="34" charset="0"/>
              <a:buChar char="–"/>
              <a:defRPr sz="28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2pPr>
            <a:lvl3pPr marL="1143000" indent="-228600">
              <a:spcBef>
                <a:spcPct val="200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3pPr>
            <a:lvl4pPr marL="1600200" indent="-22860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4pPr>
            <a:lvl5pPr marL="2057400" indent="-22860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9pPr>
          </a:lstStyle>
          <a:p>
            <a:pPr>
              <a:lnSpc>
                <a:spcPct val="130000"/>
              </a:lnSpc>
              <a:spcBef>
                <a:spcPct val="0"/>
              </a:spcBef>
              <a:buNone/>
            </a:pPr>
            <a:r>
              <a:rPr lang="en-US" altLang="zh-CN" sz="1800" dirty="0" smtClean="0">
                <a:solidFill>
                  <a:srgbClr val="3F3F3F"/>
                </a:solidFill>
              </a:rPr>
              <a:t>SHOWTIME</a:t>
            </a:r>
            <a:r>
              <a:rPr lang="zh-CN" altLang="en-US" sz="1800" dirty="0" smtClean="0">
                <a:solidFill>
                  <a:srgbClr val="3F3F3F"/>
                </a:solidFill>
              </a:rPr>
              <a:t>商业计划书制作创于</a:t>
            </a:r>
            <a:r>
              <a:rPr lang="en-US" altLang="zh-CN" sz="1800" dirty="0" smtClean="0">
                <a:solidFill>
                  <a:srgbClr val="3F3F3F"/>
                </a:solidFill>
              </a:rPr>
              <a:t>2016</a:t>
            </a:r>
            <a:r>
              <a:rPr lang="zh-CN" altLang="en-US" sz="1800" dirty="0" smtClean="0">
                <a:solidFill>
                  <a:srgbClr val="3F3F3F"/>
                </a:solidFill>
              </a:rPr>
              <a:t>年</a:t>
            </a:r>
            <a:r>
              <a:rPr lang="en-US" altLang="zh-CN" sz="1800" dirty="0">
                <a:solidFill>
                  <a:srgbClr val="3F3F3F"/>
                </a:solidFill>
              </a:rPr>
              <a:t>5</a:t>
            </a:r>
            <a:r>
              <a:rPr lang="zh-CN" altLang="en-US" sz="1800" dirty="0" smtClean="0">
                <a:solidFill>
                  <a:srgbClr val="3F3F3F"/>
                </a:solidFill>
              </a:rPr>
              <a:t>月</a:t>
            </a:r>
            <a:r>
              <a:rPr lang="en-US" altLang="zh-CN" sz="1800" dirty="0" smtClean="0">
                <a:solidFill>
                  <a:srgbClr val="3F3F3F"/>
                </a:solidFill>
              </a:rPr>
              <a:t>15</a:t>
            </a:r>
            <a:r>
              <a:rPr lang="zh-CN" altLang="en-US" sz="1800" dirty="0" smtClean="0">
                <a:solidFill>
                  <a:srgbClr val="3F3F3F"/>
                </a:solidFill>
              </a:rPr>
              <a:t>日主业帮助企业美化及分析商业计划书，提供商业模式咨询，提供平面</a:t>
            </a:r>
            <a:r>
              <a:rPr lang="en-US" altLang="zh-CN" sz="1800" dirty="0" smtClean="0">
                <a:solidFill>
                  <a:srgbClr val="3F3F3F"/>
                </a:solidFill>
              </a:rPr>
              <a:t>PPT</a:t>
            </a:r>
            <a:r>
              <a:rPr lang="zh-CN" altLang="en-US" sz="1800" dirty="0" smtClean="0">
                <a:solidFill>
                  <a:srgbClr val="3F3F3F"/>
                </a:solidFill>
              </a:rPr>
              <a:t>模板，可个性化定制。</a:t>
            </a:r>
            <a:endParaRPr lang="zh-CN" altLang="en-US" sz="1800" dirty="0">
              <a:solidFill>
                <a:srgbClr val="3F3F3F"/>
              </a:solidFill>
              <a:sym typeface="微软雅黑" panose="020B0503020204020204" pitchFamily="34" charset="-122"/>
            </a:endParaRPr>
          </a:p>
        </p:txBody>
      </p:sp>
      <p:sp>
        <p:nvSpPr>
          <p:cNvPr id="24" name="矩形 23"/>
          <p:cNvSpPr/>
          <p:nvPr/>
        </p:nvSpPr>
        <p:spPr>
          <a:xfrm>
            <a:off x="0" y="3371946"/>
            <a:ext cx="12407900" cy="178973"/>
          </a:xfrm>
          <a:prstGeom prst="rect">
            <a:avLst/>
          </a:prstGeom>
          <a:solidFill>
            <a:srgbClr val="3F3F3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26" name="矩形 25"/>
          <p:cNvSpPr/>
          <p:nvPr/>
        </p:nvSpPr>
        <p:spPr>
          <a:xfrm>
            <a:off x="3401" y="3365077"/>
            <a:ext cx="1716024" cy="185843"/>
          </a:xfrm>
          <a:custGeom>
            <a:avLst/>
            <a:gdLst>
              <a:gd name="connsiteX0" fmla="*/ 0 w 1716024"/>
              <a:gd name="connsiteY0" fmla="*/ 0 h 178223"/>
              <a:gd name="connsiteX1" fmla="*/ 1716024 w 1716024"/>
              <a:gd name="connsiteY1" fmla="*/ 0 h 178223"/>
              <a:gd name="connsiteX2" fmla="*/ 1716024 w 1716024"/>
              <a:gd name="connsiteY2" fmla="*/ 178223 h 178223"/>
              <a:gd name="connsiteX3" fmla="*/ 0 w 1716024"/>
              <a:gd name="connsiteY3" fmla="*/ 178223 h 178223"/>
              <a:gd name="connsiteX4" fmla="*/ 0 w 1716024"/>
              <a:gd name="connsiteY4" fmla="*/ 0 h 178223"/>
              <a:gd name="connsiteX0-1" fmla="*/ 0 w 1716024"/>
              <a:gd name="connsiteY0-2" fmla="*/ 0 h 185843"/>
              <a:gd name="connsiteX1-3" fmla="*/ 1716024 w 1716024"/>
              <a:gd name="connsiteY1-4" fmla="*/ 0 h 185843"/>
              <a:gd name="connsiteX2-5" fmla="*/ 1426464 w 1716024"/>
              <a:gd name="connsiteY2-6" fmla="*/ 185843 h 185843"/>
              <a:gd name="connsiteX3-7" fmla="*/ 0 w 1716024"/>
              <a:gd name="connsiteY3-8" fmla="*/ 178223 h 185843"/>
              <a:gd name="connsiteX4-9" fmla="*/ 0 w 1716024"/>
              <a:gd name="connsiteY4-10" fmla="*/ 0 h 185843"/>
            </a:gdLst>
            <a:ahLst/>
            <a:cxnLst>
              <a:cxn ang="0">
                <a:pos x="connsiteX0-1" y="connsiteY0-2"/>
              </a:cxn>
              <a:cxn ang="0">
                <a:pos x="connsiteX1-3" y="connsiteY1-4"/>
              </a:cxn>
              <a:cxn ang="0">
                <a:pos x="connsiteX2-5" y="connsiteY2-6"/>
              </a:cxn>
              <a:cxn ang="0">
                <a:pos x="connsiteX3-7" y="connsiteY3-8"/>
              </a:cxn>
              <a:cxn ang="0">
                <a:pos x="connsiteX4-9" y="connsiteY4-10"/>
              </a:cxn>
            </a:cxnLst>
            <a:rect l="l" t="t" r="r" b="b"/>
            <a:pathLst>
              <a:path w="1716024" h="185843">
                <a:moveTo>
                  <a:pt x="0" y="0"/>
                </a:moveTo>
                <a:lnTo>
                  <a:pt x="1716024" y="0"/>
                </a:lnTo>
                <a:lnTo>
                  <a:pt x="1426464" y="185843"/>
                </a:lnTo>
                <a:lnTo>
                  <a:pt x="0" y="178223"/>
                </a:lnTo>
                <a:lnTo>
                  <a:pt x="0" y="0"/>
                </a:lnTo>
                <a:close/>
              </a:path>
            </a:pathLst>
          </a:custGeom>
          <a:solidFill>
            <a:schemeClr val="tx1">
              <a:lumMod val="50000"/>
              <a:lumOff val="5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34" name="五边形 33"/>
          <p:cNvSpPr/>
          <p:nvPr/>
        </p:nvSpPr>
        <p:spPr>
          <a:xfrm>
            <a:off x="0" y="-76188"/>
            <a:ext cx="1390650" cy="971550"/>
          </a:xfrm>
          <a:prstGeom prst="homePlate">
            <a:avLst>
              <a:gd name="adj" fmla="val 18627"/>
            </a:avLst>
          </a:prstGeom>
          <a:solidFill>
            <a:srgbClr val="3F3F3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35" name="KSO_Shape"/>
          <p:cNvSpPr/>
          <p:nvPr/>
        </p:nvSpPr>
        <p:spPr bwMode="auto">
          <a:xfrm>
            <a:off x="256856" y="150096"/>
            <a:ext cx="755797" cy="518981"/>
          </a:xfrm>
          <a:custGeom>
            <a:avLst/>
            <a:gdLst>
              <a:gd name="T0" fmla="*/ 2147483646 w 112"/>
              <a:gd name="T1" fmla="*/ 2147483646 h 77"/>
              <a:gd name="T2" fmla="*/ 2147483646 w 112"/>
              <a:gd name="T3" fmla="*/ 2147483646 h 77"/>
              <a:gd name="T4" fmla="*/ 2147483646 w 112"/>
              <a:gd name="T5" fmla="*/ 2147483646 h 77"/>
              <a:gd name="T6" fmla="*/ 2147483646 w 112"/>
              <a:gd name="T7" fmla="*/ 2147483646 h 77"/>
              <a:gd name="T8" fmla="*/ 2147483646 w 112"/>
              <a:gd name="T9" fmla="*/ 2147483646 h 77"/>
              <a:gd name="T10" fmla="*/ 0 w 112"/>
              <a:gd name="T11" fmla="*/ 2147483646 h 77"/>
              <a:gd name="T12" fmla="*/ 2147483646 w 112"/>
              <a:gd name="T13" fmla="*/ 2147483646 h 77"/>
              <a:gd name="T14" fmla="*/ 2147483646 w 112"/>
              <a:gd name="T15" fmla="*/ 2147483646 h 77"/>
              <a:gd name="T16" fmla="*/ 2147483646 w 112"/>
              <a:gd name="T17" fmla="*/ 2147483646 h 77"/>
              <a:gd name="T18" fmla="*/ 2147483646 w 112"/>
              <a:gd name="T19" fmla="*/ 2147483646 h 77"/>
              <a:gd name="T20" fmla="*/ 2147483646 w 112"/>
              <a:gd name="T21" fmla="*/ 2147483646 h 77"/>
              <a:gd name="T22" fmla="*/ 2147483646 w 112"/>
              <a:gd name="T23" fmla="*/ 2147483646 h 77"/>
              <a:gd name="T24" fmla="*/ 2147483646 w 112"/>
              <a:gd name="T25" fmla="*/ 2147483646 h 77"/>
              <a:gd name="T26" fmla="*/ 2147483646 w 112"/>
              <a:gd name="T27" fmla="*/ 2147483646 h 77"/>
              <a:gd name="T28" fmla="*/ 2147483646 w 112"/>
              <a:gd name="T29" fmla="*/ 2147483646 h 77"/>
              <a:gd name="T30" fmla="*/ 2147483646 w 112"/>
              <a:gd name="T31" fmla="*/ 2147483646 h 77"/>
              <a:gd name="T32" fmla="*/ 2147483646 w 112"/>
              <a:gd name="T33" fmla="*/ 2147483646 h 77"/>
              <a:gd name="T34" fmla="*/ 2147483646 w 112"/>
              <a:gd name="T35" fmla="*/ 2147483646 h 77"/>
              <a:gd name="T36" fmla="*/ 2147483646 w 112"/>
              <a:gd name="T37" fmla="*/ 2147483646 h 77"/>
              <a:gd name="T38" fmla="*/ 2147483646 w 112"/>
              <a:gd name="T39" fmla="*/ 2147483646 h 77"/>
              <a:gd name="T40" fmla="*/ 2147483646 w 112"/>
              <a:gd name="T41" fmla="*/ 2147483646 h 77"/>
              <a:gd name="T42" fmla="*/ 2147483646 w 112"/>
              <a:gd name="T43" fmla="*/ 2147483646 h 77"/>
              <a:gd name="T44" fmla="*/ 2147483646 w 112"/>
              <a:gd name="T45" fmla="*/ 2147483646 h 77"/>
              <a:gd name="T46" fmla="*/ 2147483646 w 112"/>
              <a:gd name="T47" fmla="*/ 2147483646 h 77"/>
              <a:gd name="T48" fmla="*/ 2147483646 w 112"/>
              <a:gd name="T49" fmla="*/ 2147483646 h 77"/>
              <a:gd name="T50" fmla="*/ 2147483646 w 112"/>
              <a:gd name="T51" fmla="*/ 2147483646 h 77"/>
              <a:gd name="T52" fmla="*/ 2147483646 w 112"/>
              <a:gd name="T53" fmla="*/ 2147483646 h 77"/>
              <a:gd name="T54" fmla="*/ 2147483646 w 112"/>
              <a:gd name="T55" fmla="*/ 2147483646 h 77"/>
              <a:gd name="T56" fmla="*/ 2147483646 w 112"/>
              <a:gd name="T57" fmla="*/ 2147483646 h 77"/>
              <a:gd name="T58" fmla="*/ 2147483646 w 112"/>
              <a:gd name="T59" fmla="*/ 2147483646 h 77"/>
              <a:gd name="T60" fmla="*/ 2147483646 w 112"/>
              <a:gd name="T61" fmla="*/ 2147483646 h 77"/>
              <a:gd name="T62" fmla="*/ 2147483646 w 112"/>
              <a:gd name="T63" fmla="*/ 2147483646 h 77"/>
              <a:gd name="T64" fmla="*/ 2147483646 w 112"/>
              <a:gd name="T65" fmla="*/ 2147483646 h 77"/>
              <a:gd name="T66" fmla="*/ 2147483646 w 112"/>
              <a:gd name="T67" fmla="*/ 2147483646 h 77"/>
              <a:gd name="T68" fmla="*/ 2147483646 w 112"/>
              <a:gd name="T69" fmla="*/ 2147483646 h 77"/>
              <a:gd name="T70" fmla="*/ 2147483646 w 112"/>
              <a:gd name="T71" fmla="*/ 2147483646 h 77"/>
              <a:gd name="T72" fmla="*/ 2147483646 w 112"/>
              <a:gd name="T73" fmla="*/ 2147483646 h 77"/>
              <a:gd name="T74" fmla="*/ 2147483646 w 112"/>
              <a:gd name="T75" fmla="*/ 2147483646 h 77"/>
              <a:gd name="T76" fmla="*/ 2147483646 w 112"/>
              <a:gd name="T77" fmla="*/ 2147483646 h 77"/>
              <a:gd name="T78" fmla="*/ 2147483646 w 112"/>
              <a:gd name="T79" fmla="*/ 2147483646 h 77"/>
              <a:gd name="T80" fmla="*/ 2147483646 w 112"/>
              <a:gd name="T81" fmla="*/ 2147483646 h 77"/>
              <a:gd name="T82" fmla="*/ 2147483646 w 112"/>
              <a:gd name="T83" fmla="*/ 2147483646 h 77"/>
              <a:gd name="T84" fmla="*/ 2147483646 w 112"/>
              <a:gd name="T85" fmla="*/ 2147483646 h 77"/>
              <a:gd name="T86" fmla="*/ 2147483646 w 112"/>
              <a:gd name="T87" fmla="*/ 2147483646 h 77"/>
              <a:gd name="T88" fmla="*/ 0 60000 65536"/>
              <a:gd name="T89" fmla="*/ 0 60000 65536"/>
              <a:gd name="T90" fmla="*/ 0 60000 65536"/>
              <a:gd name="T91" fmla="*/ 0 60000 65536"/>
              <a:gd name="T92" fmla="*/ 0 60000 65536"/>
              <a:gd name="T93" fmla="*/ 0 60000 65536"/>
              <a:gd name="T94" fmla="*/ 0 60000 65536"/>
              <a:gd name="T95" fmla="*/ 0 60000 65536"/>
              <a:gd name="T96" fmla="*/ 0 60000 65536"/>
              <a:gd name="T97" fmla="*/ 0 60000 65536"/>
              <a:gd name="T98" fmla="*/ 0 60000 65536"/>
              <a:gd name="T99" fmla="*/ 0 60000 65536"/>
              <a:gd name="T100" fmla="*/ 0 60000 65536"/>
              <a:gd name="T101" fmla="*/ 0 60000 65536"/>
              <a:gd name="T102" fmla="*/ 0 60000 65536"/>
              <a:gd name="T103" fmla="*/ 0 60000 65536"/>
              <a:gd name="T104" fmla="*/ 0 60000 65536"/>
              <a:gd name="T105" fmla="*/ 0 60000 65536"/>
              <a:gd name="T106" fmla="*/ 0 60000 65536"/>
              <a:gd name="T107" fmla="*/ 0 60000 65536"/>
              <a:gd name="T108" fmla="*/ 0 60000 65536"/>
              <a:gd name="T109" fmla="*/ 0 60000 65536"/>
              <a:gd name="T110" fmla="*/ 0 60000 65536"/>
              <a:gd name="T111" fmla="*/ 0 60000 65536"/>
              <a:gd name="T112" fmla="*/ 0 60000 65536"/>
              <a:gd name="T113" fmla="*/ 0 60000 65536"/>
              <a:gd name="T114" fmla="*/ 0 60000 65536"/>
              <a:gd name="T115" fmla="*/ 0 60000 65536"/>
              <a:gd name="T116" fmla="*/ 0 60000 65536"/>
              <a:gd name="T117" fmla="*/ 0 60000 65536"/>
              <a:gd name="T118" fmla="*/ 0 60000 65536"/>
              <a:gd name="T119" fmla="*/ 0 60000 65536"/>
              <a:gd name="T120" fmla="*/ 0 60000 65536"/>
              <a:gd name="T121" fmla="*/ 0 60000 65536"/>
              <a:gd name="T122" fmla="*/ 0 60000 65536"/>
              <a:gd name="T123" fmla="*/ 0 60000 65536"/>
              <a:gd name="T124" fmla="*/ 0 60000 65536"/>
              <a:gd name="T125" fmla="*/ 0 60000 65536"/>
              <a:gd name="T126" fmla="*/ 0 60000 65536"/>
              <a:gd name="T127" fmla="*/ 0 60000 65536"/>
              <a:gd name="T128" fmla="*/ 0 60000 65536"/>
              <a:gd name="T129" fmla="*/ 0 60000 65536"/>
              <a:gd name="T130" fmla="*/ 0 60000 65536"/>
              <a:gd name="T131" fmla="*/ 0 60000 65536"/>
            </a:gdLst>
            <a:ahLst/>
            <a:cxnLst>
              <a:cxn ang="T88">
                <a:pos x="T0" y="T1"/>
              </a:cxn>
              <a:cxn ang="T89">
                <a:pos x="T2" y="T3"/>
              </a:cxn>
              <a:cxn ang="T90">
                <a:pos x="T4" y="T5"/>
              </a:cxn>
              <a:cxn ang="T91">
                <a:pos x="T6" y="T7"/>
              </a:cxn>
              <a:cxn ang="T92">
                <a:pos x="T8" y="T9"/>
              </a:cxn>
              <a:cxn ang="T93">
                <a:pos x="T10" y="T11"/>
              </a:cxn>
              <a:cxn ang="T94">
                <a:pos x="T12" y="T13"/>
              </a:cxn>
              <a:cxn ang="T95">
                <a:pos x="T14" y="T15"/>
              </a:cxn>
              <a:cxn ang="T96">
                <a:pos x="T16" y="T17"/>
              </a:cxn>
              <a:cxn ang="T97">
                <a:pos x="T18" y="T19"/>
              </a:cxn>
              <a:cxn ang="T98">
                <a:pos x="T20" y="T21"/>
              </a:cxn>
              <a:cxn ang="T99">
                <a:pos x="T22" y="T23"/>
              </a:cxn>
              <a:cxn ang="T100">
                <a:pos x="T24" y="T25"/>
              </a:cxn>
              <a:cxn ang="T101">
                <a:pos x="T26" y="T27"/>
              </a:cxn>
              <a:cxn ang="T102">
                <a:pos x="T28" y="T29"/>
              </a:cxn>
              <a:cxn ang="T103">
                <a:pos x="T30" y="T31"/>
              </a:cxn>
              <a:cxn ang="T104">
                <a:pos x="T32" y="T33"/>
              </a:cxn>
              <a:cxn ang="T105">
                <a:pos x="T34" y="T35"/>
              </a:cxn>
              <a:cxn ang="T106">
                <a:pos x="T36" y="T37"/>
              </a:cxn>
              <a:cxn ang="T107">
                <a:pos x="T38" y="T39"/>
              </a:cxn>
              <a:cxn ang="T108">
                <a:pos x="T40" y="T41"/>
              </a:cxn>
              <a:cxn ang="T109">
                <a:pos x="T42" y="T43"/>
              </a:cxn>
              <a:cxn ang="T110">
                <a:pos x="T44" y="T45"/>
              </a:cxn>
              <a:cxn ang="T111">
                <a:pos x="T46" y="T47"/>
              </a:cxn>
              <a:cxn ang="T112">
                <a:pos x="T48" y="T49"/>
              </a:cxn>
              <a:cxn ang="T113">
                <a:pos x="T50" y="T51"/>
              </a:cxn>
              <a:cxn ang="T114">
                <a:pos x="T52" y="T53"/>
              </a:cxn>
              <a:cxn ang="T115">
                <a:pos x="T54" y="T55"/>
              </a:cxn>
              <a:cxn ang="T116">
                <a:pos x="T56" y="T57"/>
              </a:cxn>
              <a:cxn ang="T117">
                <a:pos x="T58" y="T59"/>
              </a:cxn>
              <a:cxn ang="T118">
                <a:pos x="T60" y="T61"/>
              </a:cxn>
              <a:cxn ang="T119">
                <a:pos x="T62" y="T63"/>
              </a:cxn>
              <a:cxn ang="T120">
                <a:pos x="T64" y="T65"/>
              </a:cxn>
              <a:cxn ang="T121">
                <a:pos x="T66" y="T67"/>
              </a:cxn>
              <a:cxn ang="T122">
                <a:pos x="T68" y="T69"/>
              </a:cxn>
              <a:cxn ang="T123">
                <a:pos x="T70" y="T71"/>
              </a:cxn>
              <a:cxn ang="T124">
                <a:pos x="T72" y="T73"/>
              </a:cxn>
              <a:cxn ang="T125">
                <a:pos x="T74" y="T75"/>
              </a:cxn>
              <a:cxn ang="T126">
                <a:pos x="T76" y="T77"/>
              </a:cxn>
              <a:cxn ang="T127">
                <a:pos x="T78" y="T79"/>
              </a:cxn>
              <a:cxn ang="T128">
                <a:pos x="T80" y="T81"/>
              </a:cxn>
              <a:cxn ang="T129">
                <a:pos x="T82" y="T83"/>
              </a:cxn>
              <a:cxn ang="T130">
                <a:pos x="T84" y="T85"/>
              </a:cxn>
              <a:cxn ang="T131">
                <a:pos x="T86" y="T87"/>
              </a:cxn>
            </a:cxnLst>
            <a:rect l="0" t="0" r="r" b="b"/>
            <a:pathLst>
              <a:path w="112" h="77">
                <a:moveTo>
                  <a:pt x="56" y="0"/>
                </a:moveTo>
                <a:cubicBezTo>
                  <a:pt x="62" y="0"/>
                  <a:pt x="66" y="4"/>
                  <a:pt x="66" y="10"/>
                </a:cubicBezTo>
                <a:cubicBezTo>
                  <a:pt x="66" y="15"/>
                  <a:pt x="62" y="20"/>
                  <a:pt x="56" y="20"/>
                </a:cubicBezTo>
                <a:cubicBezTo>
                  <a:pt x="51" y="20"/>
                  <a:pt x="46" y="15"/>
                  <a:pt x="46" y="10"/>
                </a:cubicBezTo>
                <a:cubicBezTo>
                  <a:pt x="46" y="4"/>
                  <a:pt x="51" y="0"/>
                  <a:pt x="56" y="0"/>
                </a:cubicBezTo>
                <a:close/>
                <a:moveTo>
                  <a:pt x="15" y="49"/>
                </a:moveTo>
                <a:cubicBezTo>
                  <a:pt x="15" y="66"/>
                  <a:pt x="15" y="66"/>
                  <a:pt x="15" y="66"/>
                </a:cubicBezTo>
                <a:cubicBezTo>
                  <a:pt x="10" y="66"/>
                  <a:pt x="10" y="66"/>
                  <a:pt x="10" y="66"/>
                </a:cubicBezTo>
                <a:cubicBezTo>
                  <a:pt x="10" y="52"/>
                  <a:pt x="10" y="52"/>
                  <a:pt x="10" y="52"/>
                </a:cubicBezTo>
                <a:cubicBezTo>
                  <a:pt x="9" y="52"/>
                  <a:pt x="9" y="52"/>
                  <a:pt x="9" y="52"/>
                </a:cubicBezTo>
                <a:cubicBezTo>
                  <a:pt x="9" y="66"/>
                  <a:pt x="9" y="66"/>
                  <a:pt x="9" y="66"/>
                </a:cubicBezTo>
                <a:cubicBezTo>
                  <a:pt x="4" y="66"/>
                  <a:pt x="4" y="66"/>
                  <a:pt x="4" y="66"/>
                </a:cubicBezTo>
                <a:cubicBezTo>
                  <a:pt x="4" y="49"/>
                  <a:pt x="4" y="49"/>
                  <a:pt x="4" y="49"/>
                </a:cubicBezTo>
                <a:cubicBezTo>
                  <a:pt x="4" y="46"/>
                  <a:pt x="4" y="46"/>
                  <a:pt x="4" y="46"/>
                </a:cubicBezTo>
                <a:cubicBezTo>
                  <a:pt x="4" y="37"/>
                  <a:pt x="4" y="37"/>
                  <a:pt x="4" y="37"/>
                </a:cubicBezTo>
                <a:cubicBezTo>
                  <a:pt x="4" y="37"/>
                  <a:pt x="4" y="37"/>
                  <a:pt x="4" y="37"/>
                </a:cubicBezTo>
                <a:cubicBezTo>
                  <a:pt x="4" y="46"/>
                  <a:pt x="4" y="46"/>
                  <a:pt x="4" y="46"/>
                </a:cubicBezTo>
                <a:cubicBezTo>
                  <a:pt x="0" y="46"/>
                  <a:pt x="0" y="46"/>
                  <a:pt x="0" y="46"/>
                </a:cubicBezTo>
                <a:cubicBezTo>
                  <a:pt x="0" y="33"/>
                  <a:pt x="0" y="33"/>
                  <a:pt x="0" y="33"/>
                </a:cubicBezTo>
                <a:cubicBezTo>
                  <a:pt x="0" y="31"/>
                  <a:pt x="1" y="29"/>
                  <a:pt x="4" y="29"/>
                </a:cubicBezTo>
                <a:cubicBezTo>
                  <a:pt x="13" y="29"/>
                  <a:pt x="13" y="29"/>
                  <a:pt x="13" y="29"/>
                </a:cubicBezTo>
                <a:cubicBezTo>
                  <a:pt x="13" y="30"/>
                  <a:pt x="13" y="30"/>
                  <a:pt x="13" y="31"/>
                </a:cubicBezTo>
                <a:cubicBezTo>
                  <a:pt x="13" y="49"/>
                  <a:pt x="13" y="49"/>
                  <a:pt x="13" y="49"/>
                </a:cubicBezTo>
                <a:cubicBezTo>
                  <a:pt x="15" y="49"/>
                  <a:pt x="15" y="49"/>
                  <a:pt x="15" y="49"/>
                </a:cubicBezTo>
                <a:close/>
                <a:moveTo>
                  <a:pt x="10" y="15"/>
                </a:moveTo>
                <a:cubicBezTo>
                  <a:pt x="13" y="15"/>
                  <a:pt x="16" y="18"/>
                  <a:pt x="16" y="22"/>
                </a:cubicBezTo>
                <a:cubicBezTo>
                  <a:pt x="16" y="23"/>
                  <a:pt x="16" y="24"/>
                  <a:pt x="15" y="25"/>
                </a:cubicBezTo>
                <a:cubicBezTo>
                  <a:pt x="15" y="26"/>
                  <a:pt x="15" y="26"/>
                  <a:pt x="14" y="26"/>
                </a:cubicBezTo>
                <a:cubicBezTo>
                  <a:pt x="13" y="27"/>
                  <a:pt x="12" y="28"/>
                  <a:pt x="10" y="28"/>
                </a:cubicBezTo>
                <a:cubicBezTo>
                  <a:pt x="6" y="28"/>
                  <a:pt x="3" y="25"/>
                  <a:pt x="3" y="22"/>
                </a:cubicBezTo>
                <a:cubicBezTo>
                  <a:pt x="3" y="18"/>
                  <a:pt x="6" y="15"/>
                  <a:pt x="10" y="15"/>
                </a:cubicBezTo>
                <a:close/>
                <a:moveTo>
                  <a:pt x="96" y="49"/>
                </a:moveTo>
                <a:cubicBezTo>
                  <a:pt x="96" y="66"/>
                  <a:pt x="96" y="66"/>
                  <a:pt x="96" y="66"/>
                </a:cubicBezTo>
                <a:cubicBezTo>
                  <a:pt x="101" y="66"/>
                  <a:pt x="101" y="66"/>
                  <a:pt x="101" y="66"/>
                </a:cubicBezTo>
                <a:cubicBezTo>
                  <a:pt x="101" y="52"/>
                  <a:pt x="101" y="52"/>
                  <a:pt x="101" y="52"/>
                </a:cubicBezTo>
                <a:cubicBezTo>
                  <a:pt x="102" y="52"/>
                  <a:pt x="102" y="52"/>
                  <a:pt x="102" y="52"/>
                </a:cubicBezTo>
                <a:cubicBezTo>
                  <a:pt x="102" y="66"/>
                  <a:pt x="102" y="66"/>
                  <a:pt x="102" y="66"/>
                </a:cubicBezTo>
                <a:cubicBezTo>
                  <a:pt x="107" y="66"/>
                  <a:pt x="107" y="66"/>
                  <a:pt x="107" y="66"/>
                </a:cubicBezTo>
                <a:cubicBezTo>
                  <a:pt x="107" y="49"/>
                  <a:pt x="107" y="49"/>
                  <a:pt x="107" y="49"/>
                </a:cubicBezTo>
                <a:cubicBezTo>
                  <a:pt x="107" y="46"/>
                  <a:pt x="107" y="46"/>
                  <a:pt x="107" y="46"/>
                </a:cubicBezTo>
                <a:cubicBezTo>
                  <a:pt x="107" y="37"/>
                  <a:pt x="107" y="37"/>
                  <a:pt x="107" y="37"/>
                </a:cubicBezTo>
                <a:cubicBezTo>
                  <a:pt x="107" y="37"/>
                  <a:pt x="107" y="37"/>
                  <a:pt x="107" y="37"/>
                </a:cubicBezTo>
                <a:cubicBezTo>
                  <a:pt x="107" y="46"/>
                  <a:pt x="107" y="46"/>
                  <a:pt x="107" y="46"/>
                </a:cubicBezTo>
                <a:cubicBezTo>
                  <a:pt x="112" y="46"/>
                  <a:pt x="112" y="46"/>
                  <a:pt x="112" y="46"/>
                </a:cubicBezTo>
                <a:cubicBezTo>
                  <a:pt x="112" y="33"/>
                  <a:pt x="112" y="33"/>
                  <a:pt x="112" y="33"/>
                </a:cubicBezTo>
                <a:cubicBezTo>
                  <a:pt x="112" y="31"/>
                  <a:pt x="110" y="29"/>
                  <a:pt x="107" y="29"/>
                </a:cubicBezTo>
                <a:cubicBezTo>
                  <a:pt x="98" y="29"/>
                  <a:pt x="98" y="29"/>
                  <a:pt x="98" y="29"/>
                </a:cubicBezTo>
                <a:cubicBezTo>
                  <a:pt x="98" y="30"/>
                  <a:pt x="98" y="30"/>
                  <a:pt x="98" y="31"/>
                </a:cubicBezTo>
                <a:cubicBezTo>
                  <a:pt x="98" y="49"/>
                  <a:pt x="98" y="49"/>
                  <a:pt x="98" y="49"/>
                </a:cubicBezTo>
                <a:cubicBezTo>
                  <a:pt x="96" y="49"/>
                  <a:pt x="96" y="49"/>
                  <a:pt x="96" y="49"/>
                </a:cubicBezTo>
                <a:close/>
                <a:moveTo>
                  <a:pt x="101" y="15"/>
                </a:moveTo>
                <a:cubicBezTo>
                  <a:pt x="98" y="15"/>
                  <a:pt x="95" y="18"/>
                  <a:pt x="95" y="22"/>
                </a:cubicBezTo>
                <a:cubicBezTo>
                  <a:pt x="95" y="23"/>
                  <a:pt x="95" y="24"/>
                  <a:pt x="96" y="25"/>
                </a:cubicBezTo>
                <a:cubicBezTo>
                  <a:pt x="96" y="26"/>
                  <a:pt x="97" y="26"/>
                  <a:pt x="97" y="26"/>
                </a:cubicBezTo>
                <a:cubicBezTo>
                  <a:pt x="98" y="27"/>
                  <a:pt x="100" y="28"/>
                  <a:pt x="101" y="28"/>
                </a:cubicBezTo>
                <a:cubicBezTo>
                  <a:pt x="105" y="28"/>
                  <a:pt x="108" y="25"/>
                  <a:pt x="108" y="22"/>
                </a:cubicBezTo>
                <a:cubicBezTo>
                  <a:pt x="108" y="18"/>
                  <a:pt x="105" y="15"/>
                  <a:pt x="101" y="15"/>
                </a:cubicBezTo>
                <a:close/>
                <a:moveTo>
                  <a:pt x="75" y="51"/>
                </a:moveTo>
                <a:cubicBezTo>
                  <a:pt x="75" y="72"/>
                  <a:pt x="75" y="72"/>
                  <a:pt x="75" y="72"/>
                </a:cubicBezTo>
                <a:cubicBezTo>
                  <a:pt x="80" y="72"/>
                  <a:pt x="80" y="72"/>
                  <a:pt x="80" y="72"/>
                </a:cubicBezTo>
                <a:cubicBezTo>
                  <a:pt x="80" y="54"/>
                  <a:pt x="80" y="54"/>
                  <a:pt x="80" y="54"/>
                </a:cubicBezTo>
                <a:cubicBezTo>
                  <a:pt x="82" y="54"/>
                  <a:pt x="82" y="54"/>
                  <a:pt x="82" y="54"/>
                </a:cubicBezTo>
                <a:cubicBezTo>
                  <a:pt x="82" y="72"/>
                  <a:pt x="82" y="72"/>
                  <a:pt x="82" y="72"/>
                </a:cubicBezTo>
                <a:cubicBezTo>
                  <a:pt x="87" y="72"/>
                  <a:pt x="87" y="72"/>
                  <a:pt x="87" y="72"/>
                </a:cubicBezTo>
                <a:cubicBezTo>
                  <a:pt x="87" y="51"/>
                  <a:pt x="87" y="51"/>
                  <a:pt x="87" y="51"/>
                </a:cubicBezTo>
                <a:cubicBezTo>
                  <a:pt x="87" y="47"/>
                  <a:pt x="87" y="47"/>
                  <a:pt x="87" y="47"/>
                </a:cubicBezTo>
                <a:cubicBezTo>
                  <a:pt x="87" y="36"/>
                  <a:pt x="87" y="36"/>
                  <a:pt x="87" y="36"/>
                </a:cubicBezTo>
                <a:cubicBezTo>
                  <a:pt x="88" y="36"/>
                  <a:pt x="88" y="36"/>
                  <a:pt x="88" y="36"/>
                </a:cubicBezTo>
                <a:cubicBezTo>
                  <a:pt x="88" y="47"/>
                  <a:pt x="88" y="47"/>
                  <a:pt x="88" y="47"/>
                </a:cubicBezTo>
                <a:cubicBezTo>
                  <a:pt x="94" y="47"/>
                  <a:pt x="94" y="47"/>
                  <a:pt x="94" y="47"/>
                </a:cubicBezTo>
                <a:cubicBezTo>
                  <a:pt x="94" y="31"/>
                  <a:pt x="94" y="31"/>
                  <a:pt x="94" y="31"/>
                </a:cubicBezTo>
                <a:cubicBezTo>
                  <a:pt x="94" y="28"/>
                  <a:pt x="91" y="26"/>
                  <a:pt x="88" y="26"/>
                </a:cubicBezTo>
                <a:cubicBezTo>
                  <a:pt x="77" y="26"/>
                  <a:pt x="77" y="26"/>
                  <a:pt x="77" y="26"/>
                </a:cubicBezTo>
                <a:cubicBezTo>
                  <a:pt x="77" y="27"/>
                  <a:pt x="77" y="28"/>
                  <a:pt x="77" y="28"/>
                </a:cubicBezTo>
                <a:cubicBezTo>
                  <a:pt x="77" y="51"/>
                  <a:pt x="77" y="51"/>
                  <a:pt x="77" y="51"/>
                </a:cubicBezTo>
                <a:cubicBezTo>
                  <a:pt x="75" y="51"/>
                  <a:pt x="75" y="51"/>
                  <a:pt x="75" y="51"/>
                </a:cubicBezTo>
                <a:close/>
                <a:moveTo>
                  <a:pt x="65" y="47"/>
                </a:moveTo>
                <a:cubicBezTo>
                  <a:pt x="65" y="32"/>
                  <a:pt x="65" y="32"/>
                  <a:pt x="65" y="32"/>
                </a:cubicBezTo>
                <a:cubicBezTo>
                  <a:pt x="64" y="32"/>
                  <a:pt x="64" y="32"/>
                  <a:pt x="64" y="32"/>
                </a:cubicBezTo>
                <a:cubicBezTo>
                  <a:pt x="64" y="47"/>
                  <a:pt x="64" y="47"/>
                  <a:pt x="64" y="47"/>
                </a:cubicBezTo>
                <a:cubicBezTo>
                  <a:pt x="64" y="50"/>
                  <a:pt x="64" y="50"/>
                  <a:pt x="64" y="50"/>
                </a:cubicBezTo>
                <a:cubicBezTo>
                  <a:pt x="64" y="77"/>
                  <a:pt x="64" y="77"/>
                  <a:pt x="64" y="77"/>
                </a:cubicBezTo>
                <a:cubicBezTo>
                  <a:pt x="57" y="77"/>
                  <a:pt x="57" y="77"/>
                  <a:pt x="57" y="77"/>
                </a:cubicBezTo>
                <a:cubicBezTo>
                  <a:pt x="57" y="55"/>
                  <a:pt x="57" y="55"/>
                  <a:pt x="57" y="55"/>
                </a:cubicBezTo>
                <a:cubicBezTo>
                  <a:pt x="55" y="55"/>
                  <a:pt x="55" y="55"/>
                  <a:pt x="55" y="55"/>
                </a:cubicBezTo>
                <a:cubicBezTo>
                  <a:pt x="55" y="77"/>
                  <a:pt x="55" y="77"/>
                  <a:pt x="55" y="77"/>
                </a:cubicBezTo>
                <a:cubicBezTo>
                  <a:pt x="48" y="77"/>
                  <a:pt x="48" y="77"/>
                  <a:pt x="48" y="77"/>
                </a:cubicBezTo>
                <a:cubicBezTo>
                  <a:pt x="48" y="50"/>
                  <a:pt x="48" y="50"/>
                  <a:pt x="48" y="50"/>
                </a:cubicBezTo>
                <a:cubicBezTo>
                  <a:pt x="48" y="47"/>
                  <a:pt x="48" y="47"/>
                  <a:pt x="48" y="47"/>
                </a:cubicBezTo>
                <a:cubicBezTo>
                  <a:pt x="48" y="32"/>
                  <a:pt x="48" y="32"/>
                  <a:pt x="48" y="32"/>
                </a:cubicBezTo>
                <a:cubicBezTo>
                  <a:pt x="47" y="32"/>
                  <a:pt x="47" y="32"/>
                  <a:pt x="47" y="32"/>
                </a:cubicBezTo>
                <a:cubicBezTo>
                  <a:pt x="47" y="47"/>
                  <a:pt x="47" y="47"/>
                  <a:pt x="47" y="47"/>
                </a:cubicBezTo>
                <a:cubicBezTo>
                  <a:pt x="41" y="47"/>
                  <a:pt x="41" y="47"/>
                  <a:pt x="41" y="47"/>
                </a:cubicBezTo>
                <a:cubicBezTo>
                  <a:pt x="41" y="27"/>
                  <a:pt x="41" y="27"/>
                  <a:pt x="41" y="27"/>
                </a:cubicBezTo>
                <a:cubicBezTo>
                  <a:pt x="41" y="24"/>
                  <a:pt x="44" y="21"/>
                  <a:pt x="47" y="21"/>
                </a:cubicBezTo>
                <a:cubicBezTo>
                  <a:pt x="66" y="21"/>
                  <a:pt x="46" y="21"/>
                  <a:pt x="65" y="21"/>
                </a:cubicBezTo>
                <a:cubicBezTo>
                  <a:pt x="69" y="21"/>
                  <a:pt x="71" y="24"/>
                  <a:pt x="71" y="27"/>
                </a:cubicBezTo>
                <a:cubicBezTo>
                  <a:pt x="71" y="47"/>
                  <a:pt x="71" y="47"/>
                  <a:pt x="71" y="47"/>
                </a:cubicBezTo>
                <a:cubicBezTo>
                  <a:pt x="70" y="47"/>
                  <a:pt x="68" y="47"/>
                  <a:pt x="65" y="47"/>
                </a:cubicBezTo>
                <a:close/>
                <a:moveTo>
                  <a:pt x="37" y="51"/>
                </a:moveTo>
                <a:cubicBezTo>
                  <a:pt x="37" y="72"/>
                  <a:pt x="37" y="72"/>
                  <a:pt x="37" y="72"/>
                </a:cubicBezTo>
                <a:cubicBezTo>
                  <a:pt x="31" y="72"/>
                  <a:pt x="31" y="72"/>
                  <a:pt x="31" y="72"/>
                </a:cubicBezTo>
                <a:cubicBezTo>
                  <a:pt x="31" y="54"/>
                  <a:pt x="31" y="54"/>
                  <a:pt x="31" y="54"/>
                </a:cubicBezTo>
                <a:cubicBezTo>
                  <a:pt x="30" y="54"/>
                  <a:pt x="30" y="54"/>
                  <a:pt x="30" y="54"/>
                </a:cubicBezTo>
                <a:cubicBezTo>
                  <a:pt x="30" y="72"/>
                  <a:pt x="30" y="72"/>
                  <a:pt x="30" y="72"/>
                </a:cubicBezTo>
                <a:cubicBezTo>
                  <a:pt x="24" y="72"/>
                  <a:pt x="24" y="72"/>
                  <a:pt x="24" y="72"/>
                </a:cubicBezTo>
                <a:cubicBezTo>
                  <a:pt x="24" y="51"/>
                  <a:pt x="24" y="51"/>
                  <a:pt x="24" y="51"/>
                </a:cubicBezTo>
                <a:cubicBezTo>
                  <a:pt x="24" y="47"/>
                  <a:pt x="24" y="47"/>
                  <a:pt x="24" y="47"/>
                </a:cubicBezTo>
                <a:cubicBezTo>
                  <a:pt x="24" y="36"/>
                  <a:pt x="24" y="36"/>
                  <a:pt x="24" y="36"/>
                </a:cubicBezTo>
                <a:cubicBezTo>
                  <a:pt x="23" y="36"/>
                  <a:pt x="23" y="36"/>
                  <a:pt x="23" y="36"/>
                </a:cubicBezTo>
                <a:cubicBezTo>
                  <a:pt x="23" y="47"/>
                  <a:pt x="23" y="47"/>
                  <a:pt x="23" y="47"/>
                </a:cubicBezTo>
                <a:cubicBezTo>
                  <a:pt x="18" y="47"/>
                  <a:pt x="18" y="47"/>
                  <a:pt x="18" y="47"/>
                </a:cubicBezTo>
                <a:cubicBezTo>
                  <a:pt x="18" y="31"/>
                  <a:pt x="18" y="31"/>
                  <a:pt x="18" y="31"/>
                </a:cubicBezTo>
                <a:cubicBezTo>
                  <a:pt x="18" y="28"/>
                  <a:pt x="20" y="26"/>
                  <a:pt x="23" y="26"/>
                </a:cubicBezTo>
                <a:cubicBezTo>
                  <a:pt x="35" y="26"/>
                  <a:pt x="35" y="26"/>
                  <a:pt x="35" y="26"/>
                </a:cubicBezTo>
                <a:cubicBezTo>
                  <a:pt x="35" y="27"/>
                  <a:pt x="35" y="28"/>
                  <a:pt x="35" y="28"/>
                </a:cubicBezTo>
                <a:cubicBezTo>
                  <a:pt x="35" y="51"/>
                  <a:pt x="35" y="51"/>
                  <a:pt x="35" y="51"/>
                </a:cubicBezTo>
                <a:cubicBezTo>
                  <a:pt x="37" y="51"/>
                  <a:pt x="37" y="51"/>
                  <a:pt x="37" y="51"/>
                </a:cubicBezTo>
                <a:close/>
                <a:moveTo>
                  <a:pt x="31" y="9"/>
                </a:moveTo>
                <a:cubicBezTo>
                  <a:pt x="35" y="9"/>
                  <a:pt x="39" y="12"/>
                  <a:pt x="39" y="17"/>
                </a:cubicBezTo>
                <a:cubicBezTo>
                  <a:pt x="39" y="19"/>
                  <a:pt x="38" y="20"/>
                  <a:pt x="37" y="22"/>
                </a:cubicBezTo>
                <a:cubicBezTo>
                  <a:pt x="37" y="22"/>
                  <a:pt x="37" y="22"/>
                  <a:pt x="37" y="23"/>
                </a:cubicBezTo>
                <a:cubicBezTo>
                  <a:pt x="35" y="24"/>
                  <a:pt x="33" y="25"/>
                  <a:pt x="31" y="25"/>
                </a:cubicBezTo>
                <a:cubicBezTo>
                  <a:pt x="26" y="25"/>
                  <a:pt x="22" y="21"/>
                  <a:pt x="22" y="17"/>
                </a:cubicBezTo>
                <a:cubicBezTo>
                  <a:pt x="22" y="12"/>
                  <a:pt x="26" y="9"/>
                  <a:pt x="31" y="9"/>
                </a:cubicBezTo>
                <a:close/>
                <a:moveTo>
                  <a:pt x="81" y="9"/>
                </a:moveTo>
                <a:cubicBezTo>
                  <a:pt x="76" y="9"/>
                  <a:pt x="73" y="12"/>
                  <a:pt x="73" y="17"/>
                </a:cubicBezTo>
                <a:cubicBezTo>
                  <a:pt x="73" y="19"/>
                  <a:pt x="73" y="20"/>
                  <a:pt x="74" y="22"/>
                </a:cubicBezTo>
                <a:cubicBezTo>
                  <a:pt x="75" y="22"/>
                  <a:pt x="75" y="22"/>
                  <a:pt x="75" y="23"/>
                </a:cubicBezTo>
                <a:cubicBezTo>
                  <a:pt x="77" y="24"/>
                  <a:pt x="79" y="25"/>
                  <a:pt x="81" y="25"/>
                </a:cubicBezTo>
                <a:cubicBezTo>
                  <a:pt x="85" y="25"/>
                  <a:pt x="89" y="21"/>
                  <a:pt x="89" y="17"/>
                </a:cubicBezTo>
                <a:cubicBezTo>
                  <a:pt x="89" y="12"/>
                  <a:pt x="85" y="9"/>
                  <a:pt x="81" y="9"/>
                </a:cubicBezTo>
                <a:close/>
              </a:path>
            </a:pathLst>
          </a:custGeom>
          <a:solidFill>
            <a:schemeClr val="bg1"/>
          </a:solidFill>
          <a:ln>
            <a:noFill/>
          </a:ln>
          <a:effectLst/>
        </p:spPr>
        <p:txBody>
          <a:bodyPr anchor="ctr">
            <a:scene3d>
              <a:camera prst="orthographicFront"/>
              <a:lightRig rig="threePt" dir="t"/>
            </a:scene3d>
            <a:sp3d contourW="12700">
              <a:contourClr>
                <a:srgbClr val="FFFFFF"/>
              </a:contourClr>
            </a:sp3d>
          </a:bodyPr>
          <a:lstStyle/>
          <a:p>
            <a:pPr algn="ctr">
              <a:defRPr/>
            </a:pPr>
            <a:endParaRPr lang="zh-CN" altLang="en-US">
              <a:solidFill>
                <a:schemeClr val="bg1">
                  <a:lumMod val="95000"/>
                </a:schemeClr>
              </a:solidFill>
              <a:ea typeface="宋体" panose="02010600030101010101" pitchFamily="2" charset="-122"/>
            </a:endParaRPr>
          </a:p>
        </p:txBody>
      </p:sp>
      <p:sp>
        <p:nvSpPr>
          <p:cNvPr id="40" name="标题 4"/>
          <p:cNvSpPr txBox="1"/>
          <p:nvPr/>
        </p:nvSpPr>
        <p:spPr>
          <a:xfrm>
            <a:off x="1470997" y="327698"/>
            <a:ext cx="4248472" cy="473484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 algn="ctr" defTabSz="9144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l"/>
            <a:r>
              <a:rPr lang="zh-CN" altLang="en-US" sz="2400" b="1" dirty="0" smtClean="0">
                <a:solidFill>
                  <a:schemeClr val="bg1"/>
                </a:solidFill>
                <a:latin typeface="Impact MT Std" pitchFamily="34" charset="0"/>
                <a:ea typeface="微软雅黑" panose="020B0503020204020204" pitchFamily="34" charset="-122"/>
              </a:rPr>
              <a:t>公司简介</a:t>
            </a:r>
            <a:endParaRPr lang="en-US" altLang="zh-CN" sz="2400" b="1" dirty="0" smtClean="0">
              <a:solidFill>
                <a:schemeClr val="bg1"/>
              </a:solidFill>
              <a:latin typeface="Impact MT Std" pitchFamily="34" charset="0"/>
              <a:ea typeface="微软雅黑" panose="020B0503020204020204" pitchFamily="34" charset="-122"/>
            </a:endParaRPr>
          </a:p>
          <a:p>
            <a:pPr algn="l"/>
            <a:r>
              <a:rPr lang="en-US" altLang="zh-CN" sz="1400" b="1" dirty="0" smtClean="0">
                <a:solidFill>
                  <a:schemeClr val="bg1"/>
                </a:solidFill>
                <a:latin typeface="Impact MT Std" pitchFamily="34" charset="0"/>
                <a:ea typeface="微软雅黑" panose="020B0503020204020204" pitchFamily="34" charset="-122"/>
              </a:rPr>
              <a:t>COMPANY INTRODUCTION</a:t>
            </a:r>
            <a:endParaRPr lang="zh-CN" altLang="en-US" sz="1400" b="1" dirty="0" smtClean="0">
              <a:solidFill>
                <a:schemeClr val="bg1"/>
              </a:solidFill>
              <a:latin typeface="Impact MT Std" pitchFamily="34" charset="0"/>
              <a:ea typeface="微软雅黑" panose="020B0503020204020204" pitchFamily="34" charset="-122"/>
            </a:endParaRPr>
          </a:p>
          <a:p>
            <a:pPr algn="l"/>
            <a:endParaRPr lang="zh-CN" altLang="en-US" sz="2400" b="1" dirty="0" smtClean="0">
              <a:solidFill>
                <a:schemeClr val="bg1"/>
              </a:solidFill>
              <a:latin typeface="Impact MT Std" pitchFamily="34" charset="0"/>
              <a:ea typeface="微软雅黑" panose="020B0503020204020204" pitchFamily="34" charset="-122"/>
            </a:endParaRPr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1" presetClass="entr" presetSubtype="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7" dur="4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25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22" presetClass="entr" presetSubtype="2" fill="hold" grpId="0" nodeType="withEffect">
                                  <p:stCondLst>
                                    <p:cond delay="25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13" dur="50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4" presetID="22" presetClass="entr" presetSubtype="2" fill="hold" grpId="0" nodeType="withEffect">
                                  <p:stCondLst>
                                    <p:cond delay="25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16" dur="50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 animBg="1"/>
      <p:bldP spid="21" grpId="0"/>
      <p:bldP spid="22" grpId="0"/>
    </p:bld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矩形 3"/>
          <p:cNvSpPr/>
          <p:nvPr/>
        </p:nvSpPr>
        <p:spPr>
          <a:xfrm>
            <a:off x="0" y="-95250"/>
            <a:ext cx="12201525" cy="6953250"/>
          </a:xfrm>
          <a:prstGeom prst="rect">
            <a:avLst/>
          </a:prstGeom>
          <a:solidFill>
            <a:schemeClr val="bg1">
              <a:lumMod val="95000"/>
            </a:schemeClr>
          </a:solidFill>
          <a:ln>
            <a:solidFill>
              <a:schemeClr val="bg1">
                <a:lumMod val="9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3" name="MH_Other_10"/>
          <p:cNvSpPr>
            <a:spLocks noEditPoints="1"/>
          </p:cNvSpPr>
          <p:nvPr>
            <p:custDataLst>
              <p:tags r:id="rId1"/>
            </p:custDataLst>
          </p:nvPr>
        </p:nvSpPr>
        <p:spPr bwMode="auto">
          <a:xfrm>
            <a:off x="916554" y="2317511"/>
            <a:ext cx="587403" cy="370172"/>
          </a:xfrm>
          <a:custGeom>
            <a:avLst/>
            <a:gdLst>
              <a:gd name="T0" fmla="*/ 2147483646 w 3545"/>
              <a:gd name="T1" fmla="*/ 2147483646 h 2230"/>
              <a:gd name="T2" fmla="*/ 2147483646 w 3545"/>
              <a:gd name="T3" fmla="*/ 2147483646 h 2230"/>
              <a:gd name="T4" fmla="*/ 2147483646 w 3545"/>
              <a:gd name="T5" fmla="*/ 2147483646 h 2230"/>
              <a:gd name="T6" fmla="*/ 2147483646 w 3545"/>
              <a:gd name="T7" fmla="*/ 2147483646 h 2230"/>
              <a:gd name="T8" fmla="*/ 2147483646 w 3545"/>
              <a:gd name="T9" fmla="*/ 2147483646 h 2230"/>
              <a:gd name="T10" fmla="*/ 2147483646 w 3545"/>
              <a:gd name="T11" fmla="*/ 2147483646 h 2230"/>
              <a:gd name="T12" fmla="*/ 2147483646 w 3545"/>
              <a:gd name="T13" fmla="*/ 2147483646 h 2230"/>
              <a:gd name="T14" fmla="*/ 2147483646 w 3545"/>
              <a:gd name="T15" fmla="*/ 2147483646 h 2230"/>
              <a:gd name="T16" fmla="*/ 2147483646 w 3545"/>
              <a:gd name="T17" fmla="*/ 2147483646 h 2230"/>
              <a:gd name="T18" fmla="*/ 2147483646 w 3545"/>
              <a:gd name="T19" fmla="*/ 2147483646 h 2230"/>
              <a:gd name="T20" fmla="*/ 2147483646 w 3545"/>
              <a:gd name="T21" fmla="*/ 2147483646 h 2230"/>
              <a:gd name="T22" fmla="*/ 2147483646 w 3545"/>
              <a:gd name="T23" fmla="*/ 2147483646 h 2230"/>
              <a:gd name="T24" fmla="*/ 2147483646 w 3545"/>
              <a:gd name="T25" fmla="*/ 2147483646 h 2230"/>
              <a:gd name="T26" fmla="*/ 2147483646 w 3545"/>
              <a:gd name="T27" fmla="*/ 2147483646 h 2230"/>
              <a:gd name="T28" fmla="*/ 2147483646 w 3545"/>
              <a:gd name="T29" fmla="*/ 2147483646 h 2230"/>
              <a:gd name="T30" fmla="*/ 2147483646 w 3545"/>
              <a:gd name="T31" fmla="*/ 2147483646 h 2230"/>
              <a:gd name="T32" fmla="*/ 2147483646 w 3545"/>
              <a:gd name="T33" fmla="*/ 2147483646 h 2230"/>
              <a:gd name="T34" fmla="*/ 2147483646 w 3545"/>
              <a:gd name="T35" fmla="*/ 2147483646 h 2230"/>
              <a:gd name="T36" fmla="*/ 2147483646 w 3545"/>
              <a:gd name="T37" fmla="*/ 2147483646 h 2230"/>
              <a:gd name="T38" fmla="*/ 2147483646 w 3545"/>
              <a:gd name="T39" fmla="*/ 2147483646 h 2230"/>
              <a:gd name="T40" fmla="*/ 2147483646 w 3545"/>
              <a:gd name="T41" fmla="*/ 2147483646 h 2230"/>
              <a:gd name="T42" fmla="*/ 2147483646 w 3545"/>
              <a:gd name="T43" fmla="*/ 2147483646 h 2230"/>
              <a:gd name="T44" fmla="*/ 2147483646 w 3545"/>
              <a:gd name="T45" fmla="*/ 2147483646 h 2230"/>
              <a:gd name="T46" fmla="*/ 2147483646 w 3545"/>
              <a:gd name="T47" fmla="*/ 2147483646 h 2230"/>
              <a:gd name="T48" fmla="*/ 2147483646 w 3545"/>
              <a:gd name="T49" fmla="*/ 2147483646 h 2230"/>
              <a:gd name="T50" fmla="*/ 2147483646 w 3545"/>
              <a:gd name="T51" fmla="*/ 2147483646 h 2230"/>
              <a:gd name="T52" fmla="*/ 2147483646 w 3545"/>
              <a:gd name="T53" fmla="*/ 2147483646 h 2230"/>
              <a:gd name="T54" fmla="*/ 2147483646 w 3545"/>
              <a:gd name="T55" fmla="*/ 2147483646 h 2230"/>
              <a:gd name="T56" fmla="*/ 2147483646 w 3545"/>
              <a:gd name="T57" fmla="*/ 2147483646 h 2230"/>
              <a:gd name="T58" fmla="*/ 2147483646 w 3545"/>
              <a:gd name="T59" fmla="*/ 2147483646 h 2230"/>
              <a:gd name="T60" fmla="*/ 2147483646 w 3545"/>
              <a:gd name="T61" fmla="*/ 2147483646 h 2230"/>
              <a:gd name="T62" fmla="*/ 2147483646 w 3545"/>
              <a:gd name="T63" fmla="*/ 2147483646 h 2230"/>
              <a:gd name="T64" fmla="*/ 2147483646 w 3545"/>
              <a:gd name="T65" fmla="*/ 2147483646 h 2230"/>
              <a:gd name="T66" fmla="*/ 2147483646 w 3545"/>
              <a:gd name="T67" fmla="*/ 2147483646 h 2230"/>
              <a:gd name="T68" fmla="*/ 2147483646 w 3545"/>
              <a:gd name="T69" fmla="*/ 2147483646 h 2230"/>
              <a:gd name="T70" fmla="*/ 2147483646 w 3545"/>
              <a:gd name="T71" fmla="*/ 2147483646 h 2230"/>
              <a:gd name="T72" fmla="*/ 2147483646 w 3545"/>
              <a:gd name="T73" fmla="*/ 2147483646 h 2230"/>
              <a:gd name="T74" fmla="*/ 2147483646 w 3545"/>
              <a:gd name="T75" fmla="*/ 2147483646 h 2230"/>
              <a:gd name="T76" fmla="*/ 2147483646 w 3545"/>
              <a:gd name="T77" fmla="*/ 2147483646 h 2230"/>
              <a:gd name="T78" fmla="*/ 2147483646 w 3545"/>
              <a:gd name="T79" fmla="*/ 2147483646 h 2230"/>
              <a:gd name="T80" fmla="*/ 2147483646 w 3545"/>
              <a:gd name="T81" fmla="*/ 2147483646 h 2230"/>
              <a:gd name="T82" fmla="*/ 2147483646 w 3545"/>
              <a:gd name="T83" fmla="*/ 2147483646 h 2230"/>
              <a:gd name="T84" fmla="*/ 2147483646 w 3545"/>
              <a:gd name="T85" fmla="*/ 2147483646 h 2230"/>
              <a:gd name="T86" fmla="*/ 2147483646 w 3545"/>
              <a:gd name="T87" fmla="*/ 2147483646 h 2230"/>
              <a:gd name="T88" fmla="*/ 2147483646 w 3545"/>
              <a:gd name="T89" fmla="*/ 2147483646 h 2230"/>
              <a:gd name="T90" fmla="*/ 2147483646 w 3545"/>
              <a:gd name="T91" fmla="*/ 2147483646 h 2230"/>
              <a:gd name="T92" fmla="*/ 2147483646 w 3545"/>
              <a:gd name="T93" fmla="*/ 2147483646 h 2230"/>
              <a:gd name="T94" fmla="*/ 2147483646 w 3545"/>
              <a:gd name="T95" fmla="*/ 2147483646 h 2230"/>
              <a:gd name="T96" fmla="*/ 2147483646 w 3545"/>
              <a:gd name="T97" fmla="*/ 2147483646 h 2230"/>
              <a:gd name="T98" fmla="*/ 2147483646 w 3545"/>
              <a:gd name="T99" fmla="*/ 2147483646 h 2230"/>
              <a:gd name="T100" fmla="*/ 2147483646 w 3545"/>
              <a:gd name="T101" fmla="*/ 2147483646 h 2230"/>
              <a:gd name="T102" fmla="*/ 2147483646 w 3545"/>
              <a:gd name="T103" fmla="*/ 2147483646 h 2230"/>
              <a:gd name="T104" fmla="*/ 2147483646 w 3545"/>
              <a:gd name="T105" fmla="*/ 2147483646 h 2230"/>
              <a:gd name="T106" fmla="*/ 2147483646 w 3545"/>
              <a:gd name="T107" fmla="*/ 2147483646 h 2230"/>
              <a:gd name="T108" fmla="*/ 2147483646 w 3545"/>
              <a:gd name="T109" fmla="*/ 2147483646 h 2230"/>
              <a:gd name="T110" fmla="*/ 2147483646 w 3545"/>
              <a:gd name="T111" fmla="*/ 2147483646 h 2230"/>
              <a:gd name="T112" fmla="*/ 2147483646 w 3545"/>
              <a:gd name="T113" fmla="*/ 2147483646 h 2230"/>
              <a:gd name="T114" fmla="*/ 0 60000 65536"/>
              <a:gd name="T115" fmla="*/ 0 60000 65536"/>
              <a:gd name="T116" fmla="*/ 0 60000 65536"/>
              <a:gd name="T117" fmla="*/ 0 60000 65536"/>
              <a:gd name="T118" fmla="*/ 0 60000 65536"/>
              <a:gd name="T119" fmla="*/ 0 60000 65536"/>
              <a:gd name="T120" fmla="*/ 0 60000 65536"/>
              <a:gd name="T121" fmla="*/ 0 60000 65536"/>
              <a:gd name="T122" fmla="*/ 0 60000 65536"/>
              <a:gd name="T123" fmla="*/ 0 60000 65536"/>
              <a:gd name="T124" fmla="*/ 0 60000 65536"/>
              <a:gd name="T125" fmla="*/ 0 60000 65536"/>
              <a:gd name="T126" fmla="*/ 0 60000 65536"/>
              <a:gd name="T127" fmla="*/ 0 60000 65536"/>
              <a:gd name="T128" fmla="*/ 0 60000 65536"/>
              <a:gd name="T129" fmla="*/ 0 60000 65536"/>
              <a:gd name="T130" fmla="*/ 0 60000 65536"/>
              <a:gd name="T131" fmla="*/ 0 60000 65536"/>
              <a:gd name="T132" fmla="*/ 0 60000 65536"/>
              <a:gd name="T133" fmla="*/ 0 60000 65536"/>
              <a:gd name="T134" fmla="*/ 0 60000 65536"/>
              <a:gd name="T135" fmla="*/ 0 60000 65536"/>
              <a:gd name="T136" fmla="*/ 0 60000 65536"/>
              <a:gd name="T137" fmla="*/ 0 60000 65536"/>
              <a:gd name="T138" fmla="*/ 0 60000 65536"/>
              <a:gd name="T139" fmla="*/ 0 60000 65536"/>
              <a:gd name="T140" fmla="*/ 0 60000 65536"/>
              <a:gd name="T141" fmla="*/ 0 60000 65536"/>
              <a:gd name="T142" fmla="*/ 0 60000 65536"/>
              <a:gd name="T143" fmla="*/ 0 60000 65536"/>
              <a:gd name="T144" fmla="*/ 0 60000 65536"/>
              <a:gd name="T145" fmla="*/ 0 60000 65536"/>
              <a:gd name="T146" fmla="*/ 0 60000 65536"/>
              <a:gd name="T147" fmla="*/ 0 60000 65536"/>
              <a:gd name="T148" fmla="*/ 0 60000 65536"/>
              <a:gd name="T149" fmla="*/ 0 60000 65536"/>
              <a:gd name="T150" fmla="*/ 0 60000 65536"/>
              <a:gd name="T151" fmla="*/ 0 60000 65536"/>
              <a:gd name="T152" fmla="*/ 0 60000 65536"/>
              <a:gd name="T153" fmla="*/ 0 60000 65536"/>
              <a:gd name="T154" fmla="*/ 0 60000 65536"/>
              <a:gd name="T155" fmla="*/ 0 60000 65536"/>
              <a:gd name="T156" fmla="*/ 0 60000 65536"/>
              <a:gd name="T157" fmla="*/ 0 60000 65536"/>
              <a:gd name="T158" fmla="*/ 0 60000 65536"/>
              <a:gd name="T159" fmla="*/ 0 60000 65536"/>
              <a:gd name="T160" fmla="*/ 0 60000 65536"/>
              <a:gd name="T161" fmla="*/ 0 60000 65536"/>
              <a:gd name="T162" fmla="*/ 0 60000 65536"/>
              <a:gd name="T163" fmla="*/ 0 60000 65536"/>
              <a:gd name="T164" fmla="*/ 0 60000 65536"/>
              <a:gd name="T165" fmla="*/ 0 60000 65536"/>
              <a:gd name="T166" fmla="*/ 0 60000 65536"/>
              <a:gd name="T167" fmla="*/ 0 60000 65536"/>
              <a:gd name="T168" fmla="*/ 0 60000 65536"/>
              <a:gd name="T169" fmla="*/ 0 60000 65536"/>
              <a:gd name="T170" fmla="*/ 0 60000 65536"/>
            </a:gdLst>
            <a:ahLst/>
            <a:cxnLst>
              <a:cxn ang="T114">
                <a:pos x="T0" y="T1"/>
              </a:cxn>
              <a:cxn ang="T115">
                <a:pos x="T2" y="T3"/>
              </a:cxn>
              <a:cxn ang="T116">
                <a:pos x="T4" y="T5"/>
              </a:cxn>
              <a:cxn ang="T117">
                <a:pos x="T6" y="T7"/>
              </a:cxn>
              <a:cxn ang="T118">
                <a:pos x="T8" y="T9"/>
              </a:cxn>
              <a:cxn ang="T119">
                <a:pos x="T10" y="T11"/>
              </a:cxn>
              <a:cxn ang="T120">
                <a:pos x="T12" y="T13"/>
              </a:cxn>
              <a:cxn ang="T121">
                <a:pos x="T14" y="T15"/>
              </a:cxn>
              <a:cxn ang="T122">
                <a:pos x="T16" y="T17"/>
              </a:cxn>
              <a:cxn ang="T123">
                <a:pos x="T18" y="T19"/>
              </a:cxn>
              <a:cxn ang="T124">
                <a:pos x="T20" y="T21"/>
              </a:cxn>
              <a:cxn ang="T125">
                <a:pos x="T22" y="T23"/>
              </a:cxn>
              <a:cxn ang="T126">
                <a:pos x="T24" y="T25"/>
              </a:cxn>
              <a:cxn ang="T127">
                <a:pos x="T26" y="T27"/>
              </a:cxn>
              <a:cxn ang="T128">
                <a:pos x="T28" y="T29"/>
              </a:cxn>
              <a:cxn ang="T129">
                <a:pos x="T30" y="T31"/>
              </a:cxn>
              <a:cxn ang="T130">
                <a:pos x="T32" y="T33"/>
              </a:cxn>
              <a:cxn ang="T131">
                <a:pos x="T34" y="T35"/>
              </a:cxn>
              <a:cxn ang="T132">
                <a:pos x="T36" y="T37"/>
              </a:cxn>
              <a:cxn ang="T133">
                <a:pos x="T38" y="T39"/>
              </a:cxn>
              <a:cxn ang="T134">
                <a:pos x="T40" y="T41"/>
              </a:cxn>
              <a:cxn ang="T135">
                <a:pos x="T42" y="T43"/>
              </a:cxn>
              <a:cxn ang="T136">
                <a:pos x="T44" y="T45"/>
              </a:cxn>
              <a:cxn ang="T137">
                <a:pos x="T46" y="T47"/>
              </a:cxn>
              <a:cxn ang="T138">
                <a:pos x="T48" y="T49"/>
              </a:cxn>
              <a:cxn ang="T139">
                <a:pos x="T50" y="T51"/>
              </a:cxn>
              <a:cxn ang="T140">
                <a:pos x="T52" y="T53"/>
              </a:cxn>
              <a:cxn ang="T141">
                <a:pos x="T54" y="T55"/>
              </a:cxn>
              <a:cxn ang="T142">
                <a:pos x="T56" y="T57"/>
              </a:cxn>
              <a:cxn ang="T143">
                <a:pos x="T58" y="T59"/>
              </a:cxn>
              <a:cxn ang="T144">
                <a:pos x="T60" y="T61"/>
              </a:cxn>
              <a:cxn ang="T145">
                <a:pos x="T62" y="T63"/>
              </a:cxn>
              <a:cxn ang="T146">
                <a:pos x="T64" y="T65"/>
              </a:cxn>
              <a:cxn ang="T147">
                <a:pos x="T66" y="T67"/>
              </a:cxn>
              <a:cxn ang="T148">
                <a:pos x="T68" y="T69"/>
              </a:cxn>
              <a:cxn ang="T149">
                <a:pos x="T70" y="T71"/>
              </a:cxn>
              <a:cxn ang="T150">
                <a:pos x="T72" y="T73"/>
              </a:cxn>
              <a:cxn ang="T151">
                <a:pos x="T74" y="T75"/>
              </a:cxn>
              <a:cxn ang="T152">
                <a:pos x="T76" y="T77"/>
              </a:cxn>
              <a:cxn ang="T153">
                <a:pos x="T78" y="T79"/>
              </a:cxn>
              <a:cxn ang="T154">
                <a:pos x="T80" y="T81"/>
              </a:cxn>
              <a:cxn ang="T155">
                <a:pos x="T82" y="T83"/>
              </a:cxn>
              <a:cxn ang="T156">
                <a:pos x="T84" y="T85"/>
              </a:cxn>
              <a:cxn ang="T157">
                <a:pos x="T86" y="T87"/>
              </a:cxn>
              <a:cxn ang="T158">
                <a:pos x="T88" y="T89"/>
              </a:cxn>
              <a:cxn ang="T159">
                <a:pos x="T90" y="T91"/>
              </a:cxn>
              <a:cxn ang="T160">
                <a:pos x="T92" y="T93"/>
              </a:cxn>
              <a:cxn ang="T161">
                <a:pos x="T94" y="T95"/>
              </a:cxn>
              <a:cxn ang="T162">
                <a:pos x="T96" y="T97"/>
              </a:cxn>
              <a:cxn ang="T163">
                <a:pos x="T98" y="T99"/>
              </a:cxn>
              <a:cxn ang="T164">
                <a:pos x="T100" y="T101"/>
              </a:cxn>
              <a:cxn ang="T165">
                <a:pos x="T102" y="T103"/>
              </a:cxn>
              <a:cxn ang="T166">
                <a:pos x="T104" y="T105"/>
              </a:cxn>
              <a:cxn ang="T167">
                <a:pos x="T106" y="T107"/>
              </a:cxn>
              <a:cxn ang="T168">
                <a:pos x="T108" y="T109"/>
              </a:cxn>
              <a:cxn ang="T169">
                <a:pos x="T110" y="T111"/>
              </a:cxn>
              <a:cxn ang="T170">
                <a:pos x="T112" y="T113"/>
              </a:cxn>
            </a:cxnLst>
            <a:rect l="0" t="0" r="r" b="b"/>
            <a:pathLst>
              <a:path w="3545" h="2230">
                <a:moveTo>
                  <a:pt x="2903" y="1449"/>
                </a:moveTo>
                <a:lnTo>
                  <a:pt x="2964" y="1453"/>
                </a:lnTo>
                <a:lnTo>
                  <a:pt x="3023" y="1459"/>
                </a:lnTo>
                <a:lnTo>
                  <a:pt x="3079" y="1470"/>
                </a:lnTo>
                <a:lnTo>
                  <a:pt x="3132" y="1485"/>
                </a:lnTo>
                <a:lnTo>
                  <a:pt x="3183" y="1505"/>
                </a:lnTo>
                <a:lnTo>
                  <a:pt x="3230" y="1528"/>
                </a:lnTo>
                <a:lnTo>
                  <a:pt x="3274" y="1557"/>
                </a:lnTo>
                <a:lnTo>
                  <a:pt x="3317" y="1589"/>
                </a:lnTo>
                <a:lnTo>
                  <a:pt x="3354" y="1626"/>
                </a:lnTo>
                <a:lnTo>
                  <a:pt x="3389" y="1667"/>
                </a:lnTo>
                <a:lnTo>
                  <a:pt x="3421" y="1713"/>
                </a:lnTo>
                <a:lnTo>
                  <a:pt x="3449" y="1762"/>
                </a:lnTo>
                <a:lnTo>
                  <a:pt x="3474" y="1816"/>
                </a:lnTo>
                <a:lnTo>
                  <a:pt x="3495" y="1875"/>
                </a:lnTo>
                <a:lnTo>
                  <a:pt x="3513" y="1938"/>
                </a:lnTo>
                <a:lnTo>
                  <a:pt x="3526" y="2004"/>
                </a:lnTo>
                <a:lnTo>
                  <a:pt x="3536" y="2075"/>
                </a:lnTo>
                <a:lnTo>
                  <a:pt x="3542" y="2151"/>
                </a:lnTo>
                <a:lnTo>
                  <a:pt x="3545" y="2230"/>
                </a:lnTo>
                <a:lnTo>
                  <a:pt x="2261" y="2230"/>
                </a:lnTo>
                <a:lnTo>
                  <a:pt x="2262" y="2151"/>
                </a:lnTo>
                <a:lnTo>
                  <a:pt x="2269" y="2075"/>
                </a:lnTo>
                <a:lnTo>
                  <a:pt x="2278" y="2004"/>
                </a:lnTo>
                <a:lnTo>
                  <a:pt x="2292" y="1938"/>
                </a:lnTo>
                <a:lnTo>
                  <a:pt x="2310" y="1875"/>
                </a:lnTo>
                <a:lnTo>
                  <a:pt x="2331" y="1816"/>
                </a:lnTo>
                <a:lnTo>
                  <a:pt x="2355" y="1762"/>
                </a:lnTo>
                <a:lnTo>
                  <a:pt x="2383" y="1713"/>
                </a:lnTo>
                <a:lnTo>
                  <a:pt x="2416" y="1667"/>
                </a:lnTo>
                <a:lnTo>
                  <a:pt x="2450" y="1626"/>
                </a:lnTo>
                <a:lnTo>
                  <a:pt x="2489" y="1589"/>
                </a:lnTo>
                <a:lnTo>
                  <a:pt x="2530" y="1557"/>
                </a:lnTo>
                <a:lnTo>
                  <a:pt x="2574" y="1528"/>
                </a:lnTo>
                <a:lnTo>
                  <a:pt x="2622" y="1505"/>
                </a:lnTo>
                <a:lnTo>
                  <a:pt x="2673" y="1485"/>
                </a:lnTo>
                <a:lnTo>
                  <a:pt x="2726" y="1470"/>
                </a:lnTo>
                <a:lnTo>
                  <a:pt x="2782" y="1459"/>
                </a:lnTo>
                <a:lnTo>
                  <a:pt x="2841" y="1453"/>
                </a:lnTo>
                <a:lnTo>
                  <a:pt x="2903" y="1449"/>
                </a:lnTo>
                <a:close/>
                <a:moveTo>
                  <a:pt x="642" y="1449"/>
                </a:moveTo>
                <a:lnTo>
                  <a:pt x="703" y="1453"/>
                </a:lnTo>
                <a:lnTo>
                  <a:pt x="763" y="1459"/>
                </a:lnTo>
                <a:lnTo>
                  <a:pt x="819" y="1470"/>
                </a:lnTo>
                <a:lnTo>
                  <a:pt x="872" y="1485"/>
                </a:lnTo>
                <a:lnTo>
                  <a:pt x="923" y="1505"/>
                </a:lnTo>
                <a:lnTo>
                  <a:pt x="970" y="1528"/>
                </a:lnTo>
                <a:lnTo>
                  <a:pt x="1014" y="1557"/>
                </a:lnTo>
                <a:lnTo>
                  <a:pt x="1055" y="1589"/>
                </a:lnTo>
                <a:lnTo>
                  <a:pt x="1094" y="1626"/>
                </a:lnTo>
                <a:lnTo>
                  <a:pt x="1129" y="1667"/>
                </a:lnTo>
                <a:lnTo>
                  <a:pt x="1161" y="1713"/>
                </a:lnTo>
                <a:lnTo>
                  <a:pt x="1189" y="1762"/>
                </a:lnTo>
                <a:lnTo>
                  <a:pt x="1214" y="1816"/>
                </a:lnTo>
                <a:lnTo>
                  <a:pt x="1235" y="1875"/>
                </a:lnTo>
                <a:lnTo>
                  <a:pt x="1252" y="1938"/>
                </a:lnTo>
                <a:lnTo>
                  <a:pt x="1266" y="2004"/>
                </a:lnTo>
                <a:lnTo>
                  <a:pt x="1276" y="2075"/>
                </a:lnTo>
                <a:lnTo>
                  <a:pt x="1282" y="2151"/>
                </a:lnTo>
                <a:lnTo>
                  <a:pt x="1285" y="2230"/>
                </a:lnTo>
                <a:lnTo>
                  <a:pt x="0" y="2230"/>
                </a:lnTo>
                <a:lnTo>
                  <a:pt x="2" y="2151"/>
                </a:lnTo>
                <a:lnTo>
                  <a:pt x="8" y="2075"/>
                </a:lnTo>
                <a:lnTo>
                  <a:pt x="18" y="2004"/>
                </a:lnTo>
                <a:lnTo>
                  <a:pt x="31" y="1938"/>
                </a:lnTo>
                <a:lnTo>
                  <a:pt x="49" y="1875"/>
                </a:lnTo>
                <a:lnTo>
                  <a:pt x="70" y="1816"/>
                </a:lnTo>
                <a:lnTo>
                  <a:pt x="95" y="1762"/>
                </a:lnTo>
                <a:lnTo>
                  <a:pt x="123" y="1713"/>
                </a:lnTo>
                <a:lnTo>
                  <a:pt x="154" y="1667"/>
                </a:lnTo>
                <a:lnTo>
                  <a:pt x="190" y="1626"/>
                </a:lnTo>
                <a:lnTo>
                  <a:pt x="228" y="1589"/>
                </a:lnTo>
                <a:lnTo>
                  <a:pt x="270" y="1557"/>
                </a:lnTo>
                <a:lnTo>
                  <a:pt x="314" y="1528"/>
                </a:lnTo>
                <a:lnTo>
                  <a:pt x="362" y="1505"/>
                </a:lnTo>
                <a:lnTo>
                  <a:pt x="413" y="1485"/>
                </a:lnTo>
                <a:lnTo>
                  <a:pt x="466" y="1470"/>
                </a:lnTo>
                <a:lnTo>
                  <a:pt x="522" y="1459"/>
                </a:lnTo>
                <a:lnTo>
                  <a:pt x="580" y="1453"/>
                </a:lnTo>
                <a:lnTo>
                  <a:pt x="642" y="1449"/>
                </a:lnTo>
                <a:close/>
                <a:moveTo>
                  <a:pt x="1778" y="1072"/>
                </a:moveTo>
                <a:lnTo>
                  <a:pt x="1829" y="1073"/>
                </a:lnTo>
                <a:lnTo>
                  <a:pt x="1882" y="1077"/>
                </a:lnTo>
                <a:lnTo>
                  <a:pt x="1937" y="1084"/>
                </a:lnTo>
                <a:lnTo>
                  <a:pt x="1995" y="1092"/>
                </a:lnTo>
                <a:lnTo>
                  <a:pt x="2054" y="1104"/>
                </a:lnTo>
                <a:lnTo>
                  <a:pt x="2113" y="1118"/>
                </a:lnTo>
                <a:lnTo>
                  <a:pt x="2174" y="1136"/>
                </a:lnTo>
                <a:lnTo>
                  <a:pt x="2232" y="1155"/>
                </a:lnTo>
                <a:lnTo>
                  <a:pt x="2289" y="1177"/>
                </a:lnTo>
                <a:lnTo>
                  <a:pt x="2345" y="1200"/>
                </a:lnTo>
                <a:lnTo>
                  <a:pt x="2398" y="1226"/>
                </a:lnTo>
                <a:lnTo>
                  <a:pt x="2448" y="1256"/>
                </a:lnTo>
                <a:lnTo>
                  <a:pt x="2493" y="1287"/>
                </a:lnTo>
                <a:lnTo>
                  <a:pt x="2534" y="1320"/>
                </a:lnTo>
                <a:lnTo>
                  <a:pt x="2569" y="1355"/>
                </a:lnTo>
                <a:lnTo>
                  <a:pt x="2512" y="1383"/>
                </a:lnTo>
                <a:lnTo>
                  <a:pt x="2458" y="1415"/>
                </a:lnTo>
                <a:lnTo>
                  <a:pt x="2407" y="1452"/>
                </a:lnTo>
                <a:lnTo>
                  <a:pt x="2361" y="1494"/>
                </a:lnTo>
                <a:lnTo>
                  <a:pt x="2316" y="1539"/>
                </a:lnTo>
                <a:lnTo>
                  <a:pt x="2277" y="1590"/>
                </a:lnTo>
                <a:lnTo>
                  <a:pt x="2242" y="1645"/>
                </a:lnTo>
                <a:lnTo>
                  <a:pt x="2209" y="1704"/>
                </a:lnTo>
                <a:lnTo>
                  <a:pt x="2182" y="1768"/>
                </a:lnTo>
                <a:lnTo>
                  <a:pt x="2158" y="1835"/>
                </a:lnTo>
                <a:lnTo>
                  <a:pt x="2139" y="1906"/>
                </a:lnTo>
                <a:lnTo>
                  <a:pt x="2123" y="1981"/>
                </a:lnTo>
                <a:lnTo>
                  <a:pt x="2112" y="2060"/>
                </a:lnTo>
                <a:lnTo>
                  <a:pt x="2106" y="2143"/>
                </a:lnTo>
                <a:lnTo>
                  <a:pt x="2103" y="2230"/>
                </a:lnTo>
                <a:lnTo>
                  <a:pt x="1453" y="2230"/>
                </a:lnTo>
                <a:lnTo>
                  <a:pt x="1451" y="2143"/>
                </a:lnTo>
                <a:lnTo>
                  <a:pt x="1443" y="2060"/>
                </a:lnTo>
                <a:lnTo>
                  <a:pt x="1433" y="1981"/>
                </a:lnTo>
                <a:lnTo>
                  <a:pt x="1417" y="1906"/>
                </a:lnTo>
                <a:lnTo>
                  <a:pt x="1398" y="1835"/>
                </a:lnTo>
                <a:lnTo>
                  <a:pt x="1374" y="1768"/>
                </a:lnTo>
                <a:lnTo>
                  <a:pt x="1346" y="1704"/>
                </a:lnTo>
                <a:lnTo>
                  <a:pt x="1315" y="1645"/>
                </a:lnTo>
                <a:lnTo>
                  <a:pt x="1279" y="1590"/>
                </a:lnTo>
                <a:lnTo>
                  <a:pt x="1239" y="1539"/>
                </a:lnTo>
                <a:lnTo>
                  <a:pt x="1196" y="1494"/>
                </a:lnTo>
                <a:lnTo>
                  <a:pt x="1149" y="1452"/>
                </a:lnTo>
                <a:lnTo>
                  <a:pt x="1099" y="1415"/>
                </a:lnTo>
                <a:lnTo>
                  <a:pt x="1045" y="1383"/>
                </a:lnTo>
                <a:lnTo>
                  <a:pt x="986" y="1355"/>
                </a:lnTo>
                <a:lnTo>
                  <a:pt x="1022" y="1320"/>
                </a:lnTo>
                <a:lnTo>
                  <a:pt x="1062" y="1287"/>
                </a:lnTo>
                <a:lnTo>
                  <a:pt x="1107" y="1256"/>
                </a:lnTo>
                <a:lnTo>
                  <a:pt x="1155" y="1226"/>
                </a:lnTo>
                <a:lnTo>
                  <a:pt x="1207" y="1200"/>
                </a:lnTo>
                <a:lnTo>
                  <a:pt x="1262" y="1177"/>
                </a:lnTo>
                <a:lnTo>
                  <a:pt x="1318" y="1155"/>
                </a:lnTo>
                <a:lnTo>
                  <a:pt x="1376" y="1136"/>
                </a:lnTo>
                <a:lnTo>
                  <a:pt x="1436" y="1118"/>
                </a:lnTo>
                <a:lnTo>
                  <a:pt x="1495" y="1104"/>
                </a:lnTo>
                <a:lnTo>
                  <a:pt x="1555" y="1092"/>
                </a:lnTo>
                <a:lnTo>
                  <a:pt x="1613" y="1084"/>
                </a:lnTo>
                <a:lnTo>
                  <a:pt x="1670" y="1077"/>
                </a:lnTo>
                <a:lnTo>
                  <a:pt x="1725" y="1073"/>
                </a:lnTo>
                <a:lnTo>
                  <a:pt x="1778" y="1072"/>
                </a:lnTo>
                <a:close/>
                <a:moveTo>
                  <a:pt x="2877" y="728"/>
                </a:moveTo>
                <a:lnTo>
                  <a:pt x="2922" y="732"/>
                </a:lnTo>
                <a:lnTo>
                  <a:pt x="2967" y="741"/>
                </a:lnTo>
                <a:lnTo>
                  <a:pt x="3008" y="758"/>
                </a:lnTo>
                <a:lnTo>
                  <a:pt x="3047" y="779"/>
                </a:lnTo>
                <a:lnTo>
                  <a:pt x="3081" y="805"/>
                </a:lnTo>
                <a:lnTo>
                  <a:pt x="3111" y="836"/>
                </a:lnTo>
                <a:lnTo>
                  <a:pt x="3137" y="870"/>
                </a:lnTo>
                <a:lnTo>
                  <a:pt x="3159" y="909"/>
                </a:lnTo>
                <a:lnTo>
                  <a:pt x="3175" y="950"/>
                </a:lnTo>
                <a:lnTo>
                  <a:pt x="3185" y="995"/>
                </a:lnTo>
                <a:lnTo>
                  <a:pt x="3188" y="1040"/>
                </a:lnTo>
                <a:lnTo>
                  <a:pt x="3185" y="1087"/>
                </a:lnTo>
                <a:lnTo>
                  <a:pt x="3175" y="1130"/>
                </a:lnTo>
                <a:lnTo>
                  <a:pt x="3159" y="1172"/>
                </a:lnTo>
                <a:lnTo>
                  <a:pt x="3137" y="1210"/>
                </a:lnTo>
                <a:lnTo>
                  <a:pt x="3111" y="1245"/>
                </a:lnTo>
                <a:lnTo>
                  <a:pt x="3081" y="1276"/>
                </a:lnTo>
                <a:lnTo>
                  <a:pt x="3047" y="1302"/>
                </a:lnTo>
                <a:lnTo>
                  <a:pt x="3008" y="1324"/>
                </a:lnTo>
                <a:lnTo>
                  <a:pt x="2967" y="1339"/>
                </a:lnTo>
                <a:lnTo>
                  <a:pt x="2922" y="1349"/>
                </a:lnTo>
                <a:lnTo>
                  <a:pt x="2877" y="1352"/>
                </a:lnTo>
                <a:lnTo>
                  <a:pt x="2830" y="1349"/>
                </a:lnTo>
                <a:lnTo>
                  <a:pt x="2786" y="1339"/>
                </a:lnTo>
                <a:lnTo>
                  <a:pt x="2745" y="1324"/>
                </a:lnTo>
                <a:lnTo>
                  <a:pt x="2707" y="1302"/>
                </a:lnTo>
                <a:lnTo>
                  <a:pt x="2673" y="1276"/>
                </a:lnTo>
                <a:lnTo>
                  <a:pt x="2641" y="1245"/>
                </a:lnTo>
                <a:lnTo>
                  <a:pt x="2615" y="1210"/>
                </a:lnTo>
                <a:lnTo>
                  <a:pt x="2594" y="1172"/>
                </a:lnTo>
                <a:lnTo>
                  <a:pt x="2579" y="1130"/>
                </a:lnTo>
                <a:lnTo>
                  <a:pt x="2569" y="1087"/>
                </a:lnTo>
                <a:lnTo>
                  <a:pt x="2566" y="1040"/>
                </a:lnTo>
                <a:lnTo>
                  <a:pt x="2569" y="995"/>
                </a:lnTo>
                <a:lnTo>
                  <a:pt x="2579" y="950"/>
                </a:lnTo>
                <a:lnTo>
                  <a:pt x="2594" y="909"/>
                </a:lnTo>
                <a:lnTo>
                  <a:pt x="2615" y="870"/>
                </a:lnTo>
                <a:lnTo>
                  <a:pt x="2641" y="836"/>
                </a:lnTo>
                <a:lnTo>
                  <a:pt x="2673" y="805"/>
                </a:lnTo>
                <a:lnTo>
                  <a:pt x="2707" y="779"/>
                </a:lnTo>
                <a:lnTo>
                  <a:pt x="2745" y="758"/>
                </a:lnTo>
                <a:lnTo>
                  <a:pt x="2786" y="741"/>
                </a:lnTo>
                <a:lnTo>
                  <a:pt x="2830" y="732"/>
                </a:lnTo>
                <a:lnTo>
                  <a:pt x="2877" y="728"/>
                </a:lnTo>
                <a:close/>
                <a:moveTo>
                  <a:pt x="616" y="728"/>
                </a:moveTo>
                <a:lnTo>
                  <a:pt x="662" y="732"/>
                </a:lnTo>
                <a:lnTo>
                  <a:pt x="707" y="741"/>
                </a:lnTo>
                <a:lnTo>
                  <a:pt x="748" y="758"/>
                </a:lnTo>
                <a:lnTo>
                  <a:pt x="785" y="779"/>
                </a:lnTo>
                <a:lnTo>
                  <a:pt x="820" y="805"/>
                </a:lnTo>
                <a:lnTo>
                  <a:pt x="851" y="836"/>
                </a:lnTo>
                <a:lnTo>
                  <a:pt x="877" y="870"/>
                </a:lnTo>
                <a:lnTo>
                  <a:pt x="899" y="909"/>
                </a:lnTo>
                <a:lnTo>
                  <a:pt x="914" y="950"/>
                </a:lnTo>
                <a:lnTo>
                  <a:pt x="924" y="995"/>
                </a:lnTo>
                <a:lnTo>
                  <a:pt x="928" y="1040"/>
                </a:lnTo>
                <a:lnTo>
                  <a:pt x="924" y="1087"/>
                </a:lnTo>
                <a:lnTo>
                  <a:pt x="914" y="1130"/>
                </a:lnTo>
                <a:lnTo>
                  <a:pt x="899" y="1172"/>
                </a:lnTo>
                <a:lnTo>
                  <a:pt x="877" y="1210"/>
                </a:lnTo>
                <a:lnTo>
                  <a:pt x="851" y="1245"/>
                </a:lnTo>
                <a:lnTo>
                  <a:pt x="820" y="1276"/>
                </a:lnTo>
                <a:lnTo>
                  <a:pt x="785" y="1302"/>
                </a:lnTo>
                <a:lnTo>
                  <a:pt x="748" y="1324"/>
                </a:lnTo>
                <a:lnTo>
                  <a:pt x="707" y="1339"/>
                </a:lnTo>
                <a:lnTo>
                  <a:pt x="662" y="1349"/>
                </a:lnTo>
                <a:lnTo>
                  <a:pt x="616" y="1352"/>
                </a:lnTo>
                <a:lnTo>
                  <a:pt x="570" y="1349"/>
                </a:lnTo>
                <a:lnTo>
                  <a:pt x="526" y="1339"/>
                </a:lnTo>
                <a:lnTo>
                  <a:pt x="485" y="1324"/>
                </a:lnTo>
                <a:lnTo>
                  <a:pt x="447" y="1302"/>
                </a:lnTo>
                <a:lnTo>
                  <a:pt x="412" y="1276"/>
                </a:lnTo>
                <a:lnTo>
                  <a:pt x="381" y="1245"/>
                </a:lnTo>
                <a:lnTo>
                  <a:pt x="355" y="1210"/>
                </a:lnTo>
                <a:lnTo>
                  <a:pt x="334" y="1172"/>
                </a:lnTo>
                <a:lnTo>
                  <a:pt x="319" y="1130"/>
                </a:lnTo>
                <a:lnTo>
                  <a:pt x="308" y="1087"/>
                </a:lnTo>
                <a:lnTo>
                  <a:pt x="305" y="1040"/>
                </a:lnTo>
                <a:lnTo>
                  <a:pt x="308" y="995"/>
                </a:lnTo>
                <a:lnTo>
                  <a:pt x="319" y="950"/>
                </a:lnTo>
                <a:lnTo>
                  <a:pt x="334" y="909"/>
                </a:lnTo>
                <a:lnTo>
                  <a:pt x="355" y="870"/>
                </a:lnTo>
                <a:lnTo>
                  <a:pt x="381" y="836"/>
                </a:lnTo>
                <a:lnTo>
                  <a:pt x="412" y="805"/>
                </a:lnTo>
                <a:lnTo>
                  <a:pt x="447" y="779"/>
                </a:lnTo>
                <a:lnTo>
                  <a:pt x="485" y="758"/>
                </a:lnTo>
                <a:lnTo>
                  <a:pt x="526" y="741"/>
                </a:lnTo>
                <a:lnTo>
                  <a:pt x="570" y="732"/>
                </a:lnTo>
                <a:lnTo>
                  <a:pt x="616" y="728"/>
                </a:lnTo>
                <a:close/>
                <a:moveTo>
                  <a:pt x="1790" y="0"/>
                </a:moveTo>
                <a:lnTo>
                  <a:pt x="1844" y="3"/>
                </a:lnTo>
                <a:lnTo>
                  <a:pt x="1896" y="12"/>
                </a:lnTo>
                <a:lnTo>
                  <a:pt x="1946" y="27"/>
                </a:lnTo>
                <a:lnTo>
                  <a:pt x="1992" y="46"/>
                </a:lnTo>
                <a:lnTo>
                  <a:pt x="2036" y="71"/>
                </a:lnTo>
                <a:lnTo>
                  <a:pt x="2077" y="101"/>
                </a:lnTo>
                <a:lnTo>
                  <a:pt x="2115" y="135"/>
                </a:lnTo>
                <a:lnTo>
                  <a:pt x="2149" y="172"/>
                </a:lnTo>
                <a:lnTo>
                  <a:pt x="2178" y="213"/>
                </a:lnTo>
                <a:lnTo>
                  <a:pt x="2203" y="258"/>
                </a:lnTo>
                <a:lnTo>
                  <a:pt x="2223" y="305"/>
                </a:lnTo>
                <a:lnTo>
                  <a:pt x="2237" y="355"/>
                </a:lnTo>
                <a:lnTo>
                  <a:pt x="2247" y="406"/>
                </a:lnTo>
                <a:lnTo>
                  <a:pt x="2250" y="460"/>
                </a:lnTo>
                <a:lnTo>
                  <a:pt x="2247" y="514"/>
                </a:lnTo>
                <a:lnTo>
                  <a:pt x="2237" y="565"/>
                </a:lnTo>
                <a:lnTo>
                  <a:pt x="2223" y="615"/>
                </a:lnTo>
                <a:lnTo>
                  <a:pt x="2203" y="662"/>
                </a:lnTo>
                <a:lnTo>
                  <a:pt x="2178" y="707"/>
                </a:lnTo>
                <a:lnTo>
                  <a:pt x="2149" y="748"/>
                </a:lnTo>
                <a:lnTo>
                  <a:pt x="2115" y="786"/>
                </a:lnTo>
                <a:lnTo>
                  <a:pt x="2077" y="819"/>
                </a:lnTo>
                <a:lnTo>
                  <a:pt x="2036" y="849"/>
                </a:lnTo>
                <a:lnTo>
                  <a:pt x="1992" y="874"/>
                </a:lnTo>
                <a:lnTo>
                  <a:pt x="1946" y="893"/>
                </a:lnTo>
                <a:lnTo>
                  <a:pt x="1896" y="908"/>
                </a:lnTo>
                <a:lnTo>
                  <a:pt x="1844" y="917"/>
                </a:lnTo>
                <a:lnTo>
                  <a:pt x="1790" y="920"/>
                </a:lnTo>
                <a:lnTo>
                  <a:pt x="1737" y="917"/>
                </a:lnTo>
                <a:lnTo>
                  <a:pt x="1685" y="908"/>
                </a:lnTo>
                <a:lnTo>
                  <a:pt x="1636" y="893"/>
                </a:lnTo>
                <a:lnTo>
                  <a:pt x="1589" y="874"/>
                </a:lnTo>
                <a:lnTo>
                  <a:pt x="1545" y="849"/>
                </a:lnTo>
                <a:lnTo>
                  <a:pt x="1504" y="819"/>
                </a:lnTo>
                <a:lnTo>
                  <a:pt x="1466" y="786"/>
                </a:lnTo>
                <a:lnTo>
                  <a:pt x="1433" y="748"/>
                </a:lnTo>
                <a:lnTo>
                  <a:pt x="1403" y="707"/>
                </a:lnTo>
                <a:lnTo>
                  <a:pt x="1378" y="662"/>
                </a:lnTo>
                <a:lnTo>
                  <a:pt x="1358" y="615"/>
                </a:lnTo>
                <a:lnTo>
                  <a:pt x="1344" y="565"/>
                </a:lnTo>
                <a:lnTo>
                  <a:pt x="1334" y="514"/>
                </a:lnTo>
                <a:lnTo>
                  <a:pt x="1331" y="460"/>
                </a:lnTo>
                <a:lnTo>
                  <a:pt x="1334" y="406"/>
                </a:lnTo>
                <a:lnTo>
                  <a:pt x="1344" y="355"/>
                </a:lnTo>
                <a:lnTo>
                  <a:pt x="1358" y="305"/>
                </a:lnTo>
                <a:lnTo>
                  <a:pt x="1378" y="258"/>
                </a:lnTo>
                <a:lnTo>
                  <a:pt x="1403" y="213"/>
                </a:lnTo>
                <a:lnTo>
                  <a:pt x="1433" y="172"/>
                </a:lnTo>
                <a:lnTo>
                  <a:pt x="1466" y="135"/>
                </a:lnTo>
                <a:lnTo>
                  <a:pt x="1504" y="101"/>
                </a:lnTo>
                <a:lnTo>
                  <a:pt x="1545" y="71"/>
                </a:lnTo>
                <a:lnTo>
                  <a:pt x="1589" y="46"/>
                </a:lnTo>
                <a:lnTo>
                  <a:pt x="1636" y="27"/>
                </a:lnTo>
                <a:lnTo>
                  <a:pt x="1685" y="12"/>
                </a:lnTo>
                <a:lnTo>
                  <a:pt x="1737" y="3"/>
                </a:lnTo>
                <a:lnTo>
                  <a:pt x="1790" y="0"/>
                </a:lnTo>
                <a:close/>
              </a:path>
            </a:pathLst>
          </a:custGeom>
          <a:solidFill>
            <a:srgbClr val="3F3F3F"/>
          </a:solidFill>
          <a:ln>
            <a:noFill/>
          </a:ln>
        </p:spPr>
        <p:txBody>
          <a:bodyPr/>
          <a:lstStyle/>
          <a:p>
            <a:endParaRPr lang="zh-CN" altLang="en-US"/>
          </a:p>
        </p:txBody>
      </p:sp>
      <p:sp>
        <p:nvSpPr>
          <p:cNvPr id="11" name="五边形 10"/>
          <p:cNvSpPr/>
          <p:nvPr/>
        </p:nvSpPr>
        <p:spPr>
          <a:xfrm>
            <a:off x="0" y="-76188"/>
            <a:ext cx="1390650" cy="971550"/>
          </a:xfrm>
          <a:prstGeom prst="homePlate">
            <a:avLst>
              <a:gd name="adj" fmla="val 18627"/>
            </a:avLst>
          </a:prstGeom>
          <a:solidFill>
            <a:srgbClr val="3F3F3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12" name="KSO_Shape"/>
          <p:cNvSpPr/>
          <p:nvPr/>
        </p:nvSpPr>
        <p:spPr bwMode="auto">
          <a:xfrm>
            <a:off x="256856" y="150096"/>
            <a:ext cx="755797" cy="518981"/>
          </a:xfrm>
          <a:custGeom>
            <a:avLst/>
            <a:gdLst>
              <a:gd name="T0" fmla="*/ 2147483646 w 112"/>
              <a:gd name="T1" fmla="*/ 2147483646 h 77"/>
              <a:gd name="T2" fmla="*/ 2147483646 w 112"/>
              <a:gd name="T3" fmla="*/ 2147483646 h 77"/>
              <a:gd name="T4" fmla="*/ 2147483646 w 112"/>
              <a:gd name="T5" fmla="*/ 2147483646 h 77"/>
              <a:gd name="T6" fmla="*/ 2147483646 w 112"/>
              <a:gd name="T7" fmla="*/ 2147483646 h 77"/>
              <a:gd name="T8" fmla="*/ 2147483646 w 112"/>
              <a:gd name="T9" fmla="*/ 2147483646 h 77"/>
              <a:gd name="T10" fmla="*/ 0 w 112"/>
              <a:gd name="T11" fmla="*/ 2147483646 h 77"/>
              <a:gd name="T12" fmla="*/ 2147483646 w 112"/>
              <a:gd name="T13" fmla="*/ 2147483646 h 77"/>
              <a:gd name="T14" fmla="*/ 2147483646 w 112"/>
              <a:gd name="T15" fmla="*/ 2147483646 h 77"/>
              <a:gd name="T16" fmla="*/ 2147483646 w 112"/>
              <a:gd name="T17" fmla="*/ 2147483646 h 77"/>
              <a:gd name="T18" fmla="*/ 2147483646 w 112"/>
              <a:gd name="T19" fmla="*/ 2147483646 h 77"/>
              <a:gd name="T20" fmla="*/ 2147483646 w 112"/>
              <a:gd name="T21" fmla="*/ 2147483646 h 77"/>
              <a:gd name="T22" fmla="*/ 2147483646 w 112"/>
              <a:gd name="T23" fmla="*/ 2147483646 h 77"/>
              <a:gd name="T24" fmla="*/ 2147483646 w 112"/>
              <a:gd name="T25" fmla="*/ 2147483646 h 77"/>
              <a:gd name="T26" fmla="*/ 2147483646 w 112"/>
              <a:gd name="T27" fmla="*/ 2147483646 h 77"/>
              <a:gd name="T28" fmla="*/ 2147483646 w 112"/>
              <a:gd name="T29" fmla="*/ 2147483646 h 77"/>
              <a:gd name="T30" fmla="*/ 2147483646 w 112"/>
              <a:gd name="T31" fmla="*/ 2147483646 h 77"/>
              <a:gd name="T32" fmla="*/ 2147483646 w 112"/>
              <a:gd name="T33" fmla="*/ 2147483646 h 77"/>
              <a:gd name="T34" fmla="*/ 2147483646 w 112"/>
              <a:gd name="T35" fmla="*/ 2147483646 h 77"/>
              <a:gd name="T36" fmla="*/ 2147483646 w 112"/>
              <a:gd name="T37" fmla="*/ 2147483646 h 77"/>
              <a:gd name="T38" fmla="*/ 2147483646 w 112"/>
              <a:gd name="T39" fmla="*/ 2147483646 h 77"/>
              <a:gd name="T40" fmla="*/ 2147483646 w 112"/>
              <a:gd name="T41" fmla="*/ 2147483646 h 77"/>
              <a:gd name="T42" fmla="*/ 2147483646 w 112"/>
              <a:gd name="T43" fmla="*/ 2147483646 h 77"/>
              <a:gd name="T44" fmla="*/ 2147483646 w 112"/>
              <a:gd name="T45" fmla="*/ 2147483646 h 77"/>
              <a:gd name="T46" fmla="*/ 2147483646 w 112"/>
              <a:gd name="T47" fmla="*/ 2147483646 h 77"/>
              <a:gd name="T48" fmla="*/ 2147483646 w 112"/>
              <a:gd name="T49" fmla="*/ 2147483646 h 77"/>
              <a:gd name="T50" fmla="*/ 2147483646 w 112"/>
              <a:gd name="T51" fmla="*/ 2147483646 h 77"/>
              <a:gd name="T52" fmla="*/ 2147483646 w 112"/>
              <a:gd name="T53" fmla="*/ 2147483646 h 77"/>
              <a:gd name="T54" fmla="*/ 2147483646 w 112"/>
              <a:gd name="T55" fmla="*/ 2147483646 h 77"/>
              <a:gd name="T56" fmla="*/ 2147483646 w 112"/>
              <a:gd name="T57" fmla="*/ 2147483646 h 77"/>
              <a:gd name="T58" fmla="*/ 2147483646 w 112"/>
              <a:gd name="T59" fmla="*/ 2147483646 h 77"/>
              <a:gd name="T60" fmla="*/ 2147483646 w 112"/>
              <a:gd name="T61" fmla="*/ 2147483646 h 77"/>
              <a:gd name="T62" fmla="*/ 2147483646 w 112"/>
              <a:gd name="T63" fmla="*/ 2147483646 h 77"/>
              <a:gd name="T64" fmla="*/ 2147483646 w 112"/>
              <a:gd name="T65" fmla="*/ 2147483646 h 77"/>
              <a:gd name="T66" fmla="*/ 2147483646 w 112"/>
              <a:gd name="T67" fmla="*/ 2147483646 h 77"/>
              <a:gd name="T68" fmla="*/ 2147483646 w 112"/>
              <a:gd name="T69" fmla="*/ 2147483646 h 77"/>
              <a:gd name="T70" fmla="*/ 2147483646 w 112"/>
              <a:gd name="T71" fmla="*/ 2147483646 h 77"/>
              <a:gd name="T72" fmla="*/ 2147483646 w 112"/>
              <a:gd name="T73" fmla="*/ 2147483646 h 77"/>
              <a:gd name="T74" fmla="*/ 2147483646 w 112"/>
              <a:gd name="T75" fmla="*/ 2147483646 h 77"/>
              <a:gd name="T76" fmla="*/ 2147483646 w 112"/>
              <a:gd name="T77" fmla="*/ 2147483646 h 77"/>
              <a:gd name="T78" fmla="*/ 2147483646 w 112"/>
              <a:gd name="T79" fmla="*/ 2147483646 h 77"/>
              <a:gd name="T80" fmla="*/ 2147483646 w 112"/>
              <a:gd name="T81" fmla="*/ 2147483646 h 77"/>
              <a:gd name="T82" fmla="*/ 2147483646 w 112"/>
              <a:gd name="T83" fmla="*/ 2147483646 h 77"/>
              <a:gd name="T84" fmla="*/ 2147483646 w 112"/>
              <a:gd name="T85" fmla="*/ 2147483646 h 77"/>
              <a:gd name="T86" fmla="*/ 2147483646 w 112"/>
              <a:gd name="T87" fmla="*/ 2147483646 h 77"/>
              <a:gd name="T88" fmla="*/ 0 60000 65536"/>
              <a:gd name="T89" fmla="*/ 0 60000 65536"/>
              <a:gd name="T90" fmla="*/ 0 60000 65536"/>
              <a:gd name="T91" fmla="*/ 0 60000 65536"/>
              <a:gd name="T92" fmla="*/ 0 60000 65536"/>
              <a:gd name="T93" fmla="*/ 0 60000 65536"/>
              <a:gd name="T94" fmla="*/ 0 60000 65536"/>
              <a:gd name="T95" fmla="*/ 0 60000 65536"/>
              <a:gd name="T96" fmla="*/ 0 60000 65536"/>
              <a:gd name="T97" fmla="*/ 0 60000 65536"/>
              <a:gd name="T98" fmla="*/ 0 60000 65536"/>
              <a:gd name="T99" fmla="*/ 0 60000 65536"/>
              <a:gd name="T100" fmla="*/ 0 60000 65536"/>
              <a:gd name="T101" fmla="*/ 0 60000 65536"/>
              <a:gd name="T102" fmla="*/ 0 60000 65536"/>
              <a:gd name="T103" fmla="*/ 0 60000 65536"/>
              <a:gd name="T104" fmla="*/ 0 60000 65536"/>
              <a:gd name="T105" fmla="*/ 0 60000 65536"/>
              <a:gd name="T106" fmla="*/ 0 60000 65536"/>
              <a:gd name="T107" fmla="*/ 0 60000 65536"/>
              <a:gd name="T108" fmla="*/ 0 60000 65536"/>
              <a:gd name="T109" fmla="*/ 0 60000 65536"/>
              <a:gd name="T110" fmla="*/ 0 60000 65536"/>
              <a:gd name="T111" fmla="*/ 0 60000 65536"/>
              <a:gd name="T112" fmla="*/ 0 60000 65536"/>
              <a:gd name="T113" fmla="*/ 0 60000 65536"/>
              <a:gd name="T114" fmla="*/ 0 60000 65536"/>
              <a:gd name="T115" fmla="*/ 0 60000 65536"/>
              <a:gd name="T116" fmla="*/ 0 60000 65536"/>
              <a:gd name="T117" fmla="*/ 0 60000 65536"/>
              <a:gd name="T118" fmla="*/ 0 60000 65536"/>
              <a:gd name="T119" fmla="*/ 0 60000 65536"/>
              <a:gd name="T120" fmla="*/ 0 60000 65536"/>
              <a:gd name="T121" fmla="*/ 0 60000 65536"/>
              <a:gd name="T122" fmla="*/ 0 60000 65536"/>
              <a:gd name="T123" fmla="*/ 0 60000 65536"/>
              <a:gd name="T124" fmla="*/ 0 60000 65536"/>
              <a:gd name="T125" fmla="*/ 0 60000 65536"/>
              <a:gd name="T126" fmla="*/ 0 60000 65536"/>
              <a:gd name="T127" fmla="*/ 0 60000 65536"/>
              <a:gd name="T128" fmla="*/ 0 60000 65536"/>
              <a:gd name="T129" fmla="*/ 0 60000 65536"/>
              <a:gd name="T130" fmla="*/ 0 60000 65536"/>
              <a:gd name="T131" fmla="*/ 0 60000 65536"/>
            </a:gdLst>
            <a:ahLst/>
            <a:cxnLst>
              <a:cxn ang="T88">
                <a:pos x="T0" y="T1"/>
              </a:cxn>
              <a:cxn ang="T89">
                <a:pos x="T2" y="T3"/>
              </a:cxn>
              <a:cxn ang="T90">
                <a:pos x="T4" y="T5"/>
              </a:cxn>
              <a:cxn ang="T91">
                <a:pos x="T6" y="T7"/>
              </a:cxn>
              <a:cxn ang="T92">
                <a:pos x="T8" y="T9"/>
              </a:cxn>
              <a:cxn ang="T93">
                <a:pos x="T10" y="T11"/>
              </a:cxn>
              <a:cxn ang="T94">
                <a:pos x="T12" y="T13"/>
              </a:cxn>
              <a:cxn ang="T95">
                <a:pos x="T14" y="T15"/>
              </a:cxn>
              <a:cxn ang="T96">
                <a:pos x="T16" y="T17"/>
              </a:cxn>
              <a:cxn ang="T97">
                <a:pos x="T18" y="T19"/>
              </a:cxn>
              <a:cxn ang="T98">
                <a:pos x="T20" y="T21"/>
              </a:cxn>
              <a:cxn ang="T99">
                <a:pos x="T22" y="T23"/>
              </a:cxn>
              <a:cxn ang="T100">
                <a:pos x="T24" y="T25"/>
              </a:cxn>
              <a:cxn ang="T101">
                <a:pos x="T26" y="T27"/>
              </a:cxn>
              <a:cxn ang="T102">
                <a:pos x="T28" y="T29"/>
              </a:cxn>
              <a:cxn ang="T103">
                <a:pos x="T30" y="T31"/>
              </a:cxn>
              <a:cxn ang="T104">
                <a:pos x="T32" y="T33"/>
              </a:cxn>
              <a:cxn ang="T105">
                <a:pos x="T34" y="T35"/>
              </a:cxn>
              <a:cxn ang="T106">
                <a:pos x="T36" y="T37"/>
              </a:cxn>
              <a:cxn ang="T107">
                <a:pos x="T38" y="T39"/>
              </a:cxn>
              <a:cxn ang="T108">
                <a:pos x="T40" y="T41"/>
              </a:cxn>
              <a:cxn ang="T109">
                <a:pos x="T42" y="T43"/>
              </a:cxn>
              <a:cxn ang="T110">
                <a:pos x="T44" y="T45"/>
              </a:cxn>
              <a:cxn ang="T111">
                <a:pos x="T46" y="T47"/>
              </a:cxn>
              <a:cxn ang="T112">
                <a:pos x="T48" y="T49"/>
              </a:cxn>
              <a:cxn ang="T113">
                <a:pos x="T50" y="T51"/>
              </a:cxn>
              <a:cxn ang="T114">
                <a:pos x="T52" y="T53"/>
              </a:cxn>
              <a:cxn ang="T115">
                <a:pos x="T54" y="T55"/>
              </a:cxn>
              <a:cxn ang="T116">
                <a:pos x="T56" y="T57"/>
              </a:cxn>
              <a:cxn ang="T117">
                <a:pos x="T58" y="T59"/>
              </a:cxn>
              <a:cxn ang="T118">
                <a:pos x="T60" y="T61"/>
              </a:cxn>
              <a:cxn ang="T119">
                <a:pos x="T62" y="T63"/>
              </a:cxn>
              <a:cxn ang="T120">
                <a:pos x="T64" y="T65"/>
              </a:cxn>
              <a:cxn ang="T121">
                <a:pos x="T66" y="T67"/>
              </a:cxn>
              <a:cxn ang="T122">
                <a:pos x="T68" y="T69"/>
              </a:cxn>
              <a:cxn ang="T123">
                <a:pos x="T70" y="T71"/>
              </a:cxn>
              <a:cxn ang="T124">
                <a:pos x="T72" y="T73"/>
              </a:cxn>
              <a:cxn ang="T125">
                <a:pos x="T74" y="T75"/>
              </a:cxn>
              <a:cxn ang="T126">
                <a:pos x="T76" y="T77"/>
              </a:cxn>
              <a:cxn ang="T127">
                <a:pos x="T78" y="T79"/>
              </a:cxn>
              <a:cxn ang="T128">
                <a:pos x="T80" y="T81"/>
              </a:cxn>
              <a:cxn ang="T129">
                <a:pos x="T82" y="T83"/>
              </a:cxn>
              <a:cxn ang="T130">
                <a:pos x="T84" y="T85"/>
              </a:cxn>
              <a:cxn ang="T131">
                <a:pos x="T86" y="T87"/>
              </a:cxn>
            </a:cxnLst>
            <a:rect l="0" t="0" r="r" b="b"/>
            <a:pathLst>
              <a:path w="112" h="77">
                <a:moveTo>
                  <a:pt x="56" y="0"/>
                </a:moveTo>
                <a:cubicBezTo>
                  <a:pt x="62" y="0"/>
                  <a:pt x="66" y="4"/>
                  <a:pt x="66" y="10"/>
                </a:cubicBezTo>
                <a:cubicBezTo>
                  <a:pt x="66" y="15"/>
                  <a:pt x="62" y="20"/>
                  <a:pt x="56" y="20"/>
                </a:cubicBezTo>
                <a:cubicBezTo>
                  <a:pt x="51" y="20"/>
                  <a:pt x="46" y="15"/>
                  <a:pt x="46" y="10"/>
                </a:cubicBezTo>
                <a:cubicBezTo>
                  <a:pt x="46" y="4"/>
                  <a:pt x="51" y="0"/>
                  <a:pt x="56" y="0"/>
                </a:cubicBezTo>
                <a:close/>
                <a:moveTo>
                  <a:pt x="15" y="49"/>
                </a:moveTo>
                <a:cubicBezTo>
                  <a:pt x="15" y="66"/>
                  <a:pt x="15" y="66"/>
                  <a:pt x="15" y="66"/>
                </a:cubicBezTo>
                <a:cubicBezTo>
                  <a:pt x="10" y="66"/>
                  <a:pt x="10" y="66"/>
                  <a:pt x="10" y="66"/>
                </a:cubicBezTo>
                <a:cubicBezTo>
                  <a:pt x="10" y="52"/>
                  <a:pt x="10" y="52"/>
                  <a:pt x="10" y="52"/>
                </a:cubicBezTo>
                <a:cubicBezTo>
                  <a:pt x="9" y="52"/>
                  <a:pt x="9" y="52"/>
                  <a:pt x="9" y="52"/>
                </a:cubicBezTo>
                <a:cubicBezTo>
                  <a:pt x="9" y="66"/>
                  <a:pt x="9" y="66"/>
                  <a:pt x="9" y="66"/>
                </a:cubicBezTo>
                <a:cubicBezTo>
                  <a:pt x="4" y="66"/>
                  <a:pt x="4" y="66"/>
                  <a:pt x="4" y="66"/>
                </a:cubicBezTo>
                <a:cubicBezTo>
                  <a:pt x="4" y="49"/>
                  <a:pt x="4" y="49"/>
                  <a:pt x="4" y="49"/>
                </a:cubicBezTo>
                <a:cubicBezTo>
                  <a:pt x="4" y="46"/>
                  <a:pt x="4" y="46"/>
                  <a:pt x="4" y="46"/>
                </a:cubicBezTo>
                <a:cubicBezTo>
                  <a:pt x="4" y="37"/>
                  <a:pt x="4" y="37"/>
                  <a:pt x="4" y="37"/>
                </a:cubicBezTo>
                <a:cubicBezTo>
                  <a:pt x="4" y="37"/>
                  <a:pt x="4" y="37"/>
                  <a:pt x="4" y="37"/>
                </a:cubicBezTo>
                <a:cubicBezTo>
                  <a:pt x="4" y="46"/>
                  <a:pt x="4" y="46"/>
                  <a:pt x="4" y="46"/>
                </a:cubicBezTo>
                <a:cubicBezTo>
                  <a:pt x="0" y="46"/>
                  <a:pt x="0" y="46"/>
                  <a:pt x="0" y="46"/>
                </a:cubicBezTo>
                <a:cubicBezTo>
                  <a:pt x="0" y="33"/>
                  <a:pt x="0" y="33"/>
                  <a:pt x="0" y="33"/>
                </a:cubicBezTo>
                <a:cubicBezTo>
                  <a:pt x="0" y="31"/>
                  <a:pt x="1" y="29"/>
                  <a:pt x="4" y="29"/>
                </a:cubicBezTo>
                <a:cubicBezTo>
                  <a:pt x="13" y="29"/>
                  <a:pt x="13" y="29"/>
                  <a:pt x="13" y="29"/>
                </a:cubicBezTo>
                <a:cubicBezTo>
                  <a:pt x="13" y="30"/>
                  <a:pt x="13" y="30"/>
                  <a:pt x="13" y="31"/>
                </a:cubicBezTo>
                <a:cubicBezTo>
                  <a:pt x="13" y="49"/>
                  <a:pt x="13" y="49"/>
                  <a:pt x="13" y="49"/>
                </a:cubicBezTo>
                <a:cubicBezTo>
                  <a:pt x="15" y="49"/>
                  <a:pt x="15" y="49"/>
                  <a:pt x="15" y="49"/>
                </a:cubicBezTo>
                <a:close/>
                <a:moveTo>
                  <a:pt x="10" y="15"/>
                </a:moveTo>
                <a:cubicBezTo>
                  <a:pt x="13" y="15"/>
                  <a:pt x="16" y="18"/>
                  <a:pt x="16" y="22"/>
                </a:cubicBezTo>
                <a:cubicBezTo>
                  <a:pt x="16" y="23"/>
                  <a:pt x="16" y="24"/>
                  <a:pt x="15" y="25"/>
                </a:cubicBezTo>
                <a:cubicBezTo>
                  <a:pt x="15" y="26"/>
                  <a:pt x="15" y="26"/>
                  <a:pt x="14" y="26"/>
                </a:cubicBezTo>
                <a:cubicBezTo>
                  <a:pt x="13" y="27"/>
                  <a:pt x="12" y="28"/>
                  <a:pt x="10" y="28"/>
                </a:cubicBezTo>
                <a:cubicBezTo>
                  <a:pt x="6" y="28"/>
                  <a:pt x="3" y="25"/>
                  <a:pt x="3" y="22"/>
                </a:cubicBezTo>
                <a:cubicBezTo>
                  <a:pt x="3" y="18"/>
                  <a:pt x="6" y="15"/>
                  <a:pt x="10" y="15"/>
                </a:cubicBezTo>
                <a:close/>
                <a:moveTo>
                  <a:pt x="96" y="49"/>
                </a:moveTo>
                <a:cubicBezTo>
                  <a:pt x="96" y="66"/>
                  <a:pt x="96" y="66"/>
                  <a:pt x="96" y="66"/>
                </a:cubicBezTo>
                <a:cubicBezTo>
                  <a:pt x="101" y="66"/>
                  <a:pt x="101" y="66"/>
                  <a:pt x="101" y="66"/>
                </a:cubicBezTo>
                <a:cubicBezTo>
                  <a:pt x="101" y="52"/>
                  <a:pt x="101" y="52"/>
                  <a:pt x="101" y="52"/>
                </a:cubicBezTo>
                <a:cubicBezTo>
                  <a:pt x="102" y="52"/>
                  <a:pt x="102" y="52"/>
                  <a:pt x="102" y="52"/>
                </a:cubicBezTo>
                <a:cubicBezTo>
                  <a:pt x="102" y="66"/>
                  <a:pt x="102" y="66"/>
                  <a:pt x="102" y="66"/>
                </a:cubicBezTo>
                <a:cubicBezTo>
                  <a:pt x="107" y="66"/>
                  <a:pt x="107" y="66"/>
                  <a:pt x="107" y="66"/>
                </a:cubicBezTo>
                <a:cubicBezTo>
                  <a:pt x="107" y="49"/>
                  <a:pt x="107" y="49"/>
                  <a:pt x="107" y="49"/>
                </a:cubicBezTo>
                <a:cubicBezTo>
                  <a:pt x="107" y="46"/>
                  <a:pt x="107" y="46"/>
                  <a:pt x="107" y="46"/>
                </a:cubicBezTo>
                <a:cubicBezTo>
                  <a:pt x="107" y="37"/>
                  <a:pt x="107" y="37"/>
                  <a:pt x="107" y="37"/>
                </a:cubicBezTo>
                <a:cubicBezTo>
                  <a:pt x="107" y="37"/>
                  <a:pt x="107" y="37"/>
                  <a:pt x="107" y="37"/>
                </a:cubicBezTo>
                <a:cubicBezTo>
                  <a:pt x="107" y="46"/>
                  <a:pt x="107" y="46"/>
                  <a:pt x="107" y="46"/>
                </a:cubicBezTo>
                <a:cubicBezTo>
                  <a:pt x="112" y="46"/>
                  <a:pt x="112" y="46"/>
                  <a:pt x="112" y="46"/>
                </a:cubicBezTo>
                <a:cubicBezTo>
                  <a:pt x="112" y="33"/>
                  <a:pt x="112" y="33"/>
                  <a:pt x="112" y="33"/>
                </a:cubicBezTo>
                <a:cubicBezTo>
                  <a:pt x="112" y="31"/>
                  <a:pt x="110" y="29"/>
                  <a:pt x="107" y="29"/>
                </a:cubicBezTo>
                <a:cubicBezTo>
                  <a:pt x="98" y="29"/>
                  <a:pt x="98" y="29"/>
                  <a:pt x="98" y="29"/>
                </a:cubicBezTo>
                <a:cubicBezTo>
                  <a:pt x="98" y="30"/>
                  <a:pt x="98" y="30"/>
                  <a:pt x="98" y="31"/>
                </a:cubicBezTo>
                <a:cubicBezTo>
                  <a:pt x="98" y="49"/>
                  <a:pt x="98" y="49"/>
                  <a:pt x="98" y="49"/>
                </a:cubicBezTo>
                <a:cubicBezTo>
                  <a:pt x="96" y="49"/>
                  <a:pt x="96" y="49"/>
                  <a:pt x="96" y="49"/>
                </a:cubicBezTo>
                <a:close/>
                <a:moveTo>
                  <a:pt x="101" y="15"/>
                </a:moveTo>
                <a:cubicBezTo>
                  <a:pt x="98" y="15"/>
                  <a:pt x="95" y="18"/>
                  <a:pt x="95" y="22"/>
                </a:cubicBezTo>
                <a:cubicBezTo>
                  <a:pt x="95" y="23"/>
                  <a:pt x="95" y="24"/>
                  <a:pt x="96" y="25"/>
                </a:cubicBezTo>
                <a:cubicBezTo>
                  <a:pt x="96" y="26"/>
                  <a:pt x="97" y="26"/>
                  <a:pt x="97" y="26"/>
                </a:cubicBezTo>
                <a:cubicBezTo>
                  <a:pt x="98" y="27"/>
                  <a:pt x="100" y="28"/>
                  <a:pt x="101" y="28"/>
                </a:cubicBezTo>
                <a:cubicBezTo>
                  <a:pt x="105" y="28"/>
                  <a:pt x="108" y="25"/>
                  <a:pt x="108" y="22"/>
                </a:cubicBezTo>
                <a:cubicBezTo>
                  <a:pt x="108" y="18"/>
                  <a:pt x="105" y="15"/>
                  <a:pt x="101" y="15"/>
                </a:cubicBezTo>
                <a:close/>
                <a:moveTo>
                  <a:pt x="75" y="51"/>
                </a:moveTo>
                <a:cubicBezTo>
                  <a:pt x="75" y="72"/>
                  <a:pt x="75" y="72"/>
                  <a:pt x="75" y="72"/>
                </a:cubicBezTo>
                <a:cubicBezTo>
                  <a:pt x="80" y="72"/>
                  <a:pt x="80" y="72"/>
                  <a:pt x="80" y="72"/>
                </a:cubicBezTo>
                <a:cubicBezTo>
                  <a:pt x="80" y="54"/>
                  <a:pt x="80" y="54"/>
                  <a:pt x="80" y="54"/>
                </a:cubicBezTo>
                <a:cubicBezTo>
                  <a:pt x="82" y="54"/>
                  <a:pt x="82" y="54"/>
                  <a:pt x="82" y="54"/>
                </a:cubicBezTo>
                <a:cubicBezTo>
                  <a:pt x="82" y="72"/>
                  <a:pt x="82" y="72"/>
                  <a:pt x="82" y="72"/>
                </a:cubicBezTo>
                <a:cubicBezTo>
                  <a:pt x="87" y="72"/>
                  <a:pt x="87" y="72"/>
                  <a:pt x="87" y="72"/>
                </a:cubicBezTo>
                <a:cubicBezTo>
                  <a:pt x="87" y="51"/>
                  <a:pt x="87" y="51"/>
                  <a:pt x="87" y="51"/>
                </a:cubicBezTo>
                <a:cubicBezTo>
                  <a:pt x="87" y="47"/>
                  <a:pt x="87" y="47"/>
                  <a:pt x="87" y="47"/>
                </a:cubicBezTo>
                <a:cubicBezTo>
                  <a:pt x="87" y="36"/>
                  <a:pt x="87" y="36"/>
                  <a:pt x="87" y="36"/>
                </a:cubicBezTo>
                <a:cubicBezTo>
                  <a:pt x="88" y="36"/>
                  <a:pt x="88" y="36"/>
                  <a:pt x="88" y="36"/>
                </a:cubicBezTo>
                <a:cubicBezTo>
                  <a:pt x="88" y="47"/>
                  <a:pt x="88" y="47"/>
                  <a:pt x="88" y="47"/>
                </a:cubicBezTo>
                <a:cubicBezTo>
                  <a:pt x="94" y="47"/>
                  <a:pt x="94" y="47"/>
                  <a:pt x="94" y="47"/>
                </a:cubicBezTo>
                <a:cubicBezTo>
                  <a:pt x="94" y="31"/>
                  <a:pt x="94" y="31"/>
                  <a:pt x="94" y="31"/>
                </a:cubicBezTo>
                <a:cubicBezTo>
                  <a:pt x="94" y="28"/>
                  <a:pt x="91" y="26"/>
                  <a:pt x="88" y="26"/>
                </a:cubicBezTo>
                <a:cubicBezTo>
                  <a:pt x="77" y="26"/>
                  <a:pt x="77" y="26"/>
                  <a:pt x="77" y="26"/>
                </a:cubicBezTo>
                <a:cubicBezTo>
                  <a:pt x="77" y="27"/>
                  <a:pt x="77" y="28"/>
                  <a:pt x="77" y="28"/>
                </a:cubicBezTo>
                <a:cubicBezTo>
                  <a:pt x="77" y="51"/>
                  <a:pt x="77" y="51"/>
                  <a:pt x="77" y="51"/>
                </a:cubicBezTo>
                <a:cubicBezTo>
                  <a:pt x="75" y="51"/>
                  <a:pt x="75" y="51"/>
                  <a:pt x="75" y="51"/>
                </a:cubicBezTo>
                <a:close/>
                <a:moveTo>
                  <a:pt x="65" y="47"/>
                </a:moveTo>
                <a:cubicBezTo>
                  <a:pt x="65" y="32"/>
                  <a:pt x="65" y="32"/>
                  <a:pt x="65" y="32"/>
                </a:cubicBezTo>
                <a:cubicBezTo>
                  <a:pt x="64" y="32"/>
                  <a:pt x="64" y="32"/>
                  <a:pt x="64" y="32"/>
                </a:cubicBezTo>
                <a:cubicBezTo>
                  <a:pt x="64" y="47"/>
                  <a:pt x="64" y="47"/>
                  <a:pt x="64" y="47"/>
                </a:cubicBezTo>
                <a:cubicBezTo>
                  <a:pt x="64" y="50"/>
                  <a:pt x="64" y="50"/>
                  <a:pt x="64" y="50"/>
                </a:cubicBezTo>
                <a:cubicBezTo>
                  <a:pt x="64" y="77"/>
                  <a:pt x="64" y="77"/>
                  <a:pt x="64" y="77"/>
                </a:cubicBezTo>
                <a:cubicBezTo>
                  <a:pt x="57" y="77"/>
                  <a:pt x="57" y="77"/>
                  <a:pt x="57" y="77"/>
                </a:cubicBezTo>
                <a:cubicBezTo>
                  <a:pt x="57" y="55"/>
                  <a:pt x="57" y="55"/>
                  <a:pt x="57" y="55"/>
                </a:cubicBezTo>
                <a:cubicBezTo>
                  <a:pt x="55" y="55"/>
                  <a:pt x="55" y="55"/>
                  <a:pt x="55" y="55"/>
                </a:cubicBezTo>
                <a:cubicBezTo>
                  <a:pt x="55" y="77"/>
                  <a:pt x="55" y="77"/>
                  <a:pt x="55" y="77"/>
                </a:cubicBezTo>
                <a:cubicBezTo>
                  <a:pt x="48" y="77"/>
                  <a:pt x="48" y="77"/>
                  <a:pt x="48" y="77"/>
                </a:cubicBezTo>
                <a:cubicBezTo>
                  <a:pt x="48" y="50"/>
                  <a:pt x="48" y="50"/>
                  <a:pt x="48" y="50"/>
                </a:cubicBezTo>
                <a:cubicBezTo>
                  <a:pt x="48" y="47"/>
                  <a:pt x="48" y="47"/>
                  <a:pt x="48" y="47"/>
                </a:cubicBezTo>
                <a:cubicBezTo>
                  <a:pt x="48" y="32"/>
                  <a:pt x="48" y="32"/>
                  <a:pt x="48" y="32"/>
                </a:cubicBezTo>
                <a:cubicBezTo>
                  <a:pt x="47" y="32"/>
                  <a:pt x="47" y="32"/>
                  <a:pt x="47" y="32"/>
                </a:cubicBezTo>
                <a:cubicBezTo>
                  <a:pt x="47" y="47"/>
                  <a:pt x="47" y="47"/>
                  <a:pt x="47" y="47"/>
                </a:cubicBezTo>
                <a:cubicBezTo>
                  <a:pt x="41" y="47"/>
                  <a:pt x="41" y="47"/>
                  <a:pt x="41" y="47"/>
                </a:cubicBezTo>
                <a:cubicBezTo>
                  <a:pt x="41" y="27"/>
                  <a:pt x="41" y="27"/>
                  <a:pt x="41" y="27"/>
                </a:cubicBezTo>
                <a:cubicBezTo>
                  <a:pt x="41" y="24"/>
                  <a:pt x="44" y="21"/>
                  <a:pt x="47" y="21"/>
                </a:cubicBezTo>
                <a:cubicBezTo>
                  <a:pt x="66" y="21"/>
                  <a:pt x="46" y="21"/>
                  <a:pt x="65" y="21"/>
                </a:cubicBezTo>
                <a:cubicBezTo>
                  <a:pt x="69" y="21"/>
                  <a:pt x="71" y="24"/>
                  <a:pt x="71" y="27"/>
                </a:cubicBezTo>
                <a:cubicBezTo>
                  <a:pt x="71" y="47"/>
                  <a:pt x="71" y="47"/>
                  <a:pt x="71" y="47"/>
                </a:cubicBezTo>
                <a:cubicBezTo>
                  <a:pt x="70" y="47"/>
                  <a:pt x="68" y="47"/>
                  <a:pt x="65" y="47"/>
                </a:cubicBezTo>
                <a:close/>
                <a:moveTo>
                  <a:pt x="37" y="51"/>
                </a:moveTo>
                <a:cubicBezTo>
                  <a:pt x="37" y="72"/>
                  <a:pt x="37" y="72"/>
                  <a:pt x="37" y="72"/>
                </a:cubicBezTo>
                <a:cubicBezTo>
                  <a:pt x="31" y="72"/>
                  <a:pt x="31" y="72"/>
                  <a:pt x="31" y="72"/>
                </a:cubicBezTo>
                <a:cubicBezTo>
                  <a:pt x="31" y="54"/>
                  <a:pt x="31" y="54"/>
                  <a:pt x="31" y="54"/>
                </a:cubicBezTo>
                <a:cubicBezTo>
                  <a:pt x="30" y="54"/>
                  <a:pt x="30" y="54"/>
                  <a:pt x="30" y="54"/>
                </a:cubicBezTo>
                <a:cubicBezTo>
                  <a:pt x="30" y="72"/>
                  <a:pt x="30" y="72"/>
                  <a:pt x="30" y="72"/>
                </a:cubicBezTo>
                <a:cubicBezTo>
                  <a:pt x="24" y="72"/>
                  <a:pt x="24" y="72"/>
                  <a:pt x="24" y="72"/>
                </a:cubicBezTo>
                <a:cubicBezTo>
                  <a:pt x="24" y="51"/>
                  <a:pt x="24" y="51"/>
                  <a:pt x="24" y="51"/>
                </a:cubicBezTo>
                <a:cubicBezTo>
                  <a:pt x="24" y="47"/>
                  <a:pt x="24" y="47"/>
                  <a:pt x="24" y="47"/>
                </a:cubicBezTo>
                <a:cubicBezTo>
                  <a:pt x="24" y="36"/>
                  <a:pt x="24" y="36"/>
                  <a:pt x="24" y="36"/>
                </a:cubicBezTo>
                <a:cubicBezTo>
                  <a:pt x="23" y="36"/>
                  <a:pt x="23" y="36"/>
                  <a:pt x="23" y="36"/>
                </a:cubicBezTo>
                <a:cubicBezTo>
                  <a:pt x="23" y="47"/>
                  <a:pt x="23" y="47"/>
                  <a:pt x="23" y="47"/>
                </a:cubicBezTo>
                <a:cubicBezTo>
                  <a:pt x="18" y="47"/>
                  <a:pt x="18" y="47"/>
                  <a:pt x="18" y="47"/>
                </a:cubicBezTo>
                <a:cubicBezTo>
                  <a:pt x="18" y="31"/>
                  <a:pt x="18" y="31"/>
                  <a:pt x="18" y="31"/>
                </a:cubicBezTo>
                <a:cubicBezTo>
                  <a:pt x="18" y="28"/>
                  <a:pt x="20" y="26"/>
                  <a:pt x="23" y="26"/>
                </a:cubicBezTo>
                <a:cubicBezTo>
                  <a:pt x="35" y="26"/>
                  <a:pt x="35" y="26"/>
                  <a:pt x="35" y="26"/>
                </a:cubicBezTo>
                <a:cubicBezTo>
                  <a:pt x="35" y="27"/>
                  <a:pt x="35" y="28"/>
                  <a:pt x="35" y="28"/>
                </a:cubicBezTo>
                <a:cubicBezTo>
                  <a:pt x="35" y="51"/>
                  <a:pt x="35" y="51"/>
                  <a:pt x="35" y="51"/>
                </a:cubicBezTo>
                <a:cubicBezTo>
                  <a:pt x="37" y="51"/>
                  <a:pt x="37" y="51"/>
                  <a:pt x="37" y="51"/>
                </a:cubicBezTo>
                <a:close/>
                <a:moveTo>
                  <a:pt x="31" y="9"/>
                </a:moveTo>
                <a:cubicBezTo>
                  <a:pt x="35" y="9"/>
                  <a:pt x="39" y="12"/>
                  <a:pt x="39" y="17"/>
                </a:cubicBezTo>
                <a:cubicBezTo>
                  <a:pt x="39" y="19"/>
                  <a:pt x="38" y="20"/>
                  <a:pt x="37" y="22"/>
                </a:cubicBezTo>
                <a:cubicBezTo>
                  <a:pt x="37" y="22"/>
                  <a:pt x="37" y="22"/>
                  <a:pt x="37" y="23"/>
                </a:cubicBezTo>
                <a:cubicBezTo>
                  <a:pt x="35" y="24"/>
                  <a:pt x="33" y="25"/>
                  <a:pt x="31" y="25"/>
                </a:cubicBezTo>
                <a:cubicBezTo>
                  <a:pt x="26" y="25"/>
                  <a:pt x="22" y="21"/>
                  <a:pt x="22" y="17"/>
                </a:cubicBezTo>
                <a:cubicBezTo>
                  <a:pt x="22" y="12"/>
                  <a:pt x="26" y="9"/>
                  <a:pt x="31" y="9"/>
                </a:cubicBezTo>
                <a:close/>
                <a:moveTo>
                  <a:pt x="81" y="9"/>
                </a:moveTo>
                <a:cubicBezTo>
                  <a:pt x="76" y="9"/>
                  <a:pt x="73" y="12"/>
                  <a:pt x="73" y="17"/>
                </a:cubicBezTo>
                <a:cubicBezTo>
                  <a:pt x="73" y="19"/>
                  <a:pt x="73" y="20"/>
                  <a:pt x="74" y="22"/>
                </a:cubicBezTo>
                <a:cubicBezTo>
                  <a:pt x="75" y="22"/>
                  <a:pt x="75" y="22"/>
                  <a:pt x="75" y="23"/>
                </a:cubicBezTo>
                <a:cubicBezTo>
                  <a:pt x="77" y="24"/>
                  <a:pt x="79" y="25"/>
                  <a:pt x="81" y="25"/>
                </a:cubicBezTo>
                <a:cubicBezTo>
                  <a:pt x="85" y="25"/>
                  <a:pt x="89" y="21"/>
                  <a:pt x="89" y="17"/>
                </a:cubicBezTo>
                <a:cubicBezTo>
                  <a:pt x="89" y="12"/>
                  <a:pt x="85" y="9"/>
                  <a:pt x="81" y="9"/>
                </a:cubicBezTo>
                <a:close/>
              </a:path>
            </a:pathLst>
          </a:custGeom>
          <a:solidFill>
            <a:schemeClr val="bg1"/>
          </a:solidFill>
          <a:ln>
            <a:noFill/>
          </a:ln>
          <a:effectLst/>
        </p:spPr>
        <p:txBody>
          <a:bodyPr anchor="ctr">
            <a:scene3d>
              <a:camera prst="orthographicFront"/>
              <a:lightRig rig="threePt" dir="t"/>
            </a:scene3d>
            <a:sp3d contourW="12700">
              <a:contourClr>
                <a:srgbClr val="FFFFFF"/>
              </a:contourClr>
            </a:sp3d>
          </a:bodyPr>
          <a:lstStyle/>
          <a:p>
            <a:pPr algn="ctr">
              <a:defRPr/>
            </a:pPr>
            <a:endParaRPr lang="zh-CN" altLang="en-US">
              <a:solidFill>
                <a:schemeClr val="bg1">
                  <a:lumMod val="95000"/>
                </a:schemeClr>
              </a:solidFill>
              <a:ea typeface="宋体" panose="02010600030101010101" pitchFamily="2" charset="-122"/>
            </a:endParaRPr>
          </a:p>
        </p:txBody>
      </p:sp>
      <p:sp>
        <p:nvSpPr>
          <p:cNvPr id="16" name="椭圆 15"/>
          <p:cNvSpPr/>
          <p:nvPr/>
        </p:nvSpPr>
        <p:spPr>
          <a:xfrm>
            <a:off x="7351218" y="1784709"/>
            <a:ext cx="845124" cy="845124"/>
          </a:xfrm>
          <a:prstGeom prst="ellipse">
            <a:avLst/>
          </a:prstGeom>
          <a:solidFill>
            <a:srgbClr val="3F3F3F"/>
          </a:solidFill>
          <a:ln w="5715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solidFill>
                <a:schemeClr val="bg1"/>
              </a:solidFill>
            </a:endParaRPr>
          </a:p>
        </p:txBody>
      </p:sp>
      <p:sp>
        <p:nvSpPr>
          <p:cNvPr id="17" name="椭圆 16"/>
          <p:cNvSpPr/>
          <p:nvPr/>
        </p:nvSpPr>
        <p:spPr>
          <a:xfrm>
            <a:off x="8631705" y="912393"/>
            <a:ext cx="1200832" cy="1200832"/>
          </a:xfrm>
          <a:prstGeom prst="ellipse">
            <a:avLst/>
          </a:prstGeom>
          <a:solidFill>
            <a:schemeClr val="bg2">
              <a:lumMod val="75000"/>
            </a:schemeClr>
          </a:solidFill>
          <a:ln w="5715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solidFill>
                <a:schemeClr val="bg1"/>
              </a:solidFill>
            </a:endParaRPr>
          </a:p>
        </p:txBody>
      </p:sp>
      <p:sp>
        <p:nvSpPr>
          <p:cNvPr id="20" name="文本框 19"/>
          <p:cNvSpPr txBox="1">
            <a:spLocks noChangeArrowheads="1"/>
          </p:cNvSpPr>
          <p:nvPr>
            <p:custDataLst>
              <p:tags r:id="rId2"/>
            </p:custDataLst>
          </p:nvPr>
        </p:nvSpPr>
        <p:spPr bwMode="auto">
          <a:xfrm>
            <a:off x="8704139" y="1224678"/>
            <a:ext cx="1055964" cy="576262"/>
          </a:xfrm>
          <a:prstGeom prst="rect">
            <a:avLst/>
          </a:prstGeom>
          <a:noFill/>
          <a:ln>
            <a:noFill/>
          </a:ln>
        </p:spPr>
        <p:txBody>
          <a:bodyPr anchor="ctr"/>
          <a:lstStyle>
            <a:lvl1pPr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marL="742950" indent="-285750"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marL="1143000" indent="-228600"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marL="1600200" indent="-228600"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marL="2057400" indent="-228600"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pPr algn="dist" eaLnBrk="1" hangingPunct="1">
              <a:defRPr/>
            </a:pPr>
            <a:r>
              <a:rPr lang="zh-CN" altLang="en-US" sz="3200" dirty="0" smtClean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梦想</a:t>
            </a:r>
            <a:endParaRPr lang="zh-CN" altLang="en-US" sz="3200" dirty="0">
              <a:solidFill>
                <a:schemeClr val="bg1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21" name="文本框 20"/>
          <p:cNvSpPr txBox="1">
            <a:spLocks noChangeArrowheads="1"/>
          </p:cNvSpPr>
          <p:nvPr>
            <p:custDataLst>
              <p:tags r:id="rId3"/>
            </p:custDataLst>
          </p:nvPr>
        </p:nvSpPr>
        <p:spPr bwMode="auto">
          <a:xfrm>
            <a:off x="7368205" y="1919140"/>
            <a:ext cx="828137" cy="576262"/>
          </a:xfrm>
          <a:prstGeom prst="rect">
            <a:avLst/>
          </a:prstGeom>
          <a:noFill/>
          <a:ln>
            <a:noFill/>
          </a:ln>
        </p:spPr>
        <p:txBody>
          <a:bodyPr anchor="ctr"/>
          <a:lstStyle>
            <a:lvl1pPr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marL="742950" indent="-285750"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marL="1143000" indent="-228600"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marL="1600200" indent="-228600"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marL="2057400" indent="-228600"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pPr algn="dist" eaLnBrk="1" hangingPunct="1">
              <a:defRPr/>
            </a:pPr>
            <a:r>
              <a:rPr lang="zh-CN" altLang="en-US" sz="2400" dirty="0" smtClean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专业</a:t>
            </a:r>
            <a:endParaRPr lang="zh-CN" altLang="en-US" sz="2400" dirty="0">
              <a:solidFill>
                <a:schemeClr val="bg1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grpSp>
        <p:nvGrpSpPr>
          <p:cNvPr id="2" name="组合 1"/>
          <p:cNvGrpSpPr/>
          <p:nvPr/>
        </p:nvGrpSpPr>
        <p:grpSpPr>
          <a:xfrm>
            <a:off x="9139939" y="2308569"/>
            <a:ext cx="646754" cy="642528"/>
            <a:chOff x="9139939" y="2308569"/>
            <a:chExt cx="646754" cy="642528"/>
          </a:xfrm>
        </p:grpSpPr>
        <p:sp>
          <p:nvSpPr>
            <p:cNvPr id="19" name="椭圆 18"/>
            <p:cNvSpPr/>
            <p:nvPr/>
          </p:nvSpPr>
          <p:spPr>
            <a:xfrm>
              <a:off x="9139939" y="2308569"/>
              <a:ext cx="642528" cy="642528"/>
            </a:xfrm>
            <a:prstGeom prst="ellipse">
              <a:avLst/>
            </a:prstGeom>
            <a:solidFill>
              <a:srgbClr val="3F3F3F"/>
            </a:solidFill>
            <a:ln w="57150"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>
                <a:solidFill>
                  <a:schemeClr val="bg1"/>
                </a:solidFill>
              </a:endParaRPr>
            </a:p>
          </p:txBody>
        </p:sp>
        <p:sp>
          <p:nvSpPr>
            <p:cNvPr id="22" name="文本框 21"/>
            <p:cNvSpPr txBox="1">
              <a:spLocks noChangeArrowheads="1"/>
            </p:cNvSpPr>
            <p:nvPr>
              <p:custDataLst>
                <p:tags r:id="rId6"/>
              </p:custDataLst>
            </p:nvPr>
          </p:nvSpPr>
          <p:spPr bwMode="auto">
            <a:xfrm>
              <a:off x="9139939" y="2329688"/>
              <a:ext cx="646754" cy="576262"/>
            </a:xfrm>
            <a:prstGeom prst="rect">
              <a:avLst/>
            </a:prstGeom>
            <a:noFill/>
            <a:ln>
              <a:noFill/>
            </a:ln>
          </p:spPr>
          <p:txBody>
            <a:bodyPr anchor="ctr"/>
            <a:lstStyle>
              <a:lvl1pPr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1pPr>
              <a:lvl2pPr marL="742950" indent="-285750"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2pPr>
              <a:lvl3pPr marL="1143000" indent="-228600"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3pPr>
              <a:lvl4pPr marL="1600200" indent="-228600"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4pPr>
              <a:lvl5pPr marL="2057400" indent="-228600"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9pPr>
            </a:lstStyle>
            <a:p>
              <a:pPr algn="dist" eaLnBrk="1" hangingPunct="1">
                <a:defRPr/>
              </a:pPr>
              <a:r>
                <a:rPr lang="zh-CN" altLang="en-US" dirty="0" smtClean="0">
                  <a:solidFill>
                    <a:schemeClr val="bg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活力</a:t>
              </a:r>
              <a:endParaRPr lang="zh-CN" altLang="en-US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</p:grpSp>
      <p:grpSp>
        <p:nvGrpSpPr>
          <p:cNvPr id="5" name="组合 4"/>
          <p:cNvGrpSpPr/>
          <p:nvPr/>
        </p:nvGrpSpPr>
        <p:grpSpPr>
          <a:xfrm>
            <a:off x="10500125" y="1440239"/>
            <a:ext cx="845124" cy="845124"/>
            <a:chOff x="10500125" y="1440239"/>
            <a:chExt cx="845124" cy="845124"/>
          </a:xfrm>
        </p:grpSpPr>
        <p:sp>
          <p:nvSpPr>
            <p:cNvPr id="18" name="椭圆 17"/>
            <p:cNvSpPr/>
            <p:nvPr/>
          </p:nvSpPr>
          <p:spPr>
            <a:xfrm>
              <a:off x="10500125" y="1440239"/>
              <a:ext cx="845124" cy="845124"/>
            </a:xfrm>
            <a:prstGeom prst="ellipse">
              <a:avLst/>
            </a:prstGeom>
            <a:solidFill>
              <a:schemeClr val="bg2">
                <a:lumMod val="75000"/>
              </a:schemeClr>
            </a:solidFill>
            <a:ln w="57150"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>
                <a:solidFill>
                  <a:schemeClr val="bg1"/>
                </a:solidFill>
              </a:endParaRPr>
            </a:p>
          </p:txBody>
        </p:sp>
        <p:sp>
          <p:nvSpPr>
            <p:cNvPr id="23" name="文本框 22"/>
            <p:cNvSpPr txBox="1">
              <a:spLocks noChangeArrowheads="1"/>
            </p:cNvSpPr>
            <p:nvPr>
              <p:custDataLst>
                <p:tags r:id="rId5"/>
              </p:custDataLst>
            </p:nvPr>
          </p:nvSpPr>
          <p:spPr bwMode="auto">
            <a:xfrm>
              <a:off x="10618796" y="1574670"/>
              <a:ext cx="646754" cy="576262"/>
            </a:xfrm>
            <a:prstGeom prst="rect">
              <a:avLst/>
            </a:prstGeom>
            <a:noFill/>
            <a:ln>
              <a:noFill/>
            </a:ln>
          </p:spPr>
          <p:txBody>
            <a:bodyPr anchor="ctr"/>
            <a:lstStyle>
              <a:lvl1pPr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1pPr>
              <a:lvl2pPr marL="742950" indent="-285750"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2pPr>
              <a:lvl3pPr marL="1143000" indent="-228600"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3pPr>
              <a:lvl4pPr marL="1600200" indent="-228600"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4pPr>
              <a:lvl5pPr marL="2057400" indent="-228600"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9pPr>
            </a:lstStyle>
            <a:p>
              <a:pPr algn="dist" eaLnBrk="1" hangingPunct="1">
                <a:defRPr/>
              </a:pPr>
              <a:r>
                <a:rPr lang="zh-CN" altLang="en-US" dirty="0">
                  <a:solidFill>
                    <a:schemeClr val="bg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责任</a:t>
              </a:r>
            </a:p>
          </p:txBody>
        </p:sp>
      </p:grpSp>
      <p:sp>
        <p:nvSpPr>
          <p:cNvPr id="24" name="文本框 19"/>
          <p:cNvSpPr txBox="1">
            <a:spLocks noChangeArrowheads="1"/>
          </p:cNvSpPr>
          <p:nvPr>
            <p:custDataLst>
              <p:tags r:id="rId4"/>
            </p:custDataLst>
          </p:nvPr>
        </p:nvSpPr>
        <p:spPr bwMode="auto">
          <a:xfrm>
            <a:off x="1600060" y="2214466"/>
            <a:ext cx="2681950" cy="576262"/>
          </a:xfrm>
          <a:prstGeom prst="rect">
            <a:avLst/>
          </a:prstGeom>
          <a:noFill/>
          <a:ln>
            <a:noFill/>
          </a:ln>
        </p:spPr>
        <p:txBody>
          <a:bodyPr anchor="ctr"/>
          <a:lstStyle>
            <a:lvl1pPr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marL="742950" indent="-285750"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marL="1143000" indent="-228600"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marL="1600200" indent="-228600"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marL="2057400" indent="-228600"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pPr algn="dist" eaLnBrk="1" hangingPunct="1">
              <a:defRPr/>
            </a:pPr>
            <a:r>
              <a:rPr lang="zh-CN" altLang="en-US" sz="2800" b="1" dirty="0" smtClean="0">
                <a:solidFill>
                  <a:srgbClr val="3F3F3F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这里添加标题</a:t>
            </a:r>
            <a:endParaRPr lang="zh-CN" altLang="en-US" sz="2800" b="1" dirty="0">
              <a:solidFill>
                <a:srgbClr val="3F3F3F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25" name="文本框 24"/>
          <p:cNvSpPr txBox="1"/>
          <p:nvPr/>
        </p:nvSpPr>
        <p:spPr>
          <a:xfrm>
            <a:off x="882318" y="3030906"/>
            <a:ext cx="3978275" cy="258532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50000"/>
              </a:lnSpc>
            </a:pPr>
            <a:r>
              <a:rPr lang="en-US" altLang="zh-CN" dirty="0" smtClean="0">
                <a:latin typeface="微软雅黑" panose="020B0503020204020204" pitchFamily="34" charset="-122"/>
                <a:ea typeface="微软雅黑" panose="020B0503020204020204" pitchFamily="34" charset="-122"/>
              </a:rPr>
              <a:t>SHOWTIME</a:t>
            </a:r>
            <a:r>
              <a:rPr lang="zh-CN" altLang="en-US" dirty="0" smtClean="0">
                <a:latin typeface="微软雅黑" panose="020B0503020204020204" pitchFamily="34" charset="-122"/>
                <a:ea typeface="微软雅黑" panose="020B0503020204020204" pitchFamily="34" charset="-122"/>
              </a:rPr>
              <a:t>设计专门帮助企业个人制作路演商业</a:t>
            </a:r>
            <a:r>
              <a:rPr lang="en-US" altLang="zh-CN" dirty="0" smtClean="0">
                <a:latin typeface="微软雅黑" panose="020B0503020204020204" pitchFamily="34" charset="-122"/>
                <a:ea typeface="微软雅黑" panose="020B0503020204020204" pitchFamily="34" charset="-122"/>
              </a:rPr>
              <a:t>PPT</a:t>
            </a:r>
            <a:r>
              <a:rPr lang="zh-CN" altLang="en-US" dirty="0" smtClean="0">
                <a:latin typeface="微软雅黑" panose="020B0503020204020204" pitchFamily="34" charset="-122"/>
                <a:ea typeface="微软雅黑" panose="020B0503020204020204" pitchFamily="34" charset="-122"/>
              </a:rPr>
              <a:t>及企业汇报工作模板制作可定制；</a:t>
            </a:r>
            <a:r>
              <a:rPr lang="en-US" altLang="zh-CN" dirty="0" smtClean="0">
                <a:latin typeface="微软雅黑" panose="020B0503020204020204" pitchFamily="34" charset="-122"/>
                <a:ea typeface="微软雅黑" panose="020B0503020204020204" pitchFamily="34" charset="-122"/>
              </a:rPr>
              <a:t>SHOWTIME</a:t>
            </a:r>
            <a:r>
              <a:rPr lang="zh-CN" altLang="en-US" dirty="0" smtClean="0">
                <a:latin typeface="微软雅黑" panose="020B0503020204020204" pitchFamily="34" charset="-122"/>
                <a:ea typeface="微软雅黑" panose="020B0503020204020204" pitchFamily="34" charset="-122"/>
              </a:rPr>
              <a:t>设计专门帮助企业个人制作路演商业</a:t>
            </a:r>
            <a:r>
              <a:rPr lang="en-US" altLang="zh-CN" dirty="0" smtClean="0">
                <a:latin typeface="微软雅黑" panose="020B0503020204020204" pitchFamily="34" charset="-122"/>
                <a:ea typeface="微软雅黑" panose="020B0503020204020204" pitchFamily="34" charset="-122"/>
              </a:rPr>
              <a:t>PPT</a:t>
            </a:r>
            <a:r>
              <a:rPr lang="zh-CN" altLang="en-US" dirty="0" smtClean="0">
                <a:latin typeface="微软雅黑" panose="020B0503020204020204" pitchFamily="34" charset="-122"/>
                <a:ea typeface="微软雅黑" panose="020B0503020204020204" pitchFamily="34" charset="-122"/>
              </a:rPr>
              <a:t>及企业汇报工作模板制作可定制；</a:t>
            </a:r>
          </a:p>
          <a:p>
            <a:pPr>
              <a:lnSpc>
                <a:spcPct val="150000"/>
              </a:lnSpc>
            </a:pPr>
            <a:endParaRPr lang="zh-CN" altLang="en-US" dirty="0"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26" name="矩形 25"/>
          <p:cNvSpPr/>
          <p:nvPr/>
        </p:nvSpPr>
        <p:spPr>
          <a:xfrm>
            <a:off x="882318" y="2818528"/>
            <a:ext cx="1435484" cy="45719"/>
          </a:xfrm>
          <a:prstGeom prst="rect">
            <a:avLst/>
          </a:prstGeom>
          <a:solidFill>
            <a:srgbClr val="3F3F3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27" name="标题 4"/>
          <p:cNvSpPr txBox="1"/>
          <p:nvPr/>
        </p:nvSpPr>
        <p:spPr>
          <a:xfrm>
            <a:off x="1503957" y="387138"/>
            <a:ext cx="4248472" cy="473484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 algn="ctr" defTabSz="9144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l"/>
            <a:r>
              <a:rPr lang="zh-CN" altLang="en-US" sz="2400" b="1" dirty="0" smtClean="0">
                <a:solidFill>
                  <a:srgbClr val="3F3F3F"/>
                </a:solidFill>
                <a:latin typeface="Impact MT Std" pitchFamily="34" charset="0"/>
                <a:ea typeface="微软雅黑" panose="020B0503020204020204" pitchFamily="34" charset="-122"/>
              </a:rPr>
              <a:t>团队</a:t>
            </a:r>
            <a:r>
              <a:rPr lang="zh-CN" altLang="en-US" sz="2400" b="1" dirty="0">
                <a:solidFill>
                  <a:srgbClr val="3F3F3F"/>
                </a:solidFill>
                <a:latin typeface="Impact MT Std" pitchFamily="34" charset="0"/>
                <a:ea typeface="微软雅黑" panose="020B0503020204020204" pitchFamily="34" charset="-122"/>
              </a:rPr>
              <a:t>介绍</a:t>
            </a:r>
            <a:endParaRPr lang="en-US" altLang="zh-CN" sz="2400" b="1" dirty="0" smtClean="0">
              <a:solidFill>
                <a:srgbClr val="3F3F3F"/>
              </a:solidFill>
              <a:latin typeface="Impact MT Std" pitchFamily="34" charset="0"/>
              <a:ea typeface="微软雅黑" panose="020B0503020204020204" pitchFamily="34" charset="-122"/>
            </a:endParaRPr>
          </a:p>
          <a:p>
            <a:pPr algn="l"/>
            <a:r>
              <a:rPr lang="en-US" altLang="zh-CN" sz="1400" b="1" dirty="0">
                <a:solidFill>
                  <a:srgbClr val="3F3F3F"/>
                </a:solidFill>
                <a:latin typeface="Impact MT Std" pitchFamily="34" charset="0"/>
                <a:ea typeface="微软雅黑" panose="020B0503020204020204" pitchFamily="34" charset="-122"/>
              </a:rPr>
              <a:t>TEAM TO INTRODUCE</a:t>
            </a:r>
            <a:endParaRPr lang="zh-CN" altLang="en-US" sz="1400" b="1" dirty="0">
              <a:solidFill>
                <a:srgbClr val="3F3F3F"/>
              </a:solidFill>
              <a:latin typeface="Impact MT Std" pitchFamily="34" charset="0"/>
              <a:ea typeface="微软雅黑" panose="020B0503020204020204" pitchFamily="34" charset="-122"/>
            </a:endParaRPr>
          </a:p>
          <a:p>
            <a:pPr algn="l"/>
            <a:endParaRPr lang="zh-CN" altLang="en-US" sz="2400" b="1" dirty="0" smtClean="0">
              <a:solidFill>
                <a:srgbClr val="3F3F3F"/>
              </a:solidFill>
              <a:latin typeface="Impact MT Std" pitchFamily="34" charset="0"/>
              <a:ea typeface="微软雅黑" panose="020B0503020204020204" pitchFamily="34" charset="-122"/>
            </a:endParaRPr>
          </a:p>
        </p:txBody>
      </p:sp>
      <p:pic>
        <p:nvPicPr>
          <p:cNvPr id="28" name="图片 27"/>
          <p:cNvPicPr>
            <a:picLocks noChangeAspect="1"/>
          </p:cNvPicPr>
          <p:nvPr/>
        </p:nvPicPr>
        <p:blipFill>
          <a:blip r:embed="rId9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428530" y="3040381"/>
            <a:ext cx="5607181" cy="3952050"/>
          </a:xfrm>
          <a:prstGeom prst="rect">
            <a:avLst/>
          </a:prstGeom>
        </p:spPr>
      </p:pic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3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3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3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0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30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3" dur="30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30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5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20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8" dur="20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9" dur="20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0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2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3" dur="2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4" dur="2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5" presetID="42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7" dur="2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8" dur="2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9" dur="2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0" presetID="42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2" dur="3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3" dur="3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4" dur="3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6" grpId="0" animBg="1"/>
      <p:bldP spid="17" grpId="0" animBg="1"/>
      <p:bldP spid="20" grpId="0"/>
      <p:bldP spid="21" grpId="0"/>
    </p:bld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矩形 1"/>
          <p:cNvSpPr/>
          <p:nvPr/>
        </p:nvSpPr>
        <p:spPr>
          <a:xfrm>
            <a:off x="0" y="-95250"/>
            <a:ext cx="12201525" cy="6953250"/>
          </a:xfrm>
          <a:prstGeom prst="rect">
            <a:avLst/>
          </a:prstGeom>
          <a:solidFill>
            <a:schemeClr val="bg1">
              <a:lumMod val="95000"/>
            </a:schemeClr>
          </a:solidFill>
          <a:ln>
            <a:solidFill>
              <a:schemeClr val="bg1">
                <a:lumMod val="9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3" name="五边形 2"/>
          <p:cNvSpPr/>
          <p:nvPr/>
        </p:nvSpPr>
        <p:spPr>
          <a:xfrm>
            <a:off x="0" y="-76188"/>
            <a:ext cx="1390650" cy="971550"/>
          </a:xfrm>
          <a:prstGeom prst="homePlate">
            <a:avLst>
              <a:gd name="adj" fmla="val 18627"/>
            </a:avLst>
          </a:prstGeom>
          <a:solidFill>
            <a:srgbClr val="3F3F3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4" name="KSO_Shape"/>
          <p:cNvSpPr/>
          <p:nvPr/>
        </p:nvSpPr>
        <p:spPr bwMode="auto">
          <a:xfrm>
            <a:off x="256856" y="150096"/>
            <a:ext cx="755797" cy="518981"/>
          </a:xfrm>
          <a:custGeom>
            <a:avLst/>
            <a:gdLst>
              <a:gd name="T0" fmla="*/ 2147483646 w 112"/>
              <a:gd name="T1" fmla="*/ 2147483646 h 77"/>
              <a:gd name="T2" fmla="*/ 2147483646 w 112"/>
              <a:gd name="T3" fmla="*/ 2147483646 h 77"/>
              <a:gd name="T4" fmla="*/ 2147483646 w 112"/>
              <a:gd name="T5" fmla="*/ 2147483646 h 77"/>
              <a:gd name="T6" fmla="*/ 2147483646 w 112"/>
              <a:gd name="T7" fmla="*/ 2147483646 h 77"/>
              <a:gd name="T8" fmla="*/ 2147483646 w 112"/>
              <a:gd name="T9" fmla="*/ 2147483646 h 77"/>
              <a:gd name="T10" fmla="*/ 0 w 112"/>
              <a:gd name="T11" fmla="*/ 2147483646 h 77"/>
              <a:gd name="T12" fmla="*/ 2147483646 w 112"/>
              <a:gd name="T13" fmla="*/ 2147483646 h 77"/>
              <a:gd name="T14" fmla="*/ 2147483646 w 112"/>
              <a:gd name="T15" fmla="*/ 2147483646 h 77"/>
              <a:gd name="T16" fmla="*/ 2147483646 w 112"/>
              <a:gd name="T17" fmla="*/ 2147483646 h 77"/>
              <a:gd name="T18" fmla="*/ 2147483646 w 112"/>
              <a:gd name="T19" fmla="*/ 2147483646 h 77"/>
              <a:gd name="T20" fmla="*/ 2147483646 w 112"/>
              <a:gd name="T21" fmla="*/ 2147483646 h 77"/>
              <a:gd name="T22" fmla="*/ 2147483646 w 112"/>
              <a:gd name="T23" fmla="*/ 2147483646 h 77"/>
              <a:gd name="T24" fmla="*/ 2147483646 w 112"/>
              <a:gd name="T25" fmla="*/ 2147483646 h 77"/>
              <a:gd name="T26" fmla="*/ 2147483646 w 112"/>
              <a:gd name="T27" fmla="*/ 2147483646 h 77"/>
              <a:gd name="T28" fmla="*/ 2147483646 w 112"/>
              <a:gd name="T29" fmla="*/ 2147483646 h 77"/>
              <a:gd name="T30" fmla="*/ 2147483646 w 112"/>
              <a:gd name="T31" fmla="*/ 2147483646 h 77"/>
              <a:gd name="T32" fmla="*/ 2147483646 w 112"/>
              <a:gd name="T33" fmla="*/ 2147483646 h 77"/>
              <a:gd name="T34" fmla="*/ 2147483646 w 112"/>
              <a:gd name="T35" fmla="*/ 2147483646 h 77"/>
              <a:gd name="T36" fmla="*/ 2147483646 w 112"/>
              <a:gd name="T37" fmla="*/ 2147483646 h 77"/>
              <a:gd name="T38" fmla="*/ 2147483646 w 112"/>
              <a:gd name="T39" fmla="*/ 2147483646 h 77"/>
              <a:gd name="T40" fmla="*/ 2147483646 w 112"/>
              <a:gd name="T41" fmla="*/ 2147483646 h 77"/>
              <a:gd name="T42" fmla="*/ 2147483646 w 112"/>
              <a:gd name="T43" fmla="*/ 2147483646 h 77"/>
              <a:gd name="T44" fmla="*/ 2147483646 w 112"/>
              <a:gd name="T45" fmla="*/ 2147483646 h 77"/>
              <a:gd name="T46" fmla="*/ 2147483646 w 112"/>
              <a:gd name="T47" fmla="*/ 2147483646 h 77"/>
              <a:gd name="T48" fmla="*/ 2147483646 w 112"/>
              <a:gd name="T49" fmla="*/ 2147483646 h 77"/>
              <a:gd name="T50" fmla="*/ 2147483646 w 112"/>
              <a:gd name="T51" fmla="*/ 2147483646 h 77"/>
              <a:gd name="T52" fmla="*/ 2147483646 w 112"/>
              <a:gd name="T53" fmla="*/ 2147483646 h 77"/>
              <a:gd name="T54" fmla="*/ 2147483646 w 112"/>
              <a:gd name="T55" fmla="*/ 2147483646 h 77"/>
              <a:gd name="T56" fmla="*/ 2147483646 w 112"/>
              <a:gd name="T57" fmla="*/ 2147483646 h 77"/>
              <a:gd name="T58" fmla="*/ 2147483646 w 112"/>
              <a:gd name="T59" fmla="*/ 2147483646 h 77"/>
              <a:gd name="T60" fmla="*/ 2147483646 w 112"/>
              <a:gd name="T61" fmla="*/ 2147483646 h 77"/>
              <a:gd name="T62" fmla="*/ 2147483646 w 112"/>
              <a:gd name="T63" fmla="*/ 2147483646 h 77"/>
              <a:gd name="T64" fmla="*/ 2147483646 w 112"/>
              <a:gd name="T65" fmla="*/ 2147483646 h 77"/>
              <a:gd name="T66" fmla="*/ 2147483646 w 112"/>
              <a:gd name="T67" fmla="*/ 2147483646 h 77"/>
              <a:gd name="T68" fmla="*/ 2147483646 w 112"/>
              <a:gd name="T69" fmla="*/ 2147483646 h 77"/>
              <a:gd name="T70" fmla="*/ 2147483646 w 112"/>
              <a:gd name="T71" fmla="*/ 2147483646 h 77"/>
              <a:gd name="T72" fmla="*/ 2147483646 w 112"/>
              <a:gd name="T73" fmla="*/ 2147483646 h 77"/>
              <a:gd name="T74" fmla="*/ 2147483646 w 112"/>
              <a:gd name="T75" fmla="*/ 2147483646 h 77"/>
              <a:gd name="T76" fmla="*/ 2147483646 w 112"/>
              <a:gd name="T77" fmla="*/ 2147483646 h 77"/>
              <a:gd name="T78" fmla="*/ 2147483646 w 112"/>
              <a:gd name="T79" fmla="*/ 2147483646 h 77"/>
              <a:gd name="T80" fmla="*/ 2147483646 w 112"/>
              <a:gd name="T81" fmla="*/ 2147483646 h 77"/>
              <a:gd name="T82" fmla="*/ 2147483646 w 112"/>
              <a:gd name="T83" fmla="*/ 2147483646 h 77"/>
              <a:gd name="T84" fmla="*/ 2147483646 w 112"/>
              <a:gd name="T85" fmla="*/ 2147483646 h 77"/>
              <a:gd name="T86" fmla="*/ 2147483646 w 112"/>
              <a:gd name="T87" fmla="*/ 2147483646 h 77"/>
              <a:gd name="T88" fmla="*/ 0 60000 65536"/>
              <a:gd name="T89" fmla="*/ 0 60000 65536"/>
              <a:gd name="T90" fmla="*/ 0 60000 65536"/>
              <a:gd name="T91" fmla="*/ 0 60000 65536"/>
              <a:gd name="T92" fmla="*/ 0 60000 65536"/>
              <a:gd name="T93" fmla="*/ 0 60000 65536"/>
              <a:gd name="T94" fmla="*/ 0 60000 65536"/>
              <a:gd name="T95" fmla="*/ 0 60000 65536"/>
              <a:gd name="T96" fmla="*/ 0 60000 65536"/>
              <a:gd name="T97" fmla="*/ 0 60000 65536"/>
              <a:gd name="T98" fmla="*/ 0 60000 65536"/>
              <a:gd name="T99" fmla="*/ 0 60000 65536"/>
              <a:gd name="T100" fmla="*/ 0 60000 65536"/>
              <a:gd name="T101" fmla="*/ 0 60000 65536"/>
              <a:gd name="T102" fmla="*/ 0 60000 65536"/>
              <a:gd name="T103" fmla="*/ 0 60000 65536"/>
              <a:gd name="T104" fmla="*/ 0 60000 65536"/>
              <a:gd name="T105" fmla="*/ 0 60000 65536"/>
              <a:gd name="T106" fmla="*/ 0 60000 65536"/>
              <a:gd name="T107" fmla="*/ 0 60000 65536"/>
              <a:gd name="T108" fmla="*/ 0 60000 65536"/>
              <a:gd name="T109" fmla="*/ 0 60000 65536"/>
              <a:gd name="T110" fmla="*/ 0 60000 65536"/>
              <a:gd name="T111" fmla="*/ 0 60000 65536"/>
              <a:gd name="T112" fmla="*/ 0 60000 65536"/>
              <a:gd name="T113" fmla="*/ 0 60000 65536"/>
              <a:gd name="T114" fmla="*/ 0 60000 65536"/>
              <a:gd name="T115" fmla="*/ 0 60000 65536"/>
              <a:gd name="T116" fmla="*/ 0 60000 65536"/>
              <a:gd name="T117" fmla="*/ 0 60000 65536"/>
              <a:gd name="T118" fmla="*/ 0 60000 65536"/>
              <a:gd name="T119" fmla="*/ 0 60000 65536"/>
              <a:gd name="T120" fmla="*/ 0 60000 65536"/>
              <a:gd name="T121" fmla="*/ 0 60000 65536"/>
              <a:gd name="T122" fmla="*/ 0 60000 65536"/>
              <a:gd name="T123" fmla="*/ 0 60000 65536"/>
              <a:gd name="T124" fmla="*/ 0 60000 65536"/>
              <a:gd name="T125" fmla="*/ 0 60000 65536"/>
              <a:gd name="T126" fmla="*/ 0 60000 65536"/>
              <a:gd name="T127" fmla="*/ 0 60000 65536"/>
              <a:gd name="T128" fmla="*/ 0 60000 65536"/>
              <a:gd name="T129" fmla="*/ 0 60000 65536"/>
              <a:gd name="T130" fmla="*/ 0 60000 65536"/>
              <a:gd name="T131" fmla="*/ 0 60000 65536"/>
            </a:gdLst>
            <a:ahLst/>
            <a:cxnLst>
              <a:cxn ang="T88">
                <a:pos x="T0" y="T1"/>
              </a:cxn>
              <a:cxn ang="T89">
                <a:pos x="T2" y="T3"/>
              </a:cxn>
              <a:cxn ang="T90">
                <a:pos x="T4" y="T5"/>
              </a:cxn>
              <a:cxn ang="T91">
                <a:pos x="T6" y="T7"/>
              </a:cxn>
              <a:cxn ang="T92">
                <a:pos x="T8" y="T9"/>
              </a:cxn>
              <a:cxn ang="T93">
                <a:pos x="T10" y="T11"/>
              </a:cxn>
              <a:cxn ang="T94">
                <a:pos x="T12" y="T13"/>
              </a:cxn>
              <a:cxn ang="T95">
                <a:pos x="T14" y="T15"/>
              </a:cxn>
              <a:cxn ang="T96">
                <a:pos x="T16" y="T17"/>
              </a:cxn>
              <a:cxn ang="T97">
                <a:pos x="T18" y="T19"/>
              </a:cxn>
              <a:cxn ang="T98">
                <a:pos x="T20" y="T21"/>
              </a:cxn>
              <a:cxn ang="T99">
                <a:pos x="T22" y="T23"/>
              </a:cxn>
              <a:cxn ang="T100">
                <a:pos x="T24" y="T25"/>
              </a:cxn>
              <a:cxn ang="T101">
                <a:pos x="T26" y="T27"/>
              </a:cxn>
              <a:cxn ang="T102">
                <a:pos x="T28" y="T29"/>
              </a:cxn>
              <a:cxn ang="T103">
                <a:pos x="T30" y="T31"/>
              </a:cxn>
              <a:cxn ang="T104">
                <a:pos x="T32" y="T33"/>
              </a:cxn>
              <a:cxn ang="T105">
                <a:pos x="T34" y="T35"/>
              </a:cxn>
              <a:cxn ang="T106">
                <a:pos x="T36" y="T37"/>
              </a:cxn>
              <a:cxn ang="T107">
                <a:pos x="T38" y="T39"/>
              </a:cxn>
              <a:cxn ang="T108">
                <a:pos x="T40" y="T41"/>
              </a:cxn>
              <a:cxn ang="T109">
                <a:pos x="T42" y="T43"/>
              </a:cxn>
              <a:cxn ang="T110">
                <a:pos x="T44" y="T45"/>
              </a:cxn>
              <a:cxn ang="T111">
                <a:pos x="T46" y="T47"/>
              </a:cxn>
              <a:cxn ang="T112">
                <a:pos x="T48" y="T49"/>
              </a:cxn>
              <a:cxn ang="T113">
                <a:pos x="T50" y="T51"/>
              </a:cxn>
              <a:cxn ang="T114">
                <a:pos x="T52" y="T53"/>
              </a:cxn>
              <a:cxn ang="T115">
                <a:pos x="T54" y="T55"/>
              </a:cxn>
              <a:cxn ang="T116">
                <a:pos x="T56" y="T57"/>
              </a:cxn>
              <a:cxn ang="T117">
                <a:pos x="T58" y="T59"/>
              </a:cxn>
              <a:cxn ang="T118">
                <a:pos x="T60" y="T61"/>
              </a:cxn>
              <a:cxn ang="T119">
                <a:pos x="T62" y="T63"/>
              </a:cxn>
              <a:cxn ang="T120">
                <a:pos x="T64" y="T65"/>
              </a:cxn>
              <a:cxn ang="T121">
                <a:pos x="T66" y="T67"/>
              </a:cxn>
              <a:cxn ang="T122">
                <a:pos x="T68" y="T69"/>
              </a:cxn>
              <a:cxn ang="T123">
                <a:pos x="T70" y="T71"/>
              </a:cxn>
              <a:cxn ang="T124">
                <a:pos x="T72" y="T73"/>
              </a:cxn>
              <a:cxn ang="T125">
                <a:pos x="T74" y="T75"/>
              </a:cxn>
              <a:cxn ang="T126">
                <a:pos x="T76" y="T77"/>
              </a:cxn>
              <a:cxn ang="T127">
                <a:pos x="T78" y="T79"/>
              </a:cxn>
              <a:cxn ang="T128">
                <a:pos x="T80" y="T81"/>
              </a:cxn>
              <a:cxn ang="T129">
                <a:pos x="T82" y="T83"/>
              </a:cxn>
              <a:cxn ang="T130">
                <a:pos x="T84" y="T85"/>
              </a:cxn>
              <a:cxn ang="T131">
                <a:pos x="T86" y="T87"/>
              </a:cxn>
            </a:cxnLst>
            <a:rect l="0" t="0" r="r" b="b"/>
            <a:pathLst>
              <a:path w="112" h="77">
                <a:moveTo>
                  <a:pt x="56" y="0"/>
                </a:moveTo>
                <a:cubicBezTo>
                  <a:pt x="62" y="0"/>
                  <a:pt x="66" y="4"/>
                  <a:pt x="66" y="10"/>
                </a:cubicBezTo>
                <a:cubicBezTo>
                  <a:pt x="66" y="15"/>
                  <a:pt x="62" y="20"/>
                  <a:pt x="56" y="20"/>
                </a:cubicBezTo>
                <a:cubicBezTo>
                  <a:pt x="51" y="20"/>
                  <a:pt x="46" y="15"/>
                  <a:pt x="46" y="10"/>
                </a:cubicBezTo>
                <a:cubicBezTo>
                  <a:pt x="46" y="4"/>
                  <a:pt x="51" y="0"/>
                  <a:pt x="56" y="0"/>
                </a:cubicBezTo>
                <a:close/>
                <a:moveTo>
                  <a:pt x="15" y="49"/>
                </a:moveTo>
                <a:cubicBezTo>
                  <a:pt x="15" y="66"/>
                  <a:pt x="15" y="66"/>
                  <a:pt x="15" y="66"/>
                </a:cubicBezTo>
                <a:cubicBezTo>
                  <a:pt x="10" y="66"/>
                  <a:pt x="10" y="66"/>
                  <a:pt x="10" y="66"/>
                </a:cubicBezTo>
                <a:cubicBezTo>
                  <a:pt x="10" y="52"/>
                  <a:pt x="10" y="52"/>
                  <a:pt x="10" y="52"/>
                </a:cubicBezTo>
                <a:cubicBezTo>
                  <a:pt x="9" y="52"/>
                  <a:pt x="9" y="52"/>
                  <a:pt x="9" y="52"/>
                </a:cubicBezTo>
                <a:cubicBezTo>
                  <a:pt x="9" y="66"/>
                  <a:pt x="9" y="66"/>
                  <a:pt x="9" y="66"/>
                </a:cubicBezTo>
                <a:cubicBezTo>
                  <a:pt x="4" y="66"/>
                  <a:pt x="4" y="66"/>
                  <a:pt x="4" y="66"/>
                </a:cubicBezTo>
                <a:cubicBezTo>
                  <a:pt x="4" y="49"/>
                  <a:pt x="4" y="49"/>
                  <a:pt x="4" y="49"/>
                </a:cubicBezTo>
                <a:cubicBezTo>
                  <a:pt x="4" y="46"/>
                  <a:pt x="4" y="46"/>
                  <a:pt x="4" y="46"/>
                </a:cubicBezTo>
                <a:cubicBezTo>
                  <a:pt x="4" y="37"/>
                  <a:pt x="4" y="37"/>
                  <a:pt x="4" y="37"/>
                </a:cubicBezTo>
                <a:cubicBezTo>
                  <a:pt x="4" y="37"/>
                  <a:pt x="4" y="37"/>
                  <a:pt x="4" y="37"/>
                </a:cubicBezTo>
                <a:cubicBezTo>
                  <a:pt x="4" y="46"/>
                  <a:pt x="4" y="46"/>
                  <a:pt x="4" y="46"/>
                </a:cubicBezTo>
                <a:cubicBezTo>
                  <a:pt x="0" y="46"/>
                  <a:pt x="0" y="46"/>
                  <a:pt x="0" y="46"/>
                </a:cubicBezTo>
                <a:cubicBezTo>
                  <a:pt x="0" y="33"/>
                  <a:pt x="0" y="33"/>
                  <a:pt x="0" y="33"/>
                </a:cubicBezTo>
                <a:cubicBezTo>
                  <a:pt x="0" y="31"/>
                  <a:pt x="1" y="29"/>
                  <a:pt x="4" y="29"/>
                </a:cubicBezTo>
                <a:cubicBezTo>
                  <a:pt x="13" y="29"/>
                  <a:pt x="13" y="29"/>
                  <a:pt x="13" y="29"/>
                </a:cubicBezTo>
                <a:cubicBezTo>
                  <a:pt x="13" y="30"/>
                  <a:pt x="13" y="30"/>
                  <a:pt x="13" y="31"/>
                </a:cubicBezTo>
                <a:cubicBezTo>
                  <a:pt x="13" y="49"/>
                  <a:pt x="13" y="49"/>
                  <a:pt x="13" y="49"/>
                </a:cubicBezTo>
                <a:cubicBezTo>
                  <a:pt x="15" y="49"/>
                  <a:pt x="15" y="49"/>
                  <a:pt x="15" y="49"/>
                </a:cubicBezTo>
                <a:close/>
                <a:moveTo>
                  <a:pt x="10" y="15"/>
                </a:moveTo>
                <a:cubicBezTo>
                  <a:pt x="13" y="15"/>
                  <a:pt x="16" y="18"/>
                  <a:pt x="16" y="22"/>
                </a:cubicBezTo>
                <a:cubicBezTo>
                  <a:pt x="16" y="23"/>
                  <a:pt x="16" y="24"/>
                  <a:pt x="15" y="25"/>
                </a:cubicBezTo>
                <a:cubicBezTo>
                  <a:pt x="15" y="26"/>
                  <a:pt x="15" y="26"/>
                  <a:pt x="14" y="26"/>
                </a:cubicBezTo>
                <a:cubicBezTo>
                  <a:pt x="13" y="27"/>
                  <a:pt x="12" y="28"/>
                  <a:pt x="10" y="28"/>
                </a:cubicBezTo>
                <a:cubicBezTo>
                  <a:pt x="6" y="28"/>
                  <a:pt x="3" y="25"/>
                  <a:pt x="3" y="22"/>
                </a:cubicBezTo>
                <a:cubicBezTo>
                  <a:pt x="3" y="18"/>
                  <a:pt x="6" y="15"/>
                  <a:pt x="10" y="15"/>
                </a:cubicBezTo>
                <a:close/>
                <a:moveTo>
                  <a:pt x="96" y="49"/>
                </a:moveTo>
                <a:cubicBezTo>
                  <a:pt x="96" y="66"/>
                  <a:pt x="96" y="66"/>
                  <a:pt x="96" y="66"/>
                </a:cubicBezTo>
                <a:cubicBezTo>
                  <a:pt x="101" y="66"/>
                  <a:pt x="101" y="66"/>
                  <a:pt x="101" y="66"/>
                </a:cubicBezTo>
                <a:cubicBezTo>
                  <a:pt x="101" y="52"/>
                  <a:pt x="101" y="52"/>
                  <a:pt x="101" y="52"/>
                </a:cubicBezTo>
                <a:cubicBezTo>
                  <a:pt x="102" y="52"/>
                  <a:pt x="102" y="52"/>
                  <a:pt x="102" y="52"/>
                </a:cubicBezTo>
                <a:cubicBezTo>
                  <a:pt x="102" y="66"/>
                  <a:pt x="102" y="66"/>
                  <a:pt x="102" y="66"/>
                </a:cubicBezTo>
                <a:cubicBezTo>
                  <a:pt x="107" y="66"/>
                  <a:pt x="107" y="66"/>
                  <a:pt x="107" y="66"/>
                </a:cubicBezTo>
                <a:cubicBezTo>
                  <a:pt x="107" y="49"/>
                  <a:pt x="107" y="49"/>
                  <a:pt x="107" y="49"/>
                </a:cubicBezTo>
                <a:cubicBezTo>
                  <a:pt x="107" y="46"/>
                  <a:pt x="107" y="46"/>
                  <a:pt x="107" y="46"/>
                </a:cubicBezTo>
                <a:cubicBezTo>
                  <a:pt x="107" y="37"/>
                  <a:pt x="107" y="37"/>
                  <a:pt x="107" y="37"/>
                </a:cubicBezTo>
                <a:cubicBezTo>
                  <a:pt x="107" y="37"/>
                  <a:pt x="107" y="37"/>
                  <a:pt x="107" y="37"/>
                </a:cubicBezTo>
                <a:cubicBezTo>
                  <a:pt x="107" y="46"/>
                  <a:pt x="107" y="46"/>
                  <a:pt x="107" y="46"/>
                </a:cubicBezTo>
                <a:cubicBezTo>
                  <a:pt x="112" y="46"/>
                  <a:pt x="112" y="46"/>
                  <a:pt x="112" y="46"/>
                </a:cubicBezTo>
                <a:cubicBezTo>
                  <a:pt x="112" y="33"/>
                  <a:pt x="112" y="33"/>
                  <a:pt x="112" y="33"/>
                </a:cubicBezTo>
                <a:cubicBezTo>
                  <a:pt x="112" y="31"/>
                  <a:pt x="110" y="29"/>
                  <a:pt x="107" y="29"/>
                </a:cubicBezTo>
                <a:cubicBezTo>
                  <a:pt x="98" y="29"/>
                  <a:pt x="98" y="29"/>
                  <a:pt x="98" y="29"/>
                </a:cubicBezTo>
                <a:cubicBezTo>
                  <a:pt x="98" y="30"/>
                  <a:pt x="98" y="30"/>
                  <a:pt x="98" y="31"/>
                </a:cubicBezTo>
                <a:cubicBezTo>
                  <a:pt x="98" y="49"/>
                  <a:pt x="98" y="49"/>
                  <a:pt x="98" y="49"/>
                </a:cubicBezTo>
                <a:cubicBezTo>
                  <a:pt x="96" y="49"/>
                  <a:pt x="96" y="49"/>
                  <a:pt x="96" y="49"/>
                </a:cubicBezTo>
                <a:close/>
                <a:moveTo>
                  <a:pt x="101" y="15"/>
                </a:moveTo>
                <a:cubicBezTo>
                  <a:pt x="98" y="15"/>
                  <a:pt x="95" y="18"/>
                  <a:pt x="95" y="22"/>
                </a:cubicBezTo>
                <a:cubicBezTo>
                  <a:pt x="95" y="23"/>
                  <a:pt x="95" y="24"/>
                  <a:pt x="96" y="25"/>
                </a:cubicBezTo>
                <a:cubicBezTo>
                  <a:pt x="96" y="26"/>
                  <a:pt x="97" y="26"/>
                  <a:pt x="97" y="26"/>
                </a:cubicBezTo>
                <a:cubicBezTo>
                  <a:pt x="98" y="27"/>
                  <a:pt x="100" y="28"/>
                  <a:pt x="101" y="28"/>
                </a:cubicBezTo>
                <a:cubicBezTo>
                  <a:pt x="105" y="28"/>
                  <a:pt x="108" y="25"/>
                  <a:pt x="108" y="22"/>
                </a:cubicBezTo>
                <a:cubicBezTo>
                  <a:pt x="108" y="18"/>
                  <a:pt x="105" y="15"/>
                  <a:pt x="101" y="15"/>
                </a:cubicBezTo>
                <a:close/>
                <a:moveTo>
                  <a:pt x="75" y="51"/>
                </a:moveTo>
                <a:cubicBezTo>
                  <a:pt x="75" y="72"/>
                  <a:pt x="75" y="72"/>
                  <a:pt x="75" y="72"/>
                </a:cubicBezTo>
                <a:cubicBezTo>
                  <a:pt x="80" y="72"/>
                  <a:pt x="80" y="72"/>
                  <a:pt x="80" y="72"/>
                </a:cubicBezTo>
                <a:cubicBezTo>
                  <a:pt x="80" y="54"/>
                  <a:pt x="80" y="54"/>
                  <a:pt x="80" y="54"/>
                </a:cubicBezTo>
                <a:cubicBezTo>
                  <a:pt x="82" y="54"/>
                  <a:pt x="82" y="54"/>
                  <a:pt x="82" y="54"/>
                </a:cubicBezTo>
                <a:cubicBezTo>
                  <a:pt x="82" y="72"/>
                  <a:pt x="82" y="72"/>
                  <a:pt x="82" y="72"/>
                </a:cubicBezTo>
                <a:cubicBezTo>
                  <a:pt x="87" y="72"/>
                  <a:pt x="87" y="72"/>
                  <a:pt x="87" y="72"/>
                </a:cubicBezTo>
                <a:cubicBezTo>
                  <a:pt x="87" y="51"/>
                  <a:pt x="87" y="51"/>
                  <a:pt x="87" y="51"/>
                </a:cubicBezTo>
                <a:cubicBezTo>
                  <a:pt x="87" y="47"/>
                  <a:pt x="87" y="47"/>
                  <a:pt x="87" y="47"/>
                </a:cubicBezTo>
                <a:cubicBezTo>
                  <a:pt x="87" y="36"/>
                  <a:pt x="87" y="36"/>
                  <a:pt x="87" y="36"/>
                </a:cubicBezTo>
                <a:cubicBezTo>
                  <a:pt x="88" y="36"/>
                  <a:pt x="88" y="36"/>
                  <a:pt x="88" y="36"/>
                </a:cubicBezTo>
                <a:cubicBezTo>
                  <a:pt x="88" y="47"/>
                  <a:pt x="88" y="47"/>
                  <a:pt x="88" y="47"/>
                </a:cubicBezTo>
                <a:cubicBezTo>
                  <a:pt x="94" y="47"/>
                  <a:pt x="94" y="47"/>
                  <a:pt x="94" y="47"/>
                </a:cubicBezTo>
                <a:cubicBezTo>
                  <a:pt x="94" y="31"/>
                  <a:pt x="94" y="31"/>
                  <a:pt x="94" y="31"/>
                </a:cubicBezTo>
                <a:cubicBezTo>
                  <a:pt x="94" y="28"/>
                  <a:pt x="91" y="26"/>
                  <a:pt x="88" y="26"/>
                </a:cubicBezTo>
                <a:cubicBezTo>
                  <a:pt x="77" y="26"/>
                  <a:pt x="77" y="26"/>
                  <a:pt x="77" y="26"/>
                </a:cubicBezTo>
                <a:cubicBezTo>
                  <a:pt x="77" y="27"/>
                  <a:pt x="77" y="28"/>
                  <a:pt x="77" y="28"/>
                </a:cubicBezTo>
                <a:cubicBezTo>
                  <a:pt x="77" y="51"/>
                  <a:pt x="77" y="51"/>
                  <a:pt x="77" y="51"/>
                </a:cubicBezTo>
                <a:cubicBezTo>
                  <a:pt x="75" y="51"/>
                  <a:pt x="75" y="51"/>
                  <a:pt x="75" y="51"/>
                </a:cubicBezTo>
                <a:close/>
                <a:moveTo>
                  <a:pt x="65" y="47"/>
                </a:moveTo>
                <a:cubicBezTo>
                  <a:pt x="65" y="32"/>
                  <a:pt x="65" y="32"/>
                  <a:pt x="65" y="32"/>
                </a:cubicBezTo>
                <a:cubicBezTo>
                  <a:pt x="64" y="32"/>
                  <a:pt x="64" y="32"/>
                  <a:pt x="64" y="32"/>
                </a:cubicBezTo>
                <a:cubicBezTo>
                  <a:pt x="64" y="47"/>
                  <a:pt x="64" y="47"/>
                  <a:pt x="64" y="47"/>
                </a:cubicBezTo>
                <a:cubicBezTo>
                  <a:pt x="64" y="50"/>
                  <a:pt x="64" y="50"/>
                  <a:pt x="64" y="50"/>
                </a:cubicBezTo>
                <a:cubicBezTo>
                  <a:pt x="64" y="77"/>
                  <a:pt x="64" y="77"/>
                  <a:pt x="64" y="77"/>
                </a:cubicBezTo>
                <a:cubicBezTo>
                  <a:pt x="57" y="77"/>
                  <a:pt x="57" y="77"/>
                  <a:pt x="57" y="77"/>
                </a:cubicBezTo>
                <a:cubicBezTo>
                  <a:pt x="57" y="55"/>
                  <a:pt x="57" y="55"/>
                  <a:pt x="57" y="55"/>
                </a:cubicBezTo>
                <a:cubicBezTo>
                  <a:pt x="55" y="55"/>
                  <a:pt x="55" y="55"/>
                  <a:pt x="55" y="55"/>
                </a:cubicBezTo>
                <a:cubicBezTo>
                  <a:pt x="55" y="77"/>
                  <a:pt x="55" y="77"/>
                  <a:pt x="55" y="77"/>
                </a:cubicBezTo>
                <a:cubicBezTo>
                  <a:pt x="48" y="77"/>
                  <a:pt x="48" y="77"/>
                  <a:pt x="48" y="77"/>
                </a:cubicBezTo>
                <a:cubicBezTo>
                  <a:pt x="48" y="50"/>
                  <a:pt x="48" y="50"/>
                  <a:pt x="48" y="50"/>
                </a:cubicBezTo>
                <a:cubicBezTo>
                  <a:pt x="48" y="47"/>
                  <a:pt x="48" y="47"/>
                  <a:pt x="48" y="47"/>
                </a:cubicBezTo>
                <a:cubicBezTo>
                  <a:pt x="48" y="32"/>
                  <a:pt x="48" y="32"/>
                  <a:pt x="48" y="32"/>
                </a:cubicBezTo>
                <a:cubicBezTo>
                  <a:pt x="47" y="32"/>
                  <a:pt x="47" y="32"/>
                  <a:pt x="47" y="32"/>
                </a:cubicBezTo>
                <a:cubicBezTo>
                  <a:pt x="47" y="47"/>
                  <a:pt x="47" y="47"/>
                  <a:pt x="47" y="47"/>
                </a:cubicBezTo>
                <a:cubicBezTo>
                  <a:pt x="41" y="47"/>
                  <a:pt x="41" y="47"/>
                  <a:pt x="41" y="47"/>
                </a:cubicBezTo>
                <a:cubicBezTo>
                  <a:pt x="41" y="27"/>
                  <a:pt x="41" y="27"/>
                  <a:pt x="41" y="27"/>
                </a:cubicBezTo>
                <a:cubicBezTo>
                  <a:pt x="41" y="24"/>
                  <a:pt x="44" y="21"/>
                  <a:pt x="47" y="21"/>
                </a:cubicBezTo>
                <a:cubicBezTo>
                  <a:pt x="66" y="21"/>
                  <a:pt x="46" y="21"/>
                  <a:pt x="65" y="21"/>
                </a:cubicBezTo>
                <a:cubicBezTo>
                  <a:pt x="69" y="21"/>
                  <a:pt x="71" y="24"/>
                  <a:pt x="71" y="27"/>
                </a:cubicBezTo>
                <a:cubicBezTo>
                  <a:pt x="71" y="47"/>
                  <a:pt x="71" y="47"/>
                  <a:pt x="71" y="47"/>
                </a:cubicBezTo>
                <a:cubicBezTo>
                  <a:pt x="70" y="47"/>
                  <a:pt x="68" y="47"/>
                  <a:pt x="65" y="47"/>
                </a:cubicBezTo>
                <a:close/>
                <a:moveTo>
                  <a:pt x="37" y="51"/>
                </a:moveTo>
                <a:cubicBezTo>
                  <a:pt x="37" y="72"/>
                  <a:pt x="37" y="72"/>
                  <a:pt x="37" y="72"/>
                </a:cubicBezTo>
                <a:cubicBezTo>
                  <a:pt x="31" y="72"/>
                  <a:pt x="31" y="72"/>
                  <a:pt x="31" y="72"/>
                </a:cubicBezTo>
                <a:cubicBezTo>
                  <a:pt x="31" y="54"/>
                  <a:pt x="31" y="54"/>
                  <a:pt x="31" y="54"/>
                </a:cubicBezTo>
                <a:cubicBezTo>
                  <a:pt x="30" y="54"/>
                  <a:pt x="30" y="54"/>
                  <a:pt x="30" y="54"/>
                </a:cubicBezTo>
                <a:cubicBezTo>
                  <a:pt x="30" y="72"/>
                  <a:pt x="30" y="72"/>
                  <a:pt x="30" y="72"/>
                </a:cubicBezTo>
                <a:cubicBezTo>
                  <a:pt x="24" y="72"/>
                  <a:pt x="24" y="72"/>
                  <a:pt x="24" y="72"/>
                </a:cubicBezTo>
                <a:cubicBezTo>
                  <a:pt x="24" y="51"/>
                  <a:pt x="24" y="51"/>
                  <a:pt x="24" y="51"/>
                </a:cubicBezTo>
                <a:cubicBezTo>
                  <a:pt x="24" y="47"/>
                  <a:pt x="24" y="47"/>
                  <a:pt x="24" y="47"/>
                </a:cubicBezTo>
                <a:cubicBezTo>
                  <a:pt x="24" y="36"/>
                  <a:pt x="24" y="36"/>
                  <a:pt x="24" y="36"/>
                </a:cubicBezTo>
                <a:cubicBezTo>
                  <a:pt x="23" y="36"/>
                  <a:pt x="23" y="36"/>
                  <a:pt x="23" y="36"/>
                </a:cubicBezTo>
                <a:cubicBezTo>
                  <a:pt x="23" y="47"/>
                  <a:pt x="23" y="47"/>
                  <a:pt x="23" y="47"/>
                </a:cubicBezTo>
                <a:cubicBezTo>
                  <a:pt x="18" y="47"/>
                  <a:pt x="18" y="47"/>
                  <a:pt x="18" y="47"/>
                </a:cubicBezTo>
                <a:cubicBezTo>
                  <a:pt x="18" y="31"/>
                  <a:pt x="18" y="31"/>
                  <a:pt x="18" y="31"/>
                </a:cubicBezTo>
                <a:cubicBezTo>
                  <a:pt x="18" y="28"/>
                  <a:pt x="20" y="26"/>
                  <a:pt x="23" y="26"/>
                </a:cubicBezTo>
                <a:cubicBezTo>
                  <a:pt x="35" y="26"/>
                  <a:pt x="35" y="26"/>
                  <a:pt x="35" y="26"/>
                </a:cubicBezTo>
                <a:cubicBezTo>
                  <a:pt x="35" y="27"/>
                  <a:pt x="35" y="28"/>
                  <a:pt x="35" y="28"/>
                </a:cubicBezTo>
                <a:cubicBezTo>
                  <a:pt x="35" y="51"/>
                  <a:pt x="35" y="51"/>
                  <a:pt x="35" y="51"/>
                </a:cubicBezTo>
                <a:cubicBezTo>
                  <a:pt x="37" y="51"/>
                  <a:pt x="37" y="51"/>
                  <a:pt x="37" y="51"/>
                </a:cubicBezTo>
                <a:close/>
                <a:moveTo>
                  <a:pt x="31" y="9"/>
                </a:moveTo>
                <a:cubicBezTo>
                  <a:pt x="35" y="9"/>
                  <a:pt x="39" y="12"/>
                  <a:pt x="39" y="17"/>
                </a:cubicBezTo>
                <a:cubicBezTo>
                  <a:pt x="39" y="19"/>
                  <a:pt x="38" y="20"/>
                  <a:pt x="37" y="22"/>
                </a:cubicBezTo>
                <a:cubicBezTo>
                  <a:pt x="37" y="22"/>
                  <a:pt x="37" y="22"/>
                  <a:pt x="37" y="23"/>
                </a:cubicBezTo>
                <a:cubicBezTo>
                  <a:pt x="35" y="24"/>
                  <a:pt x="33" y="25"/>
                  <a:pt x="31" y="25"/>
                </a:cubicBezTo>
                <a:cubicBezTo>
                  <a:pt x="26" y="25"/>
                  <a:pt x="22" y="21"/>
                  <a:pt x="22" y="17"/>
                </a:cubicBezTo>
                <a:cubicBezTo>
                  <a:pt x="22" y="12"/>
                  <a:pt x="26" y="9"/>
                  <a:pt x="31" y="9"/>
                </a:cubicBezTo>
                <a:close/>
                <a:moveTo>
                  <a:pt x="81" y="9"/>
                </a:moveTo>
                <a:cubicBezTo>
                  <a:pt x="76" y="9"/>
                  <a:pt x="73" y="12"/>
                  <a:pt x="73" y="17"/>
                </a:cubicBezTo>
                <a:cubicBezTo>
                  <a:pt x="73" y="19"/>
                  <a:pt x="73" y="20"/>
                  <a:pt x="74" y="22"/>
                </a:cubicBezTo>
                <a:cubicBezTo>
                  <a:pt x="75" y="22"/>
                  <a:pt x="75" y="22"/>
                  <a:pt x="75" y="23"/>
                </a:cubicBezTo>
                <a:cubicBezTo>
                  <a:pt x="77" y="24"/>
                  <a:pt x="79" y="25"/>
                  <a:pt x="81" y="25"/>
                </a:cubicBezTo>
                <a:cubicBezTo>
                  <a:pt x="85" y="25"/>
                  <a:pt x="89" y="21"/>
                  <a:pt x="89" y="17"/>
                </a:cubicBezTo>
                <a:cubicBezTo>
                  <a:pt x="89" y="12"/>
                  <a:pt x="85" y="9"/>
                  <a:pt x="81" y="9"/>
                </a:cubicBezTo>
                <a:close/>
              </a:path>
            </a:pathLst>
          </a:custGeom>
          <a:solidFill>
            <a:schemeClr val="bg1"/>
          </a:solidFill>
          <a:ln>
            <a:noFill/>
          </a:ln>
          <a:effectLst/>
        </p:spPr>
        <p:txBody>
          <a:bodyPr anchor="ctr">
            <a:scene3d>
              <a:camera prst="orthographicFront"/>
              <a:lightRig rig="threePt" dir="t"/>
            </a:scene3d>
            <a:sp3d contourW="12700">
              <a:contourClr>
                <a:srgbClr val="FFFFFF"/>
              </a:contourClr>
            </a:sp3d>
          </a:bodyPr>
          <a:lstStyle/>
          <a:p>
            <a:pPr algn="ctr">
              <a:defRPr/>
            </a:pPr>
            <a:endParaRPr lang="zh-CN" altLang="en-US">
              <a:solidFill>
                <a:schemeClr val="bg1">
                  <a:lumMod val="95000"/>
                </a:schemeClr>
              </a:solidFill>
              <a:ea typeface="宋体" panose="02010600030101010101" pitchFamily="2" charset="-122"/>
            </a:endParaRPr>
          </a:p>
        </p:txBody>
      </p:sp>
      <p:sp>
        <p:nvSpPr>
          <p:cNvPr id="6" name="标题 4"/>
          <p:cNvSpPr txBox="1"/>
          <p:nvPr/>
        </p:nvSpPr>
        <p:spPr>
          <a:xfrm>
            <a:off x="1409700" y="409586"/>
            <a:ext cx="4248472" cy="473484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 algn="ctr" defTabSz="9144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l"/>
            <a:r>
              <a:rPr lang="zh-CN" altLang="en-US" sz="2400" b="1" dirty="0" smtClean="0">
                <a:solidFill>
                  <a:srgbClr val="3F3F3F"/>
                </a:solidFill>
                <a:latin typeface="Impact MT Std" pitchFamily="34" charset="0"/>
                <a:ea typeface="微软雅黑" panose="020B0503020204020204" pitchFamily="34" charset="-122"/>
              </a:rPr>
              <a:t>项目成员</a:t>
            </a:r>
            <a:endParaRPr lang="en-US" altLang="zh-CN" sz="2400" b="1" dirty="0" smtClean="0">
              <a:solidFill>
                <a:srgbClr val="3F3F3F"/>
              </a:solidFill>
              <a:latin typeface="Impact MT Std" pitchFamily="34" charset="0"/>
              <a:ea typeface="微软雅黑" panose="020B0503020204020204" pitchFamily="34" charset="-122"/>
            </a:endParaRPr>
          </a:p>
          <a:p>
            <a:pPr algn="l"/>
            <a:r>
              <a:rPr lang="en-US" altLang="zh-CN" sz="1400" b="1" dirty="0">
                <a:solidFill>
                  <a:srgbClr val="3F3F3F"/>
                </a:solidFill>
                <a:latin typeface="Impact MT Std" pitchFamily="34" charset="0"/>
                <a:ea typeface="微软雅黑" panose="020B0503020204020204" pitchFamily="34" charset="-122"/>
              </a:rPr>
              <a:t>MEMBERS OF THE PROJECT</a:t>
            </a:r>
            <a:endParaRPr lang="zh-CN" altLang="en-US" sz="1400" b="1" dirty="0">
              <a:solidFill>
                <a:srgbClr val="3F3F3F"/>
              </a:solidFill>
              <a:latin typeface="Impact MT Std" pitchFamily="34" charset="0"/>
              <a:ea typeface="微软雅黑" panose="020B0503020204020204" pitchFamily="34" charset="-122"/>
            </a:endParaRPr>
          </a:p>
          <a:p>
            <a:pPr algn="l"/>
            <a:endParaRPr lang="zh-CN" altLang="en-US" sz="2400" b="1" dirty="0" smtClean="0">
              <a:solidFill>
                <a:srgbClr val="3F3F3F"/>
              </a:solidFill>
              <a:latin typeface="Impact MT Std" pitchFamily="34" charset="0"/>
              <a:ea typeface="微软雅黑" panose="020B0503020204020204" pitchFamily="34" charset="-122"/>
            </a:endParaRPr>
          </a:p>
        </p:txBody>
      </p:sp>
      <p:sp>
        <p:nvSpPr>
          <p:cNvPr id="21" name="KSO_Shape"/>
          <p:cNvSpPr/>
          <p:nvPr/>
        </p:nvSpPr>
        <p:spPr bwMode="auto">
          <a:xfrm>
            <a:off x="664845" y="2079911"/>
            <a:ext cx="2526987" cy="2636857"/>
          </a:xfrm>
          <a:custGeom>
            <a:avLst/>
            <a:gdLst>
              <a:gd name="T0" fmla="*/ 664051 w 1409700"/>
              <a:gd name="T1" fmla="*/ 1412910 h 1470026"/>
              <a:gd name="T2" fmla="*/ 835511 w 1409700"/>
              <a:gd name="T3" fmla="*/ 1448294 h 1470026"/>
              <a:gd name="T4" fmla="*/ 1015196 w 1409700"/>
              <a:gd name="T5" fmla="*/ 1445002 h 1470026"/>
              <a:gd name="T6" fmla="*/ 1184601 w 1409700"/>
              <a:gd name="T7" fmla="*/ 1405091 h 1470026"/>
              <a:gd name="T8" fmla="*/ 1342081 w 1409700"/>
              <a:gd name="T9" fmla="*/ 1368884 h 1470026"/>
              <a:gd name="T10" fmla="*/ 1490927 w 1409700"/>
              <a:gd name="T11" fmla="*/ 1433482 h 1470026"/>
              <a:gd name="T12" fmla="*/ 1620448 w 1409700"/>
              <a:gd name="T13" fmla="*/ 1530583 h 1470026"/>
              <a:gd name="T14" fmla="*/ 1727354 w 1409700"/>
              <a:gd name="T15" fmla="*/ 1665949 h 1470026"/>
              <a:gd name="T16" fmla="*/ 1807945 w 1409700"/>
              <a:gd name="T17" fmla="*/ 1845341 h 1470026"/>
              <a:gd name="T18" fmla="*/ 37828 w 1409700"/>
              <a:gd name="T19" fmla="*/ 1788972 h 1470026"/>
              <a:gd name="T20" fmla="*/ 126642 w 1409700"/>
              <a:gd name="T21" fmla="*/ 1623158 h 1470026"/>
              <a:gd name="T22" fmla="*/ 240127 w 1409700"/>
              <a:gd name="T23" fmla="*/ 1499313 h 1470026"/>
              <a:gd name="T24" fmla="*/ 375405 w 1409700"/>
              <a:gd name="T25" fmla="*/ 1412087 h 1470026"/>
              <a:gd name="T26" fmla="*/ 529185 w 1409700"/>
              <a:gd name="T27" fmla="*/ 1355718 h 1470026"/>
              <a:gd name="T28" fmla="*/ 552444 w 1409700"/>
              <a:gd name="T29" fmla="*/ 924857 h 1470026"/>
              <a:gd name="T30" fmla="*/ 639969 w 1409700"/>
              <a:gd name="T31" fmla="*/ 1020221 h 1470026"/>
              <a:gd name="T32" fmla="*/ 742697 w 1409700"/>
              <a:gd name="T33" fmla="*/ 1090098 h 1470026"/>
              <a:gd name="T34" fmla="*/ 856518 w 1409700"/>
              <a:gd name="T35" fmla="*/ 1130381 h 1470026"/>
              <a:gd name="T36" fmla="*/ 978559 w 1409700"/>
              <a:gd name="T37" fmla="*/ 1137781 h 1470026"/>
              <a:gd name="T38" fmla="*/ 1096902 w 1409700"/>
              <a:gd name="T39" fmla="*/ 1111062 h 1470026"/>
              <a:gd name="T40" fmla="*/ 1204971 w 1409700"/>
              <a:gd name="T41" fmla="*/ 1053515 h 1470026"/>
              <a:gd name="T42" fmla="*/ 1299481 w 1409700"/>
              <a:gd name="T43" fmla="*/ 968840 h 1470026"/>
              <a:gd name="T44" fmla="*/ 1377554 w 1409700"/>
              <a:gd name="T45" fmla="*/ 861145 h 1470026"/>
              <a:gd name="T46" fmla="*/ 961712 w 1409700"/>
              <a:gd name="T47" fmla="*/ 2055 h 1470026"/>
              <a:gd name="T48" fmla="*/ 1071836 w 1409700"/>
              <a:gd name="T49" fmla="*/ 20141 h 1470026"/>
              <a:gd name="T50" fmla="*/ 1174153 w 1409700"/>
              <a:gd name="T51" fmla="*/ 56725 h 1470026"/>
              <a:gd name="T52" fmla="*/ 1267840 w 1409700"/>
              <a:gd name="T53" fmla="*/ 108928 h 1470026"/>
              <a:gd name="T54" fmla="*/ 1350845 w 1409700"/>
              <a:gd name="T55" fmla="*/ 175928 h 1470026"/>
              <a:gd name="T56" fmla="*/ 1421932 w 1409700"/>
              <a:gd name="T57" fmla="*/ 255671 h 1470026"/>
              <a:gd name="T58" fmla="*/ 1478637 w 1409700"/>
              <a:gd name="T59" fmla="*/ 346924 h 1470026"/>
              <a:gd name="T60" fmla="*/ 1519318 w 1409700"/>
              <a:gd name="T61" fmla="*/ 447220 h 1470026"/>
              <a:gd name="T62" fmla="*/ 1543151 w 1409700"/>
              <a:gd name="T63" fmla="*/ 554914 h 1470026"/>
              <a:gd name="T64" fmla="*/ 1547260 w 1409700"/>
              <a:gd name="T65" fmla="*/ 668363 h 1470026"/>
              <a:gd name="T66" fmla="*/ 1532056 w 1409700"/>
              <a:gd name="T67" fmla="*/ 779346 h 1470026"/>
              <a:gd name="T68" fmla="*/ 1498362 w 1409700"/>
              <a:gd name="T69" fmla="*/ 882931 h 1470026"/>
              <a:gd name="T70" fmla="*/ 1447819 w 1409700"/>
              <a:gd name="T71" fmla="*/ 978704 h 1470026"/>
              <a:gd name="T72" fmla="*/ 1383306 w 1409700"/>
              <a:gd name="T73" fmla="*/ 1063381 h 1470026"/>
              <a:gd name="T74" fmla="*/ 1305233 w 1409700"/>
              <a:gd name="T75" fmla="*/ 1135725 h 1470026"/>
              <a:gd name="T76" fmla="*/ 1215655 w 1409700"/>
              <a:gd name="T77" fmla="*/ 1194505 h 1470026"/>
              <a:gd name="T78" fmla="*/ 1116625 w 1409700"/>
              <a:gd name="T79" fmla="*/ 1238075 h 1470026"/>
              <a:gd name="T80" fmla="*/ 1009378 w 1409700"/>
              <a:gd name="T81" fmla="*/ 1264383 h 1470026"/>
              <a:gd name="T82" fmla="*/ 896377 w 1409700"/>
              <a:gd name="T83" fmla="*/ 1270960 h 1470026"/>
              <a:gd name="T84" fmla="*/ 784610 w 1409700"/>
              <a:gd name="T85" fmla="*/ 1258217 h 1470026"/>
              <a:gd name="T86" fmla="*/ 679827 w 1409700"/>
              <a:gd name="T87" fmla="*/ 1227388 h 1470026"/>
              <a:gd name="T88" fmla="*/ 583262 w 1409700"/>
              <a:gd name="T89" fmla="*/ 1179707 h 1470026"/>
              <a:gd name="T90" fmla="*/ 496971 w 1409700"/>
              <a:gd name="T91" fmla="*/ 1116406 h 1470026"/>
              <a:gd name="T92" fmla="*/ 422597 w 1409700"/>
              <a:gd name="T93" fmla="*/ 1040362 h 1470026"/>
              <a:gd name="T94" fmla="*/ 361782 w 1409700"/>
              <a:gd name="T95" fmla="*/ 952398 h 1470026"/>
              <a:gd name="T96" fmla="*/ 315760 w 1409700"/>
              <a:gd name="T97" fmla="*/ 854568 h 1470026"/>
              <a:gd name="T98" fmla="*/ 287407 w 1409700"/>
              <a:gd name="T99" fmla="*/ 748107 h 1470026"/>
              <a:gd name="T100" fmla="*/ 277545 w 1409700"/>
              <a:gd name="T101" fmla="*/ 635891 h 1470026"/>
              <a:gd name="T102" fmla="*/ 287407 w 1409700"/>
              <a:gd name="T103" fmla="*/ 523263 h 1470026"/>
              <a:gd name="T104" fmla="*/ 315760 w 1409700"/>
              <a:gd name="T105" fmla="*/ 417214 h 1470026"/>
              <a:gd name="T106" fmla="*/ 361782 w 1409700"/>
              <a:gd name="T107" fmla="*/ 319384 h 1470026"/>
              <a:gd name="T108" fmla="*/ 422597 w 1409700"/>
              <a:gd name="T109" fmla="*/ 231420 h 1470026"/>
              <a:gd name="T110" fmla="*/ 496971 w 1409700"/>
              <a:gd name="T111" fmla="*/ 155377 h 1470026"/>
              <a:gd name="T112" fmla="*/ 583262 w 1409700"/>
              <a:gd name="T113" fmla="*/ 92075 h 1470026"/>
              <a:gd name="T114" fmla="*/ 679827 w 1409700"/>
              <a:gd name="T115" fmla="*/ 44393 h 1470026"/>
              <a:gd name="T116" fmla="*/ 784610 w 1409700"/>
              <a:gd name="T117" fmla="*/ 13153 h 1470026"/>
              <a:gd name="T118" fmla="*/ 896377 w 1409700"/>
              <a:gd name="T119" fmla="*/ 822 h 1470026"/>
              <a:gd name="T120" fmla="*/ 0 60000 65536"/>
              <a:gd name="T121" fmla="*/ 0 60000 65536"/>
              <a:gd name="T122" fmla="*/ 0 60000 65536"/>
              <a:gd name="T123" fmla="*/ 0 60000 65536"/>
              <a:gd name="T124" fmla="*/ 0 60000 65536"/>
              <a:gd name="T125" fmla="*/ 0 60000 65536"/>
              <a:gd name="T126" fmla="*/ 0 60000 65536"/>
              <a:gd name="T127" fmla="*/ 0 60000 65536"/>
              <a:gd name="T128" fmla="*/ 0 60000 65536"/>
              <a:gd name="T129" fmla="*/ 0 60000 65536"/>
              <a:gd name="T130" fmla="*/ 0 60000 65536"/>
              <a:gd name="T131" fmla="*/ 0 60000 65536"/>
              <a:gd name="T132" fmla="*/ 0 60000 65536"/>
              <a:gd name="T133" fmla="*/ 0 60000 65536"/>
              <a:gd name="T134" fmla="*/ 0 60000 65536"/>
              <a:gd name="T135" fmla="*/ 0 60000 65536"/>
              <a:gd name="T136" fmla="*/ 0 60000 65536"/>
              <a:gd name="T137" fmla="*/ 0 60000 65536"/>
              <a:gd name="T138" fmla="*/ 0 60000 65536"/>
              <a:gd name="T139" fmla="*/ 0 60000 65536"/>
              <a:gd name="T140" fmla="*/ 0 60000 65536"/>
              <a:gd name="T141" fmla="*/ 0 60000 65536"/>
              <a:gd name="T142" fmla="*/ 0 60000 65536"/>
              <a:gd name="T143" fmla="*/ 0 60000 65536"/>
              <a:gd name="T144" fmla="*/ 0 60000 65536"/>
              <a:gd name="T145" fmla="*/ 0 60000 65536"/>
              <a:gd name="T146" fmla="*/ 0 60000 65536"/>
              <a:gd name="T147" fmla="*/ 0 60000 65536"/>
              <a:gd name="T148" fmla="*/ 0 60000 65536"/>
              <a:gd name="T149" fmla="*/ 0 60000 65536"/>
              <a:gd name="T150" fmla="*/ 0 60000 65536"/>
              <a:gd name="T151" fmla="*/ 0 60000 65536"/>
              <a:gd name="T152" fmla="*/ 0 60000 65536"/>
              <a:gd name="T153" fmla="*/ 0 60000 65536"/>
              <a:gd name="T154" fmla="*/ 0 60000 65536"/>
              <a:gd name="T155" fmla="*/ 0 60000 65536"/>
              <a:gd name="T156" fmla="*/ 0 60000 65536"/>
              <a:gd name="T157" fmla="*/ 0 60000 65536"/>
              <a:gd name="T158" fmla="*/ 0 60000 65536"/>
              <a:gd name="T159" fmla="*/ 0 60000 65536"/>
              <a:gd name="T160" fmla="*/ 0 60000 65536"/>
              <a:gd name="T161" fmla="*/ 0 60000 65536"/>
              <a:gd name="T162" fmla="*/ 0 60000 65536"/>
              <a:gd name="T163" fmla="*/ 0 60000 65536"/>
              <a:gd name="T164" fmla="*/ 0 60000 65536"/>
              <a:gd name="T165" fmla="*/ 0 60000 65536"/>
              <a:gd name="T166" fmla="*/ 0 60000 65536"/>
              <a:gd name="T167" fmla="*/ 0 60000 65536"/>
              <a:gd name="T168" fmla="*/ 0 60000 65536"/>
              <a:gd name="T169" fmla="*/ 0 60000 65536"/>
              <a:gd name="T170" fmla="*/ 0 60000 65536"/>
              <a:gd name="T171" fmla="*/ 0 60000 65536"/>
              <a:gd name="T172" fmla="*/ 0 60000 65536"/>
              <a:gd name="T173" fmla="*/ 0 60000 65536"/>
              <a:gd name="T174" fmla="*/ 0 60000 65536"/>
              <a:gd name="T175" fmla="*/ 0 60000 65536"/>
              <a:gd name="T176" fmla="*/ 0 60000 65536"/>
              <a:gd name="T177" fmla="*/ 0 60000 65536"/>
              <a:gd name="T178" fmla="*/ 0 60000 65536"/>
              <a:gd name="T179" fmla="*/ 0 60000 65536"/>
            </a:gdLst>
            <a:ahLst/>
            <a:cxnLst>
              <a:cxn ang="T120">
                <a:pos x="T0" y="T1"/>
              </a:cxn>
              <a:cxn ang="T121">
                <a:pos x="T2" y="T3"/>
              </a:cxn>
              <a:cxn ang="T122">
                <a:pos x="T4" y="T5"/>
              </a:cxn>
              <a:cxn ang="T123">
                <a:pos x="T6" y="T7"/>
              </a:cxn>
              <a:cxn ang="T124">
                <a:pos x="T8" y="T9"/>
              </a:cxn>
              <a:cxn ang="T125">
                <a:pos x="T10" y="T11"/>
              </a:cxn>
              <a:cxn ang="T126">
                <a:pos x="T12" y="T13"/>
              </a:cxn>
              <a:cxn ang="T127">
                <a:pos x="T14" y="T15"/>
              </a:cxn>
              <a:cxn ang="T128">
                <a:pos x="T16" y="T17"/>
              </a:cxn>
              <a:cxn ang="T129">
                <a:pos x="T18" y="T19"/>
              </a:cxn>
              <a:cxn ang="T130">
                <a:pos x="T20" y="T21"/>
              </a:cxn>
              <a:cxn ang="T131">
                <a:pos x="T22" y="T23"/>
              </a:cxn>
              <a:cxn ang="T132">
                <a:pos x="T24" y="T25"/>
              </a:cxn>
              <a:cxn ang="T133">
                <a:pos x="T26" y="T27"/>
              </a:cxn>
              <a:cxn ang="T134">
                <a:pos x="T28" y="T29"/>
              </a:cxn>
              <a:cxn ang="T135">
                <a:pos x="T30" y="T31"/>
              </a:cxn>
              <a:cxn ang="T136">
                <a:pos x="T32" y="T33"/>
              </a:cxn>
              <a:cxn ang="T137">
                <a:pos x="T34" y="T35"/>
              </a:cxn>
              <a:cxn ang="T138">
                <a:pos x="T36" y="T37"/>
              </a:cxn>
              <a:cxn ang="T139">
                <a:pos x="T38" y="T39"/>
              </a:cxn>
              <a:cxn ang="T140">
                <a:pos x="T40" y="T41"/>
              </a:cxn>
              <a:cxn ang="T141">
                <a:pos x="T42" y="T43"/>
              </a:cxn>
              <a:cxn ang="T142">
                <a:pos x="T44" y="T45"/>
              </a:cxn>
              <a:cxn ang="T143">
                <a:pos x="T46" y="T47"/>
              </a:cxn>
              <a:cxn ang="T144">
                <a:pos x="T48" y="T49"/>
              </a:cxn>
              <a:cxn ang="T145">
                <a:pos x="T50" y="T51"/>
              </a:cxn>
              <a:cxn ang="T146">
                <a:pos x="T52" y="T53"/>
              </a:cxn>
              <a:cxn ang="T147">
                <a:pos x="T54" y="T55"/>
              </a:cxn>
              <a:cxn ang="T148">
                <a:pos x="T56" y="T57"/>
              </a:cxn>
              <a:cxn ang="T149">
                <a:pos x="T58" y="T59"/>
              </a:cxn>
              <a:cxn ang="T150">
                <a:pos x="T60" y="T61"/>
              </a:cxn>
              <a:cxn ang="T151">
                <a:pos x="T62" y="T63"/>
              </a:cxn>
              <a:cxn ang="T152">
                <a:pos x="T64" y="T65"/>
              </a:cxn>
              <a:cxn ang="T153">
                <a:pos x="T66" y="T67"/>
              </a:cxn>
              <a:cxn ang="T154">
                <a:pos x="T68" y="T69"/>
              </a:cxn>
              <a:cxn ang="T155">
                <a:pos x="T70" y="T71"/>
              </a:cxn>
              <a:cxn ang="T156">
                <a:pos x="T72" y="T73"/>
              </a:cxn>
              <a:cxn ang="T157">
                <a:pos x="T74" y="T75"/>
              </a:cxn>
              <a:cxn ang="T158">
                <a:pos x="T76" y="T77"/>
              </a:cxn>
              <a:cxn ang="T159">
                <a:pos x="T78" y="T79"/>
              </a:cxn>
              <a:cxn ang="T160">
                <a:pos x="T80" y="T81"/>
              </a:cxn>
              <a:cxn ang="T161">
                <a:pos x="T82" y="T83"/>
              </a:cxn>
              <a:cxn ang="T162">
                <a:pos x="T84" y="T85"/>
              </a:cxn>
              <a:cxn ang="T163">
                <a:pos x="T86" y="T87"/>
              </a:cxn>
              <a:cxn ang="T164">
                <a:pos x="T88" y="T89"/>
              </a:cxn>
              <a:cxn ang="T165">
                <a:pos x="T90" y="T91"/>
              </a:cxn>
              <a:cxn ang="T166">
                <a:pos x="T92" y="T93"/>
              </a:cxn>
              <a:cxn ang="T167">
                <a:pos x="T94" y="T95"/>
              </a:cxn>
              <a:cxn ang="T168">
                <a:pos x="T96" y="T97"/>
              </a:cxn>
              <a:cxn ang="T169">
                <a:pos x="T98" y="T99"/>
              </a:cxn>
              <a:cxn ang="T170">
                <a:pos x="T100" y="T101"/>
              </a:cxn>
              <a:cxn ang="T171">
                <a:pos x="T102" y="T103"/>
              </a:cxn>
              <a:cxn ang="T172">
                <a:pos x="T104" y="T105"/>
              </a:cxn>
              <a:cxn ang="T173">
                <a:pos x="T106" y="T107"/>
              </a:cxn>
              <a:cxn ang="T174">
                <a:pos x="T108" y="T109"/>
              </a:cxn>
              <a:cxn ang="T175">
                <a:pos x="T110" y="T111"/>
              </a:cxn>
              <a:cxn ang="T176">
                <a:pos x="T112" y="T113"/>
              </a:cxn>
              <a:cxn ang="T177">
                <a:pos x="T114" y="T115"/>
              </a:cxn>
              <a:cxn ang="T178">
                <a:pos x="T116" y="T117"/>
              </a:cxn>
              <a:cxn ang="T179">
                <a:pos x="T118" y="T119"/>
              </a:cxn>
            </a:cxnLst>
            <a:rect l="0" t="0" r="r" b="b"/>
            <a:pathLst>
              <a:path w="1409700" h="1470026">
                <a:moveTo>
                  <a:pt x="408623" y="1046163"/>
                </a:moveTo>
                <a:lnTo>
                  <a:pt x="425133" y="1054736"/>
                </a:lnTo>
                <a:lnTo>
                  <a:pt x="442278" y="1062991"/>
                </a:lnTo>
                <a:lnTo>
                  <a:pt x="459423" y="1070611"/>
                </a:lnTo>
                <a:lnTo>
                  <a:pt x="477203" y="1077596"/>
                </a:lnTo>
                <a:lnTo>
                  <a:pt x="494983" y="1084263"/>
                </a:lnTo>
                <a:lnTo>
                  <a:pt x="512763" y="1090296"/>
                </a:lnTo>
                <a:lnTo>
                  <a:pt x="531178" y="1096011"/>
                </a:lnTo>
                <a:lnTo>
                  <a:pt x="549593" y="1100773"/>
                </a:lnTo>
                <a:lnTo>
                  <a:pt x="568643" y="1105536"/>
                </a:lnTo>
                <a:lnTo>
                  <a:pt x="587375" y="1109346"/>
                </a:lnTo>
                <a:lnTo>
                  <a:pt x="606425" y="1112521"/>
                </a:lnTo>
                <a:lnTo>
                  <a:pt x="625793" y="1115696"/>
                </a:lnTo>
                <a:lnTo>
                  <a:pt x="645160" y="1117601"/>
                </a:lnTo>
                <a:lnTo>
                  <a:pt x="664845" y="1118871"/>
                </a:lnTo>
                <a:lnTo>
                  <a:pt x="684848" y="1120141"/>
                </a:lnTo>
                <a:lnTo>
                  <a:pt x="704533" y="1120458"/>
                </a:lnTo>
                <a:lnTo>
                  <a:pt x="724853" y="1120141"/>
                </a:lnTo>
                <a:lnTo>
                  <a:pt x="744538" y="1118871"/>
                </a:lnTo>
                <a:lnTo>
                  <a:pt x="764540" y="1117601"/>
                </a:lnTo>
                <a:lnTo>
                  <a:pt x="783908" y="1115061"/>
                </a:lnTo>
                <a:lnTo>
                  <a:pt x="803275" y="1112521"/>
                </a:lnTo>
                <a:lnTo>
                  <a:pt x="822325" y="1109346"/>
                </a:lnTo>
                <a:lnTo>
                  <a:pt x="841058" y="1105536"/>
                </a:lnTo>
                <a:lnTo>
                  <a:pt x="859790" y="1100773"/>
                </a:lnTo>
                <a:lnTo>
                  <a:pt x="878205" y="1096011"/>
                </a:lnTo>
                <a:lnTo>
                  <a:pt x="896938" y="1090296"/>
                </a:lnTo>
                <a:lnTo>
                  <a:pt x="914718" y="1084263"/>
                </a:lnTo>
                <a:lnTo>
                  <a:pt x="932498" y="1077596"/>
                </a:lnTo>
                <a:lnTo>
                  <a:pt x="950278" y="1070611"/>
                </a:lnTo>
                <a:lnTo>
                  <a:pt x="967423" y="1062991"/>
                </a:lnTo>
                <a:lnTo>
                  <a:pt x="984250" y="1054736"/>
                </a:lnTo>
                <a:lnTo>
                  <a:pt x="1001078" y="1046163"/>
                </a:lnTo>
                <a:lnTo>
                  <a:pt x="1018858" y="1050926"/>
                </a:lnTo>
                <a:lnTo>
                  <a:pt x="1036320" y="1056323"/>
                </a:lnTo>
                <a:lnTo>
                  <a:pt x="1053465" y="1061721"/>
                </a:lnTo>
                <a:lnTo>
                  <a:pt x="1070610" y="1068071"/>
                </a:lnTo>
                <a:lnTo>
                  <a:pt x="1087438" y="1074738"/>
                </a:lnTo>
                <a:lnTo>
                  <a:pt x="1103630" y="1081723"/>
                </a:lnTo>
                <a:lnTo>
                  <a:pt x="1119823" y="1089661"/>
                </a:lnTo>
                <a:lnTo>
                  <a:pt x="1136015" y="1097598"/>
                </a:lnTo>
                <a:lnTo>
                  <a:pt x="1151255" y="1106171"/>
                </a:lnTo>
                <a:lnTo>
                  <a:pt x="1166813" y="1115061"/>
                </a:lnTo>
                <a:lnTo>
                  <a:pt x="1181418" y="1124586"/>
                </a:lnTo>
                <a:lnTo>
                  <a:pt x="1196023" y="1134746"/>
                </a:lnTo>
                <a:lnTo>
                  <a:pt x="1210310" y="1145541"/>
                </a:lnTo>
                <a:lnTo>
                  <a:pt x="1224280" y="1156971"/>
                </a:lnTo>
                <a:lnTo>
                  <a:pt x="1238250" y="1168718"/>
                </a:lnTo>
                <a:lnTo>
                  <a:pt x="1251268" y="1181101"/>
                </a:lnTo>
                <a:lnTo>
                  <a:pt x="1263968" y="1194118"/>
                </a:lnTo>
                <a:lnTo>
                  <a:pt x="1276985" y="1207771"/>
                </a:lnTo>
                <a:lnTo>
                  <a:pt x="1289050" y="1222058"/>
                </a:lnTo>
                <a:lnTo>
                  <a:pt x="1300480" y="1236981"/>
                </a:lnTo>
                <a:lnTo>
                  <a:pt x="1312228" y="1252538"/>
                </a:lnTo>
                <a:lnTo>
                  <a:pt x="1323023" y="1268731"/>
                </a:lnTo>
                <a:lnTo>
                  <a:pt x="1333818" y="1285558"/>
                </a:lnTo>
                <a:lnTo>
                  <a:pt x="1343978" y="1303338"/>
                </a:lnTo>
                <a:lnTo>
                  <a:pt x="1353503" y="1321753"/>
                </a:lnTo>
                <a:lnTo>
                  <a:pt x="1363028" y="1340486"/>
                </a:lnTo>
                <a:lnTo>
                  <a:pt x="1371918" y="1360488"/>
                </a:lnTo>
                <a:lnTo>
                  <a:pt x="1380173" y="1380491"/>
                </a:lnTo>
                <a:lnTo>
                  <a:pt x="1388428" y="1402081"/>
                </a:lnTo>
                <a:lnTo>
                  <a:pt x="1396048" y="1423989"/>
                </a:lnTo>
                <a:lnTo>
                  <a:pt x="1403350" y="1446849"/>
                </a:lnTo>
                <a:lnTo>
                  <a:pt x="1409700" y="1470026"/>
                </a:lnTo>
                <a:lnTo>
                  <a:pt x="0" y="1470026"/>
                </a:lnTo>
                <a:lnTo>
                  <a:pt x="6350" y="1446849"/>
                </a:lnTo>
                <a:lnTo>
                  <a:pt x="13652" y="1423989"/>
                </a:lnTo>
                <a:lnTo>
                  <a:pt x="20955" y="1402081"/>
                </a:lnTo>
                <a:lnTo>
                  <a:pt x="29210" y="1380491"/>
                </a:lnTo>
                <a:lnTo>
                  <a:pt x="37782" y="1360488"/>
                </a:lnTo>
                <a:lnTo>
                  <a:pt x="46672" y="1340486"/>
                </a:lnTo>
                <a:lnTo>
                  <a:pt x="56197" y="1321753"/>
                </a:lnTo>
                <a:lnTo>
                  <a:pt x="65722" y="1303338"/>
                </a:lnTo>
                <a:lnTo>
                  <a:pt x="75882" y="1285558"/>
                </a:lnTo>
                <a:lnTo>
                  <a:pt x="86360" y="1269048"/>
                </a:lnTo>
                <a:lnTo>
                  <a:pt x="97790" y="1252538"/>
                </a:lnTo>
                <a:lnTo>
                  <a:pt x="109220" y="1236981"/>
                </a:lnTo>
                <a:lnTo>
                  <a:pt x="120650" y="1222058"/>
                </a:lnTo>
                <a:lnTo>
                  <a:pt x="133032" y="1207771"/>
                </a:lnTo>
                <a:lnTo>
                  <a:pt x="145415" y="1194118"/>
                </a:lnTo>
                <a:lnTo>
                  <a:pt x="158432" y="1181101"/>
                </a:lnTo>
                <a:lnTo>
                  <a:pt x="171767" y="1168718"/>
                </a:lnTo>
                <a:lnTo>
                  <a:pt x="185420" y="1156971"/>
                </a:lnTo>
                <a:lnTo>
                  <a:pt x="199390" y="1145541"/>
                </a:lnTo>
                <a:lnTo>
                  <a:pt x="213677" y="1135063"/>
                </a:lnTo>
                <a:lnTo>
                  <a:pt x="228283" y="1124903"/>
                </a:lnTo>
                <a:lnTo>
                  <a:pt x="242888" y="1115061"/>
                </a:lnTo>
                <a:lnTo>
                  <a:pt x="258445" y="1106171"/>
                </a:lnTo>
                <a:lnTo>
                  <a:pt x="273685" y="1097598"/>
                </a:lnTo>
                <a:lnTo>
                  <a:pt x="289878" y="1089661"/>
                </a:lnTo>
                <a:lnTo>
                  <a:pt x="306070" y="1081723"/>
                </a:lnTo>
                <a:lnTo>
                  <a:pt x="322263" y="1075056"/>
                </a:lnTo>
                <a:lnTo>
                  <a:pt x="339090" y="1068071"/>
                </a:lnTo>
                <a:lnTo>
                  <a:pt x="356235" y="1061721"/>
                </a:lnTo>
                <a:lnTo>
                  <a:pt x="373380" y="1056323"/>
                </a:lnTo>
                <a:lnTo>
                  <a:pt x="390843" y="1050926"/>
                </a:lnTo>
                <a:lnTo>
                  <a:pt x="408623" y="1046163"/>
                </a:lnTo>
                <a:close/>
                <a:moveTo>
                  <a:pt x="378989" y="637873"/>
                </a:moveTo>
                <a:lnTo>
                  <a:pt x="385970" y="651195"/>
                </a:lnTo>
                <a:lnTo>
                  <a:pt x="393585" y="664517"/>
                </a:lnTo>
                <a:lnTo>
                  <a:pt x="401517" y="677205"/>
                </a:lnTo>
                <a:lnTo>
                  <a:pt x="409449" y="689893"/>
                </a:lnTo>
                <a:lnTo>
                  <a:pt x="418016" y="702263"/>
                </a:lnTo>
                <a:lnTo>
                  <a:pt x="426583" y="713682"/>
                </a:lnTo>
                <a:lnTo>
                  <a:pt x="435150" y="725418"/>
                </a:lnTo>
                <a:lnTo>
                  <a:pt x="444669" y="736837"/>
                </a:lnTo>
                <a:lnTo>
                  <a:pt x="453871" y="747622"/>
                </a:lnTo>
                <a:lnTo>
                  <a:pt x="463707" y="758089"/>
                </a:lnTo>
                <a:lnTo>
                  <a:pt x="473543" y="768239"/>
                </a:lnTo>
                <a:lnTo>
                  <a:pt x="484014" y="778072"/>
                </a:lnTo>
                <a:lnTo>
                  <a:pt x="494167" y="787271"/>
                </a:lnTo>
                <a:lnTo>
                  <a:pt x="505272" y="796152"/>
                </a:lnTo>
                <a:lnTo>
                  <a:pt x="516060" y="804716"/>
                </a:lnTo>
                <a:lnTo>
                  <a:pt x="526848" y="812963"/>
                </a:lnTo>
                <a:lnTo>
                  <a:pt x="538271" y="820576"/>
                </a:lnTo>
                <a:lnTo>
                  <a:pt x="549694" y="827871"/>
                </a:lnTo>
                <a:lnTo>
                  <a:pt x="561433" y="834849"/>
                </a:lnTo>
                <a:lnTo>
                  <a:pt x="573491" y="841193"/>
                </a:lnTo>
                <a:lnTo>
                  <a:pt x="585548" y="846903"/>
                </a:lnTo>
                <a:lnTo>
                  <a:pt x="597922" y="852295"/>
                </a:lnTo>
                <a:lnTo>
                  <a:pt x="610297" y="857370"/>
                </a:lnTo>
                <a:lnTo>
                  <a:pt x="622671" y="861811"/>
                </a:lnTo>
                <a:lnTo>
                  <a:pt x="635363" y="865934"/>
                </a:lnTo>
                <a:lnTo>
                  <a:pt x="648689" y="869423"/>
                </a:lnTo>
                <a:lnTo>
                  <a:pt x="661381" y="872278"/>
                </a:lnTo>
                <a:lnTo>
                  <a:pt x="674708" y="874499"/>
                </a:lnTo>
                <a:lnTo>
                  <a:pt x="688034" y="876402"/>
                </a:lnTo>
                <a:lnTo>
                  <a:pt x="701678" y="877988"/>
                </a:lnTo>
                <a:lnTo>
                  <a:pt x="715321" y="878622"/>
                </a:lnTo>
                <a:lnTo>
                  <a:pt x="728648" y="878939"/>
                </a:lnTo>
                <a:lnTo>
                  <a:pt x="742291" y="878622"/>
                </a:lnTo>
                <a:lnTo>
                  <a:pt x="755618" y="877988"/>
                </a:lnTo>
                <a:lnTo>
                  <a:pt x="769261" y="876402"/>
                </a:lnTo>
                <a:lnTo>
                  <a:pt x="782905" y="874499"/>
                </a:lnTo>
                <a:lnTo>
                  <a:pt x="795914" y="872278"/>
                </a:lnTo>
                <a:lnTo>
                  <a:pt x="808606" y="869423"/>
                </a:lnTo>
                <a:lnTo>
                  <a:pt x="821932" y="865934"/>
                </a:lnTo>
                <a:lnTo>
                  <a:pt x="834624" y="861811"/>
                </a:lnTo>
                <a:lnTo>
                  <a:pt x="846999" y="857370"/>
                </a:lnTo>
                <a:lnTo>
                  <a:pt x="859373" y="852295"/>
                </a:lnTo>
                <a:lnTo>
                  <a:pt x="871748" y="846903"/>
                </a:lnTo>
                <a:lnTo>
                  <a:pt x="883805" y="841193"/>
                </a:lnTo>
                <a:lnTo>
                  <a:pt x="895862" y="834849"/>
                </a:lnTo>
                <a:lnTo>
                  <a:pt x="907602" y="827871"/>
                </a:lnTo>
                <a:lnTo>
                  <a:pt x="919342" y="820576"/>
                </a:lnTo>
                <a:lnTo>
                  <a:pt x="930447" y="812963"/>
                </a:lnTo>
                <a:lnTo>
                  <a:pt x="941235" y="804716"/>
                </a:lnTo>
                <a:lnTo>
                  <a:pt x="952340" y="796152"/>
                </a:lnTo>
                <a:lnTo>
                  <a:pt x="963128" y="787271"/>
                </a:lnTo>
                <a:lnTo>
                  <a:pt x="973282" y="778072"/>
                </a:lnTo>
                <a:lnTo>
                  <a:pt x="983753" y="768239"/>
                </a:lnTo>
                <a:lnTo>
                  <a:pt x="993589" y="758089"/>
                </a:lnTo>
                <a:lnTo>
                  <a:pt x="1003425" y="747622"/>
                </a:lnTo>
                <a:lnTo>
                  <a:pt x="1012626" y="736837"/>
                </a:lnTo>
                <a:lnTo>
                  <a:pt x="1022145" y="725418"/>
                </a:lnTo>
                <a:lnTo>
                  <a:pt x="1030712" y="713682"/>
                </a:lnTo>
                <a:lnTo>
                  <a:pt x="1039596" y="702263"/>
                </a:lnTo>
                <a:lnTo>
                  <a:pt x="1048163" y="689893"/>
                </a:lnTo>
                <a:lnTo>
                  <a:pt x="1056096" y="677205"/>
                </a:lnTo>
                <a:lnTo>
                  <a:pt x="1063711" y="664517"/>
                </a:lnTo>
                <a:lnTo>
                  <a:pt x="1071326" y="651195"/>
                </a:lnTo>
                <a:lnTo>
                  <a:pt x="1078624" y="637873"/>
                </a:lnTo>
                <a:lnTo>
                  <a:pt x="378989" y="637873"/>
                </a:lnTo>
                <a:close/>
                <a:moveTo>
                  <a:pt x="704533" y="0"/>
                </a:moveTo>
                <a:lnTo>
                  <a:pt x="717542" y="634"/>
                </a:lnTo>
                <a:lnTo>
                  <a:pt x="730234" y="952"/>
                </a:lnTo>
                <a:lnTo>
                  <a:pt x="742609" y="1586"/>
                </a:lnTo>
                <a:lnTo>
                  <a:pt x="754983" y="2855"/>
                </a:lnTo>
                <a:lnTo>
                  <a:pt x="767358" y="4124"/>
                </a:lnTo>
                <a:lnTo>
                  <a:pt x="779415" y="5709"/>
                </a:lnTo>
                <a:lnTo>
                  <a:pt x="791789" y="7930"/>
                </a:lnTo>
                <a:lnTo>
                  <a:pt x="803847" y="10150"/>
                </a:lnTo>
                <a:lnTo>
                  <a:pt x="815586" y="13005"/>
                </a:lnTo>
                <a:lnTo>
                  <a:pt x="827644" y="15542"/>
                </a:lnTo>
                <a:lnTo>
                  <a:pt x="839066" y="19032"/>
                </a:lnTo>
                <a:lnTo>
                  <a:pt x="850806" y="22203"/>
                </a:lnTo>
                <a:lnTo>
                  <a:pt x="862229" y="26010"/>
                </a:lnTo>
                <a:lnTo>
                  <a:pt x="873334" y="30133"/>
                </a:lnTo>
                <a:lnTo>
                  <a:pt x="884757" y="34257"/>
                </a:lnTo>
                <a:lnTo>
                  <a:pt x="895862" y="38697"/>
                </a:lnTo>
                <a:lnTo>
                  <a:pt x="906650" y="43773"/>
                </a:lnTo>
                <a:lnTo>
                  <a:pt x="917755" y="48530"/>
                </a:lnTo>
                <a:lnTo>
                  <a:pt x="928226" y="53923"/>
                </a:lnTo>
                <a:lnTo>
                  <a:pt x="938697" y="59632"/>
                </a:lnTo>
                <a:lnTo>
                  <a:pt x="948850" y="65024"/>
                </a:lnTo>
                <a:lnTo>
                  <a:pt x="959004" y="71051"/>
                </a:lnTo>
                <a:lnTo>
                  <a:pt x="969157" y="77395"/>
                </a:lnTo>
                <a:lnTo>
                  <a:pt x="978993" y="84056"/>
                </a:lnTo>
                <a:lnTo>
                  <a:pt x="988829" y="90717"/>
                </a:lnTo>
                <a:lnTo>
                  <a:pt x="998348" y="97695"/>
                </a:lnTo>
                <a:lnTo>
                  <a:pt x="1007867" y="104991"/>
                </a:lnTo>
                <a:lnTo>
                  <a:pt x="1016751" y="111969"/>
                </a:lnTo>
                <a:lnTo>
                  <a:pt x="1025953" y="119899"/>
                </a:lnTo>
                <a:lnTo>
                  <a:pt x="1034520" y="127511"/>
                </a:lnTo>
                <a:lnTo>
                  <a:pt x="1043087" y="135758"/>
                </a:lnTo>
                <a:lnTo>
                  <a:pt x="1051971" y="144005"/>
                </a:lnTo>
                <a:lnTo>
                  <a:pt x="1060221" y="152252"/>
                </a:lnTo>
                <a:lnTo>
                  <a:pt x="1068153" y="160816"/>
                </a:lnTo>
                <a:lnTo>
                  <a:pt x="1075768" y="169698"/>
                </a:lnTo>
                <a:lnTo>
                  <a:pt x="1083383" y="178579"/>
                </a:lnTo>
                <a:lnTo>
                  <a:pt x="1090998" y="188095"/>
                </a:lnTo>
                <a:lnTo>
                  <a:pt x="1097979" y="197293"/>
                </a:lnTo>
                <a:lnTo>
                  <a:pt x="1104959" y="206809"/>
                </a:lnTo>
                <a:lnTo>
                  <a:pt x="1111622" y="216642"/>
                </a:lnTo>
                <a:lnTo>
                  <a:pt x="1117968" y="226158"/>
                </a:lnTo>
                <a:lnTo>
                  <a:pt x="1124314" y="236308"/>
                </a:lnTo>
                <a:lnTo>
                  <a:pt x="1130343" y="246458"/>
                </a:lnTo>
                <a:lnTo>
                  <a:pt x="1136371" y="256926"/>
                </a:lnTo>
                <a:lnTo>
                  <a:pt x="1141765" y="267710"/>
                </a:lnTo>
                <a:lnTo>
                  <a:pt x="1146842" y="278177"/>
                </a:lnTo>
                <a:lnTo>
                  <a:pt x="1152236" y="288962"/>
                </a:lnTo>
                <a:lnTo>
                  <a:pt x="1156996" y="299747"/>
                </a:lnTo>
                <a:lnTo>
                  <a:pt x="1161438" y="310848"/>
                </a:lnTo>
                <a:lnTo>
                  <a:pt x="1165562" y="321950"/>
                </a:lnTo>
                <a:lnTo>
                  <a:pt x="1169687" y="333369"/>
                </a:lnTo>
                <a:lnTo>
                  <a:pt x="1173178" y="345105"/>
                </a:lnTo>
                <a:lnTo>
                  <a:pt x="1176985" y="356207"/>
                </a:lnTo>
                <a:lnTo>
                  <a:pt x="1179841" y="368260"/>
                </a:lnTo>
                <a:lnTo>
                  <a:pt x="1183014" y="379996"/>
                </a:lnTo>
                <a:lnTo>
                  <a:pt x="1185552" y="392049"/>
                </a:lnTo>
                <a:lnTo>
                  <a:pt x="1187773" y="403785"/>
                </a:lnTo>
                <a:lnTo>
                  <a:pt x="1189677" y="415839"/>
                </a:lnTo>
                <a:lnTo>
                  <a:pt x="1191581" y="428209"/>
                </a:lnTo>
                <a:lnTo>
                  <a:pt x="1192850" y="440263"/>
                </a:lnTo>
                <a:lnTo>
                  <a:pt x="1193802" y="452633"/>
                </a:lnTo>
                <a:lnTo>
                  <a:pt x="1194754" y="465638"/>
                </a:lnTo>
                <a:lnTo>
                  <a:pt x="1195388" y="478008"/>
                </a:lnTo>
                <a:lnTo>
                  <a:pt x="1195388" y="490696"/>
                </a:lnTo>
                <a:lnTo>
                  <a:pt x="1195388" y="503384"/>
                </a:lnTo>
                <a:lnTo>
                  <a:pt x="1194754" y="515754"/>
                </a:lnTo>
                <a:lnTo>
                  <a:pt x="1193802" y="528125"/>
                </a:lnTo>
                <a:lnTo>
                  <a:pt x="1192850" y="540495"/>
                </a:lnTo>
                <a:lnTo>
                  <a:pt x="1191581" y="553183"/>
                </a:lnTo>
                <a:lnTo>
                  <a:pt x="1189677" y="565553"/>
                </a:lnTo>
                <a:lnTo>
                  <a:pt x="1187773" y="577290"/>
                </a:lnTo>
                <a:lnTo>
                  <a:pt x="1185552" y="589343"/>
                </a:lnTo>
                <a:lnTo>
                  <a:pt x="1183014" y="601396"/>
                </a:lnTo>
                <a:lnTo>
                  <a:pt x="1179841" y="613132"/>
                </a:lnTo>
                <a:lnTo>
                  <a:pt x="1176985" y="624868"/>
                </a:lnTo>
                <a:lnTo>
                  <a:pt x="1173178" y="636287"/>
                </a:lnTo>
                <a:lnTo>
                  <a:pt x="1169687" y="648023"/>
                </a:lnTo>
                <a:lnTo>
                  <a:pt x="1165562" y="659442"/>
                </a:lnTo>
                <a:lnTo>
                  <a:pt x="1161438" y="670544"/>
                </a:lnTo>
                <a:lnTo>
                  <a:pt x="1156996" y="681329"/>
                </a:lnTo>
                <a:lnTo>
                  <a:pt x="1152236" y="692430"/>
                </a:lnTo>
                <a:lnTo>
                  <a:pt x="1146842" y="703215"/>
                </a:lnTo>
                <a:lnTo>
                  <a:pt x="1141765" y="713682"/>
                </a:lnTo>
                <a:lnTo>
                  <a:pt x="1136371" y="724149"/>
                </a:lnTo>
                <a:lnTo>
                  <a:pt x="1130343" y="734934"/>
                </a:lnTo>
                <a:lnTo>
                  <a:pt x="1124314" y="745084"/>
                </a:lnTo>
                <a:lnTo>
                  <a:pt x="1117968" y="755234"/>
                </a:lnTo>
                <a:lnTo>
                  <a:pt x="1111622" y="764750"/>
                </a:lnTo>
                <a:lnTo>
                  <a:pt x="1104959" y="774583"/>
                </a:lnTo>
                <a:lnTo>
                  <a:pt x="1097979" y="784099"/>
                </a:lnTo>
                <a:lnTo>
                  <a:pt x="1090998" y="793297"/>
                </a:lnTo>
                <a:lnTo>
                  <a:pt x="1083383" y="802813"/>
                </a:lnTo>
                <a:lnTo>
                  <a:pt x="1075768" y="811694"/>
                </a:lnTo>
                <a:lnTo>
                  <a:pt x="1068153" y="820576"/>
                </a:lnTo>
                <a:lnTo>
                  <a:pt x="1060221" y="829140"/>
                </a:lnTo>
                <a:lnTo>
                  <a:pt x="1051971" y="837387"/>
                </a:lnTo>
                <a:lnTo>
                  <a:pt x="1043087" y="845634"/>
                </a:lnTo>
                <a:lnTo>
                  <a:pt x="1034520" y="853881"/>
                </a:lnTo>
                <a:lnTo>
                  <a:pt x="1025953" y="861494"/>
                </a:lnTo>
                <a:lnTo>
                  <a:pt x="1016751" y="869423"/>
                </a:lnTo>
                <a:lnTo>
                  <a:pt x="1007867" y="876402"/>
                </a:lnTo>
                <a:lnTo>
                  <a:pt x="998348" y="883697"/>
                </a:lnTo>
                <a:lnTo>
                  <a:pt x="988829" y="890675"/>
                </a:lnTo>
                <a:lnTo>
                  <a:pt x="978993" y="897336"/>
                </a:lnTo>
                <a:lnTo>
                  <a:pt x="969157" y="903997"/>
                </a:lnTo>
                <a:lnTo>
                  <a:pt x="959004" y="910341"/>
                </a:lnTo>
                <a:lnTo>
                  <a:pt x="948850" y="916368"/>
                </a:lnTo>
                <a:lnTo>
                  <a:pt x="938697" y="921760"/>
                </a:lnTo>
                <a:lnTo>
                  <a:pt x="928226" y="927470"/>
                </a:lnTo>
                <a:lnTo>
                  <a:pt x="917755" y="932862"/>
                </a:lnTo>
                <a:lnTo>
                  <a:pt x="906650" y="937620"/>
                </a:lnTo>
                <a:lnTo>
                  <a:pt x="895862" y="942378"/>
                </a:lnTo>
                <a:lnTo>
                  <a:pt x="884757" y="947135"/>
                </a:lnTo>
                <a:lnTo>
                  <a:pt x="873334" y="951259"/>
                </a:lnTo>
                <a:lnTo>
                  <a:pt x="862229" y="955382"/>
                </a:lnTo>
                <a:lnTo>
                  <a:pt x="850806" y="959189"/>
                </a:lnTo>
                <a:lnTo>
                  <a:pt x="839066" y="962361"/>
                </a:lnTo>
                <a:lnTo>
                  <a:pt x="827644" y="965850"/>
                </a:lnTo>
                <a:lnTo>
                  <a:pt x="815586" y="968387"/>
                </a:lnTo>
                <a:lnTo>
                  <a:pt x="803847" y="970925"/>
                </a:lnTo>
                <a:lnTo>
                  <a:pt x="791789" y="973462"/>
                </a:lnTo>
                <a:lnTo>
                  <a:pt x="779415" y="975683"/>
                </a:lnTo>
                <a:lnTo>
                  <a:pt x="767358" y="976952"/>
                </a:lnTo>
                <a:lnTo>
                  <a:pt x="754983" y="978538"/>
                </a:lnTo>
                <a:lnTo>
                  <a:pt x="742609" y="979806"/>
                </a:lnTo>
                <a:lnTo>
                  <a:pt x="730234" y="980441"/>
                </a:lnTo>
                <a:lnTo>
                  <a:pt x="717542" y="980758"/>
                </a:lnTo>
                <a:lnTo>
                  <a:pt x="704533" y="981075"/>
                </a:lnTo>
                <a:lnTo>
                  <a:pt x="692159" y="980758"/>
                </a:lnTo>
                <a:lnTo>
                  <a:pt x="679467" y="980441"/>
                </a:lnTo>
                <a:lnTo>
                  <a:pt x="667093" y="979806"/>
                </a:lnTo>
                <a:lnTo>
                  <a:pt x="654718" y="978538"/>
                </a:lnTo>
                <a:lnTo>
                  <a:pt x="642344" y="976952"/>
                </a:lnTo>
                <a:lnTo>
                  <a:pt x="629969" y="975683"/>
                </a:lnTo>
                <a:lnTo>
                  <a:pt x="617912" y="973462"/>
                </a:lnTo>
                <a:lnTo>
                  <a:pt x="605855" y="970925"/>
                </a:lnTo>
                <a:lnTo>
                  <a:pt x="593798" y="968387"/>
                </a:lnTo>
                <a:lnTo>
                  <a:pt x="582058" y="965850"/>
                </a:lnTo>
                <a:lnTo>
                  <a:pt x="570635" y="962361"/>
                </a:lnTo>
                <a:lnTo>
                  <a:pt x="558895" y="959189"/>
                </a:lnTo>
                <a:lnTo>
                  <a:pt x="547473" y="955382"/>
                </a:lnTo>
                <a:lnTo>
                  <a:pt x="536050" y="951259"/>
                </a:lnTo>
                <a:lnTo>
                  <a:pt x="524945" y="947135"/>
                </a:lnTo>
                <a:lnTo>
                  <a:pt x="513839" y="942378"/>
                </a:lnTo>
                <a:lnTo>
                  <a:pt x="502734" y="937620"/>
                </a:lnTo>
                <a:lnTo>
                  <a:pt x="491946" y="932862"/>
                </a:lnTo>
                <a:lnTo>
                  <a:pt x="481475" y="927470"/>
                </a:lnTo>
                <a:lnTo>
                  <a:pt x="471004" y="921760"/>
                </a:lnTo>
                <a:lnTo>
                  <a:pt x="460534" y="916368"/>
                </a:lnTo>
                <a:lnTo>
                  <a:pt x="450380" y="910341"/>
                </a:lnTo>
                <a:lnTo>
                  <a:pt x="440544" y="903997"/>
                </a:lnTo>
                <a:lnTo>
                  <a:pt x="430391" y="897336"/>
                </a:lnTo>
                <a:lnTo>
                  <a:pt x="420872" y="890675"/>
                </a:lnTo>
                <a:lnTo>
                  <a:pt x="411036" y="883697"/>
                </a:lnTo>
                <a:lnTo>
                  <a:pt x="401834" y="876402"/>
                </a:lnTo>
                <a:lnTo>
                  <a:pt x="392633" y="869423"/>
                </a:lnTo>
                <a:lnTo>
                  <a:pt x="383748" y="861494"/>
                </a:lnTo>
                <a:lnTo>
                  <a:pt x="374864" y="853881"/>
                </a:lnTo>
                <a:lnTo>
                  <a:pt x="366615" y="845634"/>
                </a:lnTo>
                <a:lnTo>
                  <a:pt x="357730" y="837387"/>
                </a:lnTo>
                <a:lnTo>
                  <a:pt x="349481" y="829140"/>
                </a:lnTo>
                <a:lnTo>
                  <a:pt x="341548" y="820576"/>
                </a:lnTo>
                <a:lnTo>
                  <a:pt x="333933" y="811694"/>
                </a:lnTo>
                <a:lnTo>
                  <a:pt x="326318" y="802813"/>
                </a:lnTo>
                <a:lnTo>
                  <a:pt x="318703" y="793297"/>
                </a:lnTo>
                <a:lnTo>
                  <a:pt x="311723" y="784099"/>
                </a:lnTo>
                <a:lnTo>
                  <a:pt x="304742" y="774583"/>
                </a:lnTo>
                <a:lnTo>
                  <a:pt x="298079" y="764750"/>
                </a:lnTo>
                <a:lnTo>
                  <a:pt x="291416" y="755234"/>
                </a:lnTo>
                <a:lnTo>
                  <a:pt x="285387" y="745084"/>
                </a:lnTo>
                <a:lnTo>
                  <a:pt x="279359" y="734934"/>
                </a:lnTo>
                <a:lnTo>
                  <a:pt x="273330" y="724149"/>
                </a:lnTo>
                <a:lnTo>
                  <a:pt x="267936" y="713682"/>
                </a:lnTo>
                <a:lnTo>
                  <a:pt x="262859" y="703215"/>
                </a:lnTo>
                <a:lnTo>
                  <a:pt x="257465" y="692430"/>
                </a:lnTo>
                <a:lnTo>
                  <a:pt x="252706" y="681329"/>
                </a:lnTo>
                <a:lnTo>
                  <a:pt x="248264" y="670544"/>
                </a:lnTo>
                <a:lnTo>
                  <a:pt x="243822" y="659442"/>
                </a:lnTo>
                <a:lnTo>
                  <a:pt x="239697" y="648023"/>
                </a:lnTo>
                <a:lnTo>
                  <a:pt x="236206" y="636287"/>
                </a:lnTo>
                <a:lnTo>
                  <a:pt x="232716" y="624868"/>
                </a:lnTo>
                <a:lnTo>
                  <a:pt x="229543" y="613132"/>
                </a:lnTo>
                <a:lnTo>
                  <a:pt x="226688" y="601396"/>
                </a:lnTo>
                <a:lnTo>
                  <a:pt x="224149" y="589343"/>
                </a:lnTo>
                <a:lnTo>
                  <a:pt x="221928" y="577290"/>
                </a:lnTo>
                <a:lnTo>
                  <a:pt x="220024" y="565553"/>
                </a:lnTo>
                <a:lnTo>
                  <a:pt x="218121" y="553183"/>
                </a:lnTo>
                <a:lnTo>
                  <a:pt x="216851" y="540495"/>
                </a:lnTo>
                <a:lnTo>
                  <a:pt x="215900" y="528125"/>
                </a:lnTo>
                <a:lnTo>
                  <a:pt x="214630" y="515754"/>
                </a:lnTo>
                <a:lnTo>
                  <a:pt x="214313" y="503384"/>
                </a:lnTo>
                <a:lnTo>
                  <a:pt x="214313" y="490696"/>
                </a:lnTo>
                <a:lnTo>
                  <a:pt x="214313" y="478008"/>
                </a:lnTo>
                <a:lnTo>
                  <a:pt x="214630" y="465638"/>
                </a:lnTo>
                <a:lnTo>
                  <a:pt x="215900" y="452633"/>
                </a:lnTo>
                <a:lnTo>
                  <a:pt x="216851" y="440263"/>
                </a:lnTo>
                <a:lnTo>
                  <a:pt x="218121" y="428209"/>
                </a:lnTo>
                <a:lnTo>
                  <a:pt x="220024" y="415839"/>
                </a:lnTo>
                <a:lnTo>
                  <a:pt x="221928" y="403785"/>
                </a:lnTo>
                <a:lnTo>
                  <a:pt x="224149" y="392049"/>
                </a:lnTo>
                <a:lnTo>
                  <a:pt x="226688" y="379996"/>
                </a:lnTo>
                <a:lnTo>
                  <a:pt x="229543" y="368260"/>
                </a:lnTo>
                <a:lnTo>
                  <a:pt x="232716" y="356207"/>
                </a:lnTo>
                <a:lnTo>
                  <a:pt x="236206" y="345105"/>
                </a:lnTo>
                <a:lnTo>
                  <a:pt x="239697" y="333369"/>
                </a:lnTo>
                <a:lnTo>
                  <a:pt x="243822" y="321950"/>
                </a:lnTo>
                <a:lnTo>
                  <a:pt x="248264" y="310848"/>
                </a:lnTo>
                <a:lnTo>
                  <a:pt x="252706" y="299747"/>
                </a:lnTo>
                <a:lnTo>
                  <a:pt x="257465" y="288962"/>
                </a:lnTo>
                <a:lnTo>
                  <a:pt x="262859" y="278177"/>
                </a:lnTo>
                <a:lnTo>
                  <a:pt x="267936" y="267710"/>
                </a:lnTo>
                <a:lnTo>
                  <a:pt x="273330" y="256926"/>
                </a:lnTo>
                <a:lnTo>
                  <a:pt x="279359" y="246458"/>
                </a:lnTo>
                <a:lnTo>
                  <a:pt x="285387" y="236308"/>
                </a:lnTo>
                <a:lnTo>
                  <a:pt x="291416" y="226158"/>
                </a:lnTo>
                <a:lnTo>
                  <a:pt x="298079" y="216642"/>
                </a:lnTo>
                <a:lnTo>
                  <a:pt x="304742" y="206809"/>
                </a:lnTo>
                <a:lnTo>
                  <a:pt x="311723" y="197293"/>
                </a:lnTo>
                <a:lnTo>
                  <a:pt x="318703" y="188095"/>
                </a:lnTo>
                <a:lnTo>
                  <a:pt x="326318" y="178579"/>
                </a:lnTo>
                <a:lnTo>
                  <a:pt x="333933" y="169698"/>
                </a:lnTo>
                <a:lnTo>
                  <a:pt x="341548" y="160816"/>
                </a:lnTo>
                <a:lnTo>
                  <a:pt x="349481" y="152252"/>
                </a:lnTo>
                <a:lnTo>
                  <a:pt x="357730" y="144005"/>
                </a:lnTo>
                <a:lnTo>
                  <a:pt x="366615" y="135758"/>
                </a:lnTo>
                <a:lnTo>
                  <a:pt x="374864" y="127511"/>
                </a:lnTo>
                <a:lnTo>
                  <a:pt x="383748" y="119899"/>
                </a:lnTo>
                <a:lnTo>
                  <a:pt x="392633" y="111969"/>
                </a:lnTo>
                <a:lnTo>
                  <a:pt x="401834" y="104991"/>
                </a:lnTo>
                <a:lnTo>
                  <a:pt x="411036" y="97695"/>
                </a:lnTo>
                <a:lnTo>
                  <a:pt x="420872" y="90717"/>
                </a:lnTo>
                <a:lnTo>
                  <a:pt x="430391" y="84056"/>
                </a:lnTo>
                <a:lnTo>
                  <a:pt x="440544" y="77395"/>
                </a:lnTo>
                <a:lnTo>
                  <a:pt x="450380" y="71051"/>
                </a:lnTo>
                <a:lnTo>
                  <a:pt x="460534" y="65024"/>
                </a:lnTo>
                <a:lnTo>
                  <a:pt x="471004" y="59632"/>
                </a:lnTo>
                <a:lnTo>
                  <a:pt x="481475" y="53923"/>
                </a:lnTo>
                <a:lnTo>
                  <a:pt x="491946" y="48530"/>
                </a:lnTo>
                <a:lnTo>
                  <a:pt x="502734" y="43773"/>
                </a:lnTo>
                <a:lnTo>
                  <a:pt x="513839" y="38697"/>
                </a:lnTo>
                <a:lnTo>
                  <a:pt x="524945" y="34257"/>
                </a:lnTo>
                <a:lnTo>
                  <a:pt x="536050" y="30133"/>
                </a:lnTo>
                <a:lnTo>
                  <a:pt x="547473" y="26010"/>
                </a:lnTo>
                <a:lnTo>
                  <a:pt x="558895" y="22203"/>
                </a:lnTo>
                <a:lnTo>
                  <a:pt x="570635" y="19032"/>
                </a:lnTo>
                <a:lnTo>
                  <a:pt x="582058" y="15542"/>
                </a:lnTo>
                <a:lnTo>
                  <a:pt x="593798" y="13005"/>
                </a:lnTo>
                <a:lnTo>
                  <a:pt x="605855" y="10150"/>
                </a:lnTo>
                <a:lnTo>
                  <a:pt x="617912" y="7930"/>
                </a:lnTo>
                <a:lnTo>
                  <a:pt x="629969" y="5709"/>
                </a:lnTo>
                <a:lnTo>
                  <a:pt x="642344" y="4124"/>
                </a:lnTo>
                <a:lnTo>
                  <a:pt x="654718" y="2855"/>
                </a:lnTo>
                <a:lnTo>
                  <a:pt x="667093" y="1586"/>
                </a:lnTo>
                <a:lnTo>
                  <a:pt x="679467" y="952"/>
                </a:lnTo>
                <a:lnTo>
                  <a:pt x="692159" y="634"/>
                </a:lnTo>
                <a:lnTo>
                  <a:pt x="704533" y="0"/>
                </a:lnTo>
                <a:close/>
              </a:path>
            </a:pathLst>
          </a:custGeom>
          <a:solidFill>
            <a:srgbClr val="3F3F3F"/>
          </a:solidFill>
          <a:ln>
            <a:noFill/>
          </a:ln>
        </p:spPr>
        <p:txBody>
          <a:bodyPr anchor="ctr">
            <a:scene3d>
              <a:camera prst="orthographicFront"/>
              <a:lightRig rig="threePt" dir="t"/>
            </a:scene3d>
            <a:sp3d>
              <a:contourClr>
                <a:srgbClr val="FFFFFF"/>
              </a:contourClr>
            </a:sp3d>
          </a:bodyPr>
          <a:lstStyle>
            <a:defPPr>
              <a:defRPr lang="zh-CN"/>
            </a:defPPr>
            <a:lvl1pPr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  <a:cs typeface="+mn-cs"/>
              </a:defRPr>
            </a:lvl1pPr>
            <a:lvl2pPr marL="457200"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  <a:cs typeface="+mn-cs"/>
              </a:defRPr>
            </a:lvl2pPr>
            <a:lvl3pPr marL="914400"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  <a:cs typeface="+mn-cs"/>
              </a:defRPr>
            </a:lvl3pPr>
            <a:lvl4pPr marL="1371600"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  <a:cs typeface="+mn-cs"/>
              </a:defRPr>
            </a:lvl4pPr>
            <a:lvl5pPr marL="1828800"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  <a:cs typeface="+mn-cs"/>
              </a:defRPr>
            </a:lvl5pPr>
            <a:lvl6pPr marL="2286000" algn="l" defTabSz="914400" rtl="0" eaLnBrk="1" latinLnBrk="0" hangingPunct="1">
              <a:defRPr kern="12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  <a:cs typeface="+mn-cs"/>
              </a:defRPr>
            </a:lvl6pPr>
            <a:lvl7pPr marL="2743200" algn="l" defTabSz="914400" rtl="0" eaLnBrk="1" latinLnBrk="0" hangingPunct="1">
              <a:defRPr kern="12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  <a:cs typeface="+mn-cs"/>
              </a:defRPr>
            </a:lvl7pPr>
            <a:lvl8pPr marL="3200400" algn="l" defTabSz="914400" rtl="0" eaLnBrk="1" latinLnBrk="0" hangingPunct="1">
              <a:defRPr kern="12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  <a:cs typeface="+mn-cs"/>
              </a:defRPr>
            </a:lvl8pPr>
            <a:lvl9pPr marL="3657600" algn="l" defTabSz="914400" rtl="0" eaLnBrk="1" latinLnBrk="0" hangingPunct="1">
              <a:defRPr kern="12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  <a:cs typeface="+mn-cs"/>
              </a:defRPr>
            </a:lvl9pPr>
          </a:lstStyle>
          <a:p>
            <a:pPr algn="ctr">
              <a:defRPr/>
            </a:pPr>
            <a:endParaRPr lang="zh-CN" altLang="en-US">
              <a:solidFill>
                <a:srgbClr val="FFFFFF"/>
              </a:solidFill>
            </a:endParaRPr>
          </a:p>
        </p:txBody>
      </p:sp>
      <p:sp>
        <p:nvSpPr>
          <p:cNvPr id="24" name="KSO_Shape"/>
          <p:cNvSpPr/>
          <p:nvPr/>
        </p:nvSpPr>
        <p:spPr bwMode="auto">
          <a:xfrm>
            <a:off x="3499902" y="2079911"/>
            <a:ext cx="2526987" cy="2636857"/>
          </a:xfrm>
          <a:custGeom>
            <a:avLst/>
            <a:gdLst>
              <a:gd name="T0" fmla="*/ 664051 w 1409700"/>
              <a:gd name="T1" fmla="*/ 1412910 h 1470026"/>
              <a:gd name="T2" fmla="*/ 835511 w 1409700"/>
              <a:gd name="T3" fmla="*/ 1448294 h 1470026"/>
              <a:gd name="T4" fmla="*/ 1015196 w 1409700"/>
              <a:gd name="T5" fmla="*/ 1445002 h 1470026"/>
              <a:gd name="T6" fmla="*/ 1184601 w 1409700"/>
              <a:gd name="T7" fmla="*/ 1405091 h 1470026"/>
              <a:gd name="T8" fmla="*/ 1342081 w 1409700"/>
              <a:gd name="T9" fmla="*/ 1368884 h 1470026"/>
              <a:gd name="T10" fmla="*/ 1490927 w 1409700"/>
              <a:gd name="T11" fmla="*/ 1433482 h 1470026"/>
              <a:gd name="T12" fmla="*/ 1620448 w 1409700"/>
              <a:gd name="T13" fmla="*/ 1530583 h 1470026"/>
              <a:gd name="T14" fmla="*/ 1727354 w 1409700"/>
              <a:gd name="T15" fmla="*/ 1665949 h 1470026"/>
              <a:gd name="T16" fmla="*/ 1807945 w 1409700"/>
              <a:gd name="T17" fmla="*/ 1845341 h 1470026"/>
              <a:gd name="T18" fmla="*/ 37828 w 1409700"/>
              <a:gd name="T19" fmla="*/ 1788972 h 1470026"/>
              <a:gd name="T20" fmla="*/ 126642 w 1409700"/>
              <a:gd name="T21" fmla="*/ 1623158 h 1470026"/>
              <a:gd name="T22" fmla="*/ 240127 w 1409700"/>
              <a:gd name="T23" fmla="*/ 1499313 h 1470026"/>
              <a:gd name="T24" fmla="*/ 375405 w 1409700"/>
              <a:gd name="T25" fmla="*/ 1412087 h 1470026"/>
              <a:gd name="T26" fmla="*/ 529185 w 1409700"/>
              <a:gd name="T27" fmla="*/ 1355718 h 1470026"/>
              <a:gd name="T28" fmla="*/ 552444 w 1409700"/>
              <a:gd name="T29" fmla="*/ 924857 h 1470026"/>
              <a:gd name="T30" fmla="*/ 639969 w 1409700"/>
              <a:gd name="T31" fmla="*/ 1020221 h 1470026"/>
              <a:gd name="T32" fmla="*/ 742697 w 1409700"/>
              <a:gd name="T33" fmla="*/ 1090098 h 1470026"/>
              <a:gd name="T34" fmla="*/ 856518 w 1409700"/>
              <a:gd name="T35" fmla="*/ 1130381 h 1470026"/>
              <a:gd name="T36" fmla="*/ 978559 w 1409700"/>
              <a:gd name="T37" fmla="*/ 1137781 h 1470026"/>
              <a:gd name="T38" fmla="*/ 1096902 w 1409700"/>
              <a:gd name="T39" fmla="*/ 1111062 h 1470026"/>
              <a:gd name="T40" fmla="*/ 1204971 w 1409700"/>
              <a:gd name="T41" fmla="*/ 1053515 h 1470026"/>
              <a:gd name="T42" fmla="*/ 1299481 w 1409700"/>
              <a:gd name="T43" fmla="*/ 968840 h 1470026"/>
              <a:gd name="T44" fmla="*/ 1377554 w 1409700"/>
              <a:gd name="T45" fmla="*/ 861145 h 1470026"/>
              <a:gd name="T46" fmla="*/ 961712 w 1409700"/>
              <a:gd name="T47" fmla="*/ 2055 h 1470026"/>
              <a:gd name="T48" fmla="*/ 1071836 w 1409700"/>
              <a:gd name="T49" fmla="*/ 20141 h 1470026"/>
              <a:gd name="T50" fmla="*/ 1174153 w 1409700"/>
              <a:gd name="T51" fmla="*/ 56725 h 1470026"/>
              <a:gd name="T52" fmla="*/ 1267840 w 1409700"/>
              <a:gd name="T53" fmla="*/ 108928 h 1470026"/>
              <a:gd name="T54" fmla="*/ 1350845 w 1409700"/>
              <a:gd name="T55" fmla="*/ 175928 h 1470026"/>
              <a:gd name="T56" fmla="*/ 1421932 w 1409700"/>
              <a:gd name="T57" fmla="*/ 255671 h 1470026"/>
              <a:gd name="T58" fmla="*/ 1478637 w 1409700"/>
              <a:gd name="T59" fmla="*/ 346924 h 1470026"/>
              <a:gd name="T60" fmla="*/ 1519318 w 1409700"/>
              <a:gd name="T61" fmla="*/ 447220 h 1470026"/>
              <a:gd name="T62" fmla="*/ 1543151 w 1409700"/>
              <a:gd name="T63" fmla="*/ 554914 h 1470026"/>
              <a:gd name="T64" fmla="*/ 1547260 w 1409700"/>
              <a:gd name="T65" fmla="*/ 668363 h 1470026"/>
              <a:gd name="T66" fmla="*/ 1532056 w 1409700"/>
              <a:gd name="T67" fmla="*/ 779346 h 1470026"/>
              <a:gd name="T68" fmla="*/ 1498362 w 1409700"/>
              <a:gd name="T69" fmla="*/ 882931 h 1470026"/>
              <a:gd name="T70" fmla="*/ 1447819 w 1409700"/>
              <a:gd name="T71" fmla="*/ 978704 h 1470026"/>
              <a:gd name="T72" fmla="*/ 1383306 w 1409700"/>
              <a:gd name="T73" fmla="*/ 1063381 h 1470026"/>
              <a:gd name="T74" fmla="*/ 1305233 w 1409700"/>
              <a:gd name="T75" fmla="*/ 1135725 h 1470026"/>
              <a:gd name="T76" fmla="*/ 1215655 w 1409700"/>
              <a:gd name="T77" fmla="*/ 1194505 h 1470026"/>
              <a:gd name="T78" fmla="*/ 1116625 w 1409700"/>
              <a:gd name="T79" fmla="*/ 1238075 h 1470026"/>
              <a:gd name="T80" fmla="*/ 1009378 w 1409700"/>
              <a:gd name="T81" fmla="*/ 1264383 h 1470026"/>
              <a:gd name="T82" fmla="*/ 896377 w 1409700"/>
              <a:gd name="T83" fmla="*/ 1270960 h 1470026"/>
              <a:gd name="T84" fmla="*/ 784610 w 1409700"/>
              <a:gd name="T85" fmla="*/ 1258217 h 1470026"/>
              <a:gd name="T86" fmla="*/ 679827 w 1409700"/>
              <a:gd name="T87" fmla="*/ 1227388 h 1470026"/>
              <a:gd name="T88" fmla="*/ 583262 w 1409700"/>
              <a:gd name="T89" fmla="*/ 1179707 h 1470026"/>
              <a:gd name="T90" fmla="*/ 496971 w 1409700"/>
              <a:gd name="T91" fmla="*/ 1116406 h 1470026"/>
              <a:gd name="T92" fmla="*/ 422597 w 1409700"/>
              <a:gd name="T93" fmla="*/ 1040362 h 1470026"/>
              <a:gd name="T94" fmla="*/ 361782 w 1409700"/>
              <a:gd name="T95" fmla="*/ 952398 h 1470026"/>
              <a:gd name="T96" fmla="*/ 315760 w 1409700"/>
              <a:gd name="T97" fmla="*/ 854568 h 1470026"/>
              <a:gd name="T98" fmla="*/ 287407 w 1409700"/>
              <a:gd name="T99" fmla="*/ 748107 h 1470026"/>
              <a:gd name="T100" fmla="*/ 277545 w 1409700"/>
              <a:gd name="T101" fmla="*/ 635891 h 1470026"/>
              <a:gd name="T102" fmla="*/ 287407 w 1409700"/>
              <a:gd name="T103" fmla="*/ 523263 h 1470026"/>
              <a:gd name="T104" fmla="*/ 315760 w 1409700"/>
              <a:gd name="T105" fmla="*/ 417214 h 1470026"/>
              <a:gd name="T106" fmla="*/ 361782 w 1409700"/>
              <a:gd name="T107" fmla="*/ 319384 h 1470026"/>
              <a:gd name="T108" fmla="*/ 422597 w 1409700"/>
              <a:gd name="T109" fmla="*/ 231420 h 1470026"/>
              <a:gd name="T110" fmla="*/ 496971 w 1409700"/>
              <a:gd name="T111" fmla="*/ 155377 h 1470026"/>
              <a:gd name="T112" fmla="*/ 583262 w 1409700"/>
              <a:gd name="T113" fmla="*/ 92075 h 1470026"/>
              <a:gd name="T114" fmla="*/ 679827 w 1409700"/>
              <a:gd name="T115" fmla="*/ 44393 h 1470026"/>
              <a:gd name="T116" fmla="*/ 784610 w 1409700"/>
              <a:gd name="T117" fmla="*/ 13153 h 1470026"/>
              <a:gd name="T118" fmla="*/ 896377 w 1409700"/>
              <a:gd name="T119" fmla="*/ 822 h 1470026"/>
              <a:gd name="T120" fmla="*/ 0 60000 65536"/>
              <a:gd name="T121" fmla="*/ 0 60000 65536"/>
              <a:gd name="T122" fmla="*/ 0 60000 65536"/>
              <a:gd name="T123" fmla="*/ 0 60000 65536"/>
              <a:gd name="T124" fmla="*/ 0 60000 65536"/>
              <a:gd name="T125" fmla="*/ 0 60000 65536"/>
              <a:gd name="T126" fmla="*/ 0 60000 65536"/>
              <a:gd name="T127" fmla="*/ 0 60000 65536"/>
              <a:gd name="T128" fmla="*/ 0 60000 65536"/>
              <a:gd name="T129" fmla="*/ 0 60000 65536"/>
              <a:gd name="T130" fmla="*/ 0 60000 65536"/>
              <a:gd name="T131" fmla="*/ 0 60000 65536"/>
              <a:gd name="T132" fmla="*/ 0 60000 65536"/>
              <a:gd name="T133" fmla="*/ 0 60000 65536"/>
              <a:gd name="T134" fmla="*/ 0 60000 65536"/>
              <a:gd name="T135" fmla="*/ 0 60000 65536"/>
              <a:gd name="T136" fmla="*/ 0 60000 65536"/>
              <a:gd name="T137" fmla="*/ 0 60000 65536"/>
              <a:gd name="T138" fmla="*/ 0 60000 65536"/>
              <a:gd name="T139" fmla="*/ 0 60000 65536"/>
              <a:gd name="T140" fmla="*/ 0 60000 65536"/>
              <a:gd name="T141" fmla="*/ 0 60000 65536"/>
              <a:gd name="T142" fmla="*/ 0 60000 65536"/>
              <a:gd name="T143" fmla="*/ 0 60000 65536"/>
              <a:gd name="T144" fmla="*/ 0 60000 65536"/>
              <a:gd name="T145" fmla="*/ 0 60000 65536"/>
              <a:gd name="T146" fmla="*/ 0 60000 65536"/>
              <a:gd name="T147" fmla="*/ 0 60000 65536"/>
              <a:gd name="T148" fmla="*/ 0 60000 65536"/>
              <a:gd name="T149" fmla="*/ 0 60000 65536"/>
              <a:gd name="T150" fmla="*/ 0 60000 65536"/>
              <a:gd name="T151" fmla="*/ 0 60000 65536"/>
              <a:gd name="T152" fmla="*/ 0 60000 65536"/>
              <a:gd name="T153" fmla="*/ 0 60000 65536"/>
              <a:gd name="T154" fmla="*/ 0 60000 65536"/>
              <a:gd name="T155" fmla="*/ 0 60000 65536"/>
              <a:gd name="T156" fmla="*/ 0 60000 65536"/>
              <a:gd name="T157" fmla="*/ 0 60000 65536"/>
              <a:gd name="T158" fmla="*/ 0 60000 65536"/>
              <a:gd name="T159" fmla="*/ 0 60000 65536"/>
              <a:gd name="T160" fmla="*/ 0 60000 65536"/>
              <a:gd name="T161" fmla="*/ 0 60000 65536"/>
              <a:gd name="T162" fmla="*/ 0 60000 65536"/>
              <a:gd name="T163" fmla="*/ 0 60000 65536"/>
              <a:gd name="T164" fmla="*/ 0 60000 65536"/>
              <a:gd name="T165" fmla="*/ 0 60000 65536"/>
              <a:gd name="T166" fmla="*/ 0 60000 65536"/>
              <a:gd name="T167" fmla="*/ 0 60000 65536"/>
              <a:gd name="T168" fmla="*/ 0 60000 65536"/>
              <a:gd name="T169" fmla="*/ 0 60000 65536"/>
              <a:gd name="T170" fmla="*/ 0 60000 65536"/>
              <a:gd name="T171" fmla="*/ 0 60000 65536"/>
              <a:gd name="T172" fmla="*/ 0 60000 65536"/>
              <a:gd name="T173" fmla="*/ 0 60000 65536"/>
              <a:gd name="T174" fmla="*/ 0 60000 65536"/>
              <a:gd name="T175" fmla="*/ 0 60000 65536"/>
              <a:gd name="T176" fmla="*/ 0 60000 65536"/>
              <a:gd name="T177" fmla="*/ 0 60000 65536"/>
              <a:gd name="T178" fmla="*/ 0 60000 65536"/>
              <a:gd name="T179" fmla="*/ 0 60000 65536"/>
            </a:gdLst>
            <a:ahLst/>
            <a:cxnLst>
              <a:cxn ang="T120">
                <a:pos x="T0" y="T1"/>
              </a:cxn>
              <a:cxn ang="T121">
                <a:pos x="T2" y="T3"/>
              </a:cxn>
              <a:cxn ang="T122">
                <a:pos x="T4" y="T5"/>
              </a:cxn>
              <a:cxn ang="T123">
                <a:pos x="T6" y="T7"/>
              </a:cxn>
              <a:cxn ang="T124">
                <a:pos x="T8" y="T9"/>
              </a:cxn>
              <a:cxn ang="T125">
                <a:pos x="T10" y="T11"/>
              </a:cxn>
              <a:cxn ang="T126">
                <a:pos x="T12" y="T13"/>
              </a:cxn>
              <a:cxn ang="T127">
                <a:pos x="T14" y="T15"/>
              </a:cxn>
              <a:cxn ang="T128">
                <a:pos x="T16" y="T17"/>
              </a:cxn>
              <a:cxn ang="T129">
                <a:pos x="T18" y="T19"/>
              </a:cxn>
              <a:cxn ang="T130">
                <a:pos x="T20" y="T21"/>
              </a:cxn>
              <a:cxn ang="T131">
                <a:pos x="T22" y="T23"/>
              </a:cxn>
              <a:cxn ang="T132">
                <a:pos x="T24" y="T25"/>
              </a:cxn>
              <a:cxn ang="T133">
                <a:pos x="T26" y="T27"/>
              </a:cxn>
              <a:cxn ang="T134">
                <a:pos x="T28" y="T29"/>
              </a:cxn>
              <a:cxn ang="T135">
                <a:pos x="T30" y="T31"/>
              </a:cxn>
              <a:cxn ang="T136">
                <a:pos x="T32" y="T33"/>
              </a:cxn>
              <a:cxn ang="T137">
                <a:pos x="T34" y="T35"/>
              </a:cxn>
              <a:cxn ang="T138">
                <a:pos x="T36" y="T37"/>
              </a:cxn>
              <a:cxn ang="T139">
                <a:pos x="T38" y="T39"/>
              </a:cxn>
              <a:cxn ang="T140">
                <a:pos x="T40" y="T41"/>
              </a:cxn>
              <a:cxn ang="T141">
                <a:pos x="T42" y="T43"/>
              </a:cxn>
              <a:cxn ang="T142">
                <a:pos x="T44" y="T45"/>
              </a:cxn>
              <a:cxn ang="T143">
                <a:pos x="T46" y="T47"/>
              </a:cxn>
              <a:cxn ang="T144">
                <a:pos x="T48" y="T49"/>
              </a:cxn>
              <a:cxn ang="T145">
                <a:pos x="T50" y="T51"/>
              </a:cxn>
              <a:cxn ang="T146">
                <a:pos x="T52" y="T53"/>
              </a:cxn>
              <a:cxn ang="T147">
                <a:pos x="T54" y="T55"/>
              </a:cxn>
              <a:cxn ang="T148">
                <a:pos x="T56" y="T57"/>
              </a:cxn>
              <a:cxn ang="T149">
                <a:pos x="T58" y="T59"/>
              </a:cxn>
              <a:cxn ang="T150">
                <a:pos x="T60" y="T61"/>
              </a:cxn>
              <a:cxn ang="T151">
                <a:pos x="T62" y="T63"/>
              </a:cxn>
              <a:cxn ang="T152">
                <a:pos x="T64" y="T65"/>
              </a:cxn>
              <a:cxn ang="T153">
                <a:pos x="T66" y="T67"/>
              </a:cxn>
              <a:cxn ang="T154">
                <a:pos x="T68" y="T69"/>
              </a:cxn>
              <a:cxn ang="T155">
                <a:pos x="T70" y="T71"/>
              </a:cxn>
              <a:cxn ang="T156">
                <a:pos x="T72" y="T73"/>
              </a:cxn>
              <a:cxn ang="T157">
                <a:pos x="T74" y="T75"/>
              </a:cxn>
              <a:cxn ang="T158">
                <a:pos x="T76" y="T77"/>
              </a:cxn>
              <a:cxn ang="T159">
                <a:pos x="T78" y="T79"/>
              </a:cxn>
              <a:cxn ang="T160">
                <a:pos x="T80" y="T81"/>
              </a:cxn>
              <a:cxn ang="T161">
                <a:pos x="T82" y="T83"/>
              </a:cxn>
              <a:cxn ang="T162">
                <a:pos x="T84" y="T85"/>
              </a:cxn>
              <a:cxn ang="T163">
                <a:pos x="T86" y="T87"/>
              </a:cxn>
              <a:cxn ang="T164">
                <a:pos x="T88" y="T89"/>
              </a:cxn>
              <a:cxn ang="T165">
                <a:pos x="T90" y="T91"/>
              </a:cxn>
              <a:cxn ang="T166">
                <a:pos x="T92" y="T93"/>
              </a:cxn>
              <a:cxn ang="T167">
                <a:pos x="T94" y="T95"/>
              </a:cxn>
              <a:cxn ang="T168">
                <a:pos x="T96" y="T97"/>
              </a:cxn>
              <a:cxn ang="T169">
                <a:pos x="T98" y="T99"/>
              </a:cxn>
              <a:cxn ang="T170">
                <a:pos x="T100" y="T101"/>
              </a:cxn>
              <a:cxn ang="T171">
                <a:pos x="T102" y="T103"/>
              </a:cxn>
              <a:cxn ang="T172">
                <a:pos x="T104" y="T105"/>
              </a:cxn>
              <a:cxn ang="T173">
                <a:pos x="T106" y="T107"/>
              </a:cxn>
              <a:cxn ang="T174">
                <a:pos x="T108" y="T109"/>
              </a:cxn>
              <a:cxn ang="T175">
                <a:pos x="T110" y="T111"/>
              </a:cxn>
              <a:cxn ang="T176">
                <a:pos x="T112" y="T113"/>
              </a:cxn>
              <a:cxn ang="T177">
                <a:pos x="T114" y="T115"/>
              </a:cxn>
              <a:cxn ang="T178">
                <a:pos x="T116" y="T117"/>
              </a:cxn>
              <a:cxn ang="T179">
                <a:pos x="T118" y="T119"/>
              </a:cxn>
            </a:cxnLst>
            <a:rect l="0" t="0" r="r" b="b"/>
            <a:pathLst>
              <a:path w="1409700" h="1470026">
                <a:moveTo>
                  <a:pt x="408623" y="1046163"/>
                </a:moveTo>
                <a:lnTo>
                  <a:pt x="425133" y="1054736"/>
                </a:lnTo>
                <a:lnTo>
                  <a:pt x="442278" y="1062991"/>
                </a:lnTo>
                <a:lnTo>
                  <a:pt x="459423" y="1070611"/>
                </a:lnTo>
                <a:lnTo>
                  <a:pt x="477203" y="1077596"/>
                </a:lnTo>
                <a:lnTo>
                  <a:pt x="494983" y="1084263"/>
                </a:lnTo>
                <a:lnTo>
                  <a:pt x="512763" y="1090296"/>
                </a:lnTo>
                <a:lnTo>
                  <a:pt x="531178" y="1096011"/>
                </a:lnTo>
                <a:lnTo>
                  <a:pt x="549593" y="1100773"/>
                </a:lnTo>
                <a:lnTo>
                  <a:pt x="568643" y="1105536"/>
                </a:lnTo>
                <a:lnTo>
                  <a:pt x="587375" y="1109346"/>
                </a:lnTo>
                <a:lnTo>
                  <a:pt x="606425" y="1112521"/>
                </a:lnTo>
                <a:lnTo>
                  <a:pt x="625793" y="1115696"/>
                </a:lnTo>
                <a:lnTo>
                  <a:pt x="645160" y="1117601"/>
                </a:lnTo>
                <a:lnTo>
                  <a:pt x="664845" y="1118871"/>
                </a:lnTo>
                <a:lnTo>
                  <a:pt x="684848" y="1120141"/>
                </a:lnTo>
                <a:lnTo>
                  <a:pt x="704533" y="1120458"/>
                </a:lnTo>
                <a:lnTo>
                  <a:pt x="724853" y="1120141"/>
                </a:lnTo>
                <a:lnTo>
                  <a:pt x="744538" y="1118871"/>
                </a:lnTo>
                <a:lnTo>
                  <a:pt x="764540" y="1117601"/>
                </a:lnTo>
                <a:lnTo>
                  <a:pt x="783908" y="1115061"/>
                </a:lnTo>
                <a:lnTo>
                  <a:pt x="803275" y="1112521"/>
                </a:lnTo>
                <a:lnTo>
                  <a:pt x="822325" y="1109346"/>
                </a:lnTo>
                <a:lnTo>
                  <a:pt x="841058" y="1105536"/>
                </a:lnTo>
                <a:lnTo>
                  <a:pt x="859790" y="1100773"/>
                </a:lnTo>
                <a:lnTo>
                  <a:pt x="878205" y="1096011"/>
                </a:lnTo>
                <a:lnTo>
                  <a:pt x="896938" y="1090296"/>
                </a:lnTo>
                <a:lnTo>
                  <a:pt x="914718" y="1084263"/>
                </a:lnTo>
                <a:lnTo>
                  <a:pt x="932498" y="1077596"/>
                </a:lnTo>
                <a:lnTo>
                  <a:pt x="950278" y="1070611"/>
                </a:lnTo>
                <a:lnTo>
                  <a:pt x="967423" y="1062991"/>
                </a:lnTo>
                <a:lnTo>
                  <a:pt x="984250" y="1054736"/>
                </a:lnTo>
                <a:lnTo>
                  <a:pt x="1001078" y="1046163"/>
                </a:lnTo>
                <a:lnTo>
                  <a:pt x="1018858" y="1050926"/>
                </a:lnTo>
                <a:lnTo>
                  <a:pt x="1036320" y="1056323"/>
                </a:lnTo>
                <a:lnTo>
                  <a:pt x="1053465" y="1061721"/>
                </a:lnTo>
                <a:lnTo>
                  <a:pt x="1070610" y="1068071"/>
                </a:lnTo>
                <a:lnTo>
                  <a:pt x="1087438" y="1074738"/>
                </a:lnTo>
                <a:lnTo>
                  <a:pt x="1103630" y="1081723"/>
                </a:lnTo>
                <a:lnTo>
                  <a:pt x="1119823" y="1089661"/>
                </a:lnTo>
                <a:lnTo>
                  <a:pt x="1136015" y="1097598"/>
                </a:lnTo>
                <a:lnTo>
                  <a:pt x="1151255" y="1106171"/>
                </a:lnTo>
                <a:lnTo>
                  <a:pt x="1166813" y="1115061"/>
                </a:lnTo>
                <a:lnTo>
                  <a:pt x="1181418" y="1124586"/>
                </a:lnTo>
                <a:lnTo>
                  <a:pt x="1196023" y="1134746"/>
                </a:lnTo>
                <a:lnTo>
                  <a:pt x="1210310" y="1145541"/>
                </a:lnTo>
                <a:lnTo>
                  <a:pt x="1224280" y="1156971"/>
                </a:lnTo>
                <a:lnTo>
                  <a:pt x="1238250" y="1168718"/>
                </a:lnTo>
                <a:lnTo>
                  <a:pt x="1251268" y="1181101"/>
                </a:lnTo>
                <a:lnTo>
                  <a:pt x="1263968" y="1194118"/>
                </a:lnTo>
                <a:lnTo>
                  <a:pt x="1276985" y="1207771"/>
                </a:lnTo>
                <a:lnTo>
                  <a:pt x="1289050" y="1222058"/>
                </a:lnTo>
                <a:lnTo>
                  <a:pt x="1300480" y="1236981"/>
                </a:lnTo>
                <a:lnTo>
                  <a:pt x="1312228" y="1252538"/>
                </a:lnTo>
                <a:lnTo>
                  <a:pt x="1323023" y="1268731"/>
                </a:lnTo>
                <a:lnTo>
                  <a:pt x="1333818" y="1285558"/>
                </a:lnTo>
                <a:lnTo>
                  <a:pt x="1343978" y="1303338"/>
                </a:lnTo>
                <a:lnTo>
                  <a:pt x="1353503" y="1321753"/>
                </a:lnTo>
                <a:lnTo>
                  <a:pt x="1363028" y="1340486"/>
                </a:lnTo>
                <a:lnTo>
                  <a:pt x="1371918" y="1360488"/>
                </a:lnTo>
                <a:lnTo>
                  <a:pt x="1380173" y="1380491"/>
                </a:lnTo>
                <a:lnTo>
                  <a:pt x="1388428" y="1402081"/>
                </a:lnTo>
                <a:lnTo>
                  <a:pt x="1396048" y="1423989"/>
                </a:lnTo>
                <a:lnTo>
                  <a:pt x="1403350" y="1446849"/>
                </a:lnTo>
                <a:lnTo>
                  <a:pt x="1409700" y="1470026"/>
                </a:lnTo>
                <a:lnTo>
                  <a:pt x="0" y="1470026"/>
                </a:lnTo>
                <a:lnTo>
                  <a:pt x="6350" y="1446849"/>
                </a:lnTo>
                <a:lnTo>
                  <a:pt x="13652" y="1423989"/>
                </a:lnTo>
                <a:lnTo>
                  <a:pt x="20955" y="1402081"/>
                </a:lnTo>
                <a:lnTo>
                  <a:pt x="29210" y="1380491"/>
                </a:lnTo>
                <a:lnTo>
                  <a:pt x="37782" y="1360488"/>
                </a:lnTo>
                <a:lnTo>
                  <a:pt x="46672" y="1340486"/>
                </a:lnTo>
                <a:lnTo>
                  <a:pt x="56197" y="1321753"/>
                </a:lnTo>
                <a:lnTo>
                  <a:pt x="65722" y="1303338"/>
                </a:lnTo>
                <a:lnTo>
                  <a:pt x="75882" y="1285558"/>
                </a:lnTo>
                <a:lnTo>
                  <a:pt x="86360" y="1269048"/>
                </a:lnTo>
                <a:lnTo>
                  <a:pt x="97790" y="1252538"/>
                </a:lnTo>
                <a:lnTo>
                  <a:pt x="109220" y="1236981"/>
                </a:lnTo>
                <a:lnTo>
                  <a:pt x="120650" y="1222058"/>
                </a:lnTo>
                <a:lnTo>
                  <a:pt x="133032" y="1207771"/>
                </a:lnTo>
                <a:lnTo>
                  <a:pt x="145415" y="1194118"/>
                </a:lnTo>
                <a:lnTo>
                  <a:pt x="158432" y="1181101"/>
                </a:lnTo>
                <a:lnTo>
                  <a:pt x="171767" y="1168718"/>
                </a:lnTo>
                <a:lnTo>
                  <a:pt x="185420" y="1156971"/>
                </a:lnTo>
                <a:lnTo>
                  <a:pt x="199390" y="1145541"/>
                </a:lnTo>
                <a:lnTo>
                  <a:pt x="213677" y="1135063"/>
                </a:lnTo>
                <a:lnTo>
                  <a:pt x="228283" y="1124903"/>
                </a:lnTo>
                <a:lnTo>
                  <a:pt x="242888" y="1115061"/>
                </a:lnTo>
                <a:lnTo>
                  <a:pt x="258445" y="1106171"/>
                </a:lnTo>
                <a:lnTo>
                  <a:pt x="273685" y="1097598"/>
                </a:lnTo>
                <a:lnTo>
                  <a:pt x="289878" y="1089661"/>
                </a:lnTo>
                <a:lnTo>
                  <a:pt x="306070" y="1081723"/>
                </a:lnTo>
                <a:lnTo>
                  <a:pt x="322263" y="1075056"/>
                </a:lnTo>
                <a:lnTo>
                  <a:pt x="339090" y="1068071"/>
                </a:lnTo>
                <a:lnTo>
                  <a:pt x="356235" y="1061721"/>
                </a:lnTo>
                <a:lnTo>
                  <a:pt x="373380" y="1056323"/>
                </a:lnTo>
                <a:lnTo>
                  <a:pt x="390843" y="1050926"/>
                </a:lnTo>
                <a:lnTo>
                  <a:pt x="408623" y="1046163"/>
                </a:lnTo>
                <a:close/>
                <a:moveTo>
                  <a:pt x="378989" y="637873"/>
                </a:moveTo>
                <a:lnTo>
                  <a:pt x="385970" y="651195"/>
                </a:lnTo>
                <a:lnTo>
                  <a:pt x="393585" y="664517"/>
                </a:lnTo>
                <a:lnTo>
                  <a:pt x="401517" y="677205"/>
                </a:lnTo>
                <a:lnTo>
                  <a:pt x="409449" y="689893"/>
                </a:lnTo>
                <a:lnTo>
                  <a:pt x="418016" y="702263"/>
                </a:lnTo>
                <a:lnTo>
                  <a:pt x="426583" y="713682"/>
                </a:lnTo>
                <a:lnTo>
                  <a:pt x="435150" y="725418"/>
                </a:lnTo>
                <a:lnTo>
                  <a:pt x="444669" y="736837"/>
                </a:lnTo>
                <a:lnTo>
                  <a:pt x="453871" y="747622"/>
                </a:lnTo>
                <a:lnTo>
                  <a:pt x="463707" y="758089"/>
                </a:lnTo>
                <a:lnTo>
                  <a:pt x="473543" y="768239"/>
                </a:lnTo>
                <a:lnTo>
                  <a:pt x="484014" y="778072"/>
                </a:lnTo>
                <a:lnTo>
                  <a:pt x="494167" y="787271"/>
                </a:lnTo>
                <a:lnTo>
                  <a:pt x="505272" y="796152"/>
                </a:lnTo>
                <a:lnTo>
                  <a:pt x="516060" y="804716"/>
                </a:lnTo>
                <a:lnTo>
                  <a:pt x="526848" y="812963"/>
                </a:lnTo>
                <a:lnTo>
                  <a:pt x="538271" y="820576"/>
                </a:lnTo>
                <a:lnTo>
                  <a:pt x="549694" y="827871"/>
                </a:lnTo>
                <a:lnTo>
                  <a:pt x="561433" y="834849"/>
                </a:lnTo>
                <a:lnTo>
                  <a:pt x="573491" y="841193"/>
                </a:lnTo>
                <a:lnTo>
                  <a:pt x="585548" y="846903"/>
                </a:lnTo>
                <a:lnTo>
                  <a:pt x="597922" y="852295"/>
                </a:lnTo>
                <a:lnTo>
                  <a:pt x="610297" y="857370"/>
                </a:lnTo>
                <a:lnTo>
                  <a:pt x="622671" y="861811"/>
                </a:lnTo>
                <a:lnTo>
                  <a:pt x="635363" y="865934"/>
                </a:lnTo>
                <a:lnTo>
                  <a:pt x="648689" y="869423"/>
                </a:lnTo>
                <a:lnTo>
                  <a:pt x="661381" y="872278"/>
                </a:lnTo>
                <a:lnTo>
                  <a:pt x="674708" y="874499"/>
                </a:lnTo>
                <a:lnTo>
                  <a:pt x="688034" y="876402"/>
                </a:lnTo>
                <a:lnTo>
                  <a:pt x="701678" y="877988"/>
                </a:lnTo>
                <a:lnTo>
                  <a:pt x="715321" y="878622"/>
                </a:lnTo>
                <a:lnTo>
                  <a:pt x="728648" y="878939"/>
                </a:lnTo>
                <a:lnTo>
                  <a:pt x="742291" y="878622"/>
                </a:lnTo>
                <a:lnTo>
                  <a:pt x="755618" y="877988"/>
                </a:lnTo>
                <a:lnTo>
                  <a:pt x="769261" y="876402"/>
                </a:lnTo>
                <a:lnTo>
                  <a:pt x="782905" y="874499"/>
                </a:lnTo>
                <a:lnTo>
                  <a:pt x="795914" y="872278"/>
                </a:lnTo>
                <a:lnTo>
                  <a:pt x="808606" y="869423"/>
                </a:lnTo>
                <a:lnTo>
                  <a:pt x="821932" y="865934"/>
                </a:lnTo>
                <a:lnTo>
                  <a:pt x="834624" y="861811"/>
                </a:lnTo>
                <a:lnTo>
                  <a:pt x="846999" y="857370"/>
                </a:lnTo>
                <a:lnTo>
                  <a:pt x="859373" y="852295"/>
                </a:lnTo>
                <a:lnTo>
                  <a:pt x="871748" y="846903"/>
                </a:lnTo>
                <a:lnTo>
                  <a:pt x="883805" y="841193"/>
                </a:lnTo>
                <a:lnTo>
                  <a:pt x="895862" y="834849"/>
                </a:lnTo>
                <a:lnTo>
                  <a:pt x="907602" y="827871"/>
                </a:lnTo>
                <a:lnTo>
                  <a:pt x="919342" y="820576"/>
                </a:lnTo>
                <a:lnTo>
                  <a:pt x="930447" y="812963"/>
                </a:lnTo>
                <a:lnTo>
                  <a:pt x="941235" y="804716"/>
                </a:lnTo>
                <a:lnTo>
                  <a:pt x="952340" y="796152"/>
                </a:lnTo>
                <a:lnTo>
                  <a:pt x="963128" y="787271"/>
                </a:lnTo>
                <a:lnTo>
                  <a:pt x="973282" y="778072"/>
                </a:lnTo>
                <a:lnTo>
                  <a:pt x="983753" y="768239"/>
                </a:lnTo>
                <a:lnTo>
                  <a:pt x="993589" y="758089"/>
                </a:lnTo>
                <a:lnTo>
                  <a:pt x="1003425" y="747622"/>
                </a:lnTo>
                <a:lnTo>
                  <a:pt x="1012626" y="736837"/>
                </a:lnTo>
                <a:lnTo>
                  <a:pt x="1022145" y="725418"/>
                </a:lnTo>
                <a:lnTo>
                  <a:pt x="1030712" y="713682"/>
                </a:lnTo>
                <a:lnTo>
                  <a:pt x="1039596" y="702263"/>
                </a:lnTo>
                <a:lnTo>
                  <a:pt x="1048163" y="689893"/>
                </a:lnTo>
                <a:lnTo>
                  <a:pt x="1056096" y="677205"/>
                </a:lnTo>
                <a:lnTo>
                  <a:pt x="1063711" y="664517"/>
                </a:lnTo>
                <a:lnTo>
                  <a:pt x="1071326" y="651195"/>
                </a:lnTo>
                <a:lnTo>
                  <a:pt x="1078624" y="637873"/>
                </a:lnTo>
                <a:lnTo>
                  <a:pt x="378989" y="637873"/>
                </a:lnTo>
                <a:close/>
                <a:moveTo>
                  <a:pt x="704533" y="0"/>
                </a:moveTo>
                <a:lnTo>
                  <a:pt x="717542" y="634"/>
                </a:lnTo>
                <a:lnTo>
                  <a:pt x="730234" y="952"/>
                </a:lnTo>
                <a:lnTo>
                  <a:pt x="742609" y="1586"/>
                </a:lnTo>
                <a:lnTo>
                  <a:pt x="754983" y="2855"/>
                </a:lnTo>
                <a:lnTo>
                  <a:pt x="767358" y="4124"/>
                </a:lnTo>
                <a:lnTo>
                  <a:pt x="779415" y="5709"/>
                </a:lnTo>
                <a:lnTo>
                  <a:pt x="791789" y="7930"/>
                </a:lnTo>
                <a:lnTo>
                  <a:pt x="803847" y="10150"/>
                </a:lnTo>
                <a:lnTo>
                  <a:pt x="815586" y="13005"/>
                </a:lnTo>
                <a:lnTo>
                  <a:pt x="827644" y="15542"/>
                </a:lnTo>
                <a:lnTo>
                  <a:pt x="839066" y="19032"/>
                </a:lnTo>
                <a:lnTo>
                  <a:pt x="850806" y="22203"/>
                </a:lnTo>
                <a:lnTo>
                  <a:pt x="862229" y="26010"/>
                </a:lnTo>
                <a:lnTo>
                  <a:pt x="873334" y="30133"/>
                </a:lnTo>
                <a:lnTo>
                  <a:pt x="884757" y="34257"/>
                </a:lnTo>
                <a:lnTo>
                  <a:pt x="895862" y="38697"/>
                </a:lnTo>
                <a:lnTo>
                  <a:pt x="906650" y="43773"/>
                </a:lnTo>
                <a:lnTo>
                  <a:pt x="917755" y="48530"/>
                </a:lnTo>
                <a:lnTo>
                  <a:pt x="928226" y="53923"/>
                </a:lnTo>
                <a:lnTo>
                  <a:pt x="938697" y="59632"/>
                </a:lnTo>
                <a:lnTo>
                  <a:pt x="948850" y="65024"/>
                </a:lnTo>
                <a:lnTo>
                  <a:pt x="959004" y="71051"/>
                </a:lnTo>
                <a:lnTo>
                  <a:pt x="969157" y="77395"/>
                </a:lnTo>
                <a:lnTo>
                  <a:pt x="978993" y="84056"/>
                </a:lnTo>
                <a:lnTo>
                  <a:pt x="988829" y="90717"/>
                </a:lnTo>
                <a:lnTo>
                  <a:pt x="998348" y="97695"/>
                </a:lnTo>
                <a:lnTo>
                  <a:pt x="1007867" y="104991"/>
                </a:lnTo>
                <a:lnTo>
                  <a:pt x="1016751" y="111969"/>
                </a:lnTo>
                <a:lnTo>
                  <a:pt x="1025953" y="119899"/>
                </a:lnTo>
                <a:lnTo>
                  <a:pt x="1034520" y="127511"/>
                </a:lnTo>
                <a:lnTo>
                  <a:pt x="1043087" y="135758"/>
                </a:lnTo>
                <a:lnTo>
                  <a:pt x="1051971" y="144005"/>
                </a:lnTo>
                <a:lnTo>
                  <a:pt x="1060221" y="152252"/>
                </a:lnTo>
                <a:lnTo>
                  <a:pt x="1068153" y="160816"/>
                </a:lnTo>
                <a:lnTo>
                  <a:pt x="1075768" y="169698"/>
                </a:lnTo>
                <a:lnTo>
                  <a:pt x="1083383" y="178579"/>
                </a:lnTo>
                <a:lnTo>
                  <a:pt x="1090998" y="188095"/>
                </a:lnTo>
                <a:lnTo>
                  <a:pt x="1097979" y="197293"/>
                </a:lnTo>
                <a:lnTo>
                  <a:pt x="1104959" y="206809"/>
                </a:lnTo>
                <a:lnTo>
                  <a:pt x="1111622" y="216642"/>
                </a:lnTo>
                <a:lnTo>
                  <a:pt x="1117968" y="226158"/>
                </a:lnTo>
                <a:lnTo>
                  <a:pt x="1124314" y="236308"/>
                </a:lnTo>
                <a:lnTo>
                  <a:pt x="1130343" y="246458"/>
                </a:lnTo>
                <a:lnTo>
                  <a:pt x="1136371" y="256926"/>
                </a:lnTo>
                <a:lnTo>
                  <a:pt x="1141765" y="267710"/>
                </a:lnTo>
                <a:lnTo>
                  <a:pt x="1146842" y="278177"/>
                </a:lnTo>
                <a:lnTo>
                  <a:pt x="1152236" y="288962"/>
                </a:lnTo>
                <a:lnTo>
                  <a:pt x="1156996" y="299747"/>
                </a:lnTo>
                <a:lnTo>
                  <a:pt x="1161438" y="310848"/>
                </a:lnTo>
                <a:lnTo>
                  <a:pt x="1165562" y="321950"/>
                </a:lnTo>
                <a:lnTo>
                  <a:pt x="1169687" y="333369"/>
                </a:lnTo>
                <a:lnTo>
                  <a:pt x="1173178" y="345105"/>
                </a:lnTo>
                <a:lnTo>
                  <a:pt x="1176985" y="356207"/>
                </a:lnTo>
                <a:lnTo>
                  <a:pt x="1179841" y="368260"/>
                </a:lnTo>
                <a:lnTo>
                  <a:pt x="1183014" y="379996"/>
                </a:lnTo>
                <a:lnTo>
                  <a:pt x="1185552" y="392049"/>
                </a:lnTo>
                <a:lnTo>
                  <a:pt x="1187773" y="403785"/>
                </a:lnTo>
                <a:lnTo>
                  <a:pt x="1189677" y="415839"/>
                </a:lnTo>
                <a:lnTo>
                  <a:pt x="1191581" y="428209"/>
                </a:lnTo>
                <a:lnTo>
                  <a:pt x="1192850" y="440263"/>
                </a:lnTo>
                <a:lnTo>
                  <a:pt x="1193802" y="452633"/>
                </a:lnTo>
                <a:lnTo>
                  <a:pt x="1194754" y="465638"/>
                </a:lnTo>
                <a:lnTo>
                  <a:pt x="1195388" y="478008"/>
                </a:lnTo>
                <a:lnTo>
                  <a:pt x="1195388" y="490696"/>
                </a:lnTo>
                <a:lnTo>
                  <a:pt x="1195388" y="503384"/>
                </a:lnTo>
                <a:lnTo>
                  <a:pt x="1194754" y="515754"/>
                </a:lnTo>
                <a:lnTo>
                  <a:pt x="1193802" y="528125"/>
                </a:lnTo>
                <a:lnTo>
                  <a:pt x="1192850" y="540495"/>
                </a:lnTo>
                <a:lnTo>
                  <a:pt x="1191581" y="553183"/>
                </a:lnTo>
                <a:lnTo>
                  <a:pt x="1189677" y="565553"/>
                </a:lnTo>
                <a:lnTo>
                  <a:pt x="1187773" y="577290"/>
                </a:lnTo>
                <a:lnTo>
                  <a:pt x="1185552" y="589343"/>
                </a:lnTo>
                <a:lnTo>
                  <a:pt x="1183014" y="601396"/>
                </a:lnTo>
                <a:lnTo>
                  <a:pt x="1179841" y="613132"/>
                </a:lnTo>
                <a:lnTo>
                  <a:pt x="1176985" y="624868"/>
                </a:lnTo>
                <a:lnTo>
                  <a:pt x="1173178" y="636287"/>
                </a:lnTo>
                <a:lnTo>
                  <a:pt x="1169687" y="648023"/>
                </a:lnTo>
                <a:lnTo>
                  <a:pt x="1165562" y="659442"/>
                </a:lnTo>
                <a:lnTo>
                  <a:pt x="1161438" y="670544"/>
                </a:lnTo>
                <a:lnTo>
                  <a:pt x="1156996" y="681329"/>
                </a:lnTo>
                <a:lnTo>
                  <a:pt x="1152236" y="692430"/>
                </a:lnTo>
                <a:lnTo>
                  <a:pt x="1146842" y="703215"/>
                </a:lnTo>
                <a:lnTo>
                  <a:pt x="1141765" y="713682"/>
                </a:lnTo>
                <a:lnTo>
                  <a:pt x="1136371" y="724149"/>
                </a:lnTo>
                <a:lnTo>
                  <a:pt x="1130343" y="734934"/>
                </a:lnTo>
                <a:lnTo>
                  <a:pt x="1124314" y="745084"/>
                </a:lnTo>
                <a:lnTo>
                  <a:pt x="1117968" y="755234"/>
                </a:lnTo>
                <a:lnTo>
                  <a:pt x="1111622" y="764750"/>
                </a:lnTo>
                <a:lnTo>
                  <a:pt x="1104959" y="774583"/>
                </a:lnTo>
                <a:lnTo>
                  <a:pt x="1097979" y="784099"/>
                </a:lnTo>
                <a:lnTo>
                  <a:pt x="1090998" y="793297"/>
                </a:lnTo>
                <a:lnTo>
                  <a:pt x="1083383" y="802813"/>
                </a:lnTo>
                <a:lnTo>
                  <a:pt x="1075768" y="811694"/>
                </a:lnTo>
                <a:lnTo>
                  <a:pt x="1068153" y="820576"/>
                </a:lnTo>
                <a:lnTo>
                  <a:pt x="1060221" y="829140"/>
                </a:lnTo>
                <a:lnTo>
                  <a:pt x="1051971" y="837387"/>
                </a:lnTo>
                <a:lnTo>
                  <a:pt x="1043087" y="845634"/>
                </a:lnTo>
                <a:lnTo>
                  <a:pt x="1034520" y="853881"/>
                </a:lnTo>
                <a:lnTo>
                  <a:pt x="1025953" y="861494"/>
                </a:lnTo>
                <a:lnTo>
                  <a:pt x="1016751" y="869423"/>
                </a:lnTo>
                <a:lnTo>
                  <a:pt x="1007867" y="876402"/>
                </a:lnTo>
                <a:lnTo>
                  <a:pt x="998348" y="883697"/>
                </a:lnTo>
                <a:lnTo>
                  <a:pt x="988829" y="890675"/>
                </a:lnTo>
                <a:lnTo>
                  <a:pt x="978993" y="897336"/>
                </a:lnTo>
                <a:lnTo>
                  <a:pt x="969157" y="903997"/>
                </a:lnTo>
                <a:lnTo>
                  <a:pt x="959004" y="910341"/>
                </a:lnTo>
                <a:lnTo>
                  <a:pt x="948850" y="916368"/>
                </a:lnTo>
                <a:lnTo>
                  <a:pt x="938697" y="921760"/>
                </a:lnTo>
                <a:lnTo>
                  <a:pt x="928226" y="927470"/>
                </a:lnTo>
                <a:lnTo>
                  <a:pt x="917755" y="932862"/>
                </a:lnTo>
                <a:lnTo>
                  <a:pt x="906650" y="937620"/>
                </a:lnTo>
                <a:lnTo>
                  <a:pt x="895862" y="942378"/>
                </a:lnTo>
                <a:lnTo>
                  <a:pt x="884757" y="947135"/>
                </a:lnTo>
                <a:lnTo>
                  <a:pt x="873334" y="951259"/>
                </a:lnTo>
                <a:lnTo>
                  <a:pt x="862229" y="955382"/>
                </a:lnTo>
                <a:lnTo>
                  <a:pt x="850806" y="959189"/>
                </a:lnTo>
                <a:lnTo>
                  <a:pt x="839066" y="962361"/>
                </a:lnTo>
                <a:lnTo>
                  <a:pt x="827644" y="965850"/>
                </a:lnTo>
                <a:lnTo>
                  <a:pt x="815586" y="968387"/>
                </a:lnTo>
                <a:lnTo>
                  <a:pt x="803847" y="970925"/>
                </a:lnTo>
                <a:lnTo>
                  <a:pt x="791789" y="973462"/>
                </a:lnTo>
                <a:lnTo>
                  <a:pt x="779415" y="975683"/>
                </a:lnTo>
                <a:lnTo>
                  <a:pt x="767358" y="976952"/>
                </a:lnTo>
                <a:lnTo>
                  <a:pt x="754983" y="978538"/>
                </a:lnTo>
                <a:lnTo>
                  <a:pt x="742609" y="979806"/>
                </a:lnTo>
                <a:lnTo>
                  <a:pt x="730234" y="980441"/>
                </a:lnTo>
                <a:lnTo>
                  <a:pt x="717542" y="980758"/>
                </a:lnTo>
                <a:lnTo>
                  <a:pt x="704533" y="981075"/>
                </a:lnTo>
                <a:lnTo>
                  <a:pt x="692159" y="980758"/>
                </a:lnTo>
                <a:lnTo>
                  <a:pt x="679467" y="980441"/>
                </a:lnTo>
                <a:lnTo>
                  <a:pt x="667093" y="979806"/>
                </a:lnTo>
                <a:lnTo>
                  <a:pt x="654718" y="978538"/>
                </a:lnTo>
                <a:lnTo>
                  <a:pt x="642344" y="976952"/>
                </a:lnTo>
                <a:lnTo>
                  <a:pt x="629969" y="975683"/>
                </a:lnTo>
                <a:lnTo>
                  <a:pt x="617912" y="973462"/>
                </a:lnTo>
                <a:lnTo>
                  <a:pt x="605855" y="970925"/>
                </a:lnTo>
                <a:lnTo>
                  <a:pt x="593798" y="968387"/>
                </a:lnTo>
                <a:lnTo>
                  <a:pt x="582058" y="965850"/>
                </a:lnTo>
                <a:lnTo>
                  <a:pt x="570635" y="962361"/>
                </a:lnTo>
                <a:lnTo>
                  <a:pt x="558895" y="959189"/>
                </a:lnTo>
                <a:lnTo>
                  <a:pt x="547473" y="955382"/>
                </a:lnTo>
                <a:lnTo>
                  <a:pt x="536050" y="951259"/>
                </a:lnTo>
                <a:lnTo>
                  <a:pt x="524945" y="947135"/>
                </a:lnTo>
                <a:lnTo>
                  <a:pt x="513839" y="942378"/>
                </a:lnTo>
                <a:lnTo>
                  <a:pt x="502734" y="937620"/>
                </a:lnTo>
                <a:lnTo>
                  <a:pt x="491946" y="932862"/>
                </a:lnTo>
                <a:lnTo>
                  <a:pt x="481475" y="927470"/>
                </a:lnTo>
                <a:lnTo>
                  <a:pt x="471004" y="921760"/>
                </a:lnTo>
                <a:lnTo>
                  <a:pt x="460534" y="916368"/>
                </a:lnTo>
                <a:lnTo>
                  <a:pt x="450380" y="910341"/>
                </a:lnTo>
                <a:lnTo>
                  <a:pt x="440544" y="903997"/>
                </a:lnTo>
                <a:lnTo>
                  <a:pt x="430391" y="897336"/>
                </a:lnTo>
                <a:lnTo>
                  <a:pt x="420872" y="890675"/>
                </a:lnTo>
                <a:lnTo>
                  <a:pt x="411036" y="883697"/>
                </a:lnTo>
                <a:lnTo>
                  <a:pt x="401834" y="876402"/>
                </a:lnTo>
                <a:lnTo>
                  <a:pt x="392633" y="869423"/>
                </a:lnTo>
                <a:lnTo>
                  <a:pt x="383748" y="861494"/>
                </a:lnTo>
                <a:lnTo>
                  <a:pt x="374864" y="853881"/>
                </a:lnTo>
                <a:lnTo>
                  <a:pt x="366615" y="845634"/>
                </a:lnTo>
                <a:lnTo>
                  <a:pt x="357730" y="837387"/>
                </a:lnTo>
                <a:lnTo>
                  <a:pt x="349481" y="829140"/>
                </a:lnTo>
                <a:lnTo>
                  <a:pt x="341548" y="820576"/>
                </a:lnTo>
                <a:lnTo>
                  <a:pt x="333933" y="811694"/>
                </a:lnTo>
                <a:lnTo>
                  <a:pt x="326318" y="802813"/>
                </a:lnTo>
                <a:lnTo>
                  <a:pt x="318703" y="793297"/>
                </a:lnTo>
                <a:lnTo>
                  <a:pt x="311723" y="784099"/>
                </a:lnTo>
                <a:lnTo>
                  <a:pt x="304742" y="774583"/>
                </a:lnTo>
                <a:lnTo>
                  <a:pt x="298079" y="764750"/>
                </a:lnTo>
                <a:lnTo>
                  <a:pt x="291416" y="755234"/>
                </a:lnTo>
                <a:lnTo>
                  <a:pt x="285387" y="745084"/>
                </a:lnTo>
                <a:lnTo>
                  <a:pt x="279359" y="734934"/>
                </a:lnTo>
                <a:lnTo>
                  <a:pt x="273330" y="724149"/>
                </a:lnTo>
                <a:lnTo>
                  <a:pt x="267936" y="713682"/>
                </a:lnTo>
                <a:lnTo>
                  <a:pt x="262859" y="703215"/>
                </a:lnTo>
                <a:lnTo>
                  <a:pt x="257465" y="692430"/>
                </a:lnTo>
                <a:lnTo>
                  <a:pt x="252706" y="681329"/>
                </a:lnTo>
                <a:lnTo>
                  <a:pt x="248264" y="670544"/>
                </a:lnTo>
                <a:lnTo>
                  <a:pt x="243822" y="659442"/>
                </a:lnTo>
                <a:lnTo>
                  <a:pt x="239697" y="648023"/>
                </a:lnTo>
                <a:lnTo>
                  <a:pt x="236206" y="636287"/>
                </a:lnTo>
                <a:lnTo>
                  <a:pt x="232716" y="624868"/>
                </a:lnTo>
                <a:lnTo>
                  <a:pt x="229543" y="613132"/>
                </a:lnTo>
                <a:lnTo>
                  <a:pt x="226688" y="601396"/>
                </a:lnTo>
                <a:lnTo>
                  <a:pt x="224149" y="589343"/>
                </a:lnTo>
                <a:lnTo>
                  <a:pt x="221928" y="577290"/>
                </a:lnTo>
                <a:lnTo>
                  <a:pt x="220024" y="565553"/>
                </a:lnTo>
                <a:lnTo>
                  <a:pt x="218121" y="553183"/>
                </a:lnTo>
                <a:lnTo>
                  <a:pt x="216851" y="540495"/>
                </a:lnTo>
                <a:lnTo>
                  <a:pt x="215900" y="528125"/>
                </a:lnTo>
                <a:lnTo>
                  <a:pt x="214630" y="515754"/>
                </a:lnTo>
                <a:lnTo>
                  <a:pt x="214313" y="503384"/>
                </a:lnTo>
                <a:lnTo>
                  <a:pt x="214313" y="490696"/>
                </a:lnTo>
                <a:lnTo>
                  <a:pt x="214313" y="478008"/>
                </a:lnTo>
                <a:lnTo>
                  <a:pt x="214630" y="465638"/>
                </a:lnTo>
                <a:lnTo>
                  <a:pt x="215900" y="452633"/>
                </a:lnTo>
                <a:lnTo>
                  <a:pt x="216851" y="440263"/>
                </a:lnTo>
                <a:lnTo>
                  <a:pt x="218121" y="428209"/>
                </a:lnTo>
                <a:lnTo>
                  <a:pt x="220024" y="415839"/>
                </a:lnTo>
                <a:lnTo>
                  <a:pt x="221928" y="403785"/>
                </a:lnTo>
                <a:lnTo>
                  <a:pt x="224149" y="392049"/>
                </a:lnTo>
                <a:lnTo>
                  <a:pt x="226688" y="379996"/>
                </a:lnTo>
                <a:lnTo>
                  <a:pt x="229543" y="368260"/>
                </a:lnTo>
                <a:lnTo>
                  <a:pt x="232716" y="356207"/>
                </a:lnTo>
                <a:lnTo>
                  <a:pt x="236206" y="345105"/>
                </a:lnTo>
                <a:lnTo>
                  <a:pt x="239697" y="333369"/>
                </a:lnTo>
                <a:lnTo>
                  <a:pt x="243822" y="321950"/>
                </a:lnTo>
                <a:lnTo>
                  <a:pt x="248264" y="310848"/>
                </a:lnTo>
                <a:lnTo>
                  <a:pt x="252706" y="299747"/>
                </a:lnTo>
                <a:lnTo>
                  <a:pt x="257465" y="288962"/>
                </a:lnTo>
                <a:lnTo>
                  <a:pt x="262859" y="278177"/>
                </a:lnTo>
                <a:lnTo>
                  <a:pt x="267936" y="267710"/>
                </a:lnTo>
                <a:lnTo>
                  <a:pt x="273330" y="256926"/>
                </a:lnTo>
                <a:lnTo>
                  <a:pt x="279359" y="246458"/>
                </a:lnTo>
                <a:lnTo>
                  <a:pt x="285387" y="236308"/>
                </a:lnTo>
                <a:lnTo>
                  <a:pt x="291416" y="226158"/>
                </a:lnTo>
                <a:lnTo>
                  <a:pt x="298079" y="216642"/>
                </a:lnTo>
                <a:lnTo>
                  <a:pt x="304742" y="206809"/>
                </a:lnTo>
                <a:lnTo>
                  <a:pt x="311723" y="197293"/>
                </a:lnTo>
                <a:lnTo>
                  <a:pt x="318703" y="188095"/>
                </a:lnTo>
                <a:lnTo>
                  <a:pt x="326318" y="178579"/>
                </a:lnTo>
                <a:lnTo>
                  <a:pt x="333933" y="169698"/>
                </a:lnTo>
                <a:lnTo>
                  <a:pt x="341548" y="160816"/>
                </a:lnTo>
                <a:lnTo>
                  <a:pt x="349481" y="152252"/>
                </a:lnTo>
                <a:lnTo>
                  <a:pt x="357730" y="144005"/>
                </a:lnTo>
                <a:lnTo>
                  <a:pt x="366615" y="135758"/>
                </a:lnTo>
                <a:lnTo>
                  <a:pt x="374864" y="127511"/>
                </a:lnTo>
                <a:lnTo>
                  <a:pt x="383748" y="119899"/>
                </a:lnTo>
                <a:lnTo>
                  <a:pt x="392633" y="111969"/>
                </a:lnTo>
                <a:lnTo>
                  <a:pt x="401834" y="104991"/>
                </a:lnTo>
                <a:lnTo>
                  <a:pt x="411036" y="97695"/>
                </a:lnTo>
                <a:lnTo>
                  <a:pt x="420872" y="90717"/>
                </a:lnTo>
                <a:lnTo>
                  <a:pt x="430391" y="84056"/>
                </a:lnTo>
                <a:lnTo>
                  <a:pt x="440544" y="77395"/>
                </a:lnTo>
                <a:lnTo>
                  <a:pt x="450380" y="71051"/>
                </a:lnTo>
                <a:lnTo>
                  <a:pt x="460534" y="65024"/>
                </a:lnTo>
                <a:lnTo>
                  <a:pt x="471004" y="59632"/>
                </a:lnTo>
                <a:lnTo>
                  <a:pt x="481475" y="53923"/>
                </a:lnTo>
                <a:lnTo>
                  <a:pt x="491946" y="48530"/>
                </a:lnTo>
                <a:lnTo>
                  <a:pt x="502734" y="43773"/>
                </a:lnTo>
                <a:lnTo>
                  <a:pt x="513839" y="38697"/>
                </a:lnTo>
                <a:lnTo>
                  <a:pt x="524945" y="34257"/>
                </a:lnTo>
                <a:lnTo>
                  <a:pt x="536050" y="30133"/>
                </a:lnTo>
                <a:lnTo>
                  <a:pt x="547473" y="26010"/>
                </a:lnTo>
                <a:lnTo>
                  <a:pt x="558895" y="22203"/>
                </a:lnTo>
                <a:lnTo>
                  <a:pt x="570635" y="19032"/>
                </a:lnTo>
                <a:lnTo>
                  <a:pt x="582058" y="15542"/>
                </a:lnTo>
                <a:lnTo>
                  <a:pt x="593798" y="13005"/>
                </a:lnTo>
                <a:lnTo>
                  <a:pt x="605855" y="10150"/>
                </a:lnTo>
                <a:lnTo>
                  <a:pt x="617912" y="7930"/>
                </a:lnTo>
                <a:lnTo>
                  <a:pt x="629969" y="5709"/>
                </a:lnTo>
                <a:lnTo>
                  <a:pt x="642344" y="4124"/>
                </a:lnTo>
                <a:lnTo>
                  <a:pt x="654718" y="2855"/>
                </a:lnTo>
                <a:lnTo>
                  <a:pt x="667093" y="1586"/>
                </a:lnTo>
                <a:lnTo>
                  <a:pt x="679467" y="952"/>
                </a:lnTo>
                <a:lnTo>
                  <a:pt x="692159" y="634"/>
                </a:lnTo>
                <a:lnTo>
                  <a:pt x="704533" y="0"/>
                </a:lnTo>
                <a:close/>
              </a:path>
            </a:pathLst>
          </a:custGeom>
          <a:solidFill>
            <a:srgbClr val="3F3F3F"/>
          </a:solidFill>
          <a:ln>
            <a:noFill/>
          </a:ln>
        </p:spPr>
        <p:txBody>
          <a:bodyPr anchor="ctr">
            <a:scene3d>
              <a:camera prst="orthographicFront"/>
              <a:lightRig rig="threePt" dir="t"/>
            </a:scene3d>
            <a:sp3d>
              <a:contourClr>
                <a:srgbClr val="FFFFFF"/>
              </a:contourClr>
            </a:sp3d>
          </a:bodyPr>
          <a:lstStyle>
            <a:defPPr>
              <a:defRPr lang="zh-CN"/>
            </a:defPPr>
            <a:lvl1pPr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  <a:cs typeface="+mn-cs"/>
              </a:defRPr>
            </a:lvl1pPr>
            <a:lvl2pPr marL="457200"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  <a:cs typeface="+mn-cs"/>
              </a:defRPr>
            </a:lvl2pPr>
            <a:lvl3pPr marL="914400"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  <a:cs typeface="+mn-cs"/>
              </a:defRPr>
            </a:lvl3pPr>
            <a:lvl4pPr marL="1371600"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  <a:cs typeface="+mn-cs"/>
              </a:defRPr>
            </a:lvl4pPr>
            <a:lvl5pPr marL="1828800"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  <a:cs typeface="+mn-cs"/>
              </a:defRPr>
            </a:lvl5pPr>
            <a:lvl6pPr marL="2286000" algn="l" defTabSz="914400" rtl="0" eaLnBrk="1" latinLnBrk="0" hangingPunct="1">
              <a:defRPr kern="12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  <a:cs typeface="+mn-cs"/>
              </a:defRPr>
            </a:lvl6pPr>
            <a:lvl7pPr marL="2743200" algn="l" defTabSz="914400" rtl="0" eaLnBrk="1" latinLnBrk="0" hangingPunct="1">
              <a:defRPr kern="12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  <a:cs typeface="+mn-cs"/>
              </a:defRPr>
            </a:lvl7pPr>
            <a:lvl8pPr marL="3200400" algn="l" defTabSz="914400" rtl="0" eaLnBrk="1" latinLnBrk="0" hangingPunct="1">
              <a:defRPr kern="12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  <a:cs typeface="+mn-cs"/>
              </a:defRPr>
            </a:lvl8pPr>
            <a:lvl9pPr marL="3657600" algn="l" defTabSz="914400" rtl="0" eaLnBrk="1" latinLnBrk="0" hangingPunct="1">
              <a:defRPr kern="12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  <a:cs typeface="+mn-cs"/>
              </a:defRPr>
            </a:lvl9pPr>
          </a:lstStyle>
          <a:p>
            <a:pPr algn="ctr">
              <a:defRPr/>
            </a:pPr>
            <a:endParaRPr lang="zh-CN" altLang="en-US">
              <a:solidFill>
                <a:srgbClr val="FFFFFF"/>
              </a:solidFill>
            </a:endParaRPr>
          </a:p>
        </p:txBody>
      </p:sp>
      <p:sp>
        <p:nvSpPr>
          <p:cNvPr id="25" name="KSO_Shape"/>
          <p:cNvSpPr/>
          <p:nvPr/>
        </p:nvSpPr>
        <p:spPr bwMode="auto">
          <a:xfrm>
            <a:off x="6326078" y="2062946"/>
            <a:ext cx="2526987" cy="2636857"/>
          </a:xfrm>
          <a:custGeom>
            <a:avLst/>
            <a:gdLst>
              <a:gd name="T0" fmla="*/ 664051 w 1409700"/>
              <a:gd name="T1" fmla="*/ 1412910 h 1470026"/>
              <a:gd name="T2" fmla="*/ 835511 w 1409700"/>
              <a:gd name="T3" fmla="*/ 1448294 h 1470026"/>
              <a:gd name="T4" fmla="*/ 1015196 w 1409700"/>
              <a:gd name="T5" fmla="*/ 1445002 h 1470026"/>
              <a:gd name="T6" fmla="*/ 1184601 w 1409700"/>
              <a:gd name="T7" fmla="*/ 1405091 h 1470026"/>
              <a:gd name="T8" fmla="*/ 1342081 w 1409700"/>
              <a:gd name="T9" fmla="*/ 1368884 h 1470026"/>
              <a:gd name="T10" fmla="*/ 1490927 w 1409700"/>
              <a:gd name="T11" fmla="*/ 1433482 h 1470026"/>
              <a:gd name="T12" fmla="*/ 1620448 w 1409700"/>
              <a:gd name="T13" fmla="*/ 1530583 h 1470026"/>
              <a:gd name="T14" fmla="*/ 1727354 w 1409700"/>
              <a:gd name="T15" fmla="*/ 1665949 h 1470026"/>
              <a:gd name="T16" fmla="*/ 1807945 w 1409700"/>
              <a:gd name="T17" fmla="*/ 1845341 h 1470026"/>
              <a:gd name="T18" fmla="*/ 37828 w 1409700"/>
              <a:gd name="T19" fmla="*/ 1788972 h 1470026"/>
              <a:gd name="T20" fmla="*/ 126642 w 1409700"/>
              <a:gd name="T21" fmla="*/ 1623158 h 1470026"/>
              <a:gd name="T22" fmla="*/ 240127 w 1409700"/>
              <a:gd name="T23" fmla="*/ 1499313 h 1470026"/>
              <a:gd name="T24" fmla="*/ 375405 w 1409700"/>
              <a:gd name="T25" fmla="*/ 1412087 h 1470026"/>
              <a:gd name="T26" fmla="*/ 529185 w 1409700"/>
              <a:gd name="T27" fmla="*/ 1355718 h 1470026"/>
              <a:gd name="T28" fmla="*/ 552444 w 1409700"/>
              <a:gd name="T29" fmla="*/ 924857 h 1470026"/>
              <a:gd name="T30" fmla="*/ 639969 w 1409700"/>
              <a:gd name="T31" fmla="*/ 1020221 h 1470026"/>
              <a:gd name="T32" fmla="*/ 742697 w 1409700"/>
              <a:gd name="T33" fmla="*/ 1090098 h 1470026"/>
              <a:gd name="T34" fmla="*/ 856518 w 1409700"/>
              <a:gd name="T35" fmla="*/ 1130381 h 1470026"/>
              <a:gd name="T36" fmla="*/ 978559 w 1409700"/>
              <a:gd name="T37" fmla="*/ 1137781 h 1470026"/>
              <a:gd name="T38" fmla="*/ 1096902 w 1409700"/>
              <a:gd name="T39" fmla="*/ 1111062 h 1470026"/>
              <a:gd name="T40" fmla="*/ 1204971 w 1409700"/>
              <a:gd name="T41" fmla="*/ 1053515 h 1470026"/>
              <a:gd name="T42" fmla="*/ 1299481 w 1409700"/>
              <a:gd name="T43" fmla="*/ 968840 h 1470026"/>
              <a:gd name="T44" fmla="*/ 1377554 w 1409700"/>
              <a:gd name="T45" fmla="*/ 861145 h 1470026"/>
              <a:gd name="T46" fmla="*/ 961712 w 1409700"/>
              <a:gd name="T47" fmla="*/ 2055 h 1470026"/>
              <a:gd name="T48" fmla="*/ 1071836 w 1409700"/>
              <a:gd name="T49" fmla="*/ 20141 h 1470026"/>
              <a:gd name="T50" fmla="*/ 1174153 w 1409700"/>
              <a:gd name="T51" fmla="*/ 56725 h 1470026"/>
              <a:gd name="T52" fmla="*/ 1267840 w 1409700"/>
              <a:gd name="T53" fmla="*/ 108928 h 1470026"/>
              <a:gd name="T54" fmla="*/ 1350845 w 1409700"/>
              <a:gd name="T55" fmla="*/ 175928 h 1470026"/>
              <a:gd name="T56" fmla="*/ 1421932 w 1409700"/>
              <a:gd name="T57" fmla="*/ 255671 h 1470026"/>
              <a:gd name="T58" fmla="*/ 1478637 w 1409700"/>
              <a:gd name="T59" fmla="*/ 346924 h 1470026"/>
              <a:gd name="T60" fmla="*/ 1519318 w 1409700"/>
              <a:gd name="T61" fmla="*/ 447220 h 1470026"/>
              <a:gd name="T62" fmla="*/ 1543151 w 1409700"/>
              <a:gd name="T63" fmla="*/ 554914 h 1470026"/>
              <a:gd name="T64" fmla="*/ 1547260 w 1409700"/>
              <a:gd name="T65" fmla="*/ 668363 h 1470026"/>
              <a:gd name="T66" fmla="*/ 1532056 w 1409700"/>
              <a:gd name="T67" fmla="*/ 779346 h 1470026"/>
              <a:gd name="T68" fmla="*/ 1498362 w 1409700"/>
              <a:gd name="T69" fmla="*/ 882931 h 1470026"/>
              <a:gd name="T70" fmla="*/ 1447819 w 1409700"/>
              <a:gd name="T71" fmla="*/ 978704 h 1470026"/>
              <a:gd name="T72" fmla="*/ 1383306 w 1409700"/>
              <a:gd name="T73" fmla="*/ 1063381 h 1470026"/>
              <a:gd name="T74" fmla="*/ 1305233 w 1409700"/>
              <a:gd name="T75" fmla="*/ 1135725 h 1470026"/>
              <a:gd name="T76" fmla="*/ 1215655 w 1409700"/>
              <a:gd name="T77" fmla="*/ 1194505 h 1470026"/>
              <a:gd name="T78" fmla="*/ 1116625 w 1409700"/>
              <a:gd name="T79" fmla="*/ 1238075 h 1470026"/>
              <a:gd name="T80" fmla="*/ 1009378 w 1409700"/>
              <a:gd name="T81" fmla="*/ 1264383 h 1470026"/>
              <a:gd name="T82" fmla="*/ 896377 w 1409700"/>
              <a:gd name="T83" fmla="*/ 1270960 h 1470026"/>
              <a:gd name="T84" fmla="*/ 784610 w 1409700"/>
              <a:gd name="T85" fmla="*/ 1258217 h 1470026"/>
              <a:gd name="T86" fmla="*/ 679827 w 1409700"/>
              <a:gd name="T87" fmla="*/ 1227388 h 1470026"/>
              <a:gd name="T88" fmla="*/ 583262 w 1409700"/>
              <a:gd name="T89" fmla="*/ 1179707 h 1470026"/>
              <a:gd name="T90" fmla="*/ 496971 w 1409700"/>
              <a:gd name="T91" fmla="*/ 1116406 h 1470026"/>
              <a:gd name="T92" fmla="*/ 422597 w 1409700"/>
              <a:gd name="T93" fmla="*/ 1040362 h 1470026"/>
              <a:gd name="T94" fmla="*/ 361782 w 1409700"/>
              <a:gd name="T95" fmla="*/ 952398 h 1470026"/>
              <a:gd name="T96" fmla="*/ 315760 w 1409700"/>
              <a:gd name="T97" fmla="*/ 854568 h 1470026"/>
              <a:gd name="T98" fmla="*/ 287407 w 1409700"/>
              <a:gd name="T99" fmla="*/ 748107 h 1470026"/>
              <a:gd name="T100" fmla="*/ 277545 w 1409700"/>
              <a:gd name="T101" fmla="*/ 635891 h 1470026"/>
              <a:gd name="T102" fmla="*/ 287407 w 1409700"/>
              <a:gd name="T103" fmla="*/ 523263 h 1470026"/>
              <a:gd name="T104" fmla="*/ 315760 w 1409700"/>
              <a:gd name="T105" fmla="*/ 417214 h 1470026"/>
              <a:gd name="T106" fmla="*/ 361782 w 1409700"/>
              <a:gd name="T107" fmla="*/ 319384 h 1470026"/>
              <a:gd name="T108" fmla="*/ 422597 w 1409700"/>
              <a:gd name="T109" fmla="*/ 231420 h 1470026"/>
              <a:gd name="T110" fmla="*/ 496971 w 1409700"/>
              <a:gd name="T111" fmla="*/ 155377 h 1470026"/>
              <a:gd name="T112" fmla="*/ 583262 w 1409700"/>
              <a:gd name="T113" fmla="*/ 92075 h 1470026"/>
              <a:gd name="T114" fmla="*/ 679827 w 1409700"/>
              <a:gd name="T115" fmla="*/ 44393 h 1470026"/>
              <a:gd name="T116" fmla="*/ 784610 w 1409700"/>
              <a:gd name="T117" fmla="*/ 13153 h 1470026"/>
              <a:gd name="T118" fmla="*/ 896377 w 1409700"/>
              <a:gd name="T119" fmla="*/ 822 h 1470026"/>
              <a:gd name="T120" fmla="*/ 0 60000 65536"/>
              <a:gd name="T121" fmla="*/ 0 60000 65536"/>
              <a:gd name="T122" fmla="*/ 0 60000 65536"/>
              <a:gd name="T123" fmla="*/ 0 60000 65536"/>
              <a:gd name="T124" fmla="*/ 0 60000 65536"/>
              <a:gd name="T125" fmla="*/ 0 60000 65536"/>
              <a:gd name="T126" fmla="*/ 0 60000 65536"/>
              <a:gd name="T127" fmla="*/ 0 60000 65536"/>
              <a:gd name="T128" fmla="*/ 0 60000 65536"/>
              <a:gd name="T129" fmla="*/ 0 60000 65536"/>
              <a:gd name="T130" fmla="*/ 0 60000 65536"/>
              <a:gd name="T131" fmla="*/ 0 60000 65536"/>
              <a:gd name="T132" fmla="*/ 0 60000 65536"/>
              <a:gd name="T133" fmla="*/ 0 60000 65536"/>
              <a:gd name="T134" fmla="*/ 0 60000 65536"/>
              <a:gd name="T135" fmla="*/ 0 60000 65536"/>
              <a:gd name="T136" fmla="*/ 0 60000 65536"/>
              <a:gd name="T137" fmla="*/ 0 60000 65536"/>
              <a:gd name="T138" fmla="*/ 0 60000 65536"/>
              <a:gd name="T139" fmla="*/ 0 60000 65536"/>
              <a:gd name="T140" fmla="*/ 0 60000 65536"/>
              <a:gd name="T141" fmla="*/ 0 60000 65536"/>
              <a:gd name="T142" fmla="*/ 0 60000 65536"/>
              <a:gd name="T143" fmla="*/ 0 60000 65536"/>
              <a:gd name="T144" fmla="*/ 0 60000 65536"/>
              <a:gd name="T145" fmla="*/ 0 60000 65536"/>
              <a:gd name="T146" fmla="*/ 0 60000 65536"/>
              <a:gd name="T147" fmla="*/ 0 60000 65536"/>
              <a:gd name="T148" fmla="*/ 0 60000 65536"/>
              <a:gd name="T149" fmla="*/ 0 60000 65536"/>
              <a:gd name="T150" fmla="*/ 0 60000 65536"/>
              <a:gd name="T151" fmla="*/ 0 60000 65536"/>
              <a:gd name="T152" fmla="*/ 0 60000 65536"/>
              <a:gd name="T153" fmla="*/ 0 60000 65536"/>
              <a:gd name="T154" fmla="*/ 0 60000 65536"/>
              <a:gd name="T155" fmla="*/ 0 60000 65536"/>
              <a:gd name="T156" fmla="*/ 0 60000 65536"/>
              <a:gd name="T157" fmla="*/ 0 60000 65536"/>
              <a:gd name="T158" fmla="*/ 0 60000 65536"/>
              <a:gd name="T159" fmla="*/ 0 60000 65536"/>
              <a:gd name="T160" fmla="*/ 0 60000 65536"/>
              <a:gd name="T161" fmla="*/ 0 60000 65536"/>
              <a:gd name="T162" fmla="*/ 0 60000 65536"/>
              <a:gd name="T163" fmla="*/ 0 60000 65536"/>
              <a:gd name="T164" fmla="*/ 0 60000 65536"/>
              <a:gd name="T165" fmla="*/ 0 60000 65536"/>
              <a:gd name="T166" fmla="*/ 0 60000 65536"/>
              <a:gd name="T167" fmla="*/ 0 60000 65536"/>
              <a:gd name="T168" fmla="*/ 0 60000 65536"/>
              <a:gd name="T169" fmla="*/ 0 60000 65536"/>
              <a:gd name="T170" fmla="*/ 0 60000 65536"/>
              <a:gd name="T171" fmla="*/ 0 60000 65536"/>
              <a:gd name="T172" fmla="*/ 0 60000 65536"/>
              <a:gd name="T173" fmla="*/ 0 60000 65536"/>
              <a:gd name="T174" fmla="*/ 0 60000 65536"/>
              <a:gd name="T175" fmla="*/ 0 60000 65536"/>
              <a:gd name="T176" fmla="*/ 0 60000 65536"/>
              <a:gd name="T177" fmla="*/ 0 60000 65536"/>
              <a:gd name="T178" fmla="*/ 0 60000 65536"/>
              <a:gd name="T179" fmla="*/ 0 60000 65536"/>
            </a:gdLst>
            <a:ahLst/>
            <a:cxnLst>
              <a:cxn ang="T120">
                <a:pos x="T0" y="T1"/>
              </a:cxn>
              <a:cxn ang="T121">
                <a:pos x="T2" y="T3"/>
              </a:cxn>
              <a:cxn ang="T122">
                <a:pos x="T4" y="T5"/>
              </a:cxn>
              <a:cxn ang="T123">
                <a:pos x="T6" y="T7"/>
              </a:cxn>
              <a:cxn ang="T124">
                <a:pos x="T8" y="T9"/>
              </a:cxn>
              <a:cxn ang="T125">
                <a:pos x="T10" y="T11"/>
              </a:cxn>
              <a:cxn ang="T126">
                <a:pos x="T12" y="T13"/>
              </a:cxn>
              <a:cxn ang="T127">
                <a:pos x="T14" y="T15"/>
              </a:cxn>
              <a:cxn ang="T128">
                <a:pos x="T16" y="T17"/>
              </a:cxn>
              <a:cxn ang="T129">
                <a:pos x="T18" y="T19"/>
              </a:cxn>
              <a:cxn ang="T130">
                <a:pos x="T20" y="T21"/>
              </a:cxn>
              <a:cxn ang="T131">
                <a:pos x="T22" y="T23"/>
              </a:cxn>
              <a:cxn ang="T132">
                <a:pos x="T24" y="T25"/>
              </a:cxn>
              <a:cxn ang="T133">
                <a:pos x="T26" y="T27"/>
              </a:cxn>
              <a:cxn ang="T134">
                <a:pos x="T28" y="T29"/>
              </a:cxn>
              <a:cxn ang="T135">
                <a:pos x="T30" y="T31"/>
              </a:cxn>
              <a:cxn ang="T136">
                <a:pos x="T32" y="T33"/>
              </a:cxn>
              <a:cxn ang="T137">
                <a:pos x="T34" y="T35"/>
              </a:cxn>
              <a:cxn ang="T138">
                <a:pos x="T36" y="T37"/>
              </a:cxn>
              <a:cxn ang="T139">
                <a:pos x="T38" y="T39"/>
              </a:cxn>
              <a:cxn ang="T140">
                <a:pos x="T40" y="T41"/>
              </a:cxn>
              <a:cxn ang="T141">
                <a:pos x="T42" y="T43"/>
              </a:cxn>
              <a:cxn ang="T142">
                <a:pos x="T44" y="T45"/>
              </a:cxn>
              <a:cxn ang="T143">
                <a:pos x="T46" y="T47"/>
              </a:cxn>
              <a:cxn ang="T144">
                <a:pos x="T48" y="T49"/>
              </a:cxn>
              <a:cxn ang="T145">
                <a:pos x="T50" y="T51"/>
              </a:cxn>
              <a:cxn ang="T146">
                <a:pos x="T52" y="T53"/>
              </a:cxn>
              <a:cxn ang="T147">
                <a:pos x="T54" y="T55"/>
              </a:cxn>
              <a:cxn ang="T148">
                <a:pos x="T56" y="T57"/>
              </a:cxn>
              <a:cxn ang="T149">
                <a:pos x="T58" y="T59"/>
              </a:cxn>
              <a:cxn ang="T150">
                <a:pos x="T60" y="T61"/>
              </a:cxn>
              <a:cxn ang="T151">
                <a:pos x="T62" y="T63"/>
              </a:cxn>
              <a:cxn ang="T152">
                <a:pos x="T64" y="T65"/>
              </a:cxn>
              <a:cxn ang="T153">
                <a:pos x="T66" y="T67"/>
              </a:cxn>
              <a:cxn ang="T154">
                <a:pos x="T68" y="T69"/>
              </a:cxn>
              <a:cxn ang="T155">
                <a:pos x="T70" y="T71"/>
              </a:cxn>
              <a:cxn ang="T156">
                <a:pos x="T72" y="T73"/>
              </a:cxn>
              <a:cxn ang="T157">
                <a:pos x="T74" y="T75"/>
              </a:cxn>
              <a:cxn ang="T158">
                <a:pos x="T76" y="T77"/>
              </a:cxn>
              <a:cxn ang="T159">
                <a:pos x="T78" y="T79"/>
              </a:cxn>
              <a:cxn ang="T160">
                <a:pos x="T80" y="T81"/>
              </a:cxn>
              <a:cxn ang="T161">
                <a:pos x="T82" y="T83"/>
              </a:cxn>
              <a:cxn ang="T162">
                <a:pos x="T84" y="T85"/>
              </a:cxn>
              <a:cxn ang="T163">
                <a:pos x="T86" y="T87"/>
              </a:cxn>
              <a:cxn ang="T164">
                <a:pos x="T88" y="T89"/>
              </a:cxn>
              <a:cxn ang="T165">
                <a:pos x="T90" y="T91"/>
              </a:cxn>
              <a:cxn ang="T166">
                <a:pos x="T92" y="T93"/>
              </a:cxn>
              <a:cxn ang="T167">
                <a:pos x="T94" y="T95"/>
              </a:cxn>
              <a:cxn ang="T168">
                <a:pos x="T96" y="T97"/>
              </a:cxn>
              <a:cxn ang="T169">
                <a:pos x="T98" y="T99"/>
              </a:cxn>
              <a:cxn ang="T170">
                <a:pos x="T100" y="T101"/>
              </a:cxn>
              <a:cxn ang="T171">
                <a:pos x="T102" y="T103"/>
              </a:cxn>
              <a:cxn ang="T172">
                <a:pos x="T104" y="T105"/>
              </a:cxn>
              <a:cxn ang="T173">
                <a:pos x="T106" y="T107"/>
              </a:cxn>
              <a:cxn ang="T174">
                <a:pos x="T108" y="T109"/>
              </a:cxn>
              <a:cxn ang="T175">
                <a:pos x="T110" y="T111"/>
              </a:cxn>
              <a:cxn ang="T176">
                <a:pos x="T112" y="T113"/>
              </a:cxn>
              <a:cxn ang="T177">
                <a:pos x="T114" y="T115"/>
              </a:cxn>
              <a:cxn ang="T178">
                <a:pos x="T116" y="T117"/>
              </a:cxn>
              <a:cxn ang="T179">
                <a:pos x="T118" y="T119"/>
              </a:cxn>
            </a:cxnLst>
            <a:rect l="0" t="0" r="r" b="b"/>
            <a:pathLst>
              <a:path w="1409700" h="1470026">
                <a:moveTo>
                  <a:pt x="408623" y="1046163"/>
                </a:moveTo>
                <a:lnTo>
                  <a:pt x="425133" y="1054736"/>
                </a:lnTo>
                <a:lnTo>
                  <a:pt x="442278" y="1062991"/>
                </a:lnTo>
                <a:lnTo>
                  <a:pt x="459423" y="1070611"/>
                </a:lnTo>
                <a:lnTo>
                  <a:pt x="477203" y="1077596"/>
                </a:lnTo>
                <a:lnTo>
                  <a:pt x="494983" y="1084263"/>
                </a:lnTo>
                <a:lnTo>
                  <a:pt x="512763" y="1090296"/>
                </a:lnTo>
                <a:lnTo>
                  <a:pt x="531178" y="1096011"/>
                </a:lnTo>
                <a:lnTo>
                  <a:pt x="549593" y="1100773"/>
                </a:lnTo>
                <a:lnTo>
                  <a:pt x="568643" y="1105536"/>
                </a:lnTo>
                <a:lnTo>
                  <a:pt x="587375" y="1109346"/>
                </a:lnTo>
                <a:lnTo>
                  <a:pt x="606425" y="1112521"/>
                </a:lnTo>
                <a:lnTo>
                  <a:pt x="625793" y="1115696"/>
                </a:lnTo>
                <a:lnTo>
                  <a:pt x="645160" y="1117601"/>
                </a:lnTo>
                <a:lnTo>
                  <a:pt x="664845" y="1118871"/>
                </a:lnTo>
                <a:lnTo>
                  <a:pt x="684848" y="1120141"/>
                </a:lnTo>
                <a:lnTo>
                  <a:pt x="704533" y="1120458"/>
                </a:lnTo>
                <a:lnTo>
                  <a:pt x="724853" y="1120141"/>
                </a:lnTo>
                <a:lnTo>
                  <a:pt x="744538" y="1118871"/>
                </a:lnTo>
                <a:lnTo>
                  <a:pt x="764540" y="1117601"/>
                </a:lnTo>
                <a:lnTo>
                  <a:pt x="783908" y="1115061"/>
                </a:lnTo>
                <a:lnTo>
                  <a:pt x="803275" y="1112521"/>
                </a:lnTo>
                <a:lnTo>
                  <a:pt x="822325" y="1109346"/>
                </a:lnTo>
                <a:lnTo>
                  <a:pt x="841058" y="1105536"/>
                </a:lnTo>
                <a:lnTo>
                  <a:pt x="859790" y="1100773"/>
                </a:lnTo>
                <a:lnTo>
                  <a:pt x="878205" y="1096011"/>
                </a:lnTo>
                <a:lnTo>
                  <a:pt x="896938" y="1090296"/>
                </a:lnTo>
                <a:lnTo>
                  <a:pt x="914718" y="1084263"/>
                </a:lnTo>
                <a:lnTo>
                  <a:pt x="932498" y="1077596"/>
                </a:lnTo>
                <a:lnTo>
                  <a:pt x="950278" y="1070611"/>
                </a:lnTo>
                <a:lnTo>
                  <a:pt x="967423" y="1062991"/>
                </a:lnTo>
                <a:lnTo>
                  <a:pt x="984250" y="1054736"/>
                </a:lnTo>
                <a:lnTo>
                  <a:pt x="1001078" y="1046163"/>
                </a:lnTo>
                <a:lnTo>
                  <a:pt x="1018858" y="1050926"/>
                </a:lnTo>
                <a:lnTo>
                  <a:pt x="1036320" y="1056323"/>
                </a:lnTo>
                <a:lnTo>
                  <a:pt x="1053465" y="1061721"/>
                </a:lnTo>
                <a:lnTo>
                  <a:pt x="1070610" y="1068071"/>
                </a:lnTo>
                <a:lnTo>
                  <a:pt x="1087438" y="1074738"/>
                </a:lnTo>
                <a:lnTo>
                  <a:pt x="1103630" y="1081723"/>
                </a:lnTo>
                <a:lnTo>
                  <a:pt x="1119823" y="1089661"/>
                </a:lnTo>
                <a:lnTo>
                  <a:pt x="1136015" y="1097598"/>
                </a:lnTo>
                <a:lnTo>
                  <a:pt x="1151255" y="1106171"/>
                </a:lnTo>
                <a:lnTo>
                  <a:pt x="1166813" y="1115061"/>
                </a:lnTo>
                <a:lnTo>
                  <a:pt x="1181418" y="1124586"/>
                </a:lnTo>
                <a:lnTo>
                  <a:pt x="1196023" y="1134746"/>
                </a:lnTo>
                <a:lnTo>
                  <a:pt x="1210310" y="1145541"/>
                </a:lnTo>
                <a:lnTo>
                  <a:pt x="1224280" y="1156971"/>
                </a:lnTo>
                <a:lnTo>
                  <a:pt x="1238250" y="1168718"/>
                </a:lnTo>
                <a:lnTo>
                  <a:pt x="1251268" y="1181101"/>
                </a:lnTo>
                <a:lnTo>
                  <a:pt x="1263968" y="1194118"/>
                </a:lnTo>
                <a:lnTo>
                  <a:pt x="1276985" y="1207771"/>
                </a:lnTo>
                <a:lnTo>
                  <a:pt x="1289050" y="1222058"/>
                </a:lnTo>
                <a:lnTo>
                  <a:pt x="1300480" y="1236981"/>
                </a:lnTo>
                <a:lnTo>
                  <a:pt x="1312228" y="1252538"/>
                </a:lnTo>
                <a:lnTo>
                  <a:pt x="1323023" y="1268731"/>
                </a:lnTo>
                <a:lnTo>
                  <a:pt x="1333818" y="1285558"/>
                </a:lnTo>
                <a:lnTo>
                  <a:pt x="1343978" y="1303338"/>
                </a:lnTo>
                <a:lnTo>
                  <a:pt x="1353503" y="1321753"/>
                </a:lnTo>
                <a:lnTo>
                  <a:pt x="1363028" y="1340486"/>
                </a:lnTo>
                <a:lnTo>
                  <a:pt x="1371918" y="1360488"/>
                </a:lnTo>
                <a:lnTo>
                  <a:pt x="1380173" y="1380491"/>
                </a:lnTo>
                <a:lnTo>
                  <a:pt x="1388428" y="1402081"/>
                </a:lnTo>
                <a:lnTo>
                  <a:pt x="1396048" y="1423989"/>
                </a:lnTo>
                <a:lnTo>
                  <a:pt x="1403350" y="1446849"/>
                </a:lnTo>
                <a:lnTo>
                  <a:pt x="1409700" y="1470026"/>
                </a:lnTo>
                <a:lnTo>
                  <a:pt x="0" y="1470026"/>
                </a:lnTo>
                <a:lnTo>
                  <a:pt x="6350" y="1446849"/>
                </a:lnTo>
                <a:lnTo>
                  <a:pt x="13652" y="1423989"/>
                </a:lnTo>
                <a:lnTo>
                  <a:pt x="20955" y="1402081"/>
                </a:lnTo>
                <a:lnTo>
                  <a:pt x="29210" y="1380491"/>
                </a:lnTo>
                <a:lnTo>
                  <a:pt x="37782" y="1360488"/>
                </a:lnTo>
                <a:lnTo>
                  <a:pt x="46672" y="1340486"/>
                </a:lnTo>
                <a:lnTo>
                  <a:pt x="56197" y="1321753"/>
                </a:lnTo>
                <a:lnTo>
                  <a:pt x="65722" y="1303338"/>
                </a:lnTo>
                <a:lnTo>
                  <a:pt x="75882" y="1285558"/>
                </a:lnTo>
                <a:lnTo>
                  <a:pt x="86360" y="1269048"/>
                </a:lnTo>
                <a:lnTo>
                  <a:pt x="97790" y="1252538"/>
                </a:lnTo>
                <a:lnTo>
                  <a:pt x="109220" y="1236981"/>
                </a:lnTo>
                <a:lnTo>
                  <a:pt x="120650" y="1222058"/>
                </a:lnTo>
                <a:lnTo>
                  <a:pt x="133032" y="1207771"/>
                </a:lnTo>
                <a:lnTo>
                  <a:pt x="145415" y="1194118"/>
                </a:lnTo>
                <a:lnTo>
                  <a:pt x="158432" y="1181101"/>
                </a:lnTo>
                <a:lnTo>
                  <a:pt x="171767" y="1168718"/>
                </a:lnTo>
                <a:lnTo>
                  <a:pt x="185420" y="1156971"/>
                </a:lnTo>
                <a:lnTo>
                  <a:pt x="199390" y="1145541"/>
                </a:lnTo>
                <a:lnTo>
                  <a:pt x="213677" y="1135063"/>
                </a:lnTo>
                <a:lnTo>
                  <a:pt x="228283" y="1124903"/>
                </a:lnTo>
                <a:lnTo>
                  <a:pt x="242888" y="1115061"/>
                </a:lnTo>
                <a:lnTo>
                  <a:pt x="258445" y="1106171"/>
                </a:lnTo>
                <a:lnTo>
                  <a:pt x="273685" y="1097598"/>
                </a:lnTo>
                <a:lnTo>
                  <a:pt x="289878" y="1089661"/>
                </a:lnTo>
                <a:lnTo>
                  <a:pt x="306070" y="1081723"/>
                </a:lnTo>
                <a:lnTo>
                  <a:pt x="322263" y="1075056"/>
                </a:lnTo>
                <a:lnTo>
                  <a:pt x="339090" y="1068071"/>
                </a:lnTo>
                <a:lnTo>
                  <a:pt x="356235" y="1061721"/>
                </a:lnTo>
                <a:lnTo>
                  <a:pt x="373380" y="1056323"/>
                </a:lnTo>
                <a:lnTo>
                  <a:pt x="390843" y="1050926"/>
                </a:lnTo>
                <a:lnTo>
                  <a:pt x="408623" y="1046163"/>
                </a:lnTo>
                <a:close/>
                <a:moveTo>
                  <a:pt x="378989" y="637873"/>
                </a:moveTo>
                <a:lnTo>
                  <a:pt x="385970" y="651195"/>
                </a:lnTo>
                <a:lnTo>
                  <a:pt x="393585" y="664517"/>
                </a:lnTo>
                <a:lnTo>
                  <a:pt x="401517" y="677205"/>
                </a:lnTo>
                <a:lnTo>
                  <a:pt x="409449" y="689893"/>
                </a:lnTo>
                <a:lnTo>
                  <a:pt x="418016" y="702263"/>
                </a:lnTo>
                <a:lnTo>
                  <a:pt x="426583" y="713682"/>
                </a:lnTo>
                <a:lnTo>
                  <a:pt x="435150" y="725418"/>
                </a:lnTo>
                <a:lnTo>
                  <a:pt x="444669" y="736837"/>
                </a:lnTo>
                <a:lnTo>
                  <a:pt x="453871" y="747622"/>
                </a:lnTo>
                <a:lnTo>
                  <a:pt x="463707" y="758089"/>
                </a:lnTo>
                <a:lnTo>
                  <a:pt x="473543" y="768239"/>
                </a:lnTo>
                <a:lnTo>
                  <a:pt x="484014" y="778072"/>
                </a:lnTo>
                <a:lnTo>
                  <a:pt x="494167" y="787271"/>
                </a:lnTo>
                <a:lnTo>
                  <a:pt x="505272" y="796152"/>
                </a:lnTo>
                <a:lnTo>
                  <a:pt x="516060" y="804716"/>
                </a:lnTo>
                <a:lnTo>
                  <a:pt x="526848" y="812963"/>
                </a:lnTo>
                <a:lnTo>
                  <a:pt x="538271" y="820576"/>
                </a:lnTo>
                <a:lnTo>
                  <a:pt x="549694" y="827871"/>
                </a:lnTo>
                <a:lnTo>
                  <a:pt x="561433" y="834849"/>
                </a:lnTo>
                <a:lnTo>
                  <a:pt x="573491" y="841193"/>
                </a:lnTo>
                <a:lnTo>
                  <a:pt x="585548" y="846903"/>
                </a:lnTo>
                <a:lnTo>
                  <a:pt x="597922" y="852295"/>
                </a:lnTo>
                <a:lnTo>
                  <a:pt x="610297" y="857370"/>
                </a:lnTo>
                <a:lnTo>
                  <a:pt x="622671" y="861811"/>
                </a:lnTo>
                <a:lnTo>
                  <a:pt x="635363" y="865934"/>
                </a:lnTo>
                <a:lnTo>
                  <a:pt x="648689" y="869423"/>
                </a:lnTo>
                <a:lnTo>
                  <a:pt x="661381" y="872278"/>
                </a:lnTo>
                <a:lnTo>
                  <a:pt x="674708" y="874499"/>
                </a:lnTo>
                <a:lnTo>
                  <a:pt x="688034" y="876402"/>
                </a:lnTo>
                <a:lnTo>
                  <a:pt x="701678" y="877988"/>
                </a:lnTo>
                <a:lnTo>
                  <a:pt x="715321" y="878622"/>
                </a:lnTo>
                <a:lnTo>
                  <a:pt x="728648" y="878939"/>
                </a:lnTo>
                <a:lnTo>
                  <a:pt x="742291" y="878622"/>
                </a:lnTo>
                <a:lnTo>
                  <a:pt x="755618" y="877988"/>
                </a:lnTo>
                <a:lnTo>
                  <a:pt x="769261" y="876402"/>
                </a:lnTo>
                <a:lnTo>
                  <a:pt x="782905" y="874499"/>
                </a:lnTo>
                <a:lnTo>
                  <a:pt x="795914" y="872278"/>
                </a:lnTo>
                <a:lnTo>
                  <a:pt x="808606" y="869423"/>
                </a:lnTo>
                <a:lnTo>
                  <a:pt x="821932" y="865934"/>
                </a:lnTo>
                <a:lnTo>
                  <a:pt x="834624" y="861811"/>
                </a:lnTo>
                <a:lnTo>
                  <a:pt x="846999" y="857370"/>
                </a:lnTo>
                <a:lnTo>
                  <a:pt x="859373" y="852295"/>
                </a:lnTo>
                <a:lnTo>
                  <a:pt x="871748" y="846903"/>
                </a:lnTo>
                <a:lnTo>
                  <a:pt x="883805" y="841193"/>
                </a:lnTo>
                <a:lnTo>
                  <a:pt x="895862" y="834849"/>
                </a:lnTo>
                <a:lnTo>
                  <a:pt x="907602" y="827871"/>
                </a:lnTo>
                <a:lnTo>
                  <a:pt x="919342" y="820576"/>
                </a:lnTo>
                <a:lnTo>
                  <a:pt x="930447" y="812963"/>
                </a:lnTo>
                <a:lnTo>
                  <a:pt x="941235" y="804716"/>
                </a:lnTo>
                <a:lnTo>
                  <a:pt x="952340" y="796152"/>
                </a:lnTo>
                <a:lnTo>
                  <a:pt x="963128" y="787271"/>
                </a:lnTo>
                <a:lnTo>
                  <a:pt x="973282" y="778072"/>
                </a:lnTo>
                <a:lnTo>
                  <a:pt x="983753" y="768239"/>
                </a:lnTo>
                <a:lnTo>
                  <a:pt x="993589" y="758089"/>
                </a:lnTo>
                <a:lnTo>
                  <a:pt x="1003425" y="747622"/>
                </a:lnTo>
                <a:lnTo>
                  <a:pt x="1012626" y="736837"/>
                </a:lnTo>
                <a:lnTo>
                  <a:pt x="1022145" y="725418"/>
                </a:lnTo>
                <a:lnTo>
                  <a:pt x="1030712" y="713682"/>
                </a:lnTo>
                <a:lnTo>
                  <a:pt x="1039596" y="702263"/>
                </a:lnTo>
                <a:lnTo>
                  <a:pt x="1048163" y="689893"/>
                </a:lnTo>
                <a:lnTo>
                  <a:pt x="1056096" y="677205"/>
                </a:lnTo>
                <a:lnTo>
                  <a:pt x="1063711" y="664517"/>
                </a:lnTo>
                <a:lnTo>
                  <a:pt x="1071326" y="651195"/>
                </a:lnTo>
                <a:lnTo>
                  <a:pt x="1078624" y="637873"/>
                </a:lnTo>
                <a:lnTo>
                  <a:pt x="378989" y="637873"/>
                </a:lnTo>
                <a:close/>
                <a:moveTo>
                  <a:pt x="704533" y="0"/>
                </a:moveTo>
                <a:lnTo>
                  <a:pt x="717542" y="634"/>
                </a:lnTo>
                <a:lnTo>
                  <a:pt x="730234" y="952"/>
                </a:lnTo>
                <a:lnTo>
                  <a:pt x="742609" y="1586"/>
                </a:lnTo>
                <a:lnTo>
                  <a:pt x="754983" y="2855"/>
                </a:lnTo>
                <a:lnTo>
                  <a:pt x="767358" y="4124"/>
                </a:lnTo>
                <a:lnTo>
                  <a:pt x="779415" y="5709"/>
                </a:lnTo>
                <a:lnTo>
                  <a:pt x="791789" y="7930"/>
                </a:lnTo>
                <a:lnTo>
                  <a:pt x="803847" y="10150"/>
                </a:lnTo>
                <a:lnTo>
                  <a:pt x="815586" y="13005"/>
                </a:lnTo>
                <a:lnTo>
                  <a:pt x="827644" y="15542"/>
                </a:lnTo>
                <a:lnTo>
                  <a:pt x="839066" y="19032"/>
                </a:lnTo>
                <a:lnTo>
                  <a:pt x="850806" y="22203"/>
                </a:lnTo>
                <a:lnTo>
                  <a:pt x="862229" y="26010"/>
                </a:lnTo>
                <a:lnTo>
                  <a:pt x="873334" y="30133"/>
                </a:lnTo>
                <a:lnTo>
                  <a:pt x="884757" y="34257"/>
                </a:lnTo>
                <a:lnTo>
                  <a:pt x="895862" y="38697"/>
                </a:lnTo>
                <a:lnTo>
                  <a:pt x="906650" y="43773"/>
                </a:lnTo>
                <a:lnTo>
                  <a:pt x="917755" y="48530"/>
                </a:lnTo>
                <a:lnTo>
                  <a:pt x="928226" y="53923"/>
                </a:lnTo>
                <a:lnTo>
                  <a:pt x="938697" y="59632"/>
                </a:lnTo>
                <a:lnTo>
                  <a:pt x="948850" y="65024"/>
                </a:lnTo>
                <a:lnTo>
                  <a:pt x="959004" y="71051"/>
                </a:lnTo>
                <a:lnTo>
                  <a:pt x="969157" y="77395"/>
                </a:lnTo>
                <a:lnTo>
                  <a:pt x="978993" y="84056"/>
                </a:lnTo>
                <a:lnTo>
                  <a:pt x="988829" y="90717"/>
                </a:lnTo>
                <a:lnTo>
                  <a:pt x="998348" y="97695"/>
                </a:lnTo>
                <a:lnTo>
                  <a:pt x="1007867" y="104991"/>
                </a:lnTo>
                <a:lnTo>
                  <a:pt x="1016751" y="111969"/>
                </a:lnTo>
                <a:lnTo>
                  <a:pt x="1025953" y="119899"/>
                </a:lnTo>
                <a:lnTo>
                  <a:pt x="1034520" y="127511"/>
                </a:lnTo>
                <a:lnTo>
                  <a:pt x="1043087" y="135758"/>
                </a:lnTo>
                <a:lnTo>
                  <a:pt x="1051971" y="144005"/>
                </a:lnTo>
                <a:lnTo>
                  <a:pt x="1060221" y="152252"/>
                </a:lnTo>
                <a:lnTo>
                  <a:pt x="1068153" y="160816"/>
                </a:lnTo>
                <a:lnTo>
                  <a:pt x="1075768" y="169698"/>
                </a:lnTo>
                <a:lnTo>
                  <a:pt x="1083383" y="178579"/>
                </a:lnTo>
                <a:lnTo>
                  <a:pt x="1090998" y="188095"/>
                </a:lnTo>
                <a:lnTo>
                  <a:pt x="1097979" y="197293"/>
                </a:lnTo>
                <a:lnTo>
                  <a:pt x="1104959" y="206809"/>
                </a:lnTo>
                <a:lnTo>
                  <a:pt x="1111622" y="216642"/>
                </a:lnTo>
                <a:lnTo>
                  <a:pt x="1117968" y="226158"/>
                </a:lnTo>
                <a:lnTo>
                  <a:pt x="1124314" y="236308"/>
                </a:lnTo>
                <a:lnTo>
                  <a:pt x="1130343" y="246458"/>
                </a:lnTo>
                <a:lnTo>
                  <a:pt x="1136371" y="256926"/>
                </a:lnTo>
                <a:lnTo>
                  <a:pt x="1141765" y="267710"/>
                </a:lnTo>
                <a:lnTo>
                  <a:pt x="1146842" y="278177"/>
                </a:lnTo>
                <a:lnTo>
                  <a:pt x="1152236" y="288962"/>
                </a:lnTo>
                <a:lnTo>
                  <a:pt x="1156996" y="299747"/>
                </a:lnTo>
                <a:lnTo>
                  <a:pt x="1161438" y="310848"/>
                </a:lnTo>
                <a:lnTo>
                  <a:pt x="1165562" y="321950"/>
                </a:lnTo>
                <a:lnTo>
                  <a:pt x="1169687" y="333369"/>
                </a:lnTo>
                <a:lnTo>
                  <a:pt x="1173178" y="345105"/>
                </a:lnTo>
                <a:lnTo>
                  <a:pt x="1176985" y="356207"/>
                </a:lnTo>
                <a:lnTo>
                  <a:pt x="1179841" y="368260"/>
                </a:lnTo>
                <a:lnTo>
                  <a:pt x="1183014" y="379996"/>
                </a:lnTo>
                <a:lnTo>
                  <a:pt x="1185552" y="392049"/>
                </a:lnTo>
                <a:lnTo>
                  <a:pt x="1187773" y="403785"/>
                </a:lnTo>
                <a:lnTo>
                  <a:pt x="1189677" y="415839"/>
                </a:lnTo>
                <a:lnTo>
                  <a:pt x="1191581" y="428209"/>
                </a:lnTo>
                <a:lnTo>
                  <a:pt x="1192850" y="440263"/>
                </a:lnTo>
                <a:lnTo>
                  <a:pt x="1193802" y="452633"/>
                </a:lnTo>
                <a:lnTo>
                  <a:pt x="1194754" y="465638"/>
                </a:lnTo>
                <a:lnTo>
                  <a:pt x="1195388" y="478008"/>
                </a:lnTo>
                <a:lnTo>
                  <a:pt x="1195388" y="490696"/>
                </a:lnTo>
                <a:lnTo>
                  <a:pt x="1195388" y="503384"/>
                </a:lnTo>
                <a:lnTo>
                  <a:pt x="1194754" y="515754"/>
                </a:lnTo>
                <a:lnTo>
                  <a:pt x="1193802" y="528125"/>
                </a:lnTo>
                <a:lnTo>
                  <a:pt x="1192850" y="540495"/>
                </a:lnTo>
                <a:lnTo>
                  <a:pt x="1191581" y="553183"/>
                </a:lnTo>
                <a:lnTo>
                  <a:pt x="1189677" y="565553"/>
                </a:lnTo>
                <a:lnTo>
                  <a:pt x="1187773" y="577290"/>
                </a:lnTo>
                <a:lnTo>
                  <a:pt x="1185552" y="589343"/>
                </a:lnTo>
                <a:lnTo>
                  <a:pt x="1183014" y="601396"/>
                </a:lnTo>
                <a:lnTo>
                  <a:pt x="1179841" y="613132"/>
                </a:lnTo>
                <a:lnTo>
                  <a:pt x="1176985" y="624868"/>
                </a:lnTo>
                <a:lnTo>
                  <a:pt x="1173178" y="636287"/>
                </a:lnTo>
                <a:lnTo>
                  <a:pt x="1169687" y="648023"/>
                </a:lnTo>
                <a:lnTo>
                  <a:pt x="1165562" y="659442"/>
                </a:lnTo>
                <a:lnTo>
                  <a:pt x="1161438" y="670544"/>
                </a:lnTo>
                <a:lnTo>
                  <a:pt x="1156996" y="681329"/>
                </a:lnTo>
                <a:lnTo>
                  <a:pt x="1152236" y="692430"/>
                </a:lnTo>
                <a:lnTo>
                  <a:pt x="1146842" y="703215"/>
                </a:lnTo>
                <a:lnTo>
                  <a:pt x="1141765" y="713682"/>
                </a:lnTo>
                <a:lnTo>
                  <a:pt x="1136371" y="724149"/>
                </a:lnTo>
                <a:lnTo>
                  <a:pt x="1130343" y="734934"/>
                </a:lnTo>
                <a:lnTo>
                  <a:pt x="1124314" y="745084"/>
                </a:lnTo>
                <a:lnTo>
                  <a:pt x="1117968" y="755234"/>
                </a:lnTo>
                <a:lnTo>
                  <a:pt x="1111622" y="764750"/>
                </a:lnTo>
                <a:lnTo>
                  <a:pt x="1104959" y="774583"/>
                </a:lnTo>
                <a:lnTo>
                  <a:pt x="1097979" y="784099"/>
                </a:lnTo>
                <a:lnTo>
                  <a:pt x="1090998" y="793297"/>
                </a:lnTo>
                <a:lnTo>
                  <a:pt x="1083383" y="802813"/>
                </a:lnTo>
                <a:lnTo>
                  <a:pt x="1075768" y="811694"/>
                </a:lnTo>
                <a:lnTo>
                  <a:pt x="1068153" y="820576"/>
                </a:lnTo>
                <a:lnTo>
                  <a:pt x="1060221" y="829140"/>
                </a:lnTo>
                <a:lnTo>
                  <a:pt x="1051971" y="837387"/>
                </a:lnTo>
                <a:lnTo>
                  <a:pt x="1043087" y="845634"/>
                </a:lnTo>
                <a:lnTo>
                  <a:pt x="1034520" y="853881"/>
                </a:lnTo>
                <a:lnTo>
                  <a:pt x="1025953" y="861494"/>
                </a:lnTo>
                <a:lnTo>
                  <a:pt x="1016751" y="869423"/>
                </a:lnTo>
                <a:lnTo>
                  <a:pt x="1007867" y="876402"/>
                </a:lnTo>
                <a:lnTo>
                  <a:pt x="998348" y="883697"/>
                </a:lnTo>
                <a:lnTo>
                  <a:pt x="988829" y="890675"/>
                </a:lnTo>
                <a:lnTo>
                  <a:pt x="978993" y="897336"/>
                </a:lnTo>
                <a:lnTo>
                  <a:pt x="969157" y="903997"/>
                </a:lnTo>
                <a:lnTo>
                  <a:pt x="959004" y="910341"/>
                </a:lnTo>
                <a:lnTo>
                  <a:pt x="948850" y="916368"/>
                </a:lnTo>
                <a:lnTo>
                  <a:pt x="938697" y="921760"/>
                </a:lnTo>
                <a:lnTo>
                  <a:pt x="928226" y="927470"/>
                </a:lnTo>
                <a:lnTo>
                  <a:pt x="917755" y="932862"/>
                </a:lnTo>
                <a:lnTo>
                  <a:pt x="906650" y="937620"/>
                </a:lnTo>
                <a:lnTo>
                  <a:pt x="895862" y="942378"/>
                </a:lnTo>
                <a:lnTo>
                  <a:pt x="884757" y="947135"/>
                </a:lnTo>
                <a:lnTo>
                  <a:pt x="873334" y="951259"/>
                </a:lnTo>
                <a:lnTo>
                  <a:pt x="862229" y="955382"/>
                </a:lnTo>
                <a:lnTo>
                  <a:pt x="850806" y="959189"/>
                </a:lnTo>
                <a:lnTo>
                  <a:pt x="839066" y="962361"/>
                </a:lnTo>
                <a:lnTo>
                  <a:pt x="827644" y="965850"/>
                </a:lnTo>
                <a:lnTo>
                  <a:pt x="815586" y="968387"/>
                </a:lnTo>
                <a:lnTo>
                  <a:pt x="803847" y="970925"/>
                </a:lnTo>
                <a:lnTo>
                  <a:pt x="791789" y="973462"/>
                </a:lnTo>
                <a:lnTo>
                  <a:pt x="779415" y="975683"/>
                </a:lnTo>
                <a:lnTo>
                  <a:pt x="767358" y="976952"/>
                </a:lnTo>
                <a:lnTo>
                  <a:pt x="754983" y="978538"/>
                </a:lnTo>
                <a:lnTo>
                  <a:pt x="742609" y="979806"/>
                </a:lnTo>
                <a:lnTo>
                  <a:pt x="730234" y="980441"/>
                </a:lnTo>
                <a:lnTo>
                  <a:pt x="717542" y="980758"/>
                </a:lnTo>
                <a:lnTo>
                  <a:pt x="704533" y="981075"/>
                </a:lnTo>
                <a:lnTo>
                  <a:pt x="692159" y="980758"/>
                </a:lnTo>
                <a:lnTo>
                  <a:pt x="679467" y="980441"/>
                </a:lnTo>
                <a:lnTo>
                  <a:pt x="667093" y="979806"/>
                </a:lnTo>
                <a:lnTo>
                  <a:pt x="654718" y="978538"/>
                </a:lnTo>
                <a:lnTo>
                  <a:pt x="642344" y="976952"/>
                </a:lnTo>
                <a:lnTo>
                  <a:pt x="629969" y="975683"/>
                </a:lnTo>
                <a:lnTo>
                  <a:pt x="617912" y="973462"/>
                </a:lnTo>
                <a:lnTo>
                  <a:pt x="605855" y="970925"/>
                </a:lnTo>
                <a:lnTo>
                  <a:pt x="593798" y="968387"/>
                </a:lnTo>
                <a:lnTo>
                  <a:pt x="582058" y="965850"/>
                </a:lnTo>
                <a:lnTo>
                  <a:pt x="570635" y="962361"/>
                </a:lnTo>
                <a:lnTo>
                  <a:pt x="558895" y="959189"/>
                </a:lnTo>
                <a:lnTo>
                  <a:pt x="547473" y="955382"/>
                </a:lnTo>
                <a:lnTo>
                  <a:pt x="536050" y="951259"/>
                </a:lnTo>
                <a:lnTo>
                  <a:pt x="524945" y="947135"/>
                </a:lnTo>
                <a:lnTo>
                  <a:pt x="513839" y="942378"/>
                </a:lnTo>
                <a:lnTo>
                  <a:pt x="502734" y="937620"/>
                </a:lnTo>
                <a:lnTo>
                  <a:pt x="491946" y="932862"/>
                </a:lnTo>
                <a:lnTo>
                  <a:pt x="481475" y="927470"/>
                </a:lnTo>
                <a:lnTo>
                  <a:pt x="471004" y="921760"/>
                </a:lnTo>
                <a:lnTo>
                  <a:pt x="460534" y="916368"/>
                </a:lnTo>
                <a:lnTo>
                  <a:pt x="450380" y="910341"/>
                </a:lnTo>
                <a:lnTo>
                  <a:pt x="440544" y="903997"/>
                </a:lnTo>
                <a:lnTo>
                  <a:pt x="430391" y="897336"/>
                </a:lnTo>
                <a:lnTo>
                  <a:pt x="420872" y="890675"/>
                </a:lnTo>
                <a:lnTo>
                  <a:pt x="411036" y="883697"/>
                </a:lnTo>
                <a:lnTo>
                  <a:pt x="401834" y="876402"/>
                </a:lnTo>
                <a:lnTo>
                  <a:pt x="392633" y="869423"/>
                </a:lnTo>
                <a:lnTo>
                  <a:pt x="383748" y="861494"/>
                </a:lnTo>
                <a:lnTo>
                  <a:pt x="374864" y="853881"/>
                </a:lnTo>
                <a:lnTo>
                  <a:pt x="366615" y="845634"/>
                </a:lnTo>
                <a:lnTo>
                  <a:pt x="357730" y="837387"/>
                </a:lnTo>
                <a:lnTo>
                  <a:pt x="349481" y="829140"/>
                </a:lnTo>
                <a:lnTo>
                  <a:pt x="341548" y="820576"/>
                </a:lnTo>
                <a:lnTo>
                  <a:pt x="333933" y="811694"/>
                </a:lnTo>
                <a:lnTo>
                  <a:pt x="326318" y="802813"/>
                </a:lnTo>
                <a:lnTo>
                  <a:pt x="318703" y="793297"/>
                </a:lnTo>
                <a:lnTo>
                  <a:pt x="311723" y="784099"/>
                </a:lnTo>
                <a:lnTo>
                  <a:pt x="304742" y="774583"/>
                </a:lnTo>
                <a:lnTo>
                  <a:pt x="298079" y="764750"/>
                </a:lnTo>
                <a:lnTo>
                  <a:pt x="291416" y="755234"/>
                </a:lnTo>
                <a:lnTo>
                  <a:pt x="285387" y="745084"/>
                </a:lnTo>
                <a:lnTo>
                  <a:pt x="279359" y="734934"/>
                </a:lnTo>
                <a:lnTo>
                  <a:pt x="273330" y="724149"/>
                </a:lnTo>
                <a:lnTo>
                  <a:pt x="267936" y="713682"/>
                </a:lnTo>
                <a:lnTo>
                  <a:pt x="262859" y="703215"/>
                </a:lnTo>
                <a:lnTo>
                  <a:pt x="257465" y="692430"/>
                </a:lnTo>
                <a:lnTo>
                  <a:pt x="252706" y="681329"/>
                </a:lnTo>
                <a:lnTo>
                  <a:pt x="248264" y="670544"/>
                </a:lnTo>
                <a:lnTo>
                  <a:pt x="243822" y="659442"/>
                </a:lnTo>
                <a:lnTo>
                  <a:pt x="239697" y="648023"/>
                </a:lnTo>
                <a:lnTo>
                  <a:pt x="236206" y="636287"/>
                </a:lnTo>
                <a:lnTo>
                  <a:pt x="232716" y="624868"/>
                </a:lnTo>
                <a:lnTo>
                  <a:pt x="229543" y="613132"/>
                </a:lnTo>
                <a:lnTo>
                  <a:pt x="226688" y="601396"/>
                </a:lnTo>
                <a:lnTo>
                  <a:pt x="224149" y="589343"/>
                </a:lnTo>
                <a:lnTo>
                  <a:pt x="221928" y="577290"/>
                </a:lnTo>
                <a:lnTo>
                  <a:pt x="220024" y="565553"/>
                </a:lnTo>
                <a:lnTo>
                  <a:pt x="218121" y="553183"/>
                </a:lnTo>
                <a:lnTo>
                  <a:pt x="216851" y="540495"/>
                </a:lnTo>
                <a:lnTo>
                  <a:pt x="215900" y="528125"/>
                </a:lnTo>
                <a:lnTo>
                  <a:pt x="214630" y="515754"/>
                </a:lnTo>
                <a:lnTo>
                  <a:pt x="214313" y="503384"/>
                </a:lnTo>
                <a:lnTo>
                  <a:pt x="214313" y="490696"/>
                </a:lnTo>
                <a:lnTo>
                  <a:pt x="214313" y="478008"/>
                </a:lnTo>
                <a:lnTo>
                  <a:pt x="214630" y="465638"/>
                </a:lnTo>
                <a:lnTo>
                  <a:pt x="215900" y="452633"/>
                </a:lnTo>
                <a:lnTo>
                  <a:pt x="216851" y="440263"/>
                </a:lnTo>
                <a:lnTo>
                  <a:pt x="218121" y="428209"/>
                </a:lnTo>
                <a:lnTo>
                  <a:pt x="220024" y="415839"/>
                </a:lnTo>
                <a:lnTo>
                  <a:pt x="221928" y="403785"/>
                </a:lnTo>
                <a:lnTo>
                  <a:pt x="224149" y="392049"/>
                </a:lnTo>
                <a:lnTo>
                  <a:pt x="226688" y="379996"/>
                </a:lnTo>
                <a:lnTo>
                  <a:pt x="229543" y="368260"/>
                </a:lnTo>
                <a:lnTo>
                  <a:pt x="232716" y="356207"/>
                </a:lnTo>
                <a:lnTo>
                  <a:pt x="236206" y="345105"/>
                </a:lnTo>
                <a:lnTo>
                  <a:pt x="239697" y="333369"/>
                </a:lnTo>
                <a:lnTo>
                  <a:pt x="243822" y="321950"/>
                </a:lnTo>
                <a:lnTo>
                  <a:pt x="248264" y="310848"/>
                </a:lnTo>
                <a:lnTo>
                  <a:pt x="252706" y="299747"/>
                </a:lnTo>
                <a:lnTo>
                  <a:pt x="257465" y="288962"/>
                </a:lnTo>
                <a:lnTo>
                  <a:pt x="262859" y="278177"/>
                </a:lnTo>
                <a:lnTo>
                  <a:pt x="267936" y="267710"/>
                </a:lnTo>
                <a:lnTo>
                  <a:pt x="273330" y="256926"/>
                </a:lnTo>
                <a:lnTo>
                  <a:pt x="279359" y="246458"/>
                </a:lnTo>
                <a:lnTo>
                  <a:pt x="285387" y="236308"/>
                </a:lnTo>
                <a:lnTo>
                  <a:pt x="291416" y="226158"/>
                </a:lnTo>
                <a:lnTo>
                  <a:pt x="298079" y="216642"/>
                </a:lnTo>
                <a:lnTo>
                  <a:pt x="304742" y="206809"/>
                </a:lnTo>
                <a:lnTo>
                  <a:pt x="311723" y="197293"/>
                </a:lnTo>
                <a:lnTo>
                  <a:pt x="318703" y="188095"/>
                </a:lnTo>
                <a:lnTo>
                  <a:pt x="326318" y="178579"/>
                </a:lnTo>
                <a:lnTo>
                  <a:pt x="333933" y="169698"/>
                </a:lnTo>
                <a:lnTo>
                  <a:pt x="341548" y="160816"/>
                </a:lnTo>
                <a:lnTo>
                  <a:pt x="349481" y="152252"/>
                </a:lnTo>
                <a:lnTo>
                  <a:pt x="357730" y="144005"/>
                </a:lnTo>
                <a:lnTo>
                  <a:pt x="366615" y="135758"/>
                </a:lnTo>
                <a:lnTo>
                  <a:pt x="374864" y="127511"/>
                </a:lnTo>
                <a:lnTo>
                  <a:pt x="383748" y="119899"/>
                </a:lnTo>
                <a:lnTo>
                  <a:pt x="392633" y="111969"/>
                </a:lnTo>
                <a:lnTo>
                  <a:pt x="401834" y="104991"/>
                </a:lnTo>
                <a:lnTo>
                  <a:pt x="411036" y="97695"/>
                </a:lnTo>
                <a:lnTo>
                  <a:pt x="420872" y="90717"/>
                </a:lnTo>
                <a:lnTo>
                  <a:pt x="430391" y="84056"/>
                </a:lnTo>
                <a:lnTo>
                  <a:pt x="440544" y="77395"/>
                </a:lnTo>
                <a:lnTo>
                  <a:pt x="450380" y="71051"/>
                </a:lnTo>
                <a:lnTo>
                  <a:pt x="460534" y="65024"/>
                </a:lnTo>
                <a:lnTo>
                  <a:pt x="471004" y="59632"/>
                </a:lnTo>
                <a:lnTo>
                  <a:pt x="481475" y="53923"/>
                </a:lnTo>
                <a:lnTo>
                  <a:pt x="491946" y="48530"/>
                </a:lnTo>
                <a:lnTo>
                  <a:pt x="502734" y="43773"/>
                </a:lnTo>
                <a:lnTo>
                  <a:pt x="513839" y="38697"/>
                </a:lnTo>
                <a:lnTo>
                  <a:pt x="524945" y="34257"/>
                </a:lnTo>
                <a:lnTo>
                  <a:pt x="536050" y="30133"/>
                </a:lnTo>
                <a:lnTo>
                  <a:pt x="547473" y="26010"/>
                </a:lnTo>
                <a:lnTo>
                  <a:pt x="558895" y="22203"/>
                </a:lnTo>
                <a:lnTo>
                  <a:pt x="570635" y="19032"/>
                </a:lnTo>
                <a:lnTo>
                  <a:pt x="582058" y="15542"/>
                </a:lnTo>
                <a:lnTo>
                  <a:pt x="593798" y="13005"/>
                </a:lnTo>
                <a:lnTo>
                  <a:pt x="605855" y="10150"/>
                </a:lnTo>
                <a:lnTo>
                  <a:pt x="617912" y="7930"/>
                </a:lnTo>
                <a:lnTo>
                  <a:pt x="629969" y="5709"/>
                </a:lnTo>
                <a:lnTo>
                  <a:pt x="642344" y="4124"/>
                </a:lnTo>
                <a:lnTo>
                  <a:pt x="654718" y="2855"/>
                </a:lnTo>
                <a:lnTo>
                  <a:pt x="667093" y="1586"/>
                </a:lnTo>
                <a:lnTo>
                  <a:pt x="679467" y="952"/>
                </a:lnTo>
                <a:lnTo>
                  <a:pt x="692159" y="634"/>
                </a:lnTo>
                <a:lnTo>
                  <a:pt x="704533" y="0"/>
                </a:lnTo>
                <a:close/>
              </a:path>
            </a:pathLst>
          </a:custGeom>
          <a:solidFill>
            <a:srgbClr val="3F3F3F"/>
          </a:solidFill>
          <a:ln>
            <a:noFill/>
          </a:ln>
        </p:spPr>
        <p:txBody>
          <a:bodyPr anchor="ctr">
            <a:scene3d>
              <a:camera prst="orthographicFront"/>
              <a:lightRig rig="threePt" dir="t"/>
            </a:scene3d>
            <a:sp3d>
              <a:contourClr>
                <a:srgbClr val="FFFFFF"/>
              </a:contourClr>
            </a:sp3d>
          </a:bodyPr>
          <a:lstStyle>
            <a:defPPr>
              <a:defRPr lang="zh-CN"/>
            </a:defPPr>
            <a:lvl1pPr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  <a:cs typeface="+mn-cs"/>
              </a:defRPr>
            </a:lvl1pPr>
            <a:lvl2pPr marL="457200"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  <a:cs typeface="+mn-cs"/>
              </a:defRPr>
            </a:lvl2pPr>
            <a:lvl3pPr marL="914400"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  <a:cs typeface="+mn-cs"/>
              </a:defRPr>
            </a:lvl3pPr>
            <a:lvl4pPr marL="1371600"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  <a:cs typeface="+mn-cs"/>
              </a:defRPr>
            </a:lvl4pPr>
            <a:lvl5pPr marL="1828800"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  <a:cs typeface="+mn-cs"/>
              </a:defRPr>
            </a:lvl5pPr>
            <a:lvl6pPr marL="2286000" algn="l" defTabSz="914400" rtl="0" eaLnBrk="1" latinLnBrk="0" hangingPunct="1">
              <a:defRPr kern="12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  <a:cs typeface="+mn-cs"/>
              </a:defRPr>
            </a:lvl6pPr>
            <a:lvl7pPr marL="2743200" algn="l" defTabSz="914400" rtl="0" eaLnBrk="1" latinLnBrk="0" hangingPunct="1">
              <a:defRPr kern="12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  <a:cs typeface="+mn-cs"/>
              </a:defRPr>
            </a:lvl7pPr>
            <a:lvl8pPr marL="3200400" algn="l" defTabSz="914400" rtl="0" eaLnBrk="1" latinLnBrk="0" hangingPunct="1">
              <a:defRPr kern="12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  <a:cs typeface="+mn-cs"/>
              </a:defRPr>
            </a:lvl8pPr>
            <a:lvl9pPr marL="3657600" algn="l" defTabSz="914400" rtl="0" eaLnBrk="1" latinLnBrk="0" hangingPunct="1">
              <a:defRPr kern="12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  <a:cs typeface="+mn-cs"/>
              </a:defRPr>
            </a:lvl9pPr>
          </a:lstStyle>
          <a:p>
            <a:pPr algn="ctr">
              <a:defRPr/>
            </a:pPr>
            <a:endParaRPr lang="zh-CN" altLang="en-US">
              <a:solidFill>
                <a:srgbClr val="FFFFFF"/>
              </a:solidFill>
            </a:endParaRPr>
          </a:p>
        </p:txBody>
      </p:sp>
      <p:sp>
        <p:nvSpPr>
          <p:cNvPr id="26" name="KSO_Shape"/>
          <p:cNvSpPr/>
          <p:nvPr/>
        </p:nvSpPr>
        <p:spPr bwMode="auto">
          <a:xfrm>
            <a:off x="9152254" y="2062946"/>
            <a:ext cx="2526987" cy="2636857"/>
          </a:xfrm>
          <a:custGeom>
            <a:avLst/>
            <a:gdLst>
              <a:gd name="T0" fmla="*/ 664051 w 1409700"/>
              <a:gd name="T1" fmla="*/ 1412910 h 1470026"/>
              <a:gd name="T2" fmla="*/ 835511 w 1409700"/>
              <a:gd name="T3" fmla="*/ 1448294 h 1470026"/>
              <a:gd name="T4" fmla="*/ 1015196 w 1409700"/>
              <a:gd name="T5" fmla="*/ 1445002 h 1470026"/>
              <a:gd name="T6" fmla="*/ 1184601 w 1409700"/>
              <a:gd name="T7" fmla="*/ 1405091 h 1470026"/>
              <a:gd name="T8" fmla="*/ 1342081 w 1409700"/>
              <a:gd name="T9" fmla="*/ 1368884 h 1470026"/>
              <a:gd name="T10" fmla="*/ 1490927 w 1409700"/>
              <a:gd name="T11" fmla="*/ 1433482 h 1470026"/>
              <a:gd name="T12" fmla="*/ 1620448 w 1409700"/>
              <a:gd name="T13" fmla="*/ 1530583 h 1470026"/>
              <a:gd name="T14" fmla="*/ 1727354 w 1409700"/>
              <a:gd name="T15" fmla="*/ 1665949 h 1470026"/>
              <a:gd name="T16" fmla="*/ 1807945 w 1409700"/>
              <a:gd name="T17" fmla="*/ 1845341 h 1470026"/>
              <a:gd name="T18" fmla="*/ 37828 w 1409700"/>
              <a:gd name="T19" fmla="*/ 1788972 h 1470026"/>
              <a:gd name="T20" fmla="*/ 126642 w 1409700"/>
              <a:gd name="T21" fmla="*/ 1623158 h 1470026"/>
              <a:gd name="T22" fmla="*/ 240127 w 1409700"/>
              <a:gd name="T23" fmla="*/ 1499313 h 1470026"/>
              <a:gd name="T24" fmla="*/ 375405 w 1409700"/>
              <a:gd name="T25" fmla="*/ 1412087 h 1470026"/>
              <a:gd name="T26" fmla="*/ 529185 w 1409700"/>
              <a:gd name="T27" fmla="*/ 1355718 h 1470026"/>
              <a:gd name="T28" fmla="*/ 552444 w 1409700"/>
              <a:gd name="T29" fmla="*/ 924857 h 1470026"/>
              <a:gd name="T30" fmla="*/ 639969 w 1409700"/>
              <a:gd name="T31" fmla="*/ 1020221 h 1470026"/>
              <a:gd name="T32" fmla="*/ 742697 w 1409700"/>
              <a:gd name="T33" fmla="*/ 1090098 h 1470026"/>
              <a:gd name="T34" fmla="*/ 856518 w 1409700"/>
              <a:gd name="T35" fmla="*/ 1130381 h 1470026"/>
              <a:gd name="T36" fmla="*/ 978559 w 1409700"/>
              <a:gd name="T37" fmla="*/ 1137781 h 1470026"/>
              <a:gd name="T38" fmla="*/ 1096902 w 1409700"/>
              <a:gd name="T39" fmla="*/ 1111062 h 1470026"/>
              <a:gd name="T40" fmla="*/ 1204971 w 1409700"/>
              <a:gd name="T41" fmla="*/ 1053515 h 1470026"/>
              <a:gd name="T42" fmla="*/ 1299481 w 1409700"/>
              <a:gd name="T43" fmla="*/ 968840 h 1470026"/>
              <a:gd name="T44" fmla="*/ 1377554 w 1409700"/>
              <a:gd name="T45" fmla="*/ 861145 h 1470026"/>
              <a:gd name="T46" fmla="*/ 961712 w 1409700"/>
              <a:gd name="T47" fmla="*/ 2055 h 1470026"/>
              <a:gd name="T48" fmla="*/ 1071836 w 1409700"/>
              <a:gd name="T49" fmla="*/ 20141 h 1470026"/>
              <a:gd name="T50" fmla="*/ 1174153 w 1409700"/>
              <a:gd name="T51" fmla="*/ 56725 h 1470026"/>
              <a:gd name="T52" fmla="*/ 1267840 w 1409700"/>
              <a:gd name="T53" fmla="*/ 108928 h 1470026"/>
              <a:gd name="T54" fmla="*/ 1350845 w 1409700"/>
              <a:gd name="T55" fmla="*/ 175928 h 1470026"/>
              <a:gd name="T56" fmla="*/ 1421932 w 1409700"/>
              <a:gd name="T57" fmla="*/ 255671 h 1470026"/>
              <a:gd name="T58" fmla="*/ 1478637 w 1409700"/>
              <a:gd name="T59" fmla="*/ 346924 h 1470026"/>
              <a:gd name="T60" fmla="*/ 1519318 w 1409700"/>
              <a:gd name="T61" fmla="*/ 447220 h 1470026"/>
              <a:gd name="T62" fmla="*/ 1543151 w 1409700"/>
              <a:gd name="T63" fmla="*/ 554914 h 1470026"/>
              <a:gd name="T64" fmla="*/ 1547260 w 1409700"/>
              <a:gd name="T65" fmla="*/ 668363 h 1470026"/>
              <a:gd name="T66" fmla="*/ 1532056 w 1409700"/>
              <a:gd name="T67" fmla="*/ 779346 h 1470026"/>
              <a:gd name="T68" fmla="*/ 1498362 w 1409700"/>
              <a:gd name="T69" fmla="*/ 882931 h 1470026"/>
              <a:gd name="T70" fmla="*/ 1447819 w 1409700"/>
              <a:gd name="T71" fmla="*/ 978704 h 1470026"/>
              <a:gd name="T72" fmla="*/ 1383306 w 1409700"/>
              <a:gd name="T73" fmla="*/ 1063381 h 1470026"/>
              <a:gd name="T74" fmla="*/ 1305233 w 1409700"/>
              <a:gd name="T75" fmla="*/ 1135725 h 1470026"/>
              <a:gd name="T76" fmla="*/ 1215655 w 1409700"/>
              <a:gd name="T77" fmla="*/ 1194505 h 1470026"/>
              <a:gd name="T78" fmla="*/ 1116625 w 1409700"/>
              <a:gd name="T79" fmla="*/ 1238075 h 1470026"/>
              <a:gd name="T80" fmla="*/ 1009378 w 1409700"/>
              <a:gd name="T81" fmla="*/ 1264383 h 1470026"/>
              <a:gd name="T82" fmla="*/ 896377 w 1409700"/>
              <a:gd name="T83" fmla="*/ 1270960 h 1470026"/>
              <a:gd name="T84" fmla="*/ 784610 w 1409700"/>
              <a:gd name="T85" fmla="*/ 1258217 h 1470026"/>
              <a:gd name="T86" fmla="*/ 679827 w 1409700"/>
              <a:gd name="T87" fmla="*/ 1227388 h 1470026"/>
              <a:gd name="T88" fmla="*/ 583262 w 1409700"/>
              <a:gd name="T89" fmla="*/ 1179707 h 1470026"/>
              <a:gd name="T90" fmla="*/ 496971 w 1409700"/>
              <a:gd name="T91" fmla="*/ 1116406 h 1470026"/>
              <a:gd name="T92" fmla="*/ 422597 w 1409700"/>
              <a:gd name="T93" fmla="*/ 1040362 h 1470026"/>
              <a:gd name="T94" fmla="*/ 361782 w 1409700"/>
              <a:gd name="T95" fmla="*/ 952398 h 1470026"/>
              <a:gd name="T96" fmla="*/ 315760 w 1409700"/>
              <a:gd name="T97" fmla="*/ 854568 h 1470026"/>
              <a:gd name="T98" fmla="*/ 287407 w 1409700"/>
              <a:gd name="T99" fmla="*/ 748107 h 1470026"/>
              <a:gd name="T100" fmla="*/ 277545 w 1409700"/>
              <a:gd name="T101" fmla="*/ 635891 h 1470026"/>
              <a:gd name="T102" fmla="*/ 287407 w 1409700"/>
              <a:gd name="T103" fmla="*/ 523263 h 1470026"/>
              <a:gd name="T104" fmla="*/ 315760 w 1409700"/>
              <a:gd name="T105" fmla="*/ 417214 h 1470026"/>
              <a:gd name="T106" fmla="*/ 361782 w 1409700"/>
              <a:gd name="T107" fmla="*/ 319384 h 1470026"/>
              <a:gd name="T108" fmla="*/ 422597 w 1409700"/>
              <a:gd name="T109" fmla="*/ 231420 h 1470026"/>
              <a:gd name="T110" fmla="*/ 496971 w 1409700"/>
              <a:gd name="T111" fmla="*/ 155377 h 1470026"/>
              <a:gd name="T112" fmla="*/ 583262 w 1409700"/>
              <a:gd name="T113" fmla="*/ 92075 h 1470026"/>
              <a:gd name="T114" fmla="*/ 679827 w 1409700"/>
              <a:gd name="T115" fmla="*/ 44393 h 1470026"/>
              <a:gd name="T116" fmla="*/ 784610 w 1409700"/>
              <a:gd name="T117" fmla="*/ 13153 h 1470026"/>
              <a:gd name="T118" fmla="*/ 896377 w 1409700"/>
              <a:gd name="T119" fmla="*/ 822 h 1470026"/>
              <a:gd name="T120" fmla="*/ 0 60000 65536"/>
              <a:gd name="T121" fmla="*/ 0 60000 65536"/>
              <a:gd name="T122" fmla="*/ 0 60000 65536"/>
              <a:gd name="T123" fmla="*/ 0 60000 65536"/>
              <a:gd name="T124" fmla="*/ 0 60000 65536"/>
              <a:gd name="T125" fmla="*/ 0 60000 65536"/>
              <a:gd name="T126" fmla="*/ 0 60000 65536"/>
              <a:gd name="T127" fmla="*/ 0 60000 65536"/>
              <a:gd name="T128" fmla="*/ 0 60000 65536"/>
              <a:gd name="T129" fmla="*/ 0 60000 65536"/>
              <a:gd name="T130" fmla="*/ 0 60000 65536"/>
              <a:gd name="T131" fmla="*/ 0 60000 65536"/>
              <a:gd name="T132" fmla="*/ 0 60000 65536"/>
              <a:gd name="T133" fmla="*/ 0 60000 65536"/>
              <a:gd name="T134" fmla="*/ 0 60000 65536"/>
              <a:gd name="T135" fmla="*/ 0 60000 65536"/>
              <a:gd name="T136" fmla="*/ 0 60000 65536"/>
              <a:gd name="T137" fmla="*/ 0 60000 65536"/>
              <a:gd name="T138" fmla="*/ 0 60000 65536"/>
              <a:gd name="T139" fmla="*/ 0 60000 65536"/>
              <a:gd name="T140" fmla="*/ 0 60000 65536"/>
              <a:gd name="T141" fmla="*/ 0 60000 65536"/>
              <a:gd name="T142" fmla="*/ 0 60000 65536"/>
              <a:gd name="T143" fmla="*/ 0 60000 65536"/>
              <a:gd name="T144" fmla="*/ 0 60000 65536"/>
              <a:gd name="T145" fmla="*/ 0 60000 65536"/>
              <a:gd name="T146" fmla="*/ 0 60000 65536"/>
              <a:gd name="T147" fmla="*/ 0 60000 65536"/>
              <a:gd name="T148" fmla="*/ 0 60000 65536"/>
              <a:gd name="T149" fmla="*/ 0 60000 65536"/>
              <a:gd name="T150" fmla="*/ 0 60000 65536"/>
              <a:gd name="T151" fmla="*/ 0 60000 65536"/>
              <a:gd name="T152" fmla="*/ 0 60000 65536"/>
              <a:gd name="T153" fmla="*/ 0 60000 65536"/>
              <a:gd name="T154" fmla="*/ 0 60000 65536"/>
              <a:gd name="T155" fmla="*/ 0 60000 65536"/>
              <a:gd name="T156" fmla="*/ 0 60000 65536"/>
              <a:gd name="T157" fmla="*/ 0 60000 65536"/>
              <a:gd name="T158" fmla="*/ 0 60000 65536"/>
              <a:gd name="T159" fmla="*/ 0 60000 65536"/>
              <a:gd name="T160" fmla="*/ 0 60000 65536"/>
              <a:gd name="T161" fmla="*/ 0 60000 65536"/>
              <a:gd name="T162" fmla="*/ 0 60000 65536"/>
              <a:gd name="T163" fmla="*/ 0 60000 65536"/>
              <a:gd name="T164" fmla="*/ 0 60000 65536"/>
              <a:gd name="T165" fmla="*/ 0 60000 65536"/>
              <a:gd name="T166" fmla="*/ 0 60000 65536"/>
              <a:gd name="T167" fmla="*/ 0 60000 65536"/>
              <a:gd name="T168" fmla="*/ 0 60000 65536"/>
              <a:gd name="T169" fmla="*/ 0 60000 65536"/>
              <a:gd name="T170" fmla="*/ 0 60000 65536"/>
              <a:gd name="T171" fmla="*/ 0 60000 65536"/>
              <a:gd name="T172" fmla="*/ 0 60000 65536"/>
              <a:gd name="T173" fmla="*/ 0 60000 65536"/>
              <a:gd name="T174" fmla="*/ 0 60000 65536"/>
              <a:gd name="T175" fmla="*/ 0 60000 65536"/>
              <a:gd name="T176" fmla="*/ 0 60000 65536"/>
              <a:gd name="T177" fmla="*/ 0 60000 65536"/>
              <a:gd name="T178" fmla="*/ 0 60000 65536"/>
              <a:gd name="T179" fmla="*/ 0 60000 65536"/>
            </a:gdLst>
            <a:ahLst/>
            <a:cxnLst>
              <a:cxn ang="T120">
                <a:pos x="T0" y="T1"/>
              </a:cxn>
              <a:cxn ang="T121">
                <a:pos x="T2" y="T3"/>
              </a:cxn>
              <a:cxn ang="T122">
                <a:pos x="T4" y="T5"/>
              </a:cxn>
              <a:cxn ang="T123">
                <a:pos x="T6" y="T7"/>
              </a:cxn>
              <a:cxn ang="T124">
                <a:pos x="T8" y="T9"/>
              </a:cxn>
              <a:cxn ang="T125">
                <a:pos x="T10" y="T11"/>
              </a:cxn>
              <a:cxn ang="T126">
                <a:pos x="T12" y="T13"/>
              </a:cxn>
              <a:cxn ang="T127">
                <a:pos x="T14" y="T15"/>
              </a:cxn>
              <a:cxn ang="T128">
                <a:pos x="T16" y="T17"/>
              </a:cxn>
              <a:cxn ang="T129">
                <a:pos x="T18" y="T19"/>
              </a:cxn>
              <a:cxn ang="T130">
                <a:pos x="T20" y="T21"/>
              </a:cxn>
              <a:cxn ang="T131">
                <a:pos x="T22" y="T23"/>
              </a:cxn>
              <a:cxn ang="T132">
                <a:pos x="T24" y="T25"/>
              </a:cxn>
              <a:cxn ang="T133">
                <a:pos x="T26" y="T27"/>
              </a:cxn>
              <a:cxn ang="T134">
                <a:pos x="T28" y="T29"/>
              </a:cxn>
              <a:cxn ang="T135">
                <a:pos x="T30" y="T31"/>
              </a:cxn>
              <a:cxn ang="T136">
                <a:pos x="T32" y="T33"/>
              </a:cxn>
              <a:cxn ang="T137">
                <a:pos x="T34" y="T35"/>
              </a:cxn>
              <a:cxn ang="T138">
                <a:pos x="T36" y="T37"/>
              </a:cxn>
              <a:cxn ang="T139">
                <a:pos x="T38" y="T39"/>
              </a:cxn>
              <a:cxn ang="T140">
                <a:pos x="T40" y="T41"/>
              </a:cxn>
              <a:cxn ang="T141">
                <a:pos x="T42" y="T43"/>
              </a:cxn>
              <a:cxn ang="T142">
                <a:pos x="T44" y="T45"/>
              </a:cxn>
              <a:cxn ang="T143">
                <a:pos x="T46" y="T47"/>
              </a:cxn>
              <a:cxn ang="T144">
                <a:pos x="T48" y="T49"/>
              </a:cxn>
              <a:cxn ang="T145">
                <a:pos x="T50" y="T51"/>
              </a:cxn>
              <a:cxn ang="T146">
                <a:pos x="T52" y="T53"/>
              </a:cxn>
              <a:cxn ang="T147">
                <a:pos x="T54" y="T55"/>
              </a:cxn>
              <a:cxn ang="T148">
                <a:pos x="T56" y="T57"/>
              </a:cxn>
              <a:cxn ang="T149">
                <a:pos x="T58" y="T59"/>
              </a:cxn>
              <a:cxn ang="T150">
                <a:pos x="T60" y="T61"/>
              </a:cxn>
              <a:cxn ang="T151">
                <a:pos x="T62" y="T63"/>
              </a:cxn>
              <a:cxn ang="T152">
                <a:pos x="T64" y="T65"/>
              </a:cxn>
              <a:cxn ang="T153">
                <a:pos x="T66" y="T67"/>
              </a:cxn>
              <a:cxn ang="T154">
                <a:pos x="T68" y="T69"/>
              </a:cxn>
              <a:cxn ang="T155">
                <a:pos x="T70" y="T71"/>
              </a:cxn>
              <a:cxn ang="T156">
                <a:pos x="T72" y="T73"/>
              </a:cxn>
              <a:cxn ang="T157">
                <a:pos x="T74" y="T75"/>
              </a:cxn>
              <a:cxn ang="T158">
                <a:pos x="T76" y="T77"/>
              </a:cxn>
              <a:cxn ang="T159">
                <a:pos x="T78" y="T79"/>
              </a:cxn>
              <a:cxn ang="T160">
                <a:pos x="T80" y="T81"/>
              </a:cxn>
              <a:cxn ang="T161">
                <a:pos x="T82" y="T83"/>
              </a:cxn>
              <a:cxn ang="T162">
                <a:pos x="T84" y="T85"/>
              </a:cxn>
              <a:cxn ang="T163">
                <a:pos x="T86" y="T87"/>
              </a:cxn>
              <a:cxn ang="T164">
                <a:pos x="T88" y="T89"/>
              </a:cxn>
              <a:cxn ang="T165">
                <a:pos x="T90" y="T91"/>
              </a:cxn>
              <a:cxn ang="T166">
                <a:pos x="T92" y="T93"/>
              </a:cxn>
              <a:cxn ang="T167">
                <a:pos x="T94" y="T95"/>
              </a:cxn>
              <a:cxn ang="T168">
                <a:pos x="T96" y="T97"/>
              </a:cxn>
              <a:cxn ang="T169">
                <a:pos x="T98" y="T99"/>
              </a:cxn>
              <a:cxn ang="T170">
                <a:pos x="T100" y="T101"/>
              </a:cxn>
              <a:cxn ang="T171">
                <a:pos x="T102" y="T103"/>
              </a:cxn>
              <a:cxn ang="T172">
                <a:pos x="T104" y="T105"/>
              </a:cxn>
              <a:cxn ang="T173">
                <a:pos x="T106" y="T107"/>
              </a:cxn>
              <a:cxn ang="T174">
                <a:pos x="T108" y="T109"/>
              </a:cxn>
              <a:cxn ang="T175">
                <a:pos x="T110" y="T111"/>
              </a:cxn>
              <a:cxn ang="T176">
                <a:pos x="T112" y="T113"/>
              </a:cxn>
              <a:cxn ang="T177">
                <a:pos x="T114" y="T115"/>
              </a:cxn>
              <a:cxn ang="T178">
                <a:pos x="T116" y="T117"/>
              </a:cxn>
              <a:cxn ang="T179">
                <a:pos x="T118" y="T119"/>
              </a:cxn>
            </a:cxnLst>
            <a:rect l="0" t="0" r="r" b="b"/>
            <a:pathLst>
              <a:path w="1409700" h="1470026">
                <a:moveTo>
                  <a:pt x="408623" y="1046163"/>
                </a:moveTo>
                <a:lnTo>
                  <a:pt x="425133" y="1054736"/>
                </a:lnTo>
                <a:lnTo>
                  <a:pt x="442278" y="1062991"/>
                </a:lnTo>
                <a:lnTo>
                  <a:pt x="459423" y="1070611"/>
                </a:lnTo>
                <a:lnTo>
                  <a:pt x="477203" y="1077596"/>
                </a:lnTo>
                <a:lnTo>
                  <a:pt x="494983" y="1084263"/>
                </a:lnTo>
                <a:lnTo>
                  <a:pt x="512763" y="1090296"/>
                </a:lnTo>
                <a:lnTo>
                  <a:pt x="531178" y="1096011"/>
                </a:lnTo>
                <a:lnTo>
                  <a:pt x="549593" y="1100773"/>
                </a:lnTo>
                <a:lnTo>
                  <a:pt x="568643" y="1105536"/>
                </a:lnTo>
                <a:lnTo>
                  <a:pt x="587375" y="1109346"/>
                </a:lnTo>
                <a:lnTo>
                  <a:pt x="606425" y="1112521"/>
                </a:lnTo>
                <a:lnTo>
                  <a:pt x="625793" y="1115696"/>
                </a:lnTo>
                <a:lnTo>
                  <a:pt x="645160" y="1117601"/>
                </a:lnTo>
                <a:lnTo>
                  <a:pt x="664845" y="1118871"/>
                </a:lnTo>
                <a:lnTo>
                  <a:pt x="684848" y="1120141"/>
                </a:lnTo>
                <a:lnTo>
                  <a:pt x="704533" y="1120458"/>
                </a:lnTo>
                <a:lnTo>
                  <a:pt x="724853" y="1120141"/>
                </a:lnTo>
                <a:lnTo>
                  <a:pt x="744538" y="1118871"/>
                </a:lnTo>
                <a:lnTo>
                  <a:pt x="764540" y="1117601"/>
                </a:lnTo>
                <a:lnTo>
                  <a:pt x="783908" y="1115061"/>
                </a:lnTo>
                <a:lnTo>
                  <a:pt x="803275" y="1112521"/>
                </a:lnTo>
                <a:lnTo>
                  <a:pt x="822325" y="1109346"/>
                </a:lnTo>
                <a:lnTo>
                  <a:pt x="841058" y="1105536"/>
                </a:lnTo>
                <a:lnTo>
                  <a:pt x="859790" y="1100773"/>
                </a:lnTo>
                <a:lnTo>
                  <a:pt x="878205" y="1096011"/>
                </a:lnTo>
                <a:lnTo>
                  <a:pt x="896938" y="1090296"/>
                </a:lnTo>
                <a:lnTo>
                  <a:pt x="914718" y="1084263"/>
                </a:lnTo>
                <a:lnTo>
                  <a:pt x="932498" y="1077596"/>
                </a:lnTo>
                <a:lnTo>
                  <a:pt x="950278" y="1070611"/>
                </a:lnTo>
                <a:lnTo>
                  <a:pt x="967423" y="1062991"/>
                </a:lnTo>
                <a:lnTo>
                  <a:pt x="984250" y="1054736"/>
                </a:lnTo>
                <a:lnTo>
                  <a:pt x="1001078" y="1046163"/>
                </a:lnTo>
                <a:lnTo>
                  <a:pt x="1018858" y="1050926"/>
                </a:lnTo>
                <a:lnTo>
                  <a:pt x="1036320" y="1056323"/>
                </a:lnTo>
                <a:lnTo>
                  <a:pt x="1053465" y="1061721"/>
                </a:lnTo>
                <a:lnTo>
                  <a:pt x="1070610" y="1068071"/>
                </a:lnTo>
                <a:lnTo>
                  <a:pt x="1087438" y="1074738"/>
                </a:lnTo>
                <a:lnTo>
                  <a:pt x="1103630" y="1081723"/>
                </a:lnTo>
                <a:lnTo>
                  <a:pt x="1119823" y="1089661"/>
                </a:lnTo>
                <a:lnTo>
                  <a:pt x="1136015" y="1097598"/>
                </a:lnTo>
                <a:lnTo>
                  <a:pt x="1151255" y="1106171"/>
                </a:lnTo>
                <a:lnTo>
                  <a:pt x="1166813" y="1115061"/>
                </a:lnTo>
                <a:lnTo>
                  <a:pt x="1181418" y="1124586"/>
                </a:lnTo>
                <a:lnTo>
                  <a:pt x="1196023" y="1134746"/>
                </a:lnTo>
                <a:lnTo>
                  <a:pt x="1210310" y="1145541"/>
                </a:lnTo>
                <a:lnTo>
                  <a:pt x="1224280" y="1156971"/>
                </a:lnTo>
                <a:lnTo>
                  <a:pt x="1238250" y="1168718"/>
                </a:lnTo>
                <a:lnTo>
                  <a:pt x="1251268" y="1181101"/>
                </a:lnTo>
                <a:lnTo>
                  <a:pt x="1263968" y="1194118"/>
                </a:lnTo>
                <a:lnTo>
                  <a:pt x="1276985" y="1207771"/>
                </a:lnTo>
                <a:lnTo>
                  <a:pt x="1289050" y="1222058"/>
                </a:lnTo>
                <a:lnTo>
                  <a:pt x="1300480" y="1236981"/>
                </a:lnTo>
                <a:lnTo>
                  <a:pt x="1312228" y="1252538"/>
                </a:lnTo>
                <a:lnTo>
                  <a:pt x="1323023" y="1268731"/>
                </a:lnTo>
                <a:lnTo>
                  <a:pt x="1333818" y="1285558"/>
                </a:lnTo>
                <a:lnTo>
                  <a:pt x="1343978" y="1303338"/>
                </a:lnTo>
                <a:lnTo>
                  <a:pt x="1353503" y="1321753"/>
                </a:lnTo>
                <a:lnTo>
                  <a:pt x="1363028" y="1340486"/>
                </a:lnTo>
                <a:lnTo>
                  <a:pt x="1371918" y="1360488"/>
                </a:lnTo>
                <a:lnTo>
                  <a:pt x="1380173" y="1380491"/>
                </a:lnTo>
                <a:lnTo>
                  <a:pt x="1388428" y="1402081"/>
                </a:lnTo>
                <a:lnTo>
                  <a:pt x="1396048" y="1423989"/>
                </a:lnTo>
                <a:lnTo>
                  <a:pt x="1403350" y="1446849"/>
                </a:lnTo>
                <a:lnTo>
                  <a:pt x="1409700" y="1470026"/>
                </a:lnTo>
                <a:lnTo>
                  <a:pt x="0" y="1470026"/>
                </a:lnTo>
                <a:lnTo>
                  <a:pt x="6350" y="1446849"/>
                </a:lnTo>
                <a:lnTo>
                  <a:pt x="13652" y="1423989"/>
                </a:lnTo>
                <a:lnTo>
                  <a:pt x="20955" y="1402081"/>
                </a:lnTo>
                <a:lnTo>
                  <a:pt x="29210" y="1380491"/>
                </a:lnTo>
                <a:lnTo>
                  <a:pt x="37782" y="1360488"/>
                </a:lnTo>
                <a:lnTo>
                  <a:pt x="46672" y="1340486"/>
                </a:lnTo>
                <a:lnTo>
                  <a:pt x="56197" y="1321753"/>
                </a:lnTo>
                <a:lnTo>
                  <a:pt x="65722" y="1303338"/>
                </a:lnTo>
                <a:lnTo>
                  <a:pt x="75882" y="1285558"/>
                </a:lnTo>
                <a:lnTo>
                  <a:pt x="86360" y="1269048"/>
                </a:lnTo>
                <a:lnTo>
                  <a:pt x="97790" y="1252538"/>
                </a:lnTo>
                <a:lnTo>
                  <a:pt x="109220" y="1236981"/>
                </a:lnTo>
                <a:lnTo>
                  <a:pt x="120650" y="1222058"/>
                </a:lnTo>
                <a:lnTo>
                  <a:pt x="133032" y="1207771"/>
                </a:lnTo>
                <a:lnTo>
                  <a:pt x="145415" y="1194118"/>
                </a:lnTo>
                <a:lnTo>
                  <a:pt x="158432" y="1181101"/>
                </a:lnTo>
                <a:lnTo>
                  <a:pt x="171767" y="1168718"/>
                </a:lnTo>
                <a:lnTo>
                  <a:pt x="185420" y="1156971"/>
                </a:lnTo>
                <a:lnTo>
                  <a:pt x="199390" y="1145541"/>
                </a:lnTo>
                <a:lnTo>
                  <a:pt x="213677" y="1135063"/>
                </a:lnTo>
                <a:lnTo>
                  <a:pt x="228283" y="1124903"/>
                </a:lnTo>
                <a:lnTo>
                  <a:pt x="242888" y="1115061"/>
                </a:lnTo>
                <a:lnTo>
                  <a:pt x="258445" y="1106171"/>
                </a:lnTo>
                <a:lnTo>
                  <a:pt x="273685" y="1097598"/>
                </a:lnTo>
                <a:lnTo>
                  <a:pt x="289878" y="1089661"/>
                </a:lnTo>
                <a:lnTo>
                  <a:pt x="306070" y="1081723"/>
                </a:lnTo>
                <a:lnTo>
                  <a:pt x="322263" y="1075056"/>
                </a:lnTo>
                <a:lnTo>
                  <a:pt x="339090" y="1068071"/>
                </a:lnTo>
                <a:lnTo>
                  <a:pt x="356235" y="1061721"/>
                </a:lnTo>
                <a:lnTo>
                  <a:pt x="373380" y="1056323"/>
                </a:lnTo>
                <a:lnTo>
                  <a:pt x="390843" y="1050926"/>
                </a:lnTo>
                <a:lnTo>
                  <a:pt x="408623" y="1046163"/>
                </a:lnTo>
                <a:close/>
                <a:moveTo>
                  <a:pt x="378989" y="637873"/>
                </a:moveTo>
                <a:lnTo>
                  <a:pt x="385970" y="651195"/>
                </a:lnTo>
                <a:lnTo>
                  <a:pt x="393585" y="664517"/>
                </a:lnTo>
                <a:lnTo>
                  <a:pt x="401517" y="677205"/>
                </a:lnTo>
                <a:lnTo>
                  <a:pt x="409449" y="689893"/>
                </a:lnTo>
                <a:lnTo>
                  <a:pt x="418016" y="702263"/>
                </a:lnTo>
                <a:lnTo>
                  <a:pt x="426583" y="713682"/>
                </a:lnTo>
                <a:lnTo>
                  <a:pt x="435150" y="725418"/>
                </a:lnTo>
                <a:lnTo>
                  <a:pt x="444669" y="736837"/>
                </a:lnTo>
                <a:lnTo>
                  <a:pt x="453871" y="747622"/>
                </a:lnTo>
                <a:lnTo>
                  <a:pt x="463707" y="758089"/>
                </a:lnTo>
                <a:lnTo>
                  <a:pt x="473543" y="768239"/>
                </a:lnTo>
                <a:lnTo>
                  <a:pt x="484014" y="778072"/>
                </a:lnTo>
                <a:lnTo>
                  <a:pt x="494167" y="787271"/>
                </a:lnTo>
                <a:lnTo>
                  <a:pt x="505272" y="796152"/>
                </a:lnTo>
                <a:lnTo>
                  <a:pt x="516060" y="804716"/>
                </a:lnTo>
                <a:lnTo>
                  <a:pt x="526848" y="812963"/>
                </a:lnTo>
                <a:lnTo>
                  <a:pt x="538271" y="820576"/>
                </a:lnTo>
                <a:lnTo>
                  <a:pt x="549694" y="827871"/>
                </a:lnTo>
                <a:lnTo>
                  <a:pt x="561433" y="834849"/>
                </a:lnTo>
                <a:lnTo>
                  <a:pt x="573491" y="841193"/>
                </a:lnTo>
                <a:lnTo>
                  <a:pt x="585548" y="846903"/>
                </a:lnTo>
                <a:lnTo>
                  <a:pt x="597922" y="852295"/>
                </a:lnTo>
                <a:lnTo>
                  <a:pt x="610297" y="857370"/>
                </a:lnTo>
                <a:lnTo>
                  <a:pt x="622671" y="861811"/>
                </a:lnTo>
                <a:lnTo>
                  <a:pt x="635363" y="865934"/>
                </a:lnTo>
                <a:lnTo>
                  <a:pt x="648689" y="869423"/>
                </a:lnTo>
                <a:lnTo>
                  <a:pt x="661381" y="872278"/>
                </a:lnTo>
                <a:lnTo>
                  <a:pt x="674708" y="874499"/>
                </a:lnTo>
                <a:lnTo>
                  <a:pt x="688034" y="876402"/>
                </a:lnTo>
                <a:lnTo>
                  <a:pt x="701678" y="877988"/>
                </a:lnTo>
                <a:lnTo>
                  <a:pt x="715321" y="878622"/>
                </a:lnTo>
                <a:lnTo>
                  <a:pt x="728648" y="878939"/>
                </a:lnTo>
                <a:lnTo>
                  <a:pt x="742291" y="878622"/>
                </a:lnTo>
                <a:lnTo>
                  <a:pt x="755618" y="877988"/>
                </a:lnTo>
                <a:lnTo>
                  <a:pt x="769261" y="876402"/>
                </a:lnTo>
                <a:lnTo>
                  <a:pt x="782905" y="874499"/>
                </a:lnTo>
                <a:lnTo>
                  <a:pt x="795914" y="872278"/>
                </a:lnTo>
                <a:lnTo>
                  <a:pt x="808606" y="869423"/>
                </a:lnTo>
                <a:lnTo>
                  <a:pt x="821932" y="865934"/>
                </a:lnTo>
                <a:lnTo>
                  <a:pt x="834624" y="861811"/>
                </a:lnTo>
                <a:lnTo>
                  <a:pt x="846999" y="857370"/>
                </a:lnTo>
                <a:lnTo>
                  <a:pt x="859373" y="852295"/>
                </a:lnTo>
                <a:lnTo>
                  <a:pt x="871748" y="846903"/>
                </a:lnTo>
                <a:lnTo>
                  <a:pt x="883805" y="841193"/>
                </a:lnTo>
                <a:lnTo>
                  <a:pt x="895862" y="834849"/>
                </a:lnTo>
                <a:lnTo>
                  <a:pt x="907602" y="827871"/>
                </a:lnTo>
                <a:lnTo>
                  <a:pt x="919342" y="820576"/>
                </a:lnTo>
                <a:lnTo>
                  <a:pt x="930447" y="812963"/>
                </a:lnTo>
                <a:lnTo>
                  <a:pt x="941235" y="804716"/>
                </a:lnTo>
                <a:lnTo>
                  <a:pt x="952340" y="796152"/>
                </a:lnTo>
                <a:lnTo>
                  <a:pt x="963128" y="787271"/>
                </a:lnTo>
                <a:lnTo>
                  <a:pt x="973282" y="778072"/>
                </a:lnTo>
                <a:lnTo>
                  <a:pt x="983753" y="768239"/>
                </a:lnTo>
                <a:lnTo>
                  <a:pt x="993589" y="758089"/>
                </a:lnTo>
                <a:lnTo>
                  <a:pt x="1003425" y="747622"/>
                </a:lnTo>
                <a:lnTo>
                  <a:pt x="1012626" y="736837"/>
                </a:lnTo>
                <a:lnTo>
                  <a:pt x="1022145" y="725418"/>
                </a:lnTo>
                <a:lnTo>
                  <a:pt x="1030712" y="713682"/>
                </a:lnTo>
                <a:lnTo>
                  <a:pt x="1039596" y="702263"/>
                </a:lnTo>
                <a:lnTo>
                  <a:pt x="1048163" y="689893"/>
                </a:lnTo>
                <a:lnTo>
                  <a:pt x="1056096" y="677205"/>
                </a:lnTo>
                <a:lnTo>
                  <a:pt x="1063711" y="664517"/>
                </a:lnTo>
                <a:lnTo>
                  <a:pt x="1071326" y="651195"/>
                </a:lnTo>
                <a:lnTo>
                  <a:pt x="1078624" y="637873"/>
                </a:lnTo>
                <a:lnTo>
                  <a:pt x="378989" y="637873"/>
                </a:lnTo>
                <a:close/>
                <a:moveTo>
                  <a:pt x="704533" y="0"/>
                </a:moveTo>
                <a:lnTo>
                  <a:pt x="717542" y="634"/>
                </a:lnTo>
                <a:lnTo>
                  <a:pt x="730234" y="952"/>
                </a:lnTo>
                <a:lnTo>
                  <a:pt x="742609" y="1586"/>
                </a:lnTo>
                <a:lnTo>
                  <a:pt x="754983" y="2855"/>
                </a:lnTo>
                <a:lnTo>
                  <a:pt x="767358" y="4124"/>
                </a:lnTo>
                <a:lnTo>
                  <a:pt x="779415" y="5709"/>
                </a:lnTo>
                <a:lnTo>
                  <a:pt x="791789" y="7930"/>
                </a:lnTo>
                <a:lnTo>
                  <a:pt x="803847" y="10150"/>
                </a:lnTo>
                <a:lnTo>
                  <a:pt x="815586" y="13005"/>
                </a:lnTo>
                <a:lnTo>
                  <a:pt x="827644" y="15542"/>
                </a:lnTo>
                <a:lnTo>
                  <a:pt x="839066" y="19032"/>
                </a:lnTo>
                <a:lnTo>
                  <a:pt x="850806" y="22203"/>
                </a:lnTo>
                <a:lnTo>
                  <a:pt x="862229" y="26010"/>
                </a:lnTo>
                <a:lnTo>
                  <a:pt x="873334" y="30133"/>
                </a:lnTo>
                <a:lnTo>
                  <a:pt x="884757" y="34257"/>
                </a:lnTo>
                <a:lnTo>
                  <a:pt x="895862" y="38697"/>
                </a:lnTo>
                <a:lnTo>
                  <a:pt x="906650" y="43773"/>
                </a:lnTo>
                <a:lnTo>
                  <a:pt x="917755" y="48530"/>
                </a:lnTo>
                <a:lnTo>
                  <a:pt x="928226" y="53923"/>
                </a:lnTo>
                <a:lnTo>
                  <a:pt x="938697" y="59632"/>
                </a:lnTo>
                <a:lnTo>
                  <a:pt x="948850" y="65024"/>
                </a:lnTo>
                <a:lnTo>
                  <a:pt x="959004" y="71051"/>
                </a:lnTo>
                <a:lnTo>
                  <a:pt x="969157" y="77395"/>
                </a:lnTo>
                <a:lnTo>
                  <a:pt x="978993" y="84056"/>
                </a:lnTo>
                <a:lnTo>
                  <a:pt x="988829" y="90717"/>
                </a:lnTo>
                <a:lnTo>
                  <a:pt x="998348" y="97695"/>
                </a:lnTo>
                <a:lnTo>
                  <a:pt x="1007867" y="104991"/>
                </a:lnTo>
                <a:lnTo>
                  <a:pt x="1016751" y="111969"/>
                </a:lnTo>
                <a:lnTo>
                  <a:pt x="1025953" y="119899"/>
                </a:lnTo>
                <a:lnTo>
                  <a:pt x="1034520" y="127511"/>
                </a:lnTo>
                <a:lnTo>
                  <a:pt x="1043087" y="135758"/>
                </a:lnTo>
                <a:lnTo>
                  <a:pt x="1051971" y="144005"/>
                </a:lnTo>
                <a:lnTo>
                  <a:pt x="1060221" y="152252"/>
                </a:lnTo>
                <a:lnTo>
                  <a:pt x="1068153" y="160816"/>
                </a:lnTo>
                <a:lnTo>
                  <a:pt x="1075768" y="169698"/>
                </a:lnTo>
                <a:lnTo>
                  <a:pt x="1083383" y="178579"/>
                </a:lnTo>
                <a:lnTo>
                  <a:pt x="1090998" y="188095"/>
                </a:lnTo>
                <a:lnTo>
                  <a:pt x="1097979" y="197293"/>
                </a:lnTo>
                <a:lnTo>
                  <a:pt x="1104959" y="206809"/>
                </a:lnTo>
                <a:lnTo>
                  <a:pt x="1111622" y="216642"/>
                </a:lnTo>
                <a:lnTo>
                  <a:pt x="1117968" y="226158"/>
                </a:lnTo>
                <a:lnTo>
                  <a:pt x="1124314" y="236308"/>
                </a:lnTo>
                <a:lnTo>
                  <a:pt x="1130343" y="246458"/>
                </a:lnTo>
                <a:lnTo>
                  <a:pt x="1136371" y="256926"/>
                </a:lnTo>
                <a:lnTo>
                  <a:pt x="1141765" y="267710"/>
                </a:lnTo>
                <a:lnTo>
                  <a:pt x="1146842" y="278177"/>
                </a:lnTo>
                <a:lnTo>
                  <a:pt x="1152236" y="288962"/>
                </a:lnTo>
                <a:lnTo>
                  <a:pt x="1156996" y="299747"/>
                </a:lnTo>
                <a:lnTo>
                  <a:pt x="1161438" y="310848"/>
                </a:lnTo>
                <a:lnTo>
                  <a:pt x="1165562" y="321950"/>
                </a:lnTo>
                <a:lnTo>
                  <a:pt x="1169687" y="333369"/>
                </a:lnTo>
                <a:lnTo>
                  <a:pt x="1173178" y="345105"/>
                </a:lnTo>
                <a:lnTo>
                  <a:pt x="1176985" y="356207"/>
                </a:lnTo>
                <a:lnTo>
                  <a:pt x="1179841" y="368260"/>
                </a:lnTo>
                <a:lnTo>
                  <a:pt x="1183014" y="379996"/>
                </a:lnTo>
                <a:lnTo>
                  <a:pt x="1185552" y="392049"/>
                </a:lnTo>
                <a:lnTo>
                  <a:pt x="1187773" y="403785"/>
                </a:lnTo>
                <a:lnTo>
                  <a:pt x="1189677" y="415839"/>
                </a:lnTo>
                <a:lnTo>
                  <a:pt x="1191581" y="428209"/>
                </a:lnTo>
                <a:lnTo>
                  <a:pt x="1192850" y="440263"/>
                </a:lnTo>
                <a:lnTo>
                  <a:pt x="1193802" y="452633"/>
                </a:lnTo>
                <a:lnTo>
                  <a:pt x="1194754" y="465638"/>
                </a:lnTo>
                <a:lnTo>
                  <a:pt x="1195388" y="478008"/>
                </a:lnTo>
                <a:lnTo>
                  <a:pt x="1195388" y="490696"/>
                </a:lnTo>
                <a:lnTo>
                  <a:pt x="1195388" y="503384"/>
                </a:lnTo>
                <a:lnTo>
                  <a:pt x="1194754" y="515754"/>
                </a:lnTo>
                <a:lnTo>
                  <a:pt x="1193802" y="528125"/>
                </a:lnTo>
                <a:lnTo>
                  <a:pt x="1192850" y="540495"/>
                </a:lnTo>
                <a:lnTo>
                  <a:pt x="1191581" y="553183"/>
                </a:lnTo>
                <a:lnTo>
                  <a:pt x="1189677" y="565553"/>
                </a:lnTo>
                <a:lnTo>
                  <a:pt x="1187773" y="577290"/>
                </a:lnTo>
                <a:lnTo>
                  <a:pt x="1185552" y="589343"/>
                </a:lnTo>
                <a:lnTo>
                  <a:pt x="1183014" y="601396"/>
                </a:lnTo>
                <a:lnTo>
                  <a:pt x="1179841" y="613132"/>
                </a:lnTo>
                <a:lnTo>
                  <a:pt x="1176985" y="624868"/>
                </a:lnTo>
                <a:lnTo>
                  <a:pt x="1173178" y="636287"/>
                </a:lnTo>
                <a:lnTo>
                  <a:pt x="1169687" y="648023"/>
                </a:lnTo>
                <a:lnTo>
                  <a:pt x="1165562" y="659442"/>
                </a:lnTo>
                <a:lnTo>
                  <a:pt x="1161438" y="670544"/>
                </a:lnTo>
                <a:lnTo>
                  <a:pt x="1156996" y="681329"/>
                </a:lnTo>
                <a:lnTo>
                  <a:pt x="1152236" y="692430"/>
                </a:lnTo>
                <a:lnTo>
                  <a:pt x="1146842" y="703215"/>
                </a:lnTo>
                <a:lnTo>
                  <a:pt x="1141765" y="713682"/>
                </a:lnTo>
                <a:lnTo>
                  <a:pt x="1136371" y="724149"/>
                </a:lnTo>
                <a:lnTo>
                  <a:pt x="1130343" y="734934"/>
                </a:lnTo>
                <a:lnTo>
                  <a:pt x="1124314" y="745084"/>
                </a:lnTo>
                <a:lnTo>
                  <a:pt x="1117968" y="755234"/>
                </a:lnTo>
                <a:lnTo>
                  <a:pt x="1111622" y="764750"/>
                </a:lnTo>
                <a:lnTo>
                  <a:pt x="1104959" y="774583"/>
                </a:lnTo>
                <a:lnTo>
                  <a:pt x="1097979" y="784099"/>
                </a:lnTo>
                <a:lnTo>
                  <a:pt x="1090998" y="793297"/>
                </a:lnTo>
                <a:lnTo>
                  <a:pt x="1083383" y="802813"/>
                </a:lnTo>
                <a:lnTo>
                  <a:pt x="1075768" y="811694"/>
                </a:lnTo>
                <a:lnTo>
                  <a:pt x="1068153" y="820576"/>
                </a:lnTo>
                <a:lnTo>
                  <a:pt x="1060221" y="829140"/>
                </a:lnTo>
                <a:lnTo>
                  <a:pt x="1051971" y="837387"/>
                </a:lnTo>
                <a:lnTo>
                  <a:pt x="1043087" y="845634"/>
                </a:lnTo>
                <a:lnTo>
                  <a:pt x="1034520" y="853881"/>
                </a:lnTo>
                <a:lnTo>
                  <a:pt x="1025953" y="861494"/>
                </a:lnTo>
                <a:lnTo>
                  <a:pt x="1016751" y="869423"/>
                </a:lnTo>
                <a:lnTo>
                  <a:pt x="1007867" y="876402"/>
                </a:lnTo>
                <a:lnTo>
                  <a:pt x="998348" y="883697"/>
                </a:lnTo>
                <a:lnTo>
                  <a:pt x="988829" y="890675"/>
                </a:lnTo>
                <a:lnTo>
                  <a:pt x="978993" y="897336"/>
                </a:lnTo>
                <a:lnTo>
                  <a:pt x="969157" y="903997"/>
                </a:lnTo>
                <a:lnTo>
                  <a:pt x="959004" y="910341"/>
                </a:lnTo>
                <a:lnTo>
                  <a:pt x="948850" y="916368"/>
                </a:lnTo>
                <a:lnTo>
                  <a:pt x="938697" y="921760"/>
                </a:lnTo>
                <a:lnTo>
                  <a:pt x="928226" y="927470"/>
                </a:lnTo>
                <a:lnTo>
                  <a:pt x="917755" y="932862"/>
                </a:lnTo>
                <a:lnTo>
                  <a:pt x="906650" y="937620"/>
                </a:lnTo>
                <a:lnTo>
                  <a:pt x="895862" y="942378"/>
                </a:lnTo>
                <a:lnTo>
                  <a:pt x="884757" y="947135"/>
                </a:lnTo>
                <a:lnTo>
                  <a:pt x="873334" y="951259"/>
                </a:lnTo>
                <a:lnTo>
                  <a:pt x="862229" y="955382"/>
                </a:lnTo>
                <a:lnTo>
                  <a:pt x="850806" y="959189"/>
                </a:lnTo>
                <a:lnTo>
                  <a:pt x="839066" y="962361"/>
                </a:lnTo>
                <a:lnTo>
                  <a:pt x="827644" y="965850"/>
                </a:lnTo>
                <a:lnTo>
                  <a:pt x="815586" y="968387"/>
                </a:lnTo>
                <a:lnTo>
                  <a:pt x="803847" y="970925"/>
                </a:lnTo>
                <a:lnTo>
                  <a:pt x="791789" y="973462"/>
                </a:lnTo>
                <a:lnTo>
                  <a:pt x="779415" y="975683"/>
                </a:lnTo>
                <a:lnTo>
                  <a:pt x="767358" y="976952"/>
                </a:lnTo>
                <a:lnTo>
                  <a:pt x="754983" y="978538"/>
                </a:lnTo>
                <a:lnTo>
                  <a:pt x="742609" y="979806"/>
                </a:lnTo>
                <a:lnTo>
                  <a:pt x="730234" y="980441"/>
                </a:lnTo>
                <a:lnTo>
                  <a:pt x="717542" y="980758"/>
                </a:lnTo>
                <a:lnTo>
                  <a:pt x="704533" y="981075"/>
                </a:lnTo>
                <a:lnTo>
                  <a:pt x="692159" y="980758"/>
                </a:lnTo>
                <a:lnTo>
                  <a:pt x="679467" y="980441"/>
                </a:lnTo>
                <a:lnTo>
                  <a:pt x="667093" y="979806"/>
                </a:lnTo>
                <a:lnTo>
                  <a:pt x="654718" y="978538"/>
                </a:lnTo>
                <a:lnTo>
                  <a:pt x="642344" y="976952"/>
                </a:lnTo>
                <a:lnTo>
                  <a:pt x="629969" y="975683"/>
                </a:lnTo>
                <a:lnTo>
                  <a:pt x="617912" y="973462"/>
                </a:lnTo>
                <a:lnTo>
                  <a:pt x="605855" y="970925"/>
                </a:lnTo>
                <a:lnTo>
                  <a:pt x="593798" y="968387"/>
                </a:lnTo>
                <a:lnTo>
                  <a:pt x="582058" y="965850"/>
                </a:lnTo>
                <a:lnTo>
                  <a:pt x="570635" y="962361"/>
                </a:lnTo>
                <a:lnTo>
                  <a:pt x="558895" y="959189"/>
                </a:lnTo>
                <a:lnTo>
                  <a:pt x="547473" y="955382"/>
                </a:lnTo>
                <a:lnTo>
                  <a:pt x="536050" y="951259"/>
                </a:lnTo>
                <a:lnTo>
                  <a:pt x="524945" y="947135"/>
                </a:lnTo>
                <a:lnTo>
                  <a:pt x="513839" y="942378"/>
                </a:lnTo>
                <a:lnTo>
                  <a:pt x="502734" y="937620"/>
                </a:lnTo>
                <a:lnTo>
                  <a:pt x="491946" y="932862"/>
                </a:lnTo>
                <a:lnTo>
                  <a:pt x="481475" y="927470"/>
                </a:lnTo>
                <a:lnTo>
                  <a:pt x="471004" y="921760"/>
                </a:lnTo>
                <a:lnTo>
                  <a:pt x="460534" y="916368"/>
                </a:lnTo>
                <a:lnTo>
                  <a:pt x="450380" y="910341"/>
                </a:lnTo>
                <a:lnTo>
                  <a:pt x="440544" y="903997"/>
                </a:lnTo>
                <a:lnTo>
                  <a:pt x="430391" y="897336"/>
                </a:lnTo>
                <a:lnTo>
                  <a:pt x="420872" y="890675"/>
                </a:lnTo>
                <a:lnTo>
                  <a:pt x="411036" y="883697"/>
                </a:lnTo>
                <a:lnTo>
                  <a:pt x="401834" y="876402"/>
                </a:lnTo>
                <a:lnTo>
                  <a:pt x="392633" y="869423"/>
                </a:lnTo>
                <a:lnTo>
                  <a:pt x="383748" y="861494"/>
                </a:lnTo>
                <a:lnTo>
                  <a:pt x="374864" y="853881"/>
                </a:lnTo>
                <a:lnTo>
                  <a:pt x="366615" y="845634"/>
                </a:lnTo>
                <a:lnTo>
                  <a:pt x="357730" y="837387"/>
                </a:lnTo>
                <a:lnTo>
                  <a:pt x="349481" y="829140"/>
                </a:lnTo>
                <a:lnTo>
                  <a:pt x="341548" y="820576"/>
                </a:lnTo>
                <a:lnTo>
                  <a:pt x="333933" y="811694"/>
                </a:lnTo>
                <a:lnTo>
                  <a:pt x="326318" y="802813"/>
                </a:lnTo>
                <a:lnTo>
                  <a:pt x="318703" y="793297"/>
                </a:lnTo>
                <a:lnTo>
                  <a:pt x="311723" y="784099"/>
                </a:lnTo>
                <a:lnTo>
                  <a:pt x="304742" y="774583"/>
                </a:lnTo>
                <a:lnTo>
                  <a:pt x="298079" y="764750"/>
                </a:lnTo>
                <a:lnTo>
                  <a:pt x="291416" y="755234"/>
                </a:lnTo>
                <a:lnTo>
                  <a:pt x="285387" y="745084"/>
                </a:lnTo>
                <a:lnTo>
                  <a:pt x="279359" y="734934"/>
                </a:lnTo>
                <a:lnTo>
                  <a:pt x="273330" y="724149"/>
                </a:lnTo>
                <a:lnTo>
                  <a:pt x="267936" y="713682"/>
                </a:lnTo>
                <a:lnTo>
                  <a:pt x="262859" y="703215"/>
                </a:lnTo>
                <a:lnTo>
                  <a:pt x="257465" y="692430"/>
                </a:lnTo>
                <a:lnTo>
                  <a:pt x="252706" y="681329"/>
                </a:lnTo>
                <a:lnTo>
                  <a:pt x="248264" y="670544"/>
                </a:lnTo>
                <a:lnTo>
                  <a:pt x="243822" y="659442"/>
                </a:lnTo>
                <a:lnTo>
                  <a:pt x="239697" y="648023"/>
                </a:lnTo>
                <a:lnTo>
                  <a:pt x="236206" y="636287"/>
                </a:lnTo>
                <a:lnTo>
                  <a:pt x="232716" y="624868"/>
                </a:lnTo>
                <a:lnTo>
                  <a:pt x="229543" y="613132"/>
                </a:lnTo>
                <a:lnTo>
                  <a:pt x="226688" y="601396"/>
                </a:lnTo>
                <a:lnTo>
                  <a:pt x="224149" y="589343"/>
                </a:lnTo>
                <a:lnTo>
                  <a:pt x="221928" y="577290"/>
                </a:lnTo>
                <a:lnTo>
                  <a:pt x="220024" y="565553"/>
                </a:lnTo>
                <a:lnTo>
                  <a:pt x="218121" y="553183"/>
                </a:lnTo>
                <a:lnTo>
                  <a:pt x="216851" y="540495"/>
                </a:lnTo>
                <a:lnTo>
                  <a:pt x="215900" y="528125"/>
                </a:lnTo>
                <a:lnTo>
                  <a:pt x="214630" y="515754"/>
                </a:lnTo>
                <a:lnTo>
                  <a:pt x="214313" y="503384"/>
                </a:lnTo>
                <a:lnTo>
                  <a:pt x="214313" y="490696"/>
                </a:lnTo>
                <a:lnTo>
                  <a:pt x="214313" y="478008"/>
                </a:lnTo>
                <a:lnTo>
                  <a:pt x="214630" y="465638"/>
                </a:lnTo>
                <a:lnTo>
                  <a:pt x="215900" y="452633"/>
                </a:lnTo>
                <a:lnTo>
                  <a:pt x="216851" y="440263"/>
                </a:lnTo>
                <a:lnTo>
                  <a:pt x="218121" y="428209"/>
                </a:lnTo>
                <a:lnTo>
                  <a:pt x="220024" y="415839"/>
                </a:lnTo>
                <a:lnTo>
                  <a:pt x="221928" y="403785"/>
                </a:lnTo>
                <a:lnTo>
                  <a:pt x="224149" y="392049"/>
                </a:lnTo>
                <a:lnTo>
                  <a:pt x="226688" y="379996"/>
                </a:lnTo>
                <a:lnTo>
                  <a:pt x="229543" y="368260"/>
                </a:lnTo>
                <a:lnTo>
                  <a:pt x="232716" y="356207"/>
                </a:lnTo>
                <a:lnTo>
                  <a:pt x="236206" y="345105"/>
                </a:lnTo>
                <a:lnTo>
                  <a:pt x="239697" y="333369"/>
                </a:lnTo>
                <a:lnTo>
                  <a:pt x="243822" y="321950"/>
                </a:lnTo>
                <a:lnTo>
                  <a:pt x="248264" y="310848"/>
                </a:lnTo>
                <a:lnTo>
                  <a:pt x="252706" y="299747"/>
                </a:lnTo>
                <a:lnTo>
                  <a:pt x="257465" y="288962"/>
                </a:lnTo>
                <a:lnTo>
                  <a:pt x="262859" y="278177"/>
                </a:lnTo>
                <a:lnTo>
                  <a:pt x="267936" y="267710"/>
                </a:lnTo>
                <a:lnTo>
                  <a:pt x="273330" y="256926"/>
                </a:lnTo>
                <a:lnTo>
                  <a:pt x="279359" y="246458"/>
                </a:lnTo>
                <a:lnTo>
                  <a:pt x="285387" y="236308"/>
                </a:lnTo>
                <a:lnTo>
                  <a:pt x="291416" y="226158"/>
                </a:lnTo>
                <a:lnTo>
                  <a:pt x="298079" y="216642"/>
                </a:lnTo>
                <a:lnTo>
                  <a:pt x="304742" y="206809"/>
                </a:lnTo>
                <a:lnTo>
                  <a:pt x="311723" y="197293"/>
                </a:lnTo>
                <a:lnTo>
                  <a:pt x="318703" y="188095"/>
                </a:lnTo>
                <a:lnTo>
                  <a:pt x="326318" y="178579"/>
                </a:lnTo>
                <a:lnTo>
                  <a:pt x="333933" y="169698"/>
                </a:lnTo>
                <a:lnTo>
                  <a:pt x="341548" y="160816"/>
                </a:lnTo>
                <a:lnTo>
                  <a:pt x="349481" y="152252"/>
                </a:lnTo>
                <a:lnTo>
                  <a:pt x="357730" y="144005"/>
                </a:lnTo>
                <a:lnTo>
                  <a:pt x="366615" y="135758"/>
                </a:lnTo>
                <a:lnTo>
                  <a:pt x="374864" y="127511"/>
                </a:lnTo>
                <a:lnTo>
                  <a:pt x="383748" y="119899"/>
                </a:lnTo>
                <a:lnTo>
                  <a:pt x="392633" y="111969"/>
                </a:lnTo>
                <a:lnTo>
                  <a:pt x="401834" y="104991"/>
                </a:lnTo>
                <a:lnTo>
                  <a:pt x="411036" y="97695"/>
                </a:lnTo>
                <a:lnTo>
                  <a:pt x="420872" y="90717"/>
                </a:lnTo>
                <a:lnTo>
                  <a:pt x="430391" y="84056"/>
                </a:lnTo>
                <a:lnTo>
                  <a:pt x="440544" y="77395"/>
                </a:lnTo>
                <a:lnTo>
                  <a:pt x="450380" y="71051"/>
                </a:lnTo>
                <a:lnTo>
                  <a:pt x="460534" y="65024"/>
                </a:lnTo>
                <a:lnTo>
                  <a:pt x="471004" y="59632"/>
                </a:lnTo>
                <a:lnTo>
                  <a:pt x="481475" y="53923"/>
                </a:lnTo>
                <a:lnTo>
                  <a:pt x="491946" y="48530"/>
                </a:lnTo>
                <a:lnTo>
                  <a:pt x="502734" y="43773"/>
                </a:lnTo>
                <a:lnTo>
                  <a:pt x="513839" y="38697"/>
                </a:lnTo>
                <a:lnTo>
                  <a:pt x="524945" y="34257"/>
                </a:lnTo>
                <a:lnTo>
                  <a:pt x="536050" y="30133"/>
                </a:lnTo>
                <a:lnTo>
                  <a:pt x="547473" y="26010"/>
                </a:lnTo>
                <a:lnTo>
                  <a:pt x="558895" y="22203"/>
                </a:lnTo>
                <a:lnTo>
                  <a:pt x="570635" y="19032"/>
                </a:lnTo>
                <a:lnTo>
                  <a:pt x="582058" y="15542"/>
                </a:lnTo>
                <a:lnTo>
                  <a:pt x="593798" y="13005"/>
                </a:lnTo>
                <a:lnTo>
                  <a:pt x="605855" y="10150"/>
                </a:lnTo>
                <a:lnTo>
                  <a:pt x="617912" y="7930"/>
                </a:lnTo>
                <a:lnTo>
                  <a:pt x="629969" y="5709"/>
                </a:lnTo>
                <a:lnTo>
                  <a:pt x="642344" y="4124"/>
                </a:lnTo>
                <a:lnTo>
                  <a:pt x="654718" y="2855"/>
                </a:lnTo>
                <a:lnTo>
                  <a:pt x="667093" y="1586"/>
                </a:lnTo>
                <a:lnTo>
                  <a:pt x="679467" y="952"/>
                </a:lnTo>
                <a:lnTo>
                  <a:pt x="692159" y="634"/>
                </a:lnTo>
                <a:lnTo>
                  <a:pt x="704533" y="0"/>
                </a:lnTo>
                <a:close/>
              </a:path>
            </a:pathLst>
          </a:custGeom>
          <a:solidFill>
            <a:srgbClr val="3F3F3F"/>
          </a:solidFill>
          <a:ln>
            <a:noFill/>
          </a:ln>
        </p:spPr>
        <p:txBody>
          <a:bodyPr anchor="ctr">
            <a:scene3d>
              <a:camera prst="orthographicFront"/>
              <a:lightRig rig="threePt" dir="t"/>
            </a:scene3d>
            <a:sp3d>
              <a:contourClr>
                <a:srgbClr val="FFFFFF"/>
              </a:contourClr>
            </a:sp3d>
          </a:bodyPr>
          <a:lstStyle>
            <a:defPPr>
              <a:defRPr lang="zh-CN"/>
            </a:defPPr>
            <a:lvl1pPr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  <a:cs typeface="+mn-cs"/>
              </a:defRPr>
            </a:lvl1pPr>
            <a:lvl2pPr marL="457200"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  <a:cs typeface="+mn-cs"/>
              </a:defRPr>
            </a:lvl2pPr>
            <a:lvl3pPr marL="914400"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  <a:cs typeface="+mn-cs"/>
              </a:defRPr>
            </a:lvl3pPr>
            <a:lvl4pPr marL="1371600"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  <a:cs typeface="+mn-cs"/>
              </a:defRPr>
            </a:lvl4pPr>
            <a:lvl5pPr marL="1828800"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  <a:cs typeface="+mn-cs"/>
              </a:defRPr>
            </a:lvl5pPr>
            <a:lvl6pPr marL="2286000" algn="l" defTabSz="914400" rtl="0" eaLnBrk="1" latinLnBrk="0" hangingPunct="1">
              <a:defRPr kern="12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  <a:cs typeface="+mn-cs"/>
              </a:defRPr>
            </a:lvl6pPr>
            <a:lvl7pPr marL="2743200" algn="l" defTabSz="914400" rtl="0" eaLnBrk="1" latinLnBrk="0" hangingPunct="1">
              <a:defRPr kern="12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  <a:cs typeface="+mn-cs"/>
              </a:defRPr>
            </a:lvl7pPr>
            <a:lvl8pPr marL="3200400" algn="l" defTabSz="914400" rtl="0" eaLnBrk="1" latinLnBrk="0" hangingPunct="1">
              <a:defRPr kern="12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  <a:cs typeface="+mn-cs"/>
              </a:defRPr>
            </a:lvl8pPr>
            <a:lvl9pPr marL="3657600" algn="l" defTabSz="914400" rtl="0" eaLnBrk="1" latinLnBrk="0" hangingPunct="1">
              <a:defRPr kern="12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  <a:cs typeface="+mn-cs"/>
              </a:defRPr>
            </a:lvl9pPr>
          </a:lstStyle>
          <a:p>
            <a:pPr algn="ctr">
              <a:defRPr/>
            </a:pPr>
            <a:endParaRPr lang="zh-CN" altLang="en-US">
              <a:solidFill>
                <a:srgbClr val="FFFFFF"/>
              </a:solidFill>
            </a:endParaRPr>
          </a:p>
        </p:txBody>
      </p:sp>
      <p:sp>
        <p:nvSpPr>
          <p:cNvPr id="27" name="标题 4"/>
          <p:cNvSpPr txBox="1"/>
          <p:nvPr/>
        </p:nvSpPr>
        <p:spPr>
          <a:xfrm>
            <a:off x="1114913" y="4177086"/>
            <a:ext cx="1839772" cy="473484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 algn="ctr" defTabSz="9144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l"/>
            <a:r>
              <a:rPr lang="zh-CN" altLang="en-US" sz="1400" b="1" dirty="0" smtClean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姓名：</a:t>
            </a:r>
            <a:r>
              <a:rPr lang="en-US" altLang="zh-CN" sz="1400" b="1" dirty="0" smtClean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MEMBERS</a:t>
            </a:r>
          </a:p>
          <a:p>
            <a:pPr algn="l"/>
            <a:r>
              <a:rPr lang="zh-CN" altLang="en-US" sz="1400" b="1" dirty="0" smtClean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职位：人事部经理</a:t>
            </a:r>
            <a:r>
              <a:rPr lang="en-US" altLang="zh-CN" sz="1400" b="1" dirty="0" smtClean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 </a:t>
            </a:r>
            <a:endParaRPr lang="zh-CN" altLang="en-US" sz="1400" b="1" dirty="0">
              <a:solidFill>
                <a:schemeClr val="bg1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28" name="标题 4"/>
          <p:cNvSpPr txBox="1"/>
          <p:nvPr/>
        </p:nvSpPr>
        <p:spPr>
          <a:xfrm>
            <a:off x="4063913" y="4190624"/>
            <a:ext cx="1839772" cy="473484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 algn="ctr" defTabSz="9144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l"/>
            <a:r>
              <a:rPr lang="zh-CN" altLang="en-US" sz="1400" b="1" dirty="0" smtClean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姓名：</a:t>
            </a:r>
            <a:r>
              <a:rPr lang="zh-CN" altLang="en-US" sz="1400" b="1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郝爽</a:t>
            </a:r>
            <a:endParaRPr lang="en-US" altLang="zh-CN" sz="1400" b="1" dirty="0" smtClean="0">
              <a:solidFill>
                <a:schemeClr val="bg1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  <a:p>
            <a:pPr algn="l"/>
            <a:r>
              <a:rPr lang="zh-CN" altLang="en-US" sz="1400" b="1" dirty="0" smtClean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职位：设计部总监</a:t>
            </a:r>
            <a:r>
              <a:rPr lang="en-US" altLang="zh-CN" sz="1400" b="1" dirty="0" smtClean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 </a:t>
            </a:r>
            <a:endParaRPr lang="zh-CN" altLang="en-US" sz="1400" b="1" dirty="0">
              <a:solidFill>
                <a:schemeClr val="bg1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29" name="标题 4"/>
          <p:cNvSpPr txBox="1"/>
          <p:nvPr/>
        </p:nvSpPr>
        <p:spPr>
          <a:xfrm>
            <a:off x="6765875" y="4177087"/>
            <a:ext cx="1839772" cy="473484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 algn="ctr" defTabSz="9144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l"/>
            <a:r>
              <a:rPr lang="zh-CN" altLang="en-US" sz="1400" b="1" dirty="0" smtClean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姓名：</a:t>
            </a:r>
            <a:r>
              <a:rPr lang="zh-CN" altLang="en-US" sz="1400" b="1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郝帅</a:t>
            </a:r>
            <a:endParaRPr lang="en-US" altLang="zh-CN" sz="1400" b="1" dirty="0" smtClean="0">
              <a:solidFill>
                <a:schemeClr val="bg1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  <a:p>
            <a:pPr algn="l"/>
            <a:r>
              <a:rPr lang="zh-CN" altLang="en-US" sz="1400" b="1" dirty="0" smtClean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职位：市场部经理</a:t>
            </a:r>
            <a:r>
              <a:rPr lang="en-US" altLang="zh-CN" sz="1400" b="1" dirty="0" smtClean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 </a:t>
            </a:r>
            <a:endParaRPr lang="zh-CN" altLang="en-US" sz="1400" b="1" dirty="0">
              <a:solidFill>
                <a:schemeClr val="bg1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30" name="标题 4"/>
          <p:cNvSpPr txBox="1"/>
          <p:nvPr/>
        </p:nvSpPr>
        <p:spPr>
          <a:xfrm>
            <a:off x="9591462" y="4177087"/>
            <a:ext cx="1839772" cy="473484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 algn="ctr" defTabSz="9144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l"/>
            <a:r>
              <a:rPr lang="zh-CN" altLang="en-US" sz="1400" b="1" dirty="0" smtClean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姓名：</a:t>
            </a:r>
            <a:r>
              <a:rPr lang="en-US" altLang="zh-CN" sz="1400" b="1" dirty="0" smtClean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JMEMB</a:t>
            </a:r>
          </a:p>
          <a:p>
            <a:pPr algn="l"/>
            <a:r>
              <a:rPr lang="zh-CN" altLang="en-US" sz="1400" b="1" dirty="0" smtClean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职位：销售部经理</a:t>
            </a:r>
            <a:r>
              <a:rPr lang="en-US" altLang="zh-CN" sz="1400" b="1" dirty="0" smtClean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 </a:t>
            </a:r>
            <a:endParaRPr lang="zh-CN" altLang="en-US" sz="1400" b="1" dirty="0">
              <a:solidFill>
                <a:schemeClr val="bg1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32" name="标题 4"/>
          <p:cNvSpPr txBox="1"/>
          <p:nvPr/>
        </p:nvSpPr>
        <p:spPr>
          <a:xfrm>
            <a:off x="960335" y="4983508"/>
            <a:ext cx="2148928" cy="473484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 algn="ctr" defTabSz="9144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l"/>
            <a:r>
              <a:rPr lang="zh-CN" altLang="en-US" sz="1600" dirty="0">
                <a:solidFill>
                  <a:schemeClr val="tx1">
                    <a:lumMod val="50000"/>
                    <a:lumOff val="50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请</a:t>
            </a:r>
            <a:r>
              <a:rPr lang="zh-CN" altLang="en-US" sz="1600" dirty="0" smtClean="0">
                <a:solidFill>
                  <a:schemeClr val="tx1">
                    <a:lumMod val="50000"/>
                    <a:lumOff val="50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在这里输入本职位日常工作和详细的文字介绍信息。</a:t>
            </a:r>
            <a:endParaRPr lang="zh-CN" altLang="en-US" sz="1050" dirty="0">
              <a:solidFill>
                <a:schemeClr val="tx1">
                  <a:lumMod val="50000"/>
                  <a:lumOff val="50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36" name="标题 4"/>
          <p:cNvSpPr txBox="1"/>
          <p:nvPr/>
        </p:nvSpPr>
        <p:spPr>
          <a:xfrm>
            <a:off x="3754757" y="4983508"/>
            <a:ext cx="2148928" cy="473484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 algn="ctr" defTabSz="9144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l"/>
            <a:r>
              <a:rPr lang="zh-CN" altLang="en-US" sz="1600" dirty="0">
                <a:solidFill>
                  <a:schemeClr val="tx1">
                    <a:lumMod val="50000"/>
                    <a:lumOff val="50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请</a:t>
            </a:r>
            <a:r>
              <a:rPr lang="zh-CN" altLang="en-US" sz="1600" dirty="0" smtClean="0">
                <a:solidFill>
                  <a:schemeClr val="tx1">
                    <a:lumMod val="50000"/>
                    <a:lumOff val="50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在这里输入本职位日常工作和详细的文字介绍信息。</a:t>
            </a:r>
            <a:endParaRPr lang="zh-CN" altLang="en-US" sz="1050" dirty="0">
              <a:solidFill>
                <a:schemeClr val="tx1">
                  <a:lumMod val="50000"/>
                  <a:lumOff val="50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37" name="标题 4"/>
          <p:cNvSpPr txBox="1"/>
          <p:nvPr/>
        </p:nvSpPr>
        <p:spPr>
          <a:xfrm>
            <a:off x="6549179" y="4983508"/>
            <a:ext cx="2148928" cy="473484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 algn="ctr" defTabSz="9144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l"/>
            <a:r>
              <a:rPr lang="zh-CN" altLang="en-US" sz="1600" dirty="0">
                <a:solidFill>
                  <a:schemeClr val="tx1">
                    <a:lumMod val="50000"/>
                    <a:lumOff val="50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请</a:t>
            </a:r>
            <a:r>
              <a:rPr lang="zh-CN" altLang="en-US" sz="1600" dirty="0" smtClean="0">
                <a:solidFill>
                  <a:schemeClr val="tx1">
                    <a:lumMod val="50000"/>
                    <a:lumOff val="50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在这里输入本职位日常工作和详细的文字介绍信息。</a:t>
            </a:r>
            <a:endParaRPr lang="zh-CN" altLang="en-US" sz="1050" dirty="0">
              <a:solidFill>
                <a:schemeClr val="tx1">
                  <a:lumMod val="50000"/>
                  <a:lumOff val="50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38" name="标题 4"/>
          <p:cNvSpPr txBox="1"/>
          <p:nvPr/>
        </p:nvSpPr>
        <p:spPr>
          <a:xfrm>
            <a:off x="9343601" y="4983508"/>
            <a:ext cx="2148928" cy="473484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 algn="ctr" defTabSz="9144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l"/>
            <a:r>
              <a:rPr lang="zh-CN" altLang="en-US" sz="1600" dirty="0">
                <a:solidFill>
                  <a:schemeClr val="tx1">
                    <a:lumMod val="50000"/>
                    <a:lumOff val="50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请</a:t>
            </a:r>
            <a:r>
              <a:rPr lang="zh-CN" altLang="en-US" sz="1600" dirty="0" smtClean="0">
                <a:solidFill>
                  <a:schemeClr val="tx1">
                    <a:lumMod val="50000"/>
                    <a:lumOff val="50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在这里输入本职位日常工作和详细的文字介绍信息。</a:t>
            </a:r>
            <a:endParaRPr lang="zh-CN" altLang="en-US" sz="1050" dirty="0">
              <a:solidFill>
                <a:schemeClr val="tx1">
                  <a:lumMod val="50000"/>
                  <a:lumOff val="50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39" name="椭圆 38"/>
          <p:cNvSpPr/>
          <p:nvPr/>
        </p:nvSpPr>
        <p:spPr>
          <a:xfrm>
            <a:off x="1005816" y="2000117"/>
            <a:ext cx="1845043" cy="1845043"/>
          </a:xfrm>
          <a:prstGeom prst="ellipse">
            <a:avLst/>
          </a:prstGeom>
          <a:blipFill dpi="0" rotWithShape="1">
            <a:blip r:embed="rId3"/>
            <a:srcRect/>
            <a:stretch>
              <a:fillRect l="-55341" t="-3249" r="-33813" b="-85905"/>
            </a:stretch>
          </a:blipFill>
          <a:ln w="152400">
            <a:solidFill>
              <a:srgbClr val="3F3F3F">
                <a:alpha val="94000"/>
              </a:srgb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42" name="椭圆 41"/>
          <p:cNvSpPr/>
          <p:nvPr/>
        </p:nvSpPr>
        <p:spPr>
          <a:xfrm>
            <a:off x="3813129" y="2000117"/>
            <a:ext cx="1845043" cy="1845043"/>
          </a:xfrm>
          <a:prstGeom prst="ellipse">
            <a:avLst/>
          </a:prstGeom>
          <a:blipFill dpi="0" rotWithShape="1">
            <a:blip r:embed="rId4"/>
            <a:srcRect/>
            <a:stretch>
              <a:fillRect l="-98296" t="-200" r="-8036" b="-44604"/>
            </a:stretch>
          </a:blipFill>
          <a:ln w="152400">
            <a:solidFill>
              <a:srgbClr val="3F3F3F">
                <a:alpha val="94000"/>
              </a:srgb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43" name="椭圆 42"/>
          <p:cNvSpPr/>
          <p:nvPr/>
        </p:nvSpPr>
        <p:spPr>
          <a:xfrm>
            <a:off x="6694795" y="2000117"/>
            <a:ext cx="1845043" cy="1845043"/>
          </a:xfrm>
          <a:prstGeom prst="ellipse">
            <a:avLst/>
          </a:prstGeom>
          <a:blipFill dpi="0" rotWithShape="1">
            <a:blip r:embed="rId5"/>
            <a:srcRect/>
            <a:stretch>
              <a:fillRect l="-32216" t="-5982" r="-18790" b="-85648"/>
            </a:stretch>
          </a:blipFill>
          <a:ln w="152400">
            <a:solidFill>
              <a:srgbClr val="3F3F3F">
                <a:alpha val="94000"/>
              </a:srgb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44" name="椭圆 43"/>
          <p:cNvSpPr/>
          <p:nvPr/>
        </p:nvSpPr>
        <p:spPr>
          <a:xfrm>
            <a:off x="9520971" y="1988630"/>
            <a:ext cx="1845043" cy="1845043"/>
          </a:xfrm>
          <a:prstGeom prst="ellipse">
            <a:avLst/>
          </a:prstGeom>
          <a:blipFill dpi="0" rotWithShape="1">
            <a:blip r:embed="rId6"/>
            <a:srcRect/>
            <a:stretch>
              <a:fillRect l="-12393" t="3105" r="3854" b="-40844"/>
            </a:stretch>
          </a:blipFill>
          <a:ln w="152400">
            <a:solidFill>
              <a:srgbClr val="3F3F3F">
                <a:alpha val="94000"/>
              </a:srgb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2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2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" presetID="2" presetClass="entr" presetSubtype="1" fill="hold" grpId="0" nodeType="with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1" dur="500" fill="hold"/>
                                        <p:tgtEl>
                                          <p:spTgt spid="2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2" dur="500" fill="hold"/>
                                        <p:tgtEl>
                                          <p:spTgt spid="2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3" presetID="2" presetClass="entr" presetSubtype="4" fill="hold" grpId="0" nodeType="withEffect">
                                  <p:stCondLst>
                                    <p:cond delay="150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5" dur="500" fill="hold"/>
                                        <p:tgtEl>
                                          <p:spTgt spid="2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6" dur="500" fill="hold"/>
                                        <p:tgtEl>
                                          <p:spTgt spid="2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7" presetID="2" presetClass="entr" presetSubtype="1" fill="hold" grpId="0" nodeType="withEffect">
                                  <p:stCondLst>
                                    <p:cond delay="200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3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3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1" fill="hold">
                            <p:stCondLst>
                              <p:cond delay="1000"/>
                            </p:stCondLst>
                            <p:childTnLst>
                              <p:par>
                                <p:cTn id="22" presetID="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4" dur="500" fill="hold"/>
                                        <p:tgtEl>
                                          <p:spTgt spid="3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5" dur="500" fill="hold"/>
                                        <p:tgtEl>
                                          <p:spTgt spid="3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6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8" dur="500" fill="hold"/>
                                        <p:tgtEl>
                                          <p:spTgt spid="3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9" dur="500" fill="hold"/>
                                        <p:tgtEl>
                                          <p:spTgt spid="3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0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2" dur="500" fill="hold"/>
                                        <p:tgtEl>
                                          <p:spTgt spid="3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3" dur="500" fill="hold"/>
                                        <p:tgtEl>
                                          <p:spTgt spid="3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4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6" dur="500" fill="hold"/>
                                        <p:tgtEl>
                                          <p:spTgt spid="3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7" dur="500" fill="hold"/>
                                        <p:tgtEl>
                                          <p:spTgt spid="3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7" grpId="0"/>
      <p:bldP spid="28" grpId="0"/>
      <p:bldP spid="29" grpId="0"/>
      <p:bldP spid="30" grpId="0"/>
      <p:bldP spid="32" grpId="0"/>
      <p:bldP spid="36" grpId="0"/>
      <p:bldP spid="37" grpId="0"/>
      <p:bldP spid="38" grpId="0"/>
    </p:bld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五边形 1"/>
          <p:cNvSpPr/>
          <p:nvPr/>
        </p:nvSpPr>
        <p:spPr>
          <a:xfrm>
            <a:off x="0" y="-3618"/>
            <a:ext cx="1390650" cy="971550"/>
          </a:xfrm>
          <a:prstGeom prst="homePlate">
            <a:avLst>
              <a:gd name="adj" fmla="val 18627"/>
            </a:avLst>
          </a:prstGeom>
          <a:solidFill>
            <a:srgbClr val="3F3F3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3" name="KSO_Shape"/>
          <p:cNvSpPr/>
          <p:nvPr/>
        </p:nvSpPr>
        <p:spPr bwMode="auto">
          <a:xfrm>
            <a:off x="304031" y="222666"/>
            <a:ext cx="755797" cy="518981"/>
          </a:xfrm>
          <a:custGeom>
            <a:avLst/>
            <a:gdLst>
              <a:gd name="T0" fmla="*/ 2147483646 w 112"/>
              <a:gd name="T1" fmla="*/ 2147483646 h 77"/>
              <a:gd name="T2" fmla="*/ 2147483646 w 112"/>
              <a:gd name="T3" fmla="*/ 2147483646 h 77"/>
              <a:gd name="T4" fmla="*/ 2147483646 w 112"/>
              <a:gd name="T5" fmla="*/ 2147483646 h 77"/>
              <a:gd name="T6" fmla="*/ 2147483646 w 112"/>
              <a:gd name="T7" fmla="*/ 2147483646 h 77"/>
              <a:gd name="T8" fmla="*/ 2147483646 w 112"/>
              <a:gd name="T9" fmla="*/ 2147483646 h 77"/>
              <a:gd name="T10" fmla="*/ 0 w 112"/>
              <a:gd name="T11" fmla="*/ 2147483646 h 77"/>
              <a:gd name="T12" fmla="*/ 2147483646 w 112"/>
              <a:gd name="T13" fmla="*/ 2147483646 h 77"/>
              <a:gd name="T14" fmla="*/ 2147483646 w 112"/>
              <a:gd name="T15" fmla="*/ 2147483646 h 77"/>
              <a:gd name="T16" fmla="*/ 2147483646 w 112"/>
              <a:gd name="T17" fmla="*/ 2147483646 h 77"/>
              <a:gd name="T18" fmla="*/ 2147483646 w 112"/>
              <a:gd name="T19" fmla="*/ 2147483646 h 77"/>
              <a:gd name="T20" fmla="*/ 2147483646 w 112"/>
              <a:gd name="T21" fmla="*/ 2147483646 h 77"/>
              <a:gd name="T22" fmla="*/ 2147483646 w 112"/>
              <a:gd name="T23" fmla="*/ 2147483646 h 77"/>
              <a:gd name="T24" fmla="*/ 2147483646 w 112"/>
              <a:gd name="T25" fmla="*/ 2147483646 h 77"/>
              <a:gd name="T26" fmla="*/ 2147483646 w 112"/>
              <a:gd name="T27" fmla="*/ 2147483646 h 77"/>
              <a:gd name="T28" fmla="*/ 2147483646 w 112"/>
              <a:gd name="T29" fmla="*/ 2147483646 h 77"/>
              <a:gd name="T30" fmla="*/ 2147483646 w 112"/>
              <a:gd name="T31" fmla="*/ 2147483646 h 77"/>
              <a:gd name="T32" fmla="*/ 2147483646 w 112"/>
              <a:gd name="T33" fmla="*/ 2147483646 h 77"/>
              <a:gd name="T34" fmla="*/ 2147483646 w 112"/>
              <a:gd name="T35" fmla="*/ 2147483646 h 77"/>
              <a:gd name="T36" fmla="*/ 2147483646 w 112"/>
              <a:gd name="T37" fmla="*/ 2147483646 h 77"/>
              <a:gd name="T38" fmla="*/ 2147483646 w 112"/>
              <a:gd name="T39" fmla="*/ 2147483646 h 77"/>
              <a:gd name="T40" fmla="*/ 2147483646 w 112"/>
              <a:gd name="T41" fmla="*/ 2147483646 h 77"/>
              <a:gd name="T42" fmla="*/ 2147483646 w 112"/>
              <a:gd name="T43" fmla="*/ 2147483646 h 77"/>
              <a:gd name="T44" fmla="*/ 2147483646 w 112"/>
              <a:gd name="T45" fmla="*/ 2147483646 h 77"/>
              <a:gd name="T46" fmla="*/ 2147483646 w 112"/>
              <a:gd name="T47" fmla="*/ 2147483646 h 77"/>
              <a:gd name="T48" fmla="*/ 2147483646 w 112"/>
              <a:gd name="T49" fmla="*/ 2147483646 h 77"/>
              <a:gd name="T50" fmla="*/ 2147483646 w 112"/>
              <a:gd name="T51" fmla="*/ 2147483646 h 77"/>
              <a:gd name="T52" fmla="*/ 2147483646 w 112"/>
              <a:gd name="T53" fmla="*/ 2147483646 h 77"/>
              <a:gd name="T54" fmla="*/ 2147483646 w 112"/>
              <a:gd name="T55" fmla="*/ 2147483646 h 77"/>
              <a:gd name="T56" fmla="*/ 2147483646 w 112"/>
              <a:gd name="T57" fmla="*/ 2147483646 h 77"/>
              <a:gd name="T58" fmla="*/ 2147483646 w 112"/>
              <a:gd name="T59" fmla="*/ 2147483646 h 77"/>
              <a:gd name="T60" fmla="*/ 2147483646 w 112"/>
              <a:gd name="T61" fmla="*/ 2147483646 h 77"/>
              <a:gd name="T62" fmla="*/ 2147483646 w 112"/>
              <a:gd name="T63" fmla="*/ 2147483646 h 77"/>
              <a:gd name="T64" fmla="*/ 2147483646 w 112"/>
              <a:gd name="T65" fmla="*/ 2147483646 h 77"/>
              <a:gd name="T66" fmla="*/ 2147483646 w 112"/>
              <a:gd name="T67" fmla="*/ 2147483646 h 77"/>
              <a:gd name="T68" fmla="*/ 2147483646 w 112"/>
              <a:gd name="T69" fmla="*/ 2147483646 h 77"/>
              <a:gd name="T70" fmla="*/ 2147483646 w 112"/>
              <a:gd name="T71" fmla="*/ 2147483646 h 77"/>
              <a:gd name="T72" fmla="*/ 2147483646 w 112"/>
              <a:gd name="T73" fmla="*/ 2147483646 h 77"/>
              <a:gd name="T74" fmla="*/ 2147483646 w 112"/>
              <a:gd name="T75" fmla="*/ 2147483646 h 77"/>
              <a:gd name="T76" fmla="*/ 2147483646 w 112"/>
              <a:gd name="T77" fmla="*/ 2147483646 h 77"/>
              <a:gd name="T78" fmla="*/ 2147483646 w 112"/>
              <a:gd name="T79" fmla="*/ 2147483646 h 77"/>
              <a:gd name="T80" fmla="*/ 2147483646 w 112"/>
              <a:gd name="T81" fmla="*/ 2147483646 h 77"/>
              <a:gd name="T82" fmla="*/ 2147483646 w 112"/>
              <a:gd name="T83" fmla="*/ 2147483646 h 77"/>
              <a:gd name="T84" fmla="*/ 2147483646 w 112"/>
              <a:gd name="T85" fmla="*/ 2147483646 h 77"/>
              <a:gd name="T86" fmla="*/ 2147483646 w 112"/>
              <a:gd name="T87" fmla="*/ 2147483646 h 77"/>
              <a:gd name="T88" fmla="*/ 0 60000 65536"/>
              <a:gd name="T89" fmla="*/ 0 60000 65536"/>
              <a:gd name="T90" fmla="*/ 0 60000 65536"/>
              <a:gd name="T91" fmla="*/ 0 60000 65536"/>
              <a:gd name="T92" fmla="*/ 0 60000 65536"/>
              <a:gd name="T93" fmla="*/ 0 60000 65536"/>
              <a:gd name="T94" fmla="*/ 0 60000 65536"/>
              <a:gd name="T95" fmla="*/ 0 60000 65536"/>
              <a:gd name="T96" fmla="*/ 0 60000 65536"/>
              <a:gd name="T97" fmla="*/ 0 60000 65536"/>
              <a:gd name="T98" fmla="*/ 0 60000 65536"/>
              <a:gd name="T99" fmla="*/ 0 60000 65536"/>
              <a:gd name="T100" fmla="*/ 0 60000 65536"/>
              <a:gd name="T101" fmla="*/ 0 60000 65536"/>
              <a:gd name="T102" fmla="*/ 0 60000 65536"/>
              <a:gd name="T103" fmla="*/ 0 60000 65536"/>
              <a:gd name="T104" fmla="*/ 0 60000 65536"/>
              <a:gd name="T105" fmla="*/ 0 60000 65536"/>
              <a:gd name="T106" fmla="*/ 0 60000 65536"/>
              <a:gd name="T107" fmla="*/ 0 60000 65536"/>
              <a:gd name="T108" fmla="*/ 0 60000 65536"/>
              <a:gd name="T109" fmla="*/ 0 60000 65536"/>
              <a:gd name="T110" fmla="*/ 0 60000 65536"/>
              <a:gd name="T111" fmla="*/ 0 60000 65536"/>
              <a:gd name="T112" fmla="*/ 0 60000 65536"/>
              <a:gd name="T113" fmla="*/ 0 60000 65536"/>
              <a:gd name="T114" fmla="*/ 0 60000 65536"/>
              <a:gd name="T115" fmla="*/ 0 60000 65536"/>
              <a:gd name="T116" fmla="*/ 0 60000 65536"/>
              <a:gd name="T117" fmla="*/ 0 60000 65536"/>
              <a:gd name="T118" fmla="*/ 0 60000 65536"/>
              <a:gd name="T119" fmla="*/ 0 60000 65536"/>
              <a:gd name="T120" fmla="*/ 0 60000 65536"/>
              <a:gd name="T121" fmla="*/ 0 60000 65536"/>
              <a:gd name="T122" fmla="*/ 0 60000 65536"/>
              <a:gd name="T123" fmla="*/ 0 60000 65536"/>
              <a:gd name="T124" fmla="*/ 0 60000 65536"/>
              <a:gd name="T125" fmla="*/ 0 60000 65536"/>
              <a:gd name="T126" fmla="*/ 0 60000 65536"/>
              <a:gd name="T127" fmla="*/ 0 60000 65536"/>
              <a:gd name="T128" fmla="*/ 0 60000 65536"/>
              <a:gd name="T129" fmla="*/ 0 60000 65536"/>
              <a:gd name="T130" fmla="*/ 0 60000 65536"/>
              <a:gd name="T131" fmla="*/ 0 60000 65536"/>
            </a:gdLst>
            <a:ahLst/>
            <a:cxnLst>
              <a:cxn ang="T88">
                <a:pos x="T0" y="T1"/>
              </a:cxn>
              <a:cxn ang="T89">
                <a:pos x="T2" y="T3"/>
              </a:cxn>
              <a:cxn ang="T90">
                <a:pos x="T4" y="T5"/>
              </a:cxn>
              <a:cxn ang="T91">
                <a:pos x="T6" y="T7"/>
              </a:cxn>
              <a:cxn ang="T92">
                <a:pos x="T8" y="T9"/>
              </a:cxn>
              <a:cxn ang="T93">
                <a:pos x="T10" y="T11"/>
              </a:cxn>
              <a:cxn ang="T94">
                <a:pos x="T12" y="T13"/>
              </a:cxn>
              <a:cxn ang="T95">
                <a:pos x="T14" y="T15"/>
              </a:cxn>
              <a:cxn ang="T96">
                <a:pos x="T16" y="T17"/>
              </a:cxn>
              <a:cxn ang="T97">
                <a:pos x="T18" y="T19"/>
              </a:cxn>
              <a:cxn ang="T98">
                <a:pos x="T20" y="T21"/>
              </a:cxn>
              <a:cxn ang="T99">
                <a:pos x="T22" y="T23"/>
              </a:cxn>
              <a:cxn ang="T100">
                <a:pos x="T24" y="T25"/>
              </a:cxn>
              <a:cxn ang="T101">
                <a:pos x="T26" y="T27"/>
              </a:cxn>
              <a:cxn ang="T102">
                <a:pos x="T28" y="T29"/>
              </a:cxn>
              <a:cxn ang="T103">
                <a:pos x="T30" y="T31"/>
              </a:cxn>
              <a:cxn ang="T104">
                <a:pos x="T32" y="T33"/>
              </a:cxn>
              <a:cxn ang="T105">
                <a:pos x="T34" y="T35"/>
              </a:cxn>
              <a:cxn ang="T106">
                <a:pos x="T36" y="T37"/>
              </a:cxn>
              <a:cxn ang="T107">
                <a:pos x="T38" y="T39"/>
              </a:cxn>
              <a:cxn ang="T108">
                <a:pos x="T40" y="T41"/>
              </a:cxn>
              <a:cxn ang="T109">
                <a:pos x="T42" y="T43"/>
              </a:cxn>
              <a:cxn ang="T110">
                <a:pos x="T44" y="T45"/>
              </a:cxn>
              <a:cxn ang="T111">
                <a:pos x="T46" y="T47"/>
              </a:cxn>
              <a:cxn ang="T112">
                <a:pos x="T48" y="T49"/>
              </a:cxn>
              <a:cxn ang="T113">
                <a:pos x="T50" y="T51"/>
              </a:cxn>
              <a:cxn ang="T114">
                <a:pos x="T52" y="T53"/>
              </a:cxn>
              <a:cxn ang="T115">
                <a:pos x="T54" y="T55"/>
              </a:cxn>
              <a:cxn ang="T116">
                <a:pos x="T56" y="T57"/>
              </a:cxn>
              <a:cxn ang="T117">
                <a:pos x="T58" y="T59"/>
              </a:cxn>
              <a:cxn ang="T118">
                <a:pos x="T60" y="T61"/>
              </a:cxn>
              <a:cxn ang="T119">
                <a:pos x="T62" y="T63"/>
              </a:cxn>
              <a:cxn ang="T120">
                <a:pos x="T64" y="T65"/>
              </a:cxn>
              <a:cxn ang="T121">
                <a:pos x="T66" y="T67"/>
              </a:cxn>
              <a:cxn ang="T122">
                <a:pos x="T68" y="T69"/>
              </a:cxn>
              <a:cxn ang="T123">
                <a:pos x="T70" y="T71"/>
              </a:cxn>
              <a:cxn ang="T124">
                <a:pos x="T72" y="T73"/>
              </a:cxn>
              <a:cxn ang="T125">
                <a:pos x="T74" y="T75"/>
              </a:cxn>
              <a:cxn ang="T126">
                <a:pos x="T76" y="T77"/>
              </a:cxn>
              <a:cxn ang="T127">
                <a:pos x="T78" y="T79"/>
              </a:cxn>
              <a:cxn ang="T128">
                <a:pos x="T80" y="T81"/>
              </a:cxn>
              <a:cxn ang="T129">
                <a:pos x="T82" y="T83"/>
              </a:cxn>
              <a:cxn ang="T130">
                <a:pos x="T84" y="T85"/>
              </a:cxn>
              <a:cxn ang="T131">
                <a:pos x="T86" y="T87"/>
              </a:cxn>
            </a:cxnLst>
            <a:rect l="0" t="0" r="r" b="b"/>
            <a:pathLst>
              <a:path w="112" h="77">
                <a:moveTo>
                  <a:pt x="56" y="0"/>
                </a:moveTo>
                <a:cubicBezTo>
                  <a:pt x="62" y="0"/>
                  <a:pt x="66" y="4"/>
                  <a:pt x="66" y="10"/>
                </a:cubicBezTo>
                <a:cubicBezTo>
                  <a:pt x="66" y="15"/>
                  <a:pt x="62" y="20"/>
                  <a:pt x="56" y="20"/>
                </a:cubicBezTo>
                <a:cubicBezTo>
                  <a:pt x="51" y="20"/>
                  <a:pt x="46" y="15"/>
                  <a:pt x="46" y="10"/>
                </a:cubicBezTo>
                <a:cubicBezTo>
                  <a:pt x="46" y="4"/>
                  <a:pt x="51" y="0"/>
                  <a:pt x="56" y="0"/>
                </a:cubicBezTo>
                <a:close/>
                <a:moveTo>
                  <a:pt x="15" y="49"/>
                </a:moveTo>
                <a:cubicBezTo>
                  <a:pt x="15" y="66"/>
                  <a:pt x="15" y="66"/>
                  <a:pt x="15" y="66"/>
                </a:cubicBezTo>
                <a:cubicBezTo>
                  <a:pt x="10" y="66"/>
                  <a:pt x="10" y="66"/>
                  <a:pt x="10" y="66"/>
                </a:cubicBezTo>
                <a:cubicBezTo>
                  <a:pt x="10" y="52"/>
                  <a:pt x="10" y="52"/>
                  <a:pt x="10" y="52"/>
                </a:cubicBezTo>
                <a:cubicBezTo>
                  <a:pt x="9" y="52"/>
                  <a:pt x="9" y="52"/>
                  <a:pt x="9" y="52"/>
                </a:cubicBezTo>
                <a:cubicBezTo>
                  <a:pt x="9" y="66"/>
                  <a:pt x="9" y="66"/>
                  <a:pt x="9" y="66"/>
                </a:cubicBezTo>
                <a:cubicBezTo>
                  <a:pt x="4" y="66"/>
                  <a:pt x="4" y="66"/>
                  <a:pt x="4" y="66"/>
                </a:cubicBezTo>
                <a:cubicBezTo>
                  <a:pt x="4" y="49"/>
                  <a:pt x="4" y="49"/>
                  <a:pt x="4" y="49"/>
                </a:cubicBezTo>
                <a:cubicBezTo>
                  <a:pt x="4" y="46"/>
                  <a:pt x="4" y="46"/>
                  <a:pt x="4" y="46"/>
                </a:cubicBezTo>
                <a:cubicBezTo>
                  <a:pt x="4" y="37"/>
                  <a:pt x="4" y="37"/>
                  <a:pt x="4" y="37"/>
                </a:cubicBezTo>
                <a:cubicBezTo>
                  <a:pt x="4" y="37"/>
                  <a:pt x="4" y="37"/>
                  <a:pt x="4" y="37"/>
                </a:cubicBezTo>
                <a:cubicBezTo>
                  <a:pt x="4" y="46"/>
                  <a:pt x="4" y="46"/>
                  <a:pt x="4" y="46"/>
                </a:cubicBezTo>
                <a:cubicBezTo>
                  <a:pt x="0" y="46"/>
                  <a:pt x="0" y="46"/>
                  <a:pt x="0" y="46"/>
                </a:cubicBezTo>
                <a:cubicBezTo>
                  <a:pt x="0" y="33"/>
                  <a:pt x="0" y="33"/>
                  <a:pt x="0" y="33"/>
                </a:cubicBezTo>
                <a:cubicBezTo>
                  <a:pt x="0" y="31"/>
                  <a:pt x="1" y="29"/>
                  <a:pt x="4" y="29"/>
                </a:cubicBezTo>
                <a:cubicBezTo>
                  <a:pt x="13" y="29"/>
                  <a:pt x="13" y="29"/>
                  <a:pt x="13" y="29"/>
                </a:cubicBezTo>
                <a:cubicBezTo>
                  <a:pt x="13" y="30"/>
                  <a:pt x="13" y="30"/>
                  <a:pt x="13" y="31"/>
                </a:cubicBezTo>
                <a:cubicBezTo>
                  <a:pt x="13" y="49"/>
                  <a:pt x="13" y="49"/>
                  <a:pt x="13" y="49"/>
                </a:cubicBezTo>
                <a:cubicBezTo>
                  <a:pt x="15" y="49"/>
                  <a:pt x="15" y="49"/>
                  <a:pt x="15" y="49"/>
                </a:cubicBezTo>
                <a:close/>
                <a:moveTo>
                  <a:pt x="10" y="15"/>
                </a:moveTo>
                <a:cubicBezTo>
                  <a:pt x="13" y="15"/>
                  <a:pt x="16" y="18"/>
                  <a:pt x="16" y="22"/>
                </a:cubicBezTo>
                <a:cubicBezTo>
                  <a:pt x="16" y="23"/>
                  <a:pt x="16" y="24"/>
                  <a:pt x="15" y="25"/>
                </a:cubicBezTo>
                <a:cubicBezTo>
                  <a:pt x="15" y="26"/>
                  <a:pt x="15" y="26"/>
                  <a:pt x="14" y="26"/>
                </a:cubicBezTo>
                <a:cubicBezTo>
                  <a:pt x="13" y="27"/>
                  <a:pt x="12" y="28"/>
                  <a:pt x="10" y="28"/>
                </a:cubicBezTo>
                <a:cubicBezTo>
                  <a:pt x="6" y="28"/>
                  <a:pt x="3" y="25"/>
                  <a:pt x="3" y="22"/>
                </a:cubicBezTo>
                <a:cubicBezTo>
                  <a:pt x="3" y="18"/>
                  <a:pt x="6" y="15"/>
                  <a:pt x="10" y="15"/>
                </a:cubicBezTo>
                <a:close/>
                <a:moveTo>
                  <a:pt x="96" y="49"/>
                </a:moveTo>
                <a:cubicBezTo>
                  <a:pt x="96" y="66"/>
                  <a:pt x="96" y="66"/>
                  <a:pt x="96" y="66"/>
                </a:cubicBezTo>
                <a:cubicBezTo>
                  <a:pt x="101" y="66"/>
                  <a:pt x="101" y="66"/>
                  <a:pt x="101" y="66"/>
                </a:cubicBezTo>
                <a:cubicBezTo>
                  <a:pt x="101" y="52"/>
                  <a:pt x="101" y="52"/>
                  <a:pt x="101" y="52"/>
                </a:cubicBezTo>
                <a:cubicBezTo>
                  <a:pt x="102" y="52"/>
                  <a:pt x="102" y="52"/>
                  <a:pt x="102" y="52"/>
                </a:cubicBezTo>
                <a:cubicBezTo>
                  <a:pt x="102" y="66"/>
                  <a:pt x="102" y="66"/>
                  <a:pt x="102" y="66"/>
                </a:cubicBezTo>
                <a:cubicBezTo>
                  <a:pt x="107" y="66"/>
                  <a:pt x="107" y="66"/>
                  <a:pt x="107" y="66"/>
                </a:cubicBezTo>
                <a:cubicBezTo>
                  <a:pt x="107" y="49"/>
                  <a:pt x="107" y="49"/>
                  <a:pt x="107" y="49"/>
                </a:cubicBezTo>
                <a:cubicBezTo>
                  <a:pt x="107" y="46"/>
                  <a:pt x="107" y="46"/>
                  <a:pt x="107" y="46"/>
                </a:cubicBezTo>
                <a:cubicBezTo>
                  <a:pt x="107" y="37"/>
                  <a:pt x="107" y="37"/>
                  <a:pt x="107" y="37"/>
                </a:cubicBezTo>
                <a:cubicBezTo>
                  <a:pt x="107" y="37"/>
                  <a:pt x="107" y="37"/>
                  <a:pt x="107" y="37"/>
                </a:cubicBezTo>
                <a:cubicBezTo>
                  <a:pt x="107" y="46"/>
                  <a:pt x="107" y="46"/>
                  <a:pt x="107" y="46"/>
                </a:cubicBezTo>
                <a:cubicBezTo>
                  <a:pt x="112" y="46"/>
                  <a:pt x="112" y="46"/>
                  <a:pt x="112" y="46"/>
                </a:cubicBezTo>
                <a:cubicBezTo>
                  <a:pt x="112" y="33"/>
                  <a:pt x="112" y="33"/>
                  <a:pt x="112" y="33"/>
                </a:cubicBezTo>
                <a:cubicBezTo>
                  <a:pt x="112" y="31"/>
                  <a:pt x="110" y="29"/>
                  <a:pt x="107" y="29"/>
                </a:cubicBezTo>
                <a:cubicBezTo>
                  <a:pt x="98" y="29"/>
                  <a:pt x="98" y="29"/>
                  <a:pt x="98" y="29"/>
                </a:cubicBezTo>
                <a:cubicBezTo>
                  <a:pt x="98" y="30"/>
                  <a:pt x="98" y="30"/>
                  <a:pt x="98" y="31"/>
                </a:cubicBezTo>
                <a:cubicBezTo>
                  <a:pt x="98" y="49"/>
                  <a:pt x="98" y="49"/>
                  <a:pt x="98" y="49"/>
                </a:cubicBezTo>
                <a:cubicBezTo>
                  <a:pt x="96" y="49"/>
                  <a:pt x="96" y="49"/>
                  <a:pt x="96" y="49"/>
                </a:cubicBezTo>
                <a:close/>
                <a:moveTo>
                  <a:pt x="101" y="15"/>
                </a:moveTo>
                <a:cubicBezTo>
                  <a:pt x="98" y="15"/>
                  <a:pt x="95" y="18"/>
                  <a:pt x="95" y="22"/>
                </a:cubicBezTo>
                <a:cubicBezTo>
                  <a:pt x="95" y="23"/>
                  <a:pt x="95" y="24"/>
                  <a:pt x="96" y="25"/>
                </a:cubicBezTo>
                <a:cubicBezTo>
                  <a:pt x="96" y="26"/>
                  <a:pt x="97" y="26"/>
                  <a:pt x="97" y="26"/>
                </a:cubicBezTo>
                <a:cubicBezTo>
                  <a:pt x="98" y="27"/>
                  <a:pt x="100" y="28"/>
                  <a:pt x="101" y="28"/>
                </a:cubicBezTo>
                <a:cubicBezTo>
                  <a:pt x="105" y="28"/>
                  <a:pt x="108" y="25"/>
                  <a:pt x="108" y="22"/>
                </a:cubicBezTo>
                <a:cubicBezTo>
                  <a:pt x="108" y="18"/>
                  <a:pt x="105" y="15"/>
                  <a:pt x="101" y="15"/>
                </a:cubicBezTo>
                <a:close/>
                <a:moveTo>
                  <a:pt x="75" y="51"/>
                </a:moveTo>
                <a:cubicBezTo>
                  <a:pt x="75" y="72"/>
                  <a:pt x="75" y="72"/>
                  <a:pt x="75" y="72"/>
                </a:cubicBezTo>
                <a:cubicBezTo>
                  <a:pt x="80" y="72"/>
                  <a:pt x="80" y="72"/>
                  <a:pt x="80" y="72"/>
                </a:cubicBezTo>
                <a:cubicBezTo>
                  <a:pt x="80" y="54"/>
                  <a:pt x="80" y="54"/>
                  <a:pt x="80" y="54"/>
                </a:cubicBezTo>
                <a:cubicBezTo>
                  <a:pt x="82" y="54"/>
                  <a:pt x="82" y="54"/>
                  <a:pt x="82" y="54"/>
                </a:cubicBezTo>
                <a:cubicBezTo>
                  <a:pt x="82" y="72"/>
                  <a:pt x="82" y="72"/>
                  <a:pt x="82" y="72"/>
                </a:cubicBezTo>
                <a:cubicBezTo>
                  <a:pt x="87" y="72"/>
                  <a:pt x="87" y="72"/>
                  <a:pt x="87" y="72"/>
                </a:cubicBezTo>
                <a:cubicBezTo>
                  <a:pt x="87" y="51"/>
                  <a:pt x="87" y="51"/>
                  <a:pt x="87" y="51"/>
                </a:cubicBezTo>
                <a:cubicBezTo>
                  <a:pt x="87" y="47"/>
                  <a:pt x="87" y="47"/>
                  <a:pt x="87" y="47"/>
                </a:cubicBezTo>
                <a:cubicBezTo>
                  <a:pt x="87" y="36"/>
                  <a:pt x="87" y="36"/>
                  <a:pt x="87" y="36"/>
                </a:cubicBezTo>
                <a:cubicBezTo>
                  <a:pt x="88" y="36"/>
                  <a:pt x="88" y="36"/>
                  <a:pt x="88" y="36"/>
                </a:cubicBezTo>
                <a:cubicBezTo>
                  <a:pt x="88" y="47"/>
                  <a:pt x="88" y="47"/>
                  <a:pt x="88" y="47"/>
                </a:cubicBezTo>
                <a:cubicBezTo>
                  <a:pt x="94" y="47"/>
                  <a:pt x="94" y="47"/>
                  <a:pt x="94" y="47"/>
                </a:cubicBezTo>
                <a:cubicBezTo>
                  <a:pt x="94" y="31"/>
                  <a:pt x="94" y="31"/>
                  <a:pt x="94" y="31"/>
                </a:cubicBezTo>
                <a:cubicBezTo>
                  <a:pt x="94" y="28"/>
                  <a:pt x="91" y="26"/>
                  <a:pt x="88" y="26"/>
                </a:cubicBezTo>
                <a:cubicBezTo>
                  <a:pt x="77" y="26"/>
                  <a:pt x="77" y="26"/>
                  <a:pt x="77" y="26"/>
                </a:cubicBezTo>
                <a:cubicBezTo>
                  <a:pt x="77" y="27"/>
                  <a:pt x="77" y="28"/>
                  <a:pt x="77" y="28"/>
                </a:cubicBezTo>
                <a:cubicBezTo>
                  <a:pt x="77" y="51"/>
                  <a:pt x="77" y="51"/>
                  <a:pt x="77" y="51"/>
                </a:cubicBezTo>
                <a:cubicBezTo>
                  <a:pt x="75" y="51"/>
                  <a:pt x="75" y="51"/>
                  <a:pt x="75" y="51"/>
                </a:cubicBezTo>
                <a:close/>
                <a:moveTo>
                  <a:pt x="65" y="47"/>
                </a:moveTo>
                <a:cubicBezTo>
                  <a:pt x="65" y="32"/>
                  <a:pt x="65" y="32"/>
                  <a:pt x="65" y="32"/>
                </a:cubicBezTo>
                <a:cubicBezTo>
                  <a:pt x="64" y="32"/>
                  <a:pt x="64" y="32"/>
                  <a:pt x="64" y="32"/>
                </a:cubicBezTo>
                <a:cubicBezTo>
                  <a:pt x="64" y="47"/>
                  <a:pt x="64" y="47"/>
                  <a:pt x="64" y="47"/>
                </a:cubicBezTo>
                <a:cubicBezTo>
                  <a:pt x="64" y="50"/>
                  <a:pt x="64" y="50"/>
                  <a:pt x="64" y="50"/>
                </a:cubicBezTo>
                <a:cubicBezTo>
                  <a:pt x="64" y="77"/>
                  <a:pt x="64" y="77"/>
                  <a:pt x="64" y="77"/>
                </a:cubicBezTo>
                <a:cubicBezTo>
                  <a:pt x="57" y="77"/>
                  <a:pt x="57" y="77"/>
                  <a:pt x="57" y="77"/>
                </a:cubicBezTo>
                <a:cubicBezTo>
                  <a:pt x="57" y="55"/>
                  <a:pt x="57" y="55"/>
                  <a:pt x="57" y="55"/>
                </a:cubicBezTo>
                <a:cubicBezTo>
                  <a:pt x="55" y="55"/>
                  <a:pt x="55" y="55"/>
                  <a:pt x="55" y="55"/>
                </a:cubicBezTo>
                <a:cubicBezTo>
                  <a:pt x="55" y="77"/>
                  <a:pt x="55" y="77"/>
                  <a:pt x="55" y="77"/>
                </a:cubicBezTo>
                <a:cubicBezTo>
                  <a:pt x="48" y="77"/>
                  <a:pt x="48" y="77"/>
                  <a:pt x="48" y="77"/>
                </a:cubicBezTo>
                <a:cubicBezTo>
                  <a:pt x="48" y="50"/>
                  <a:pt x="48" y="50"/>
                  <a:pt x="48" y="50"/>
                </a:cubicBezTo>
                <a:cubicBezTo>
                  <a:pt x="48" y="47"/>
                  <a:pt x="48" y="47"/>
                  <a:pt x="48" y="47"/>
                </a:cubicBezTo>
                <a:cubicBezTo>
                  <a:pt x="48" y="32"/>
                  <a:pt x="48" y="32"/>
                  <a:pt x="48" y="32"/>
                </a:cubicBezTo>
                <a:cubicBezTo>
                  <a:pt x="47" y="32"/>
                  <a:pt x="47" y="32"/>
                  <a:pt x="47" y="32"/>
                </a:cubicBezTo>
                <a:cubicBezTo>
                  <a:pt x="47" y="47"/>
                  <a:pt x="47" y="47"/>
                  <a:pt x="47" y="47"/>
                </a:cubicBezTo>
                <a:cubicBezTo>
                  <a:pt x="41" y="47"/>
                  <a:pt x="41" y="47"/>
                  <a:pt x="41" y="47"/>
                </a:cubicBezTo>
                <a:cubicBezTo>
                  <a:pt x="41" y="27"/>
                  <a:pt x="41" y="27"/>
                  <a:pt x="41" y="27"/>
                </a:cubicBezTo>
                <a:cubicBezTo>
                  <a:pt x="41" y="24"/>
                  <a:pt x="44" y="21"/>
                  <a:pt x="47" y="21"/>
                </a:cubicBezTo>
                <a:cubicBezTo>
                  <a:pt x="66" y="21"/>
                  <a:pt x="46" y="21"/>
                  <a:pt x="65" y="21"/>
                </a:cubicBezTo>
                <a:cubicBezTo>
                  <a:pt x="69" y="21"/>
                  <a:pt x="71" y="24"/>
                  <a:pt x="71" y="27"/>
                </a:cubicBezTo>
                <a:cubicBezTo>
                  <a:pt x="71" y="47"/>
                  <a:pt x="71" y="47"/>
                  <a:pt x="71" y="47"/>
                </a:cubicBezTo>
                <a:cubicBezTo>
                  <a:pt x="70" y="47"/>
                  <a:pt x="68" y="47"/>
                  <a:pt x="65" y="47"/>
                </a:cubicBezTo>
                <a:close/>
                <a:moveTo>
                  <a:pt x="37" y="51"/>
                </a:moveTo>
                <a:cubicBezTo>
                  <a:pt x="37" y="72"/>
                  <a:pt x="37" y="72"/>
                  <a:pt x="37" y="72"/>
                </a:cubicBezTo>
                <a:cubicBezTo>
                  <a:pt x="31" y="72"/>
                  <a:pt x="31" y="72"/>
                  <a:pt x="31" y="72"/>
                </a:cubicBezTo>
                <a:cubicBezTo>
                  <a:pt x="31" y="54"/>
                  <a:pt x="31" y="54"/>
                  <a:pt x="31" y="54"/>
                </a:cubicBezTo>
                <a:cubicBezTo>
                  <a:pt x="30" y="54"/>
                  <a:pt x="30" y="54"/>
                  <a:pt x="30" y="54"/>
                </a:cubicBezTo>
                <a:cubicBezTo>
                  <a:pt x="30" y="72"/>
                  <a:pt x="30" y="72"/>
                  <a:pt x="30" y="72"/>
                </a:cubicBezTo>
                <a:cubicBezTo>
                  <a:pt x="24" y="72"/>
                  <a:pt x="24" y="72"/>
                  <a:pt x="24" y="72"/>
                </a:cubicBezTo>
                <a:cubicBezTo>
                  <a:pt x="24" y="51"/>
                  <a:pt x="24" y="51"/>
                  <a:pt x="24" y="51"/>
                </a:cubicBezTo>
                <a:cubicBezTo>
                  <a:pt x="24" y="47"/>
                  <a:pt x="24" y="47"/>
                  <a:pt x="24" y="47"/>
                </a:cubicBezTo>
                <a:cubicBezTo>
                  <a:pt x="24" y="36"/>
                  <a:pt x="24" y="36"/>
                  <a:pt x="24" y="36"/>
                </a:cubicBezTo>
                <a:cubicBezTo>
                  <a:pt x="23" y="36"/>
                  <a:pt x="23" y="36"/>
                  <a:pt x="23" y="36"/>
                </a:cubicBezTo>
                <a:cubicBezTo>
                  <a:pt x="23" y="47"/>
                  <a:pt x="23" y="47"/>
                  <a:pt x="23" y="47"/>
                </a:cubicBezTo>
                <a:cubicBezTo>
                  <a:pt x="18" y="47"/>
                  <a:pt x="18" y="47"/>
                  <a:pt x="18" y="47"/>
                </a:cubicBezTo>
                <a:cubicBezTo>
                  <a:pt x="18" y="31"/>
                  <a:pt x="18" y="31"/>
                  <a:pt x="18" y="31"/>
                </a:cubicBezTo>
                <a:cubicBezTo>
                  <a:pt x="18" y="28"/>
                  <a:pt x="20" y="26"/>
                  <a:pt x="23" y="26"/>
                </a:cubicBezTo>
                <a:cubicBezTo>
                  <a:pt x="35" y="26"/>
                  <a:pt x="35" y="26"/>
                  <a:pt x="35" y="26"/>
                </a:cubicBezTo>
                <a:cubicBezTo>
                  <a:pt x="35" y="27"/>
                  <a:pt x="35" y="28"/>
                  <a:pt x="35" y="28"/>
                </a:cubicBezTo>
                <a:cubicBezTo>
                  <a:pt x="35" y="51"/>
                  <a:pt x="35" y="51"/>
                  <a:pt x="35" y="51"/>
                </a:cubicBezTo>
                <a:cubicBezTo>
                  <a:pt x="37" y="51"/>
                  <a:pt x="37" y="51"/>
                  <a:pt x="37" y="51"/>
                </a:cubicBezTo>
                <a:close/>
                <a:moveTo>
                  <a:pt x="31" y="9"/>
                </a:moveTo>
                <a:cubicBezTo>
                  <a:pt x="35" y="9"/>
                  <a:pt x="39" y="12"/>
                  <a:pt x="39" y="17"/>
                </a:cubicBezTo>
                <a:cubicBezTo>
                  <a:pt x="39" y="19"/>
                  <a:pt x="38" y="20"/>
                  <a:pt x="37" y="22"/>
                </a:cubicBezTo>
                <a:cubicBezTo>
                  <a:pt x="37" y="22"/>
                  <a:pt x="37" y="22"/>
                  <a:pt x="37" y="23"/>
                </a:cubicBezTo>
                <a:cubicBezTo>
                  <a:pt x="35" y="24"/>
                  <a:pt x="33" y="25"/>
                  <a:pt x="31" y="25"/>
                </a:cubicBezTo>
                <a:cubicBezTo>
                  <a:pt x="26" y="25"/>
                  <a:pt x="22" y="21"/>
                  <a:pt x="22" y="17"/>
                </a:cubicBezTo>
                <a:cubicBezTo>
                  <a:pt x="22" y="12"/>
                  <a:pt x="26" y="9"/>
                  <a:pt x="31" y="9"/>
                </a:cubicBezTo>
                <a:close/>
                <a:moveTo>
                  <a:pt x="81" y="9"/>
                </a:moveTo>
                <a:cubicBezTo>
                  <a:pt x="76" y="9"/>
                  <a:pt x="73" y="12"/>
                  <a:pt x="73" y="17"/>
                </a:cubicBezTo>
                <a:cubicBezTo>
                  <a:pt x="73" y="19"/>
                  <a:pt x="73" y="20"/>
                  <a:pt x="74" y="22"/>
                </a:cubicBezTo>
                <a:cubicBezTo>
                  <a:pt x="75" y="22"/>
                  <a:pt x="75" y="22"/>
                  <a:pt x="75" y="23"/>
                </a:cubicBezTo>
                <a:cubicBezTo>
                  <a:pt x="77" y="24"/>
                  <a:pt x="79" y="25"/>
                  <a:pt x="81" y="25"/>
                </a:cubicBezTo>
                <a:cubicBezTo>
                  <a:pt x="85" y="25"/>
                  <a:pt x="89" y="21"/>
                  <a:pt x="89" y="17"/>
                </a:cubicBezTo>
                <a:cubicBezTo>
                  <a:pt x="89" y="12"/>
                  <a:pt x="85" y="9"/>
                  <a:pt x="81" y="9"/>
                </a:cubicBezTo>
                <a:close/>
              </a:path>
            </a:pathLst>
          </a:custGeom>
          <a:solidFill>
            <a:schemeClr val="bg1"/>
          </a:solidFill>
          <a:ln>
            <a:noFill/>
          </a:ln>
          <a:effectLst/>
        </p:spPr>
        <p:txBody>
          <a:bodyPr anchor="ctr">
            <a:scene3d>
              <a:camera prst="orthographicFront"/>
              <a:lightRig rig="threePt" dir="t"/>
            </a:scene3d>
            <a:sp3d contourW="12700">
              <a:contourClr>
                <a:srgbClr val="FFFFFF"/>
              </a:contourClr>
            </a:sp3d>
          </a:bodyPr>
          <a:lstStyle/>
          <a:p>
            <a:pPr algn="ctr">
              <a:defRPr/>
            </a:pPr>
            <a:endParaRPr lang="zh-CN" altLang="en-US">
              <a:solidFill>
                <a:schemeClr val="bg1">
                  <a:lumMod val="95000"/>
                </a:schemeClr>
              </a:solidFill>
              <a:ea typeface="宋体" panose="02010600030101010101" pitchFamily="2" charset="-122"/>
            </a:endParaRPr>
          </a:p>
        </p:txBody>
      </p:sp>
      <p:grpSp>
        <p:nvGrpSpPr>
          <p:cNvPr id="48" name="组合 47"/>
          <p:cNvGrpSpPr/>
          <p:nvPr/>
        </p:nvGrpSpPr>
        <p:grpSpPr>
          <a:xfrm>
            <a:off x="5620098" y="2364403"/>
            <a:ext cx="4798644" cy="2179683"/>
            <a:chOff x="5628981" y="1570417"/>
            <a:chExt cx="4037064" cy="1833751"/>
          </a:xfrm>
        </p:grpSpPr>
        <p:grpSp>
          <p:nvGrpSpPr>
            <p:cNvPr id="4" name="组合 3"/>
            <p:cNvGrpSpPr/>
            <p:nvPr/>
          </p:nvGrpSpPr>
          <p:grpSpPr>
            <a:xfrm>
              <a:off x="6731840" y="1677255"/>
              <a:ext cx="2877871" cy="338962"/>
              <a:chOff x="3249264" y="1751685"/>
              <a:chExt cx="2994025" cy="338961"/>
            </a:xfrm>
          </p:grpSpPr>
          <p:grpSp>
            <p:nvGrpSpPr>
              <p:cNvPr id="5" name="组合 4"/>
              <p:cNvGrpSpPr/>
              <p:nvPr/>
            </p:nvGrpSpPr>
            <p:grpSpPr>
              <a:xfrm>
                <a:off x="3249264" y="1776444"/>
                <a:ext cx="2994025" cy="314202"/>
                <a:chOff x="2940050" y="2132898"/>
                <a:chExt cx="2994025" cy="314202"/>
              </a:xfrm>
            </p:grpSpPr>
            <p:sp>
              <p:nvSpPr>
                <p:cNvPr id="7" name="圆角矩形 6"/>
                <p:cNvSpPr/>
                <p:nvPr/>
              </p:nvSpPr>
              <p:spPr>
                <a:xfrm>
                  <a:off x="2940050" y="2132898"/>
                  <a:ext cx="2994025" cy="314202"/>
                </a:xfrm>
                <a:prstGeom prst="roundRect">
                  <a:avLst>
                    <a:gd name="adj" fmla="val 50000"/>
                  </a:avLst>
                </a:prstGeom>
                <a:solidFill>
                  <a:schemeClr val="bg1">
                    <a:lumMod val="85000"/>
                  </a:scheme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zh-CN" altLang="en-US" sz="2490">
                    <a:solidFill>
                      <a:schemeClr val="tx1">
                        <a:lumMod val="65000"/>
                        <a:lumOff val="35000"/>
                      </a:schemeClr>
                    </a:solidFill>
                    <a:latin typeface="Impact MT Std" pitchFamily="34" charset="0"/>
                    <a:ea typeface="微软雅黑" panose="020B0503020204020204" pitchFamily="34" charset="-122"/>
                    <a:cs typeface="Arial" panose="020B0604020202020204" pitchFamily="34" charset="0"/>
                  </a:endParaRPr>
                </a:p>
              </p:txBody>
            </p:sp>
            <p:sp>
              <p:nvSpPr>
                <p:cNvPr id="8" name="圆角矩形 7"/>
                <p:cNvSpPr/>
                <p:nvPr/>
              </p:nvSpPr>
              <p:spPr>
                <a:xfrm>
                  <a:off x="2940050" y="2132898"/>
                  <a:ext cx="2108200" cy="314202"/>
                </a:xfrm>
                <a:prstGeom prst="roundRect">
                  <a:avLst>
                    <a:gd name="adj" fmla="val 50000"/>
                  </a:avLst>
                </a:prstGeom>
                <a:solidFill>
                  <a:srgbClr val="3F3F3F"/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zh-CN" altLang="en-US" sz="2000" dirty="0">
                    <a:solidFill>
                      <a:schemeClr val="bg1">
                        <a:lumMod val="95000"/>
                      </a:schemeClr>
                    </a:solidFill>
                    <a:latin typeface="Impact MT Std" pitchFamily="34" charset="0"/>
                    <a:ea typeface="微软雅黑" panose="020B0503020204020204" pitchFamily="34" charset="-122"/>
                    <a:cs typeface="Arial" panose="020B0604020202020204" pitchFamily="34" charset="0"/>
                  </a:endParaRPr>
                </a:p>
              </p:txBody>
            </p:sp>
          </p:grpSp>
          <p:sp>
            <p:nvSpPr>
              <p:cNvPr id="6" name="文本框 4"/>
              <p:cNvSpPr txBox="1"/>
              <p:nvPr/>
            </p:nvSpPr>
            <p:spPr>
              <a:xfrm>
                <a:off x="5335260" y="1751685"/>
                <a:ext cx="673754" cy="333295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algn="ctr">
                  <a:lnSpc>
                    <a:spcPct val="120000"/>
                  </a:lnSpc>
                </a:pPr>
                <a:r>
                  <a:rPr lang="en-US" altLang="zh-CN" sz="1465" dirty="0">
                    <a:solidFill>
                      <a:schemeClr val="tx1">
                        <a:lumMod val="65000"/>
                        <a:lumOff val="35000"/>
                      </a:schemeClr>
                    </a:solidFill>
                    <a:latin typeface="Impact MT Std" pitchFamily="34" charset="0"/>
                    <a:ea typeface="微软雅黑" panose="020B0503020204020204" pitchFamily="34" charset="-122"/>
                    <a:cs typeface="Arial" panose="020B0604020202020204" pitchFamily="34" charset="0"/>
                  </a:rPr>
                  <a:t>70%</a:t>
                </a:r>
                <a:endParaRPr lang="zh-CN" altLang="en-US" sz="1465" baseline="-3000" dirty="0">
                  <a:solidFill>
                    <a:schemeClr val="tx1">
                      <a:lumMod val="65000"/>
                      <a:lumOff val="35000"/>
                    </a:schemeClr>
                  </a:solidFill>
                  <a:latin typeface="Impact MT Std" pitchFamily="34" charset="0"/>
                  <a:ea typeface="微软雅黑" panose="020B0503020204020204" pitchFamily="34" charset="-122"/>
                  <a:cs typeface="Arial" panose="020B0604020202020204" pitchFamily="34" charset="0"/>
                </a:endParaRPr>
              </a:p>
            </p:txBody>
          </p:sp>
        </p:grpSp>
        <p:grpSp>
          <p:nvGrpSpPr>
            <p:cNvPr id="9" name="组合 8"/>
            <p:cNvGrpSpPr/>
            <p:nvPr/>
          </p:nvGrpSpPr>
          <p:grpSpPr>
            <a:xfrm>
              <a:off x="6731840" y="2088321"/>
              <a:ext cx="2877871" cy="363241"/>
              <a:chOff x="3249264" y="2162753"/>
              <a:chExt cx="2994025" cy="363241"/>
            </a:xfrm>
          </p:grpSpPr>
          <p:grpSp>
            <p:nvGrpSpPr>
              <p:cNvPr id="10" name="组合 9"/>
              <p:cNvGrpSpPr/>
              <p:nvPr/>
            </p:nvGrpSpPr>
            <p:grpSpPr>
              <a:xfrm>
                <a:off x="3249264" y="2178703"/>
                <a:ext cx="2994025" cy="314618"/>
                <a:chOff x="2940050" y="2519659"/>
                <a:chExt cx="2994025" cy="314618"/>
              </a:xfrm>
            </p:grpSpPr>
            <p:sp>
              <p:nvSpPr>
                <p:cNvPr id="12" name="圆角矩形 11"/>
                <p:cNvSpPr/>
                <p:nvPr/>
              </p:nvSpPr>
              <p:spPr>
                <a:xfrm>
                  <a:off x="2940050" y="2520075"/>
                  <a:ext cx="2994025" cy="314202"/>
                </a:xfrm>
                <a:prstGeom prst="roundRect">
                  <a:avLst>
                    <a:gd name="adj" fmla="val 50000"/>
                  </a:avLst>
                </a:prstGeom>
                <a:solidFill>
                  <a:schemeClr val="bg1">
                    <a:lumMod val="85000"/>
                  </a:scheme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zh-CN" altLang="en-US" sz="2490">
                    <a:solidFill>
                      <a:schemeClr val="tx1">
                        <a:lumMod val="65000"/>
                        <a:lumOff val="35000"/>
                      </a:schemeClr>
                    </a:solidFill>
                    <a:latin typeface="Impact MT Std" pitchFamily="34" charset="0"/>
                    <a:ea typeface="微软雅黑" panose="020B0503020204020204" pitchFamily="34" charset="-122"/>
                    <a:cs typeface="Arial" panose="020B0604020202020204" pitchFamily="34" charset="0"/>
                  </a:endParaRPr>
                </a:p>
              </p:txBody>
            </p:sp>
            <p:sp>
              <p:nvSpPr>
                <p:cNvPr id="13" name="圆角矩形 12"/>
                <p:cNvSpPr/>
                <p:nvPr/>
              </p:nvSpPr>
              <p:spPr>
                <a:xfrm>
                  <a:off x="2940051" y="2519659"/>
                  <a:ext cx="1829346" cy="314202"/>
                </a:xfrm>
                <a:prstGeom prst="roundRect">
                  <a:avLst>
                    <a:gd name="adj" fmla="val 50000"/>
                  </a:avLst>
                </a:prstGeom>
                <a:solidFill>
                  <a:srgbClr val="3F3F3F"/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zh-CN" altLang="en-US" sz="2000" dirty="0">
                    <a:solidFill>
                      <a:schemeClr val="bg1">
                        <a:lumMod val="95000"/>
                      </a:schemeClr>
                    </a:solidFill>
                    <a:latin typeface="Impact MT Std" pitchFamily="34" charset="0"/>
                    <a:ea typeface="微软雅黑" panose="020B0503020204020204" pitchFamily="34" charset="-122"/>
                    <a:cs typeface="Arial" panose="020B0604020202020204" pitchFamily="34" charset="0"/>
                  </a:endParaRPr>
                </a:p>
              </p:txBody>
            </p:sp>
          </p:grpSp>
          <p:sp>
            <p:nvSpPr>
              <p:cNvPr id="11" name="文本框 9"/>
              <p:cNvSpPr txBox="1"/>
              <p:nvPr/>
            </p:nvSpPr>
            <p:spPr>
              <a:xfrm>
                <a:off x="5024543" y="2162753"/>
                <a:ext cx="673754" cy="363241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algn="ctr">
                  <a:lnSpc>
                    <a:spcPct val="120000"/>
                  </a:lnSpc>
                </a:pPr>
                <a:r>
                  <a:rPr lang="en-US" altLang="zh-CN" sz="1465" dirty="0" smtClean="0">
                    <a:solidFill>
                      <a:schemeClr val="tx1">
                        <a:lumMod val="65000"/>
                        <a:lumOff val="35000"/>
                      </a:schemeClr>
                    </a:solidFill>
                    <a:latin typeface="Impact MT Std" pitchFamily="34" charset="0"/>
                    <a:ea typeface="微软雅黑" panose="020B0503020204020204" pitchFamily="34" charset="-122"/>
                    <a:cs typeface="Arial" panose="020B0604020202020204" pitchFamily="34" charset="0"/>
                  </a:rPr>
                  <a:t>60</a:t>
                </a:r>
                <a:r>
                  <a:rPr lang="en-US" altLang="zh-CN" sz="1465" dirty="0">
                    <a:solidFill>
                      <a:schemeClr val="tx1">
                        <a:lumMod val="65000"/>
                        <a:lumOff val="35000"/>
                      </a:schemeClr>
                    </a:solidFill>
                    <a:latin typeface="Impact MT Std" pitchFamily="34" charset="0"/>
                    <a:ea typeface="微软雅黑" panose="020B0503020204020204" pitchFamily="34" charset="-122"/>
                    <a:cs typeface="Arial" panose="020B0604020202020204" pitchFamily="34" charset="0"/>
                  </a:rPr>
                  <a:t>%</a:t>
                </a:r>
                <a:endParaRPr lang="zh-CN" altLang="en-US" sz="1465" baseline="-3000" dirty="0">
                  <a:solidFill>
                    <a:schemeClr val="tx1">
                      <a:lumMod val="65000"/>
                      <a:lumOff val="35000"/>
                    </a:schemeClr>
                  </a:solidFill>
                  <a:latin typeface="Impact MT Std" pitchFamily="34" charset="0"/>
                  <a:ea typeface="微软雅黑" panose="020B0503020204020204" pitchFamily="34" charset="-122"/>
                  <a:cs typeface="Arial" panose="020B0604020202020204" pitchFamily="34" charset="0"/>
                </a:endParaRPr>
              </a:p>
            </p:txBody>
          </p:sp>
        </p:grpSp>
        <p:grpSp>
          <p:nvGrpSpPr>
            <p:cNvPr id="14" name="组合 13"/>
            <p:cNvGrpSpPr/>
            <p:nvPr/>
          </p:nvGrpSpPr>
          <p:grpSpPr>
            <a:xfrm>
              <a:off x="6731839" y="2499979"/>
              <a:ext cx="2934206" cy="333296"/>
              <a:chOff x="3249264" y="2164978"/>
              <a:chExt cx="3052633" cy="333296"/>
            </a:xfrm>
          </p:grpSpPr>
          <p:grpSp>
            <p:nvGrpSpPr>
              <p:cNvPr id="15" name="组合 14"/>
              <p:cNvGrpSpPr/>
              <p:nvPr/>
            </p:nvGrpSpPr>
            <p:grpSpPr>
              <a:xfrm>
                <a:off x="3249264" y="2178703"/>
                <a:ext cx="2994025" cy="314618"/>
                <a:chOff x="2940050" y="2519659"/>
                <a:chExt cx="2994025" cy="314618"/>
              </a:xfrm>
            </p:grpSpPr>
            <p:sp>
              <p:nvSpPr>
                <p:cNvPr id="17" name="圆角矩形 16"/>
                <p:cNvSpPr/>
                <p:nvPr/>
              </p:nvSpPr>
              <p:spPr>
                <a:xfrm>
                  <a:off x="2940050" y="2520075"/>
                  <a:ext cx="2994025" cy="314202"/>
                </a:xfrm>
                <a:prstGeom prst="roundRect">
                  <a:avLst>
                    <a:gd name="adj" fmla="val 50000"/>
                  </a:avLst>
                </a:prstGeom>
                <a:solidFill>
                  <a:schemeClr val="bg1">
                    <a:lumMod val="85000"/>
                  </a:scheme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zh-CN" altLang="en-US" sz="2490">
                    <a:solidFill>
                      <a:schemeClr val="tx1">
                        <a:lumMod val="65000"/>
                        <a:lumOff val="35000"/>
                      </a:schemeClr>
                    </a:solidFill>
                    <a:latin typeface="Impact MT Std" pitchFamily="34" charset="0"/>
                    <a:ea typeface="微软雅黑" panose="020B0503020204020204" pitchFamily="34" charset="-122"/>
                    <a:cs typeface="Arial" panose="020B0604020202020204" pitchFamily="34" charset="0"/>
                  </a:endParaRPr>
                </a:p>
              </p:txBody>
            </p:sp>
            <p:sp>
              <p:nvSpPr>
                <p:cNvPr id="18" name="圆角矩形 17"/>
                <p:cNvSpPr/>
                <p:nvPr/>
              </p:nvSpPr>
              <p:spPr>
                <a:xfrm>
                  <a:off x="2940051" y="2519659"/>
                  <a:ext cx="2513098" cy="314202"/>
                </a:xfrm>
                <a:prstGeom prst="roundRect">
                  <a:avLst>
                    <a:gd name="adj" fmla="val 50000"/>
                  </a:avLst>
                </a:prstGeom>
                <a:solidFill>
                  <a:srgbClr val="3F3F3F"/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zh-CN" altLang="en-US" sz="2490">
                    <a:solidFill>
                      <a:schemeClr val="tx1">
                        <a:lumMod val="65000"/>
                        <a:lumOff val="35000"/>
                      </a:schemeClr>
                    </a:solidFill>
                    <a:latin typeface="Impact MT Std" pitchFamily="34" charset="0"/>
                    <a:ea typeface="微软雅黑" panose="020B0503020204020204" pitchFamily="34" charset="-122"/>
                    <a:cs typeface="Arial" panose="020B0604020202020204" pitchFamily="34" charset="0"/>
                  </a:endParaRPr>
                </a:p>
              </p:txBody>
            </p:sp>
          </p:grpSp>
          <p:sp>
            <p:nvSpPr>
              <p:cNvPr id="16" name="文本框 9"/>
              <p:cNvSpPr txBox="1"/>
              <p:nvPr/>
            </p:nvSpPr>
            <p:spPr>
              <a:xfrm>
                <a:off x="5628144" y="2164978"/>
                <a:ext cx="673753" cy="333296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algn="ctr">
                  <a:lnSpc>
                    <a:spcPct val="120000"/>
                  </a:lnSpc>
                </a:pPr>
                <a:r>
                  <a:rPr lang="en-US" altLang="zh-CN" sz="1465" dirty="0" smtClean="0">
                    <a:solidFill>
                      <a:schemeClr val="tx1">
                        <a:lumMod val="65000"/>
                        <a:lumOff val="35000"/>
                      </a:schemeClr>
                    </a:solidFill>
                    <a:latin typeface="Impact MT Std" pitchFamily="34" charset="0"/>
                    <a:ea typeface="微软雅黑" panose="020B0503020204020204" pitchFamily="34" charset="-122"/>
                    <a:cs typeface="Arial" panose="020B0604020202020204" pitchFamily="34" charset="0"/>
                  </a:rPr>
                  <a:t>90%</a:t>
                </a:r>
                <a:endParaRPr lang="zh-CN" altLang="en-US" sz="1465" baseline="-3000" dirty="0">
                  <a:solidFill>
                    <a:schemeClr val="tx1">
                      <a:lumMod val="65000"/>
                      <a:lumOff val="35000"/>
                    </a:schemeClr>
                  </a:solidFill>
                  <a:latin typeface="Impact MT Std" pitchFamily="34" charset="0"/>
                  <a:ea typeface="微软雅黑" panose="020B0503020204020204" pitchFamily="34" charset="-122"/>
                  <a:cs typeface="Arial" panose="020B0604020202020204" pitchFamily="34" charset="0"/>
                </a:endParaRPr>
              </a:p>
            </p:txBody>
          </p:sp>
        </p:grpSp>
        <p:grpSp>
          <p:nvGrpSpPr>
            <p:cNvPr id="19" name="组合 18"/>
            <p:cNvGrpSpPr/>
            <p:nvPr/>
          </p:nvGrpSpPr>
          <p:grpSpPr>
            <a:xfrm>
              <a:off x="6731839" y="2907187"/>
              <a:ext cx="2877871" cy="333296"/>
              <a:chOff x="3249264" y="2162753"/>
              <a:chExt cx="2994025" cy="333296"/>
            </a:xfrm>
          </p:grpSpPr>
          <p:grpSp>
            <p:nvGrpSpPr>
              <p:cNvPr id="20" name="组合 19"/>
              <p:cNvGrpSpPr/>
              <p:nvPr/>
            </p:nvGrpSpPr>
            <p:grpSpPr>
              <a:xfrm>
                <a:off x="3249264" y="2178703"/>
                <a:ext cx="2994025" cy="314618"/>
                <a:chOff x="2940050" y="2519659"/>
                <a:chExt cx="2994025" cy="314618"/>
              </a:xfrm>
            </p:grpSpPr>
            <p:sp>
              <p:nvSpPr>
                <p:cNvPr id="22" name="圆角矩形 21"/>
                <p:cNvSpPr/>
                <p:nvPr/>
              </p:nvSpPr>
              <p:spPr>
                <a:xfrm>
                  <a:off x="2940050" y="2520075"/>
                  <a:ext cx="2994025" cy="314202"/>
                </a:xfrm>
                <a:prstGeom prst="roundRect">
                  <a:avLst>
                    <a:gd name="adj" fmla="val 50000"/>
                  </a:avLst>
                </a:prstGeom>
                <a:solidFill>
                  <a:schemeClr val="bg1">
                    <a:lumMod val="85000"/>
                  </a:scheme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zh-CN" altLang="en-US" sz="2490">
                    <a:solidFill>
                      <a:schemeClr val="tx1">
                        <a:lumMod val="65000"/>
                        <a:lumOff val="35000"/>
                      </a:schemeClr>
                    </a:solidFill>
                    <a:latin typeface="Impact MT Std" pitchFamily="34" charset="0"/>
                    <a:ea typeface="微软雅黑" panose="020B0503020204020204" pitchFamily="34" charset="-122"/>
                    <a:cs typeface="Arial" panose="020B0604020202020204" pitchFamily="34" charset="0"/>
                  </a:endParaRPr>
                </a:p>
              </p:txBody>
            </p:sp>
            <p:sp>
              <p:nvSpPr>
                <p:cNvPr id="23" name="圆角矩形 22"/>
                <p:cNvSpPr/>
                <p:nvPr/>
              </p:nvSpPr>
              <p:spPr>
                <a:xfrm>
                  <a:off x="2940051" y="2519659"/>
                  <a:ext cx="2166268" cy="314202"/>
                </a:xfrm>
                <a:prstGeom prst="roundRect">
                  <a:avLst>
                    <a:gd name="adj" fmla="val 50000"/>
                  </a:avLst>
                </a:prstGeom>
                <a:solidFill>
                  <a:srgbClr val="3F3F3F"/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zh-CN" altLang="en-US" sz="2490">
                    <a:solidFill>
                      <a:schemeClr val="tx1">
                        <a:lumMod val="65000"/>
                        <a:lumOff val="35000"/>
                      </a:schemeClr>
                    </a:solidFill>
                    <a:latin typeface="Impact MT Std" pitchFamily="34" charset="0"/>
                    <a:ea typeface="微软雅黑" panose="020B0503020204020204" pitchFamily="34" charset="-122"/>
                    <a:cs typeface="Arial" panose="020B0604020202020204" pitchFamily="34" charset="0"/>
                  </a:endParaRPr>
                </a:p>
              </p:txBody>
            </p:sp>
          </p:grpSp>
          <p:sp>
            <p:nvSpPr>
              <p:cNvPr id="21" name="文本框 9"/>
              <p:cNvSpPr txBox="1"/>
              <p:nvPr/>
            </p:nvSpPr>
            <p:spPr>
              <a:xfrm>
                <a:off x="5335261" y="2162753"/>
                <a:ext cx="673754" cy="333296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algn="ctr">
                  <a:lnSpc>
                    <a:spcPct val="120000"/>
                  </a:lnSpc>
                </a:pPr>
                <a:r>
                  <a:rPr lang="en-US" altLang="zh-CN" sz="1465" dirty="0" smtClean="0">
                    <a:solidFill>
                      <a:schemeClr val="tx1">
                        <a:lumMod val="65000"/>
                        <a:lumOff val="35000"/>
                      </a:schemeClr>
                    </a:solidFill>
                    <a:latin typeface="Impact MT Std" pitchFamily="34" charset="0"/>
                    <a:ea typeface="微软雅黑" panose="020B0503020204020204" pitchFamily="34" charset="-122"/>
                    <a:cs typeface="Arial" panose="020B0604020202020204" pitchFamily="34" charset="0"/>
                  </a:rPr>
                  <a:t>83%</a:t>
                </a:r>
                <a:endParaRPr lang="zh-CN" altLang="en-US" sz="1465" baseline="-3000" dirty="0">
                  <a:solidFill>
                    <a:schemeClr val="tx1">
                      <a:lumMod val="65000"/>
                      <a:lumOff val="35000"/>
                    </a:schemeClr>
                  </a:solidFill>
                  <a:latin typeface="Impact MT Std" pitchFamily="34" charset="0"/>
                  <a:ea typeface="微软雅黑" panose="020B0503020204020204" pitchFamily="34" charset="-122"/>
                  <a:cs typeface="Arial" panose="020B0604020202020204" pitchFamily="34" charset="0"/>
                </a:endParaRPr>
              </a:p>
            </p:txBody>
          </p:sp>
        </p:grpSp>
        <p:sp>
          <p:nvSpPr>
            <p:cNvPr id="30" name="文本框 19"/>
            <p:cNvSpPr txBox="1">
              <a:spLocks noChangeArrowheads="1"/>
            </p:cNvSpPr>
            <p:nvPr>
              <p:custDataLst>
                <p:tags r:id="rId2"/>
              </p:custDataLst>
            </p:nvPr>
          </p:nvSpPr>
          <p:spPr bwMode="auto">
            <a:xfrm>
              <a:off x="5628981" y="1570417"/>
              <a:ext cx="1607597" cy="576262"/>
            </a:xfrm>
            <a:prstGeom prst="rect">
              <a:avLst/>
            </a:prstGeom>
            <a:noFill/>
            <a:ln>
              <a:noFill/>
            </a:ln>
          </p:spPr>
          <p:txBody>
            <a:bodyPr anchor="ctr"/>
            <a:lstStyle>
              <a:lvl1pPr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1pPr>
              <a:lvl2pPr marL="742950" indent="-285750"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2pPr>
              <a:lvl3pPr marL="1143000" indent="-228600"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3pPr>
              <a:lvl4pPr marL="1600200" indent="-228600"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4pPr>
              <a:lvl5pPr marL="2057400" indent="-228600"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9pPr>
            </a:lstStyle>
            <a:p>
              <a:pPr eaLnBrk="1" hangingPunct="1">
                <a:defRPr/>
              </a:pPr>
              <a:r>
                <a:rPr lang="zh-CN" altLang="en-US" sz="2000" b="1" dirty="0" smtClean="0">
                  <a:solidFill>
                    <a:srgbClr val="3F3F3F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团队协作</a:t>
              </a:r>
              <a:endParaRPr lang="zh-CN" altLang="en-US" sz="2000" b="1" dirty="0">
                <a:solidFill>
                  <a:srgbClr val="3F3F3F"/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sp>
          <p:nvSpPr>
            <p:cNvPr id="31" name="文本框 19"/>
            <p:cNvSpPr txBox="1">
              <a:spLocks noChangeArrowheads="1"/>
            </p:cNvSpPr>
            <p:nvPr>
              <p:custDataLst>
                <p:tags r:id="rId3"/>
              </p:custDataLst>
            </p:nvPr>
          </p:nvSpPr>
          <p:spPr bwMode="auto">
            <a:xfrm>
              <a:off x="5628981" y="1948826"/>
              <a:ext cx="1607597" cy="576262"/>
            </a:xfrm>
            <a:prstGeom prst="rect">
              <a:avLst/>
            </a:prstGeom>
            <a:noFill/>
            <a:ln>
              <a:noFill/>
            </a:ln>
          </p:spPr>
          <p:txBody>
            <a:bodyPr anchor="ctr"/>
            <a:lstStyle>
              <a:lvl1pPr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1pPr>
              <a:lvl2pPr marL="742950" indent="-285750"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2pPr>
              <a:lvl3pPr marL="1143000" indent="-228600"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3pPr>
              <a:lvl4pPr marL="1600200" indent="-228600"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4pPr>
              <a:lvl5pPr marL="2057400" indent="-228600"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9pPr>
            </a:lstStyle>
            <a:p>
              <a:pPr eaLnBrk="1" hangingPunct="1">
                <a:defRPr/>
              </a:pPr>
              <a:r>
                <a:rPr lang="zh-CN" altLang="en-US" sz="2000" b="1" dirty="0" smtClean="0">
                  <a:solidFill>
                    <a:srgbClr val="3F3F3F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沟通交流</a:t>
              </a:r>
              <a:endParaRPr lang="zh-CN" altLang="en-US" sz="2000" b="1" dirty="0">
                <a:solidFill>
                  <a:srgbClr val="3F3F3F"/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sp>
          <p:nvSpPr>
            <p:cNvPr id="32" name="文本框 19"/>
            <p:cNvSpPr txBox="1">
              <a:spLocks noChangeArrowheads="1"/>
            </p:cNvSpPr>
            <p:nvPr>
              <p:custDataLst>
                <p:tags r:id="rId4"/>
              </p:custDataLst>
            </p:nvPr>
          </p:nvSpPr>
          <p:spPr bwMode="auto">
            <a:xfrm>
              <a:off x="5628981" y="2388366"/>
              <a:ext cx="1607597" cy="576262"/>
            </a:xfrm>
            <a:prstGeom prst="rect">
              <a:avLst/>
            </a:prstGeom>
            <a:noFill/>
            <a:ln>
              <a:noFill/>
            </a:ln>
          </p:spPr>
          <p:txBody>
            <a:bodyPr anchor="ctr"/>
            <a:lstStyle>
              <a:lvl1pPr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1pPr>
              <a:lvl2pPr marL="742950" indent="-285750"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2pPr>
              <a:lvl3pPr marL="1143000" indent="-228600"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3pPr>
              <a:lvl4pPr marL="1600200" indent="-228600"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4pPr>
              <a:lvl5pPr marL="2057400" indent="-228600"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9pPr>
            </a:lstStyle>
            <a:p>
              <a:pPr eaLnBrk="1" hangingPunct="1">
                <a:defRPr/>
              </a:pPr>
              <a:r>
                <a:rPr lang="zh-CN" altLang="en-US" sz="2000" b="1" dirty="0" smtClean="0">
                  <a:solidFill>
                    <a:srgbClr val="3F3F3F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业务知识</a:t>
              </a:r>
              <a:endParaRPr lang="zh-CN" altLang="en-US" sz="2000" b="1" dirty="0">
                <a:solidFill>
                  <a:srgbClr val="3F3F3F"/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sp>
          <p:nvSpPr>
            <p:cNvPr id="33" name="文本框 19"/>
            <p:cNvSpPr txBox="1">
              <a:spLocks noChangeArrowheads="1"/>
            </p:cNvSpPr>
            <p:nvPr>
              <p:custDataLst>
                <p:tags r:id="rId5"/>
              </p:custDataLst>
            </p:nvPr>
          </p:nvSpPr>
          <p:spPr bwMode="auto">
            <a:xfrm>
              <a:off x="5628981" y="2827906"/>
              <a:ext cx="1607597" cy="576262"/>
            </a:xfrm>
            <a:prstGeom prst="rect">
              <a:avLst/>
            </a:prstGeom>
            <a:noFill/>
            <a:ln>
              <a:noFill/>
            </a:ln>
          </p:spPr>
          <p:txBody>
            <a:bodyPr anchor="ctr"/>
            <a:lstStyle>
              <a:lvl1pPr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1pPr>
              <a:lvl2pPr marL="742950" indent="-285750"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2pPr>
              <a:lvl3pPr marL="1143000" indent="-228600"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3pPr>
              <a:lvl4pPr marL="1600200" indent="-228600"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4pPr>
              <a:lvl5pPr marL="2057400" indent="-228600"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9pPr>
            </a:lstStyle>
            <a:p>
              <a:pPr eaLnBrk="1" hangingPunct="1">
                <a:defRPr/>
              </a:pPr>
              <a:r>
                <a:rPr lang="zh-CN" altLang="en-US" sz="2000" b="1" dirty="0" smtClean="0">
                  <a:solidFill>
                    <a:srgbClr val="3F3F3F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年资经验</a:t>
              </a:r>
              <a:endParaRPr lang="zh-CN" altLang="en-US" sz="2000" b="1" dirty="0">
                <a:solidFill>
                  <a:srgbClr val="3F3F3F"/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</p:grpSp>
      <p:grpSp>
        <p:nvGrpSpPr>
          <p:cNvPr id="44" name="组合 43"/>
          <p:cNvGrpSpPr/>
          <p:nvPr/>
        </p:nvGrpSpPr>
        <p:grpSpPr>
          <a:xfrm>
            <a:off x="5476909" y="1345266"/>
            <a:ext cx="2908196" cy="922749"/>
            <a:chOff x="1703512" y="4666491"/>
            <a:chExt cx="2908196" cy="922749"/>
          </a:xfrm>
        </p:grpSpPr>
        <p:sp>
          <p:nvSpPr>
            <p:cNvPr id="45" name="文本框 18"/>
            <p:cNvSpPr txBox="1"/>
            <p:nvPr/>
          </p:nvSpPr>
          <p:spPr>
            <a:xfrm>
              <a:off x="1703512" y="4666491"/>
              <a:ext cx="2088232" cy="76944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altLang="zh-CN" sz="4400" dirty="0" err="1" smtClean="0">
                  <a:solidFill>
                    <a:srgbClr val="3F3F3F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Divad</a:t>
              </a:r>
              <a:endParaRPr lang="en-US" altLang="zh-CN" sz="4400" dirty="0" smtClean="0">
                <a:solidFill>
                  <a:srgbClr val="3F3F3F"/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cxnSp>
          <p:nvCxnSpPr>
            <p:cNvPr id="46" name="直接连接符 45"/>
            <p:cNvCxnSpPr/>
            <p:nvPr/>
          </p:nvCxnSpPr>
          <p:spPr>
            <a:xfrm flipV="1">
              <a:off x="3275469" y="5051211"/>
              <a:ext cx="444027" cy="515381"/>
            </a:xfrm>
            <a:prstGeom prst="line">
              <a:avLst/>
            </a:prstGeom>
            <a:ln>
              <a:solidFill>
                <a:schemeClr val="tx2">
                  <a:lumMod val="5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47" name="矩形 46"/>
            <p:cNvSpPr/>
            <p:nvPr/>
          </p:nvSpPr>
          <p:spPr>
            <a:xfrm>
              <a:off x="3503712" y="5219908"/>
              <a:ext cx="1107996" cy="369332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r>
                <a:rPr lang="zh-CN" altLang="en-US" dirty="0">
                  <a:solidFill>
                    <a:schemeClr val="bg1">
                      <a:lumMod val="50000"/>
                    </a:schemeClr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销售</a:t>
              </a:r>
              <a:r>
                <a:rPr lang="zh-CN" altLang="en-US" dirty="0" smtClean="0">
                  <a:solidFill>
                    <a:schemeClr val="bg1">
                      <a:lumMod val="50000"/>
                    </a:schemeClr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总监</a:t>
              </a:r>
              <a:endParaRPr lang="zh-CN" altLang="en-US" dirty="0">
                <a:solidFill>
                  <a:schemeClr val="bg1">
                    <a:lumMod val="50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</p:grpSp>
      <p:sp>
        <p:nvSpPr>
          <p:cNvPr id="52" name="KSO_Shape"/>
          <p:cNvSpPr/>
          <p:nvPr/>
        </p:nvSpPr>
        <p:spPr>
          <a:xfrm>
            <a:off x="2130264" y="1483840"/>
            <a:ext cx="3042831" cy="2807453"/>
          </a:xfrm>
          <a:prstGeom prst="snip2DiagRect">
            <a:avLst>
              <a:gd name="adj1" fmla="val 0"/>
              <a:gd name="adj2" fmla="val 23229"/>
            </a:avLst>
          </a:prstGeom>
          <a:blipFill dpi="0" rotWithShape="1">
            <a:blip r:embed="rId8"/>
            <a:srcRect/>
            <a:stretch>
              <a:fillRect l="-55341" t="-3249" r="-33813" b="-85905"/>
            </a:stretch>
          </a:blipFill>
          <a:ln w="152400">
            <a:solidFill>
              <a:srgbClr val="3F3F3F">
                <a:alpha val="94000"/>
              </a:srgb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noAutofit/>
          </a:bodyPr>
          <a:lstStyle/>
          <a:p>
            <a:pPr algn="ctr"/>
            <a:endParaRPr lang="zh-CN" altLang="en-US"/>
          </a:p>
        </p:txBody>
      </p:sp>
      <p:sp>
        <p:nvSpPr>
          <p:cNvPr id="62" name="文本框 19"/>
          <p:cNvSpPr txBox="1">
            <a:spLocks noChangeArrowheads="1"/>
          </p:cNvSpPr>
          <p:nvPr>
            <p:custDataLst>
              <p:tags r:id="rId1"/>
            </p:custDataLst>
          </p:nvPr>
        </p:nvSpPr>
        <p:spPr bwMode="auto">
          <a:xfrm>
            <a:off x="1902089" y="4579388"/>
            <a:ext cx="1603111" cy="576262"/>
          </a:xfrm>
          <a:prstGeom prst="rect">
            <a:avLst/>
          </a:prstGeom>
          <a:noFill/>
          <a:ln>
            <a:noFill/>
          </a:ln>
        </p:spPr>
        <p:txBody>
          <a:bodyPr anchor="ctr"/>
          <a:lstStyle>
            <a:lvl1pPr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marL="742950" indent="-285750"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marL="1143000" indent="-228600"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marL="1600200" indent="-228600"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marL="2057400" indent="-228600"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pPr eaLnBrk="1" hangingPunct="1">
              <a:defRPr/>
            </a:pPr>
            <a:r>
              <a:rPr lang="zh-CN" altLang="en-US" sz="2400" b="1" dirty="0" smtClean="0">
                <a:solidFill>
                  <a:srgbClr val="3F3F3F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人物介绍：</a:t>
            </a:r>
            <a:endParaRPr lang="zh-CN" altLang="en-US" sz="2400" b="1" dirty="0">
              <a:solidFill>
                <a:srgbClr val="3F3F3F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64" name="标题 4"/>
          <p:cNvSpPr txBox="1"/>
          <p:nvPr/>
        </p:nvSpPr>
        <p:spPr>
          <a:xfrm>
            <a:off x="1484803" y="464610"/>
            <a:ext cx="4248472" cy="473484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 algn="ctr" defTabSz="9144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l"/>
            <a:r>
              <a:rPr lang="zh-CN" altLang="en-US" sz="2400" b="1" dirty="0" smtClean="0">
                <a:solidFill>
                  <a:srgbClr val="3F3F3F"/>
                </a:solidFill>
                <a:latin typeface="Impact MT Std" pitchFamily="34" charset="0"/>
                <a:ea typeface="微软雅黑" panose="020B0503020204020204" pitchFamily="34" charset="-122"/>
              </a:rPr>
              <a:t>核心成员</a:t>
            </a:r>
            <a:endParaRPr lang="en-US" altLang="zh-CN" sz="2400" b="1" dirty="0" smtClean="0">
              <a:solidFill>
                <a:srgbClr val="3F3F3F"/>
              </a:solidFill>
              <a:latin typeface="Impact MT Std" pitchFamily="34" charset="0"/>
              <a:ea typeface="微软雅黑" panose="020B0503020204020204" pitchFamily="34" charset="-122"/>
            </a:endParaRPr>
          </a:p>
          <a:p>
            <a:pPr algn="l"/>
            <a:r>
              <a:rPr lang="en-US" altLang="zh-CN" sz="1400" b="1" dirty="0">
                <a:solidFill>
                  <a:srgbClr val="3F3F3F"/>
                </a:solidFill>
                <a:latin typeface="Impact MT Std" pitchFamily="34" charset="0"/>
                <a:ea typeface="微软雅黑" panose="020B0503020204020204" pitchFamily="34" charset="-122"/>
              </a:rPr>
              <a:t>THE CORE MEMBERS</a:t>
            </a:r>
            <a:endParaRPr lang="zh-CN" altLang="en-US" sz="1400" b="1" dirty="0">
              <a:solidFill>
                <a:srgbClr val="3F3F3F"/>
              </a:solidFill>
              <a:latin typeface="Impact MT Std" pitchFamily="34" charset="0"/>
              <a:ea typeface="微软雅黑" panose="020B0503020204020204" pitchFamily="34" charset="-122"/>
            </a:endParaRPr>
          </a:p>
          <a:p>
            <a:pPr algn="l"/>
            <a:endParaRPr lang="zh-CN" altLang="en-US" sz="2400" b="1" dirty="0" smtClean="0">
              <a:solidFill>
                <a:srgbClr val="3F3F3F"/>
              </a:solidFill>
              <a:latin typeface="Impact MT Std" pitchFamily="34" charset="0"/>
              <a:ea typeface="微软雅黑" panose="020B0503020204020204" pitchFamily="34" charset="-122"/>
            </a:endParaRPr>
          </a:p>
        </p:txBody>
      </p:sp>
      <p:cxnSp>
        <p:nvCxnSpPr>
          <p:cNvPr id="67" name="直接连接符 66"/>
          <p:cNvCxnSpPr/>
          <p:nvPr/>
        </p:nvCxnSpPr>
        <p:spPr>
          <a:xfrm>
            <a:off x="1902089" y="5288280"/>
            <a:ext cx="8516653" cy="0"/>
          </a:xfrm>
          <a:prstGeom prst="line">
            <a:avLst/>
          </a:prstGeom>
          <a:ln>
            <a:solidFill>
              <a:srgbClr val="3F3F3F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68" name="文本框 67"/>
          <p:cNvSpPr txBox="1"/>
          <p:nvPr/>
        </p:nvSpPr>
        <p:spPr>
          <a:xfrm>
            <a:off x="1902089" y="5391726"/>
            <a:ext cx="8516653" cy="86177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z="1600" dirty="0" smtClean="0">
                <a:latin typeface="微软雅黑" panose="020B0503020204020204" pitchFamily="34" charset="-122"/>
                <a:ea typeface="微软雅黑" panose="020B0503020204020204" pitchFamily="34" charset="-122"/>
              </a:rPr>
              <a:t>SHOWTIME</a:t>
            </a:r>
            <a:r>
              <a:rPr lang="zh-CN" altLang="en-US" sz="1600" dirty="0" smtClean="0">
                <a:latin typeface="微软雅黑" panose="020B0503020204020204" pitchFamily="34" charset="-122"/>
                <a:ea typeface="微软雅黑" panose="020B0503020204020204" pitchFamily="34" charset="-122"/>
              </a:rPr>
              <a:t>设计专门帮助企业个人制作路演商业</a:t>
            </a:r>
            <a:r>
              <a:rPr lang="en-US" altLang="zh-CN" sz="1600" dirty="0" smtClean="0">
                <a:latin typeface="微软雅黑" panose="020B0503020204020204" pitchFamily="34" charset="-122"/>
                <a:ea typeface="微软雅黑" panose="020B0503020204020204" pitchFamily="34" charset="-122"/>
              </a:rPr>
              <a:t>PPT</a:t>
            </a:r>
            <a:r>
              <a:rPr lang="zh-CN" altLang="en-US" sz="1600" dirty="0" smtClean="0">
                <a:latin typeface="微软雅黑" panose="020B0503020204020204" pitchFamily="34" charset="-122"/>
                <a:ea typeface="微软雅黑" panose="020B0503020204020204" pitchFamily="34" charset="-122"/>
              </a:rPr>
              <a:t>及企业汇报工作模板制作可定制；</a:t>
            </a:r>
            <a:r>
              <a:rPr lang="en-US" altLang="zh-CN" sz="1600" dirty="0" smtClean="0">
                <a:latin typeface="微软雅黑" panose="020B0503020204020204" pitchFamily="34" charset="-122"/>
                <a:ea typeface="微软雅黑" panose="020B0503020204020204" pitchFamily="34" charset="-122"/>
              </a:rPr>
              <a:t>SHOWTIME</a:t>
            </a:r>
            <a:r>
              <a:rPr lang="zh-CN" altLang="en-US" sz="1600" dirty="0" smtClean="0">
                <a:latin typeface="微软雅黑" panose="020B0503020204020204" pitchFamily="34" charset="-122"/>
                <a:ea typeface="微软雅黑" panose="020B0503020204020204" pitchFamily="34" charset="-122"/>
              </a:rPr>
              <a:t>设计专门帮助企业个人制作路演商业</a:t>
            </a:r>
            <a:r>
              <a:rPr lang="en-US" altLang="zh-CN" sz="1600" dirty="0" smtClean="0">
                <a:latin typeface="微软雅黑" panose="020B0503020204020204" pitchFamily="34" charset="-122"/>
                <a:ea typeface="微软雅黑" panose="020B0503020204020204" pitchFamily="34" charset="-122"/>
              </a:rPr>
              <a:t>PPT</a:t>
            </a:r>
            <a:r>
              <a:rPr lang="zh-CN" altLang="en-US" sz="1600" dirty="0" smtClean="0">
                <a:latin typeface="微软雅黑" panose="020B0503020204020204" pitchFamily="34" charset="-122"/>
                <a:ea typeface="微软雅黑" panose="020B0503020204020204" pitchFamily="34" charset="-122"/>
              </a:rPr>
              <a:t>及企业汇报工作模板制作可定制；</a:t>
            </a:r>
          </a:p>
          <a:p>
            <a:endParaRPr lang="zh-CN" altLang="en-US" sz="1600" dirty="0"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5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300"/>
                                        <p:tgtEl>
                                          <p:spTgt spid="5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300" fill="hold"/>
                                        <p:tgtEl>
                                          <p:spTgt spid="5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 fmla="#ppt_w*sin(2.5*pi*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300" fill="hold"/>
                                        <p:tgtEl>
                                          <p:spTgt spid="5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0" presetID="22" presetClass="entr" presetSubtype="8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2" dur="500"/>
                                        <p:tgtEl>
                                          <p:spTgt spid="4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3" presetID="22" presetClass="entr" presetSubtype="8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5" dur="500"/>
                                        <p:tgtEl>
                                          <p:spTgt spid="4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6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8" dur="500" fill="hold"/>
                                        <p:tgtEl>
                                          <p:spTgt spid="6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6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0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2" dur="500" fill="hold"/>
                                        <p:tgtEl>
                                          <p:spTgt spid="6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3" dur="500" fill="hold"/>
                                        <p:tgtEl>
                                          <p:spTgt spid="6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4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6" dur="500" fill="hold"/>
                                        <p:tgtEl>
                                          <p:spTgt spid="6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7" dur="500" fill="hold"/>
                                        <p:tgtEl>
                                          <p:spTgt spid="6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2" grpId="0" animBg="1"/>
      <p:bldP spid="62" grpId="0"/>
      <p:bldP spid="68" grpId="0"/>
    </p:bld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00" name="图片 399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-60747"/>
            <a:ext cx="12192000" cy="6941656"/>
          </a:xfrm>
          <a:prstGeom prst="rect">
            <a:avLst/>
          </a:prstGeom>
        </p:spPr>
      </p:pic>
      <p:grpSp>
        <p:nvGrpSpPr>
          <p:cNvPr id="2" name="组合 1"/>
          <p:cNvGrpSpPr/>
          <p:nvPr/>
        </p:nvGrpSpPr>
        <p:grpSpPr>
          <a:xfrm>
            <a:off x="1267854" y="862997"/>
            <a:ext cx="9208059" cy="5630863"/>
            <a:chOff x="1267854" y="862997"/>
            <a:chExt cx="9208059" cy="5630863"/>
          </a:xfrm>
        </p:grpSpPr>
        <p:sp>
          <p:nvSpPr>
            <p:cNvPr id="264" name="Line 104"/>
            <p:cNvSpPr>
              <a:spLocks noChangeShapeType="1"/>
            </p:cNvSpPr>
            <p:nvPr/>
          </p:nvSpPr>
          <p:spPr bwMode="auto">
            <a:xfrm>
              <a:off x="6163628" y="1574197"/>
              <a:ext cx="0" cy="338138"/>
            </a:xfrm>
            <a:prstGeom prst="line">
              <a:avLst/>
            </a:prstGeom>
            <a:noFill/>
            <a:ln w="12700" cap="flat">
              <a:solidFill>
                <a:schemeClr val="bg1"/>
              </a:solidFill>
              <a:prstDash val="solid"/>
              <a:miter lim="800000"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sp>
          <p:nvSpPr>
            <p:cNvPr id="265" name="Line 105"/>
            <p:cNvSpPr>
              <a:spLocks noChangeShapeType="1"/>
            </p:cNvSpPr>
            <p:nvPr/>
          </p:nvSpPr>
          <p:spPr bwMode="auto">
            <a:xfrm>
              <a:off x="6163628" y="2467960"/>
              <a:ext cx="0" cy="469900"/>
            </a:xfrm>
            <a:prstGeom prst="line">
              <a:avLst/>
            </a:prstGeom>
            <a:noFill/>
            <a:ln w="12700" cap="flat">
              <a:solidFill>
                <a:schemeClr val="bg1"/>
              </a:solidFill>
              <a:prstDash val="solid"/>
              <a:miter lim="800000"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sp>
          <p:nvSpPr>
            <p:cNvPr id="267" name="Line 106"/>
            <p:cNvSpPr>
              <a:spLocks noChangeShapeType="1"/>
            </p:cNvSpPr>
            <p:nvPr/>
          </p:nvSpPr>
          <p:spPr bwMode="auto">
            <a:xfrm flipH="1">
              <a:off x="1705928" y="2702910"/>
              <a:ext cx="7810500" cy="0"/>
            </a:xfrm>
            <a:prstGeom prst="line">
              <a:avLst/>
            </a:prstGeom>
            <a:noFill/>
            <a:ln w="12700" cap="flat">
              <a:solidFill>
                <a:schemeClr val="bg1">
                  <a:lumMod val="95000"/>
                </a:schemeClr>
              </a:solidFill>
              <a:prstDash val="solid"/>
              <a:miter lim="800000"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sp>
          <p:nvSpPr>
            <p:cNvPr id="268" name="Line 107"/>
            <p:cNvSpPr>
              <a:spLocks noChangeShapeType="1"/>
            </p:cNvSpPr>
            <p:nvPr/>
          </p:nvSpPr>
          <p:spPr bwMode="auto">
            <a:xfrm>
              <a:off x="9514841" y="2702910"/>
              <a:ext cx="0" cy="234950"/>
            </a:xfrm>
            <a:prstGeom prst="line">
              <a:avLst/>
            </a:prstGeom>
            <a:noFill/>
            <a:ln w="12700" cap="flat">
              <a:solidFill>
                <a:schemeClr val="bg1">
                  <a:lumMod val="95000"/>
                </a:schemeClr>
              </a:solidFill>
              <a:prstDash val="solid"/>
              <a:miter lim="800000"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sp>
          <p:nvSpPr>
            <p:cNvPr id="269" name="Line 108"/>
            <p:cNvSpPr>
              <a:spLocks noChangeShapeType="1"/>
            </p:cNvSpPr>
            <p:nvPr/>
          </p:nvSpPr>
          <p:spPr bwMode="auto">
            <a:xfrm>
              <a:off x="3480753" y="2702910"/>
              <a:ext cx="0" cy="763588"/>
            </a:xfrm>
            <a:prstGeom prst="line">
              <a:avLst/>
            </a:prstGeom>
            <a:noFill/>
            <a:ln w="12700" cap="flat">
              <a:solidFill>
                <a:schemeClr val="bg1">
                  <a:lumMod val="95000"/>
                </a:schemeClr>
              </a:solidFill>
              <a:prstDash val="solid"/>
              <a:miter lim="800000"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sp>
          <p:nvSpPr>
            <p:cNvPr id="270" name="Line 109"/>
            <p:cNvSpPr>
              <a:spLocks noChangeShapeType="1"/>
            </p:cNvSpPr>
            <p:nvPr/>
          </p:nvSpPr>
          <p:spPr bwMode="auto">
            <a:xfrm>
              <a:off x="3050541" y="2702910"/>
              <a:ext cx="0" cy="763588"/>
            </a:xfrm>
            <a:prstGeom prst="line">
              <a:avLst/>
            </a:prstGeom>
            <a:noFill/>
            <a:ln w="12700" cap="flat">
              <a:solidFill>
                <a:schemeClr val="bg1">
                  <a:lumMod val="95000"/>
                </a:schemeClr>
              </a:solidFill>
              <a:prstDash val="solid"/>
              <a:miter lim="800000"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sp>
          <p:nvSpPr>
            <p:cNvPr id="271" name="Line 110"/>
            <p:cNvSpPr>
              <a:spLocks noChangeShapeType="1"/>
            </p:cNvSpPr>
            <p:nvPr/>
          </p:nvSpPr>
          <p:spPr bwMode="auto">
            <a:xfrm>
              <a:off x="2598103" y="2702910"/>
              <a:ext cx="0" cy="763588"/>
            </a:xfrm>
            <a:prstGeom prst="line">
              <a:avLst/>
            </a:prstGeom>
            <a:noFill/>
            <a:ln w="12700" cap="flat">
              <a:solidFill>
                <a:schemeClr val="bg1">
                  <a:lumMod val="95000"/>
                </a:schemeClr>
              </a:solidFill>
              <a:prstDash val="solid"/>
              <a:miter lim="800000"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sp>
          <p:nvSpPr>
            <p:cNvPr id="272" name="Line 111"/>
            <p:cNvSpPr>
              <a:spLocks noChangeShapeType="1"/>
            </p:cNvSpPr>
            <p:nvPr/>
          </p:nvSpPr>
          <p:spPr bwMode="auto">
            <a:xfrm>
              <a:off x="2137728" y="2702910"/>
              <a:ext cx="0" cy="763588"/>
            </a:xfrm>
            <a:prstGeom prst="line">
              <a:avLst/>
            </a:prstGeom>
            <a:noFill/>
            <a:ln w="12700" cap="flat">
              <a:solidFill>
                <a:schemeClr val="bg1">
                  <a:lumMod val="95000"/>
                </a:schemeClr>
              </a:solidFill>
              <a:prstDash val="solid"/>
              <a:miter lim="800000"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sp>
          <p:nvSpPr>
            <p:cNvPr id="273" name="Line 112"/>
            <p:cNvSpPr>
              <a:spLocks noChangeShapeType="1"/>
            </p:cNvSpPr>
            <p:nvPr/>
          </p:nvSpPr>
          <p:spPr bwMode="auto">
            <a:xfrm>
              <a:off x="1707516" y="2702910"/>
              <a:ext cx="0" cy="163513"/>
            </a:xfrm>
            <a:prstGeom prst="line">
              <a:avLst/>
            </a:prstGeom>
            <a:noFill/>
            <a:ln w="12700" cap="flat">
              <a:solidFill>
                <a:schemeClr val="bg1">
                  <a:lumMod val="95000"/>
                </a:schemeClr>
              </a:solidFill>
              <a:prstDash val="solid"/>
              <a:miter lim="800000"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sp>
          <p:nvSpPr>
            <p:cNvPr id="275" name="Line 116"/>
            <p:cNvSpPr>
              <a:spLocks noChangeShapeType="1"/>
            </p:cNvSpPr>
            <p:nvPr/>
          </p:nvSpPr>
          <p:spPr bwMode="auto">
            <a:xfrm>
              <a:off x="7314566" y="3460147"/>
              <a:ext cx="0" cy="215900"/>
            </a:xfrm>
            <a:prstGeom prst="line">
              <a:avLst/>
            </a:prstGeom>
            <a:noFill/>
            <a:ln w="12700" cap="flat">
              <a:solidFill>
                <a:schemeClr val="bg1">
                  <a:lumMod val="95000"/>
                </a:schemeClr>
              </a:solidFill>
              <a:prstDash val="solid"/>
              <a:miter lim="800000"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sp>
          <p:nvSpPr>
            <p:cNvPr id="276" name="Line 117"/>
            <p:cNvSpPr>
              <a:spLocks noChangeShapeType="1"/>
            </p:cNvSpPr>
            <p:nvPr/>
          </p:nvSpPr>
          <p:spPr bwMode="auto">
            <a:xfrm>
              <a:off x="4844416" y="3460147"/>
              <a:ext cx="0" cy="215900"/>
            </a:xfrm>
            <a:prstGeom prst="line">
              <a:avLst/>
            </a:prstGeom>
            <a:noFill/>
            <a:ln w="12700" cap="flat">
              <a:solidFill>
                <a:schemeClr val="bg1">
                  <a:lumMod val="95000"/>
                </a:schemeClr>
              </a:solidFill>
              <a:prstDash val="solid"/>
              <a:miter lim="800000"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sp>
          <p:nvSpPr>
            <p:cNvPr id="277" name="Line 118"/>
            <p:cNvSpPr>
              <a:spLocks noChangeShapeType="1"/>
            </p:cNvSpPr>
            <p:nvPr/>
          </p:nvSpPr>
          <p:spPr bwMode="auto">
            <a:xfrm flipH="1">
              <a:off x="4846003" y="3466497"/>
              <a:ext cx="2471738" cy="0"/>
            </a:xfrm>
            <a:prstGeom prst="line">
              <a:avLst/>
            </a:prstGeom>
            <a:noFill/>
            <a:ln w="12700" cap="flat">
              <a:solidFill>
                <a:schemeClr val="bg1">
                  <a:lumMod val="95000"/>
                </a:schemeClr>
              </a:solidFill>
              <a:prstDash val="solid"/>
              <a:miter lim="800000"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sp>
          <p:nvSpPr>
            <p:cNvPr id="278" name="Line 119"/>
            <p:cNvSpPr>
              <a:spLocks noChangeShapeType="1"/>
            </p:cNvSpPr>
            <p:nvPr/>
          </p:nvSpPr>
          <p:spPr bwMode="auto">
            <a:xfrm>
              <a:off x="6163628" y="3252185"/>
              <a:ext cx="0" cy="214313"/>
            </a:xfrm>
            <a:prstGeom prst="line">
              <a:avLst/>
            </a:prstGeom>
            <a:noFill/>
            <a:ln w="12700" cap="flat">
              <a:solidFill>
                <a:schemeClr val="bg1">
                  <a:lumMod val="95000"/>
                </a:schemeClr>
              </a:solidFill>
              <a:prstDash val="solid"/>
              <a:miter lim="800000"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sp>
          <p:nvSpPr>
            <p:cNvPr id="280" name="Line 114"/>
            <p:cNvSpPr>
              <a:spLocks noChangeShapeType="1"/>
            </p:cNvSpPr>
            <p:nvPr/>
          </p:nvSpPr>
          <p:spPr bwMode="auto">
            <a:xfrm>
              <a:off x="4852353" y="4604735"/>
              <a:ext cx="0" cy="384175"/>
            </a:xfrm>
            <a:prstGeom prst="line">
              <a:avLst/>
            </a:prstGeom>
            <a:solidFill>
              <a:schemeClr val="tx1"/>
            </a:solidFill>
            <a:ln w="12700" cap="flat">
              <a:solidFill>
                <a:schemeClr val="bg1">
                  <a:lumMod val="95000"/>
                </a:schemeClr>
              </a:solidFill>
              <a:prstDash val="solid"/>
              <a:miter lim="800000"/>
            </a:ln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sp>
          <p:nvSpPr>
            <p:cNvPr id="281" name="Line 120"/>
            <p:cNvSpPr>
              <a:spLocks noChangeShapeType="1"/>
            </p:cNvSpPr>
            <p:nvPr/>
          </p:nvSpPr>
          <p:spPr bwMode="auto">
            <a:xfrm flipH="1">
              <a:off x="3844291" y="4798410"/>
              <a:ext cx="2014538" cy="0"/>
            </a:xfrm>
            <a:prstGeom prst="line">
              <a:avLst/>
            </a:prstGeom>
            <a:solidFill>
              <a:schemeClr val="tx1"/>
            </a:solidFill>
            <a:ln w="12700" cap="flat">
              <a:solidFill>
                <a:schemeClr val="bg1">
                  <a:lumMod val="95000"/>
                </a:schemeClr>
              </a:solidFill>
              <a:prstDash val="solid"/>
              <a:miter lim="800000"/>
            </a:ln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sp>
          <p:nvSpPr>
            <p:cNvPr id="282" name="Line 121"/>
            <p:cNvSpPr>
              <a:spLocks noChangeShapeType="1"/>
            </p:cNvSpPr>
            <p:nvPr/>
          </p:nvSpPr>
          <p:spPr bwMode="auto">
            <a:xfrm>
              <a:off x="3849053" y="4792060"/>
              <a:ext cx="0" cy="196850"/>
            </a:xfrm>
            <a:prstGeom prst="line">
              <a:avLst/>
            </a:prstGeom>
            <a:solidFill>
              <a:schemeClr val="tx1"/>
            </a:solidFill>
            <a:ln w="12700" cap="flat">
              <a:solidFill>
                <a:schemeClr val="bg1">
                  <a:lumMod val="95000"/>
                </a:schemeClr>
              </a:solidFill>
              <a:prstDash val="solid"/>
              <a:miter lim="800000"/>
            </a:ln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sp>
          <p:nvSpPr>
            <p:cNvPr id="283" name="Line 122"/>
            <p:cNvSpPr>
              <a:spLocks noChangeShapeType="1"/>
            </p:cNvSpPr>
            <p:nvPr/>
          </p:nvSpPr>
          <p:spPr bwMode="auto">
            <a:xfrm>
              <a:off x="4353878" y="4792060"/>
              <a:ext cx="0" cy="196850"/>
            </a:xfrm>
            <a:prstGeom prst="line">
              <a:avLst/>
            </a:prstGeom>
            <a:solidFill>
              <a:schemeClr val="tx1"/>
            </a:solidFill>
            <a:ln w="12700" cap="flat">
              <a:solidFill>
                <a:schemeClr val="bg1">
                  <a:lumMod val="95000"/>
                </a:schemeClr>
              </a:solidFill>
              <a:prstDash val="solid"/>
              <a:miter lim="800000"/>
            </a:ln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sp>
          <p:nvSpPr>
            <p:cNvPr id="284" name="Line 123"/>
            <p:cNvSpPr>
              <a:spLocks noChangeShapeType="1"/>
            </p:cNvSpPr>
            <p:nvPr/>
          </p:nvSpPr>
          <p:spPr bwMode="auto">
            <a:xfrm>
              <a:off x="5360353" y="4792060"/>
              <a:ext cx="0" cy="196850"/>
            </a:xfrm>
            <a:prstGeom prst="line">
              <a:avLst/>
            </a:prstGeom>
            <a:solidFill>
              <a:schemeClr val="tx1"/>
            </a:solidFill>
            <a:ln w="12700" cap="flat">
              <a:solidFill>
                <a:schemeClr val="bg1">
                  <a:lumMod val="95000"/>
                </a:schemeClr>
              </a:solidFill>
              <a:prstDash val="solid"/>
              <a:miter lim="800000"/>
            </a:ln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sp>
          <p:nvSpPr>
            <p:cNvPr id="285" name="Line 124"/>
            <p:cNvSpPr>
              <a:spLocks noChangeShapeType="1"/>
            </p:cNvSpPr>
            <p:nvPr/>
          </p:nvSpPr>
          <p:spPr bwMode="auto">
            <a:xfrm>
              <a:off x="5858828" y="4792060"/>
              <a:ext cx="0" cy="196850"/>
            </a:xfrm>
            <a:prstGeom prst="line">
              <a:avLst/>
            </a:prstGeom>
            <a:solidFill>
              <a:schemeClr val="tx1"/>
            </a:solidFill>
            <a:ln w="12700" cap="flat">
              <a:solidFill>
                <a:schemeClr val="bg1">
                  <a:lumMod val="95000"/>
                </a:schemeClr>
              </a:solidFill>
              <a:prstDash val="solid"/>
              <a:miter lim="800000"/>
            </a:ln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sp>
          <p:nvSpPr>
            <p:cNvPr id="287" name="Line 115"/>
            <p:cNvSpPr>
              <a:spLocks noChangeShapeType="1"/>
            </p:cNvSpPr>
            <p:nvPr/>
          </p:nvSpPr>
          <p:spPr bwMode="auto">
            <a:xfrm>
              <a:off x="7314566" y="4604735"/>
              <a:ext cx="0" cy="384175"/>
            </a:xfrm>
            <a:prstGeom prst="line">
              <a:avLst/>
            </a:prstGeom>
            <a:solidFill>
              <a:schemeClr val="tx1"/>
            </a:solidFill>
            <a:ln w="12700" cap="flat">
              <a:solidFill>
                <a:schemeClr val="bg1">
                  <a:lumMod val="95000"/>
                </a:schemeClr>
              </a:solidFill>
              <a:prstDash val="solid"/>
              <a:miter lim="800000"/>
            </a:ln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sp>
          <p:nvSpPr>
            <p:cNvPr id="288" name="Line 125"/>
            <p:cNvSpPr>
              <a:spLocks noChangeShapeType="1"/>
            </p:cNvSpPr>
            <p:nvPr/>
          </p:nvSpPr>
          <p:spPr bwMode="auto">
            <a:xfrm flipH="1">
              <a:off x="6754178" y="4798410"/>
              <a:ext cx="1108075" cy="0"/>
            </a:xfrm>
            <a:prstGeom prst="line">
              <a:avLst/>
            </a:prstGeom>
            <a:solidFill>
              <a:schemeClr val="tx1"/>
            </a:solidFill>
            <a:ln w="12700" cap="flat">
              <a:solidFill>
                <a:schemeClr val="bg1">
                  <a:lumMod val="95000"/>
                </a:schemeClr>
              </a:solidFill>
              <a:prstDash val="solid"/>
              <a:miter lim="800000"/>
            </a:ln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sp>
          <p:nvSpPr>
            <p:cNvPr id="289" name="Line 126"/>
            <p:cNvSpPr>
              <a:spLocks noChangeShapeType="1"/>
            </p:cNvSpPr>
            <p:nvPr/>
          </p:nvSpPr>
          <p:spPr bwMode="auto">
            <a:xfrm>
              <a:off x="6754178" y="4792060"/>
              <a:ext cx="0" cy="196850"/>
            </a:xfrm>
            <a:prstGeom prst="line">
              <a:avLst/>
            </a:prstGeom>
            <a:solidFill>
              <a:schemeClr val="tx1"/>
            </a:solidFill>
            <a:ln w="12700" cap="flat">
              <a:solidFill>
                <a:schemeClr val="bg1">
                  <a:lumMod val="95000"/>
                </a:schemeClr>
              </a:solidFill>
              <a:prstDash val="solid"/>
              <a:miter lim="800000"/>
            </a:ln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sp>
          <p:nvSpPr>
            <p:cNvPr id="290" name="Line 127"/>
            <p:cNvSpPr>
              <a:spLocks noChangeShapeType="1"/>
            </p:cNvSpPr>
            <p:nvPr/>
          </p:nvSpPr>
          <p:spPr bwMode="auto">
            <a:xfrm>
              <a:off x="7862253" y="4792060"/>
              <a:ext cx="0" cy="196850"/>
            </a:xfrm>
            <a:prstGeom prst="line">
              <a:avLst/>
            </a:prstGeom>
            <a:solidFill>
              <a:schemeClr val="tx1"/>
            </a:solidFill>
            <a:ln w="12700" cap="flat">
              <a:solidFill>
                <a:schemeClr val="bg1">
                  <a:lumMod val="95000"/>
                </a:schemeClr>
              </a:solidFill>
              <a:prstDash val="solid"/>
              <a:miter lim="800000"/>
            </a:ln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sp>
          <p:nvSpPr>
            <p:cNvPr id="292" name="Line 128"/>
            <p:cNvSpPr>
              <a:spLocks noChangeShapeType="1"/>
            </p:cNvSpPr>
            <p:nvPr/>
          </p:nvSpPr>
          <p:spPr bwMode="auto">
            <a:xfrm>
              <a:off x="9508491" y="3252185"/>
              <a:ext cx="0" cy="417513"/>
            </a:xfrm>
            <a:prstGeom prst="line">
              <a:avLst/>
            </a:prstGeom>
            <a:noFill/>
            <a:ln w="12700" cap="flat">
              <a:solidFill>
                <a:schemeClr val="bg1">
                  <a:lumMod val="95000"/>
                </a:schemeClr>
              </a:solidFill>
              <a:prstDash val="solid"/>
              <a:miter lim="800000"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sp>
          <p:nvSpPr>
            <p:cNvPr id="293" name="Line 129"/>
            <p:cNvSpPr>
              <a:spLocks noChangeShapeType="1"/>
            </p:cNvSpPr>
            <p:nvPr/>
          </p:nvSpPr>
          <p:spPr bwMode="auto">
            <a:xfrm flipH="1">
              <a:off x="8809991" y="3466497"/>
              <a:ext cx="1339850" cy="0"/>
            </a:xfrm>
            <a:prstGeom prst="line">
              <a:avLst/>
            </a:prstGeom>
            <a:noFill/>
            <a:ln w="12700" cap="flat">
              <a:solidFill>
                <a:schemeClr val="bg1">
                  <a:lumMod val="95000"/>
                </a:schemeClr>
              </a:solidFill>
              <a:prstDash val="solid"/>
              <a:miter lim="800000"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sp>
          <p:nvSpPr>
            <p:cNvPr id="294" name="Line 130"/>
            <p:cNvSpPr>
              <a:spLocks noChangeShapeType="1"/>
            </p:cNvSpPr>
            <p:nvPr/>
          </p:nvSpPr>
          <p:spPr bwMode="auto">
            <a:xfrm>
              <a:off x="8811578" y="3461735"/>
              <a:ext cx="0" cy="209550"/>
            </a:xfrm>
            <a:prstGeom prst="line">
              <a:avLst/>
            </a:prstGeom>
            <a:noFill/>
            <a:ln w="12700" cap="flat">
              <a:solidFill>
                <a:schemeClr val="bg1">
                  <a:lumMod val="95000"/>
                </a:schemeClr>
              </a:solidFill>
              <a:prstDash val="solid"/>
              <a:miter lim="800000"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sp>
          <p:nvSpPr>
            <p:cNvPr id="295" name="Line 131"/>
            <p:cNvSpPr>
              <a:spLocks noChangeShapeType="1"/>
            </p:cNvSpPr>
            <p:nvPr/>
          </p:nvSpPr>
          <p:spPr bwMode="auto">
            <a:xfrm>
              <a:off x="10140316" y="3461735"/>
              <a:ext cx="0" cy="209550"/>
            </a:xfrm>
            <a:prstGeom prst="line">
              <a:avLst/>
            </a:prstGeom>
            <a:noFill/>
            <a:ln w="12700" cap="flat">
              <a:solidFill>
                <a:schemeClr val="bg1">
                  <a:lumMod val="95000"/>
                </a:schemeClr>
              </a:solidFill>
              <a:prstDash val="solid"/>
              <a:miter lim="800000"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sp>
          <p:nvSpPr>
            <p:cNvPr id="296" name="Line 132"/>
            <p:cNvSpPr>
              <a:spLocks noChangeShapeType="1"/>
            </p:cNvSpPr>
            <p:nvPr/>
          </p:nvSpPr>
          <p:spPr bwMode="auto">
            <a:xfrm flipH="1">
              <a:off x="5280978" y="1783747"/>
              <a:ext cx="1885950" cy="0"/>
            </a:xfrm>
            <a:prstGeom prst="line">
              <a:avLst/>
            </a:prstGeom>
            <a:noFill/>
            <a:ln w="12700" cap="flat">
              <a:solidFill>
                <a:schemeClr val="bg1"/>
              </a:solidFill>
              <a:prstDash val="dash"/>
              <a:miter lim="800000"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sp>
          <p:nvSpPr>
            <p:cNvPr id="298" name="Line 133"/>
            <p:cNvSpPr>
              <a:spLocks noChangeShapeType="1"/>
            </p:cNvSpPr>
            <p:nvPr/>
          </p:nvSpPr>
          <p:spPr bwMode="auto">
            <a:xfrm>
              <a:off x="1707516" y="4411060"/>
              <a:ext cx="0" cy="382588"/>
            </a:xfrm>
            <a:prstGeom prst="line">
              <a:avLst/>
            </a:prstGeom>
            <a:solidFill>
              <a:schemeClr val="tx1"/>
            </a:solidFill>
            <a:ln w="12700" cap="flat">
              <a:solidFill>
                <a:schemeClr val="bg1">
                  <a:lumMod val="95000"/>
                </a:schemeClr>
              </a:solidFill>
              <a:prstDash val="solid"/>
              <a:miter lim="800000"/>
            </a:ln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sp>
          <p:nvSpPr>
            <p:cNvPr id="299" name="Line 134"/>
            <p:cNvSpPr>
              <a:spLocks noChangeShapeType="1"/>
            </p:cNvSpPr>
            <p:nvPr/>
          </p:nvSpPr>
          <p:spPr bwMode="auto">
            <a:xfrm flipH="1">
              <a:off x="1442403" y="4798410"/>
              <a:ext cx="493713" cy="0"/>
            </a:xfrm>
            <a:prstGeom prst="line">
              <a:avLst/>
            </a:prstGeom>
            <a:solidFill>
              <a:schemeClr val="tx1"/>
            </a:solidFill>
            <a:ln w="12700" cap="flat">
              <a:solidFill>
                <a:schemeClr val="bg1">
                  <a:lumMod val="95000"/>
                </a:schemeClr>
              </a:solidFill>
              <a:prstDash val="solid"/>
              <a:miter lim="800000"/>
            </a:ln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sp>
          <p:nvSpPr>
            <p:cNvPr id="300" name="Line 135"/>
            <p:cNvSpPr>
              <a:spLocks noChangeShapeType="1"/>
            </p:cNvSpPr>
            <p:nvPr/>
          </p:nvSpPr>
          <p:spPr bwMode="auto">
            <a:xfrm>
              <a:off x="1445578" y="4798410"/>
              <a:ext cx="0" cy="207963"/>
            </a:xfrm>
            <a:prstGeom prst="line">
              <a:avLst/>
            </a:prstGeom>
            <a:solidFill>
              <a:schemeClr val="tx1"/>
            </a:solidFill>
            <a:ln w="12700" cap="flat">
              <a:solidFill>
                <a:schemeClr val="bg1">
                  <a:lumMod val="95000"/>
                </a:schemeClr>
              </a:solidFill>
              <a:prstDash val="solid"/>
              <a:miter lim="800000"/>
            </a:ln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sp>
          <p:nvSpPr>
            <p:cNvPr id="301" name="Line 136"/>
            <p:cNvSpPr>
              <a:spLocks noChangeShapeType="1"/>
            </p:cNvSpPr>
            <p:nvPr/>
          </p:nvSpPr>
          <p:spPr bwMode="auto">
            <a:xfrm>
              <a:off x="1937703" y="4798410"/>
              <a:ext cx="0" cy="207963"/>
            </a:xfrm>
            <a:prstGeom prst="line">
              <a:avLst/>
            </a:prstGeom>
            <a:solidFill>
              <a:schemeClr val="tx1"/>
            </a:solidFill>
            <a:ln w="12700" cap="flat">
              <a:solidFill>
                <a:schemeClr val="bg1">
                  <a:lumMod val="95000"/>
                </a:schemeClr>
              </a:solidFill>
              <a:prstDash val="solid"/>
              <a:miter lim="800000"/>
            </a:ln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sp>
          <p:nvSpPr>
            <p:cNvPr id="303" name="Line 137"/>
            <p:cNvSpPr>
              <a:spLocks noChangeShapeType="1"/>
            </p:cNvSpPr>
            <p:nvPr/>
          </p:nvSpPr>
          <p:spPr bwMode="auto">
            <a:xfrm>
              <a:off x="3063241" y="4411060"/>
              <a:ext cx="0" cy="382588"/>
            </a:xfrm>
            <a:prstGeom prst="line">
              <a:avLst/>
            </a:prstGeom>
            <a:solidFill>
              <a:schemeClr val="tx1"/>
            </a:solidFill>
            <a:ln w="12700" cap="flat">
              <a:solidFill>
                <a:schemeClr val="bg1">
                  <a:lumMod val="95000"/>
                </a:schemeClr>
              </a:solidFill>
              <a:prstDash val="solid"/>
              <a:miter lim="800000"/>
            </a:ln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sp>
          <p:nvSpPr>
            <p:cNvPr id="304" name="Line 138"/>
            <p:cNvSpPr>
              <a:spLocks noChangeShapeType="1"/>
            </p:cNvSpPr>
            <p:nvPr/>
          </p:nvSpPr>
          <p:spPr bwMode="auto">
            <a:xfrm flipH="1">
              <a:off x="2799716" y="4798410"/>
              <a:ext cx="492125" cy="0"/>
            </a:xfrm>
            <a:prstGeom prst="line">
              <a:avLst/>
            </a:prstGeom>
            <a:solidFill>
              <a:schemeClr val="tx1"/>
            </a:solidFill>
            <a:ln w="12700" cap="flat">
              <a:solidFill>
                <a:schemeClr val="bg1">
                  <a:lumMod val="95000"/>
                </a:schemeClr>
              </a:solidFill>
              <a:prstDash val="solid"/>
              <a:miter lim="800000"/>
            </a:ln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sp>
          <p:nvSpPr>
            <p:cNvPr id="305" name="Line 139"/>
            <p:cNvSpPr>
              <a:spLocks noChangeShapeType="1"/>
            </p:cNvSpPr>
            <p:nvPr/>
          </p:nvSpPr>
          <p:spPr bwMode="auto">
            <a:xfrm>
              <a:off x="2802891" y="4798410"/>
              <a:ext cx="0" cy="207963"/>
            </a:xfrm>
            <a:prstGeom prst="line">
              <a:avLst/>
            </a:prstGeom>
            <a:solidFill>
              <a:schemeClr val="tx1"/>
            </a:solidFill>
            <a:ln w="12700" cap="flat">
              <a:solidFill>
                <a:schemeClr val="bg1">
                  <a:lumMod val="95000"/>
                </a:schemeClr>
              </a:solidFill>
              <a:prstDash val="solid"/>
              <a:miter lim="800000"/>
            </a:ln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sp>
          <p:nvSpPr>
            <p:cNvPr id="306" name="Line 140"/>
            <p:cNvSpPr>
              <a:spLocks noChangeShapeType="1"/>
            </p:cNvSpPr>
            <p:nvPr/>
          </p:nvSpPr>
          <p:spPr bwMode="auto">
            <a:xfrm>
              <a:off x="3295016" y="4798410"/>
              <a:ext cx="0" cy="207963"/>
            </a:xfrm>
            <a:prstGeom prst="line">
              <a:avLst/>
            </a:prstGeom>
            <a:solidFill>
              <a:schemeClr val="tx1"/>
            </a:solidFill>
            <a:ln w="12700" cap="flat">
              <a:solidFill>
                <a:schemeClr val="bg1">
                  <a:lumMod val="95000"/>
                </a:schemeClr>
              </a:solidFill>
              <a:prstDash val="solid"/>
              <a:miter lim="800000"/>
            </a:ln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grpSp>
          <p:nvGrpSpPr>
            <p:cNvPr id="307" name="组合 306"/>
            <p:cNvGrpSpPr/>
            <p:nvPr/>
          </p:nvGrpSpPr>
          <p:grpSpPr>
            <a:xfrm>
              <a:off x="5539741" y="862997"/>
              <a:ext cx="1255713" cy="709613"/>
              <a:chOff x="5734051" y="889000"/>
              <a:chExt cx="1255713" cy="709613"/>
            </a:xfrm>
            <a:solidFill>
              <a:srgbClr val="3F3F3F"/>
            </a:solidFill>
          </p:grpSpPr>
          <p:sp>
            <p:nvSpPr>
              <p:cNvPr id="308" name="Freeform 76"/>
              <p:cNvSpPr/>
              <p:nvPr/>
            </p:nvSpPr>
            <p:spPr bwMode="auto">
              <a:xfrm>
                <a:off x="5734051" y="889000"/>
                <a:ext cx="1255713" cy="709613"/>
              </a:xfrm>
              <a:custGeom>
                <a:avLst/>
                <a:gdLst>
                  <a:gd name="T0" fmla="*/ 78 w 1516"/>
                  <a:gd name="T1" fmla="*/ 0 h 858"/>
                  <a:gd name="T2" fmla="*/ 1439 w 1516"/>
                  <a:gd name="T3" fmla="*/ 0 h 858"/>
                  <a:gd name="T4" fmla="*/ 1516 w 1516"/>
                  <a:gd name="T5" fmla="*/ 77 h 858"/>
                  <a:gd name="T6" fmla="*/ 1516 w 1516"/>
                  <a:gd name="T7" fmla="*/ 781 h 858"/>
                  <a:gd name="T8" fmla="*/ 1439 w 1516"/>
                  <a:gd name="T9" fmla="*/ 858 h 858"/>
                  <a:gd name="T10" fmla="*/ 78 w 1516"/>
                  <a:gd name="T11" fmla="*/ 858 h 858"/>
                  <a:gd name="T12" fmla="*/ 0 w 1516"/>
                  <a:gd name="T13" fmla="*/ 781 h 858"/>
                  <a:gd name="T14" fmla="*/ 0 w 1516"/>
                  <a:gd name="T15" fmla="*/ 77 h 858"/>
                  <a:gd name="T16" fmla="*/ 78 w 1516"/>
                  <a:gd name="T17" fmla="*/ 0 h 85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</a:cxnLst>
                <a:rect l="0" t="0" r="r" b="b"/>
                <a:pathLst>
                  <a:path w="1516" h="858">
                    <a:moveTo>
                      <a:pt x="78" y="0"/>
                    </a:moveTo>
                    <a:lnTo>
                      <a:pt x="1439" y="0"/>
                    </a:lnTo>
                    <a:cubicBezTo>
                      <a:pt x="1481" y="0"/>
                      <a:pt x="1516" y="35"/>
                      <a:pt x="1516" y="77"/>
                    </a:cubicBezTo>
                    <a:lnTo>
                      <a:pt x="1516" y="781"/>
                    </a:lnTo>
                    <a:cubicBezTo>
                      <a:pt x="1516" y="823"/>
                      <a:pt x="1481" y="858"/>
                      <a:pt x="1439" y="858"/>
                    </a:cubicBezTo>
                    <a:lnTo>
                      <a:pt x="78" y="858"/>
                    </a:lnTo>
                    <a:cubicBezTo>
                      <a:pt x="35" y="858"/>
                      <a:pt x="0" y="823"/>
                      <a:pt x="0" y="781"/>
                    </a:cubicBezTo>
                    <a:lnTo>
                      <a:pt x="0" y="77"/>
                    </a:lnTo>
                    <a:cubicBezTo>
                      <a:pt x="0" y="35"/>
                      <a:pt x="35" y="0"/>
                      <a:pt x="78" y="0"/>
                    </a:cubicBezTo>
                    <a:close/>
                  </a:path>
                </a:pathLst>
              </a:custGeom>
              <a:grpFill/>
              <a:ln w="25400">
                <a:solidFill>
                  <a:schemeClr val="bg2">
                    <a:lumMod val="90000"/>
                  </a:schemeClr>
                </a:solidFill>
                <a:round/>
              </a:ln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>
                  <a:solidFill>
                    <a:schemeClr val="bg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endParaRPr>
              </a:p>
            </p:txBody>
          </p:sp>
          <p:sp>
            <p:nvSpPr>
              <p:cNvPr id="309" name="Rectangle 15"/>
              <p:cNvSpPr>
                <a:spLocks noChangeArrowheads="1"/>
              </p:cNvSpPr>
              <p:nvPr/>
            </p:nvSpPr>
            <p:spPr bwMode="auto">
              <a:xfrm>
                <a:off x="5919290" y="1085040"/>
                <a:ext cx="848615" cy="317531"/>
              </a:xfrm>
              <a:prstGeom prst="rect">
                <a:avLst/>
              </a:prstGeom>
              <a:grpFill/>
              <a:ln>
                <a:noFill/>
              </a:ln>
              <a:effectLst/>
            </p:spPr>
            <p:txBody>
              <a:bodyPr wrap="none" anchor="ctr"/>
              <a:lstStyle/>
              <a:p>
                <a:pPr algn="ctr"/>
                <a:r>
                  <a:rPr lang="zh-CN" altLang="en-US" dirty="0" smtClean="0">
                    <a:solidFill>
                      <a:schemeClr val="bg1"/>
                    </a:solidFill>
                    <a:latin typeface="微软雅黑" panose="020B0503020204020204" pitchFamily="34" charset="-122"/>
                    <a:ea typeface="微软雅黑" panose="020B0503020204020204" pitchFamily="34" charset="-122"/>
                  </a:rPr>
                  <a:t>董事会</a:t>
                </a:r>
                <a:endParaRPr lang="zh-CN" altLang="en-US" dirty="0">
                  <a:solidFill>
                    <a:schemeClr val="bg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endParaRPr>
              </a:p>
            </p:txBody>
          </p:sp>
        </p:grpSp>
        <p:sp>
          <p:nvSpPr>
            <p:cNvPr id="311" name="Freeform 78"/>
            <p:cNvSpPr/>
            <p:nvPr/>
          </p:nvSpPr>
          <p:spPr bwMode="auto">
            <a:xfrm>
              <a:off x="3574416" y="1556735"/>
              <a:ext cx="1704975" cy="476250"/>
            </a:xfrm>
            <a:custGeom>
              <a:avLst/>
              <a:gdLst>
                <a:gd name="T0" fmla="*/ 52 w 2060"/>
                <a:gd name="T1" fmla="*/ 0 h 575"/>
                <a:gd name="T2" fmla="*/ 2008 w 2060"/>
                <a:gd name="T3" fmla="*/ 0 h 575"/>
                <a:gd name="T4" fmla="*/ 2060 w 2060"/>
                <a:gd name="T5" fmla="*/ 52 h 575"/>
                <a:gd name="T6" fmla="*/ 2060 w 2060"/>
                <a:gd name="T7" fmla="*/ 523 h 575"/>
                <a:gd name="T8" fmla="*/ 2008 w 2060"/>
                <a:gd name="T9" fmla="*/ 575 h 575"/>
                <a:gd name="T10" fmla="*/ 52 w 2060"/>
                <a:gd name="T11" fmla="*/ 575 h 575"/>
                <a:gd name="T12" fmla="*/ 0 w 2060"/>
                <a:gd name="T13" fmla="*/ 523 h 575"/>
                <a:gd name="T14" fmla="*/ 0 w 2060"/>
                <a:gd name="T15" fmla="*/ 52 h 575"/>
                <a:gd name="T16" fmla="*/ 52 w 2060"/>
                <a:gd name="T17" fmla="*/ 0 h 57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2060" h="575">
                  <a:moveTo>
                    <a:pt x="52" y="0"/>
                  </a:moveTo>
                  <a:lnTo>
                    <a:pt x="2008" y="0"/>
                  </a:lnTo>
                  <a:cubicBezTo>
                    <a:pt x="2036" y="0"/>
                    <a:pt x="2060" y="23"/>
                    <a:pt x="2060" y="52"/>
                  </a:cubicBezTo>
                  <a:lnTo>
                    <a:pt x="2060" y="523"/>
                  </a:lnTo>
                  <a:cubicBezTo>
                    <a:pt x="2060" y="552"/>
                    <a:pt x="2036" y="575"/>
                    <a:pt x="2008" y="575"/>
                  </a:cubicBezTo>
                  <a:lnTo>
                    <a:pt x="52" y="575"/>
                  </a:lnTo>
                  <a:cubicBezTo>
                    <a:pt x="24" y="575"/>
                    <a:pt x="0" y="552"/>
                    <a:pt x="0" y="523"/>
                  </a:cubicBezTo>
                  <a:lnTo>
                    <a:pt x="0" y="52"/>
                  </a:lnTo>
                  <a:cubicBezTo>
                    <a:pt x="0" y="23"/>
                    <a:pt x="24" y="0"/>
                    <a:pt x="52" y="0"/>
                  </a:cubicBezTo>
                  <a:close/>
                </a:path>
              </a:pathLst>
            </a:custGeom>
            <a:solidFill>
              <a:srgbClr val="3F3F3F"/>
            </a:solidFill>
            <a:ln w="25400">
              <a:solidFill>
                <a:schemeClr val="bg1">
                  <a:lumMod val="95000"/>
                </a:schemeClr>
              </a:solidFill>
              <a:round/>
            </a:ln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sp>
          <p:nvSpPr>
            <p:cNvPr id="312" name="Rectangle 15"/>
            <p:cNvSpPr>
              <a:spLocks noChangeArrowheads="1"/>
            </p:cNvSpPr>
            <p:nvPr/>
          </p:nvSpPr>
          <p:spPr bwMode="auto">
            <a:xfrm>
              <a:off x="3699828" y="1640928"/>
              <a:ext cx="1492250" cy="317531"/>
            </a:xfrm>
            <a:prstGeom prst="rect">
              <a:avLst/>
            </a:prstGeom>
            <a:solidFill>
              <a:srgbClr val="3F3F3F"/>
            </a:solidFill>
            <a:ln>
              <a:noFill/>
            </a:ln>
            <a:effectLst/>
          </p:spPr>
          <p:txBody>
            <a:bodyPr wrap="none" anchor="ctr"/>
            <a:lstStyle/>
            <a:p>
              <a:pPr algn="ctr"/>
              <a:r>
                <a:rPr lang="zh-CN" altLang="en-US" sz="1600" dirty="0" smtClean="0">
                  <a:solidFill>
                    <a:schemeClr val="bg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特许授权合作伙伴</a:t>
              </a:r>
              <a:endParaRPr lang="zh-CN" altLang="en-US" sz="1600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sp>
          <p:nvSpPr>
            <p:cNvPr id="314" name="Freeform 141"/>
            <p:cNvSpPr/>
            <p:nvPr/>
          </p:nvSpPr>
          <p:spPr bwMode="auto">
            <a:xfrm>
              <a:off x="7181216" y="1556735"/>
              <a:ext cx="1704975" cy="476250"/>
            </a:xfrm>
            <a:custGeom>
              <a:avLst/>
              <a:gdLst>
                <a:gd name="T0" fmla="*/ 52 w 2060"/>
                <a:gd name="T1" fmla="*/ 0 h 575"/>
                <a:gd name="T2" fmla="*/ 2008 w 2060"/>
                <a:gd name="T3" fmla="*/ 0 h 575"/>
                <a:gd name="T4" fmla="*/ 2060 w 2060"/>
                <a:gd name="T5" fmla="*/ 52 h 575"/>
                <a:gd name="T6" fmla="*/ 2060 w 2060"/>
                <a:gd name="T7" fmla="*/ 523 h 575"/>
                <a:gd name="T8" fmla="*/ 2008 w 2060"/>
                <a:gd name="T9" fmla="*/ 575 h 575"/>
                <a:gd name="T10" fmla="*/ 52 w 2060"/>
                <a:gd name="T11" fmla="*/ 575 h 575"/>
                <a:gd name="T12" fmla="*/ 0 w 2060"/>
                <a:gd name="T13" fmla="*/ 523 h 575"/>
                <a:gd name="T14" fmla="*/ 0 w 2060"/>
                <a:gd name="T15" fmla="*/ 52 h 575"/>
                <a:gd name="T16" fmla="*/ 52 w 2060"/>
                <a:gd name="T17" fmla="*/ 0 h 57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2060" h="575">
                  <a:moveTo>
                    <a:pt x="52" y="0"/>
                  </a:moveTo>
                  <a:lnTo>
                    <a:pt x="2008" y="0"/>
                  </a:lnTo>
                  <a:cubicBezTo>
                    <a:pt x="2037" y="0"/>
                    <a:pt x="2060" y="23"/>
                    <a:pt x="2060" y="52"/>
                  </a:cubicBezTo>
                  <a:lnTo>
                    <a:pt x="2060" y="523"/>
                  </a:lnTo>
                  <a:cubicBezTo>
                    <a:pt x="2060" y="552"/>
                    <a:pt x="2036" y="575"/>
                    <a:pt x="2008" y="575"/>
                  </a:cubicBezTo>
                  <a:lnTo>
                    <a:pt x="52" y="575"/>
                  </a:lnTo>
                  <a:cubicBezTo>
                    <a:pt x="24" y="575"/>
                    <a:pt x="0" y="552"/>
                    <a:pt x="0" y="523"/>
                  </a:cubicBezTo>
                  <a:lnTo>
                    <a:pt x="0" y="52"/>
                  </a:lnTo>
                  <a:cubicBezTo>
                    <a:pt x="0" y="23"/>
                    <a:pt x="24" y="0"/>
                    <a:pt x="52" y="0"/>
                  </a:cubicBezTo>
                  <a:close/>
                </a:path>
              </a:pathLst>
            </a:custGeom>
            <a:solidFill>
              <a:srgbClr val="3F3F3F"/>
            </a:solidFill>
            <a:ln w="25400">
              <a:solidFill>
                <a:schemeClr val="bg1">
                  <a:lumMod val="95000"/>
                </a:schemeClr>
              </a:solidFill>
              <a:round/>
            </a:ln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sp>
          <p:nvSpPr>
            <p:cNvPr id="315" name="Rectangle 15"/>
            <p:cNvSpPr>
              <a:spLocks noChangeArrowheads="1"/>
            </p:cNvSpPr>
            <p:nvPr/>
          </p:nvSpPr>
          <p:spPr bwMode="auto">
            <a:xfrm>
              <a:off x="7298052" y="1640928"/>
              <a:ext cx="1492250" cy="317531"/>
            </a:xfrm>
            <a:prstGeom prst="rect">
              <a:avLst/>
            </a:prstGeom>
            <a:solidFill>
              <a:srgbClr val="3F3F3F"/>
            </a:solidFill>
            <a:ln>
              <a:noFill/>
            </a:ln>
            <a:effectLst/>
          </p:spPr>
          <p:txBody>
            <a:bodyPr wrap="none" anchor="ctr"/>
            <a:lstStyle/>
            <a:p>
              <a:pPr algn="ctr"/>
              <a:r>
                <a:rPr lang="zh-CN" altLang="en-US" sz="1600" dirty="0" smtClean="0">
                  <a:solidFill>
                    <a:schemeClr val="bg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法务部</a:t>
              </a:r>
              <a:endParaRPr lang="zh-CN" altLang="en-US" sz="1600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sp>
          <p:nvSpPr>
            <p:cNvPr id="317" name="Freeform 77"/>
            <p:cNvSpPr/>
            <p:nvPr/>
          </p:nvSpPr>
          <p:spPr bwMode="auto">
            <a:xfrm>
              <a:off x="5673091" y="1910747"/>
              <a:ext cx="990600" cy="560388"/>
            </a:xfrm>
            <a:custGeom>
              <a:avLst/>
              <a:gdLst>
                <a:gd name="T0" fmla="*/ 61 w 1196"/>
                <a:gd name="T1" fmla="*/ 0 h 677"/>
                <a:gd name="T2" fmla="*/ 1135 w 1196"/>
                <a:gd name="T3" fmla="*/ 0 h 677"/>
                <a:gd name="T4" fmla="*/ 1196 w 1196"/>
                <a:gd name="T5" fmla="*/ 61 h 677"/>
                <a:gd name="T6" fmla="*/ 1196 w 1196"/>
                <a:gd name="T7" fmla="*/ 616 h 677"/>
                <a:gd name="T8" fmla="*/ 1135 w 1196"/>
                <a:gd name="T9" fmla="*/ 677 h 677"/>
                <a:gd name="T10" fmla="*/ 61 w 1196"/>
                <a:gd name="T11" fmla="*/ 677 h 677"/>
                <a:gd name="T12" fmla="*/ 0 w 1196"/>
                <a:gd name="T13" fmla="*/ 616 h 677"/>
                <a:gd name="T14" fmla="*/ 0 w 1196"/>
                <a:gd name="T15" fmla="*/ 61 h 677"/>
                <a:gd name="T16" fmla="*/ 61 w 1196"/>
                <a:gd name="T17" fmla="*/ 0 h 67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1196" h="677">
                  <a:moveTo>
                    <a:pt x="61" y="0"/>
                  </a:moveTo>
                  <a:lnTo>
                    <a:pt x="1135" y="0"/>
                  </a:lnTo>
                  <a:cubicBezTo>
                    <a:pt x="1169" y="0"/>
                    <a:pt x="1196" y="28"/>
                    <a:pt x="1196" y="61"/>
                  </a:cubicBezTo>
                  <a:lnTo>
                    <a:pt x="1196" y="616"/>
                  </a:lnTo>
                  <a:cubicBezTo>
                    <a:pt x="1196" y="650"/>
                    <a:pt x="1169" y="677"/>
                    <a:pt x="1135" y="677"/>
                  </a:cubicBezTo>
                  <a:lnTo>
                    <a:pt x="61" y="677"/>
                  </a:lnTo>
                  <a:cubicBezTo>
                    <a:pt x="28" y="677"/>
                    <a:pt x="0" y="650"/>
                    <a:pt x="0" y="616"/>
                  </a:cubicBezTo>
                  <a:lnTo>
                    <a:pt x="0" y="61"/>
                  </a:lnTo>
                  <a:cubicBezTo>
                    <a:pt x="0" y="28"/>
                    <a:pt x="28" y="0"/>
                    <a:pt x="61" y="0"/>
                  </a:cubicBezTo>
                  <a:close/>
                </a:path>
              </a:pathLst>
            </a:custGeom>
            <a:solidFill>
              <a:srgbClr val="3F3F3F"/>
            </a:solidFill>
            <a:ln w="25400">
              <a:solidFill>
                <a:schemeClr val="bg2">
                  <a:lumMod val="75000"/>
                </a:schemeClr>
              </a:solidFill>
              <a:round/>
            </a:ln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sp>
          <p:nvSpPr>
            <p:cNvPr id="318" name="Rectangle 15"/>
            <p:cNvSpPr>
              <a:spLocks noChangeArrowheads="1"/>
            </p:cNvSpPr>
            <p:nvPr/>
          </p:nvSpPr>
          <p:spPr bwMode="auto">
            <a:xfrm>
              <a:off x="5724980" y="2009063"/>
              <a:ext cx="848615" cy="317531"/>
            </a:xfrm>
            <a:prstGeom prst="rect">
              <a:avLst/>
            </a:prstGeom>
            <a:solidFill>
              <a:srgbClr val="3F3F3F"/>
            </a:solidFill>
            <a:ln>
              <a:noFill/>
            </a:ln>
            <a:effectLst/>
          </p:spPr>
          <p:txBody>
            <a:bodyPr wrap="none" anchor="ctr"/>
            <a:lstStyle/>
            <a:p>
              <a:pPr algn="ctr"/>
              <a:r>
                <a:rPr lang="zh-CN" altLang="en-US" dirty="0" smtClean="0">
                  <a:solidFill>
                    <a:schemeClr val="bg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总经理</a:t>
              </a:r>
              <a:endParaRPr lang="zh-CN" altLang="en-US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sp>
          <p:nvSpPr>
            <p:cNvPr id="320" name="Freeform 81"/>
            <p:cNvSpPr/>
            <p:nvPr/>
          </p:nvSpPr>
          <p:spPr bwMode="auto">
            <a:xfrm>
              <a:off x="1399541" y="2861660"/>
              <a:ext cx="628650" cy="436563"/>
            </a:xfrm>
            <a:custGeom>
              <a:avLst/>
              <a:gdLst>
                <a:gd name="T0" fmla="*/ 33 w 758"/>
                <a:gd name="T1" fmla="*/ 0 h 529"/>
                <a:gd name="T2" fmla="*/ 725 w 758"/>
                <a:gd name="T3" fmla="*/ 0 h 529"/>
                <a:gd name="T4" fmla="*/ 758 w 758"/>
                <a:gd name="T5" fmla="*/ 34 h 529"/>
                <a:gd name="T6" fmla="*/ 758 w 758"/>
                <a:gd name="T7" fmla="*/ 496 h 529"/>
                <a:gd name="T8" fmla="*/ 725 w 758"/>
                <a:gd name="T9" fmla="*/ 529 h 529"/>
                <a:gd name="T10" fmla="*/ 33 w 758"/>
                <a:gd name="T11" fmla="*/ 529 h 529"/>
                <a:gd name="T12" fmla="*/ 0 w 758"/>
                <a:gd name="T13" fmla="*/ 496 h 529"/>
                <a:gd name="T14" fmla="*/ 0 w 758"/>
                <a:gd name="T15" fmla="*/ 34 h 529"/>
                <a:gd name="T16" fmla="*/ 33 w 758"/>
                <a:gd name="T17" fmla="*/ 0 h 52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758" h="529">
                  <a:moveTo>
                    <a:pt x="33" y="0"/>
                  </a:moveTo>
                  <a:lnTo>
                    <a:pt x="725" y="0"/>
                  </a:lnTo>
                  <a:cubicBezTo>
                    <a:pt x="743" y="0"/>
                    <a:pt x="758" y="15"/>
                    <a:pt x="758" y="34"/>
                  </a:cubicBezTo>
                  <a:lnTo>
                    <a:pt x="758" y="496"/>
                  </a:lnTo>
                  <a:cubicBezTo>
                    <a:pt x="758" y="514"/>
                    <a:pt x="743" y="529"/>
                    <a:pt x="725" y="529"/>
                  </a:cubicBezTo>
                  <a:lnTo>
                    <a:pt x="33" y="529"/>
                  </a:lnTo>
                  <a:cubicBezTo>
                    <a:pt x="15" y="529"/>
                    <a:pt x="0" y="514"/>
                    <a:pt x="0" y="496"/>
                  </a:cubicBezTo>
                  <a:lnTo>
                    <a:pt x="0" y="34"/>
                  </a:lnTo>
                  <a:cubicBezTo>
                    <a:pt x="0" y="15"/>
                    <a:pt x="15" y="0"/>
                    <a:pt x="33" y="0"/>
                  </a:cubicBezTo>
                  <a:close/>
                </a:path>
              </a:pathLst>
            </a:custGeom>
            <a:solidFill>
              <a:srgbClr val="3F3F3F"/>
            </a:solidFill>
            <a:ln w="22225">
              <a:solidFill>
                <a:schemeClr val="bg2">
                  <a:lumMod val="90000"/>
                </a:schemeClr>
              </a:solidFill>
            </a:ln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sp>
          <p:nvSpPr>
            <p:cNvPr id="321" name="Rectangle 15"/>
            <p:cNvSpPr>
              <a:spLocks noChangeArrowheads="1"/>
            </p:cNvSpPr>
            <p:nvPr/>
          </p:nvSpPr>
          <p:spPr bwMode="auto">
            <a:xfrm>
              <a:off x="1424325" y="2928202"/>
              <a:ext cx="558450" cy="317531"/>
            </a:xfrm>
            <a:prstGeom prst="rect">
              <a:avLst/>
            </a:prstGeom>
            <a:solidFill>
              <a:srgbClr val="3F3F3F"/>
            </a:solidFill>
            <a:ln>
              <a:noFill/>
            </a:ln>
            <a:effectLst/>
          </p:spPr>
          <p:txBody>
            <a:bodyPr wrap="none" anchor="ctr"/>
            <a:lstStyle/>
            <a:p>
              <a:pPr algn="ctr"/>
              <a:r>
                <a:rPr lang="zh-CN" altLang="en-US" sz="1400" dirty="0" smtClean="0">
                  <a:solidFill>
                    <a:schemeClr val="bg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市场部</a:t>
              </a:r>
              <a:endParaRPr lang="en-US" altLang="zh-CN" sz="1400" dirty="0" smtClean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  <a:p>
              <a:pPr algn="ctr"/>
              <a:r>
                <a:rPr lang="zh-CN" altLang="en-US" sz="1400" dirty="0" smtClean="0">
                  <a:solidFill>
                    <a:schemeClr val="bg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经理</a:t>
              </a:r>
              <a:endParaRPr lang="zh-CN" altLang="en-US" sz="1400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sp>
          <p:nvSpPr>
            <p:cNvPr id="323" name="Freeform 79"/>
            <p:cNvSpPr/>
            <p:nvPr/>
          </p:nvSpPr>
          <p:spPr bwMode="auto">
            <a:xfrm>
              <a:off x="5163503" y="2942622"/>
              <a:ext cx="1831975" cy="307975"/>
            </a:xfrm>
            <a:custGeom>
              <a:avLst/>
              <a:gdLst>
                <a:gd name="T0" fmla="*/ 34 w 2214"/>
                <a:gd name="T1" fmla="*/ 0 h 372"/>
                <a:gd name="T2" fmla="*/ 2181 w 2214"/>
                <a:gd name="T3" fmla="*/ 0 h 372"/>
                <a:gd name="T4" fmla="*/ 2214 w 2214"/>
                <a:gd name="T5" fmla="*/ 34 h 372"/>
                <a:gd name="T6" fmla="*/ 2214 w 2214"/>
                <a:gd name="T7" fmla="*/ 338 h 372"/>
                <a:gd name="T8" fmla="*/ 2181 w 2214"/>
                <a:gd name="T9" fmla="*/ 372 h 372"/>
                <a:gd name="T10" fmla="*/ 34 w 2214"/>
                <a:gd name="T11" fmla="*/ 372 h 372"/>
                <a:gd name="T12" fmla="*/ 0 w 2214"/>
                <a:gd name="T13" fmla="*/ 338 h 372"/>
                <a:gd name="T14" fmla="*/ 0 w 2214"/>
                <a:gd name="T15" fmla="*/ 34 h 372"/>
                <a:gd name="T16" fmla="*/ 34 w 2214"/>
                <a:gd name="T17" fmla="*/ 0 h 37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2214" h="372">
                  <a:moveTo>
                    <a:pt x="34" y="0"/>
                  </a:moveTo>
                  <a:lnTo>
                    <a:pt x="2181" y="0"/>
                  </a:lnTo>
                  <a:cubicBezTo>
                    <a:pt x="2199" y="0"/>
                    <a:pt x="2214" y="15"/>
                    <a:pt x="2214" y="34"/>
                  </a:cubicBezTo>
                  <a:lnTo>
                    <a:pt x="2214" y="338"/>
                  </a:lnTo>
                  <a:cubicBezTo>
                    <a:pt x="2214" y="357"/>
                    <a:pt x="2199" y="372"/>
                    <a:pt x="2181" y="372"/>
                  </a:cubicBezTo>
                  <a:lnTo>
                    <a:pt x="34" y="372"/>
                  </a:lnTo>
                  <a:cubicBezTo>
                    <a:pt x="15" y="372"/>
                    <a:pt x="0" y="357"/>
                    <a:pt x="0" y="338"/>
                  </a:cubicBezTo>
                  <a:lnTo>
                    <a:pt x="0" y="34"/>
                  </a:lnTo>
                  <a:cubicBezTo>
                    <a:pt x="0" y="15"/>
                    <a:pt x="15" y="0"/>
                    <a:pt x="34" y="0"/>
                  </a:cubicBezTo>
                  <a:close/>
                </a:path>
              </a:pathLst>
            </a:custGeom>
            <a:solidFill>
              <a:srgbClr val="3F3F3F"/>
            </a:solidFill>
            <a:ln w="25400">
              <a:solidFill>
                <a:schemeClr val="bg2">
                  <a:lumMod val="90000"/>
                </a:schemeClr>
              </a:solidFill>
            </a:ln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sp>
          <p:nvSpPr>
            <p:cNvPr id="324" name="Rectangle 15"/>
            <p:cNvSpPr>
              <a:spLocks noChangeArrowheads="1"/>
            </p:cNvSpPr>
            <p:nvPr/>
          </p:nvSpPr>
          <p:spPr bwMode="auto">
            <a:xfrm>
              <a:off x="5300396" y="2941688"/>
              <a:ext cx="1633489" cy="303943"/>
            </a:xfrm>
            <a:prstGeom prst="rect">
              <a:avLst/>
            </a:prstGeom>
            <a:noFill/>
            <a:ln>
              <a:noFill/>
            </a:ln>
            <a:effectLst/>
          </p:spPr>
          <p:txBody>
            <a:bodyPr wrap="none" anchor="ctr"/>
            <a:lstStyle/>
            <a:p>
              <a:pPr algn="ctr"/>
              <a:r>
                <a:rPr lang="zh-CN" altLang="en-US" sz="1400" dirty="0" smtClean="0">
                  <a:solidFill>
                    <a:schemeClr val="bg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某某公司</a:t>
              </a:r>
              <a:endParaRPr lang="zh-CN" altLang="en-US" sz="1400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sp>
          <p:nvSpPr>
            <p:cNvPr id="326" name="Freeform 80"/>
            <p:cNvSpPr/>
            <p:nvPr/>
          </p:nvSpPr>
          <p:spPr bwMode="auto">
            <a:xfrm>
              <a:off x="8526781" y="2941587"/>
              <a:ext cx="1949132" cy="342999"/>
            </a:xfrm>
            <a:custGeom>
              <a:avLst/>
              <a:gdLst>
                <a:gd name="T0" fmla="*/ 34 w 2214"/>
                <a:gd name="T1" fmla="*/ 0 h 372"/>
                <a:gd name="T2" fmla="*/ 2181 w 2214"/>
                <a:gd name="T3" fmla="*/ 0 h 372"/>
                <a:gd name="T4" fmla="*/ 2214 w 2214"/>
                <a:gd name="T5" fmla="*/ 34 h 372"/>
                <a:gd name="T6" fmla="*/ 2214 w 2214"/>
                <a:gd name="T7" fmla="*/ 338 h 372"/>
                <a:gd name="T8" fmla="*/ 2181 w 2214"/>
                <a:gd name="T9" fmla="*/ 372 h 372"/>
                <a:gd name="T10" fmla="*/ 34 w 2214"/>
                <a:gd name="T11" fmla="*/ 372 h 372"/>
                <a:gd name="T12" fmla="*/ 0 w 2214"/>
                <a:gd name="T13" fmla="*/ 338 h 372"/>
                <a:gd name="T14" fmla="*/ 0 w 2214"/>
                <a:gd name="T15" fmla="*/ 34 h 372"/>
                <a:gd name="T16" fmla="*/ 34 w 2214"/>
                <a:gd name="T17" fmla="*/ 0 h 37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2214" h="372">
                  <a:moveTo>
                    <a:pt x="34" y="0"/>
                  </a:moveTo>
                  <a:lnTo>
                    <a:pt x="2181" y="0"/>
                  </a:lnTo>
                  <a:cubicBezTo>
                    <a:pt x="2199" y="0"/>
                    <a:pt x="2214" y="15"/>
                    <a:pt x="2214" y="34"/>
                  </a:cubicBezTo>
                  <a:lnTo>
                    <a:pt x="2214" y="338"/>
                  </a:lnTo>
                  <a:cubicBezTo>
                    <a:pt x="2214" y="357"/>
                    <a:pt x="2199" y="372"/>
                    <a:pt x="2181" y="372"/>
                  </a:cubicBezTo>
                  <a:lnTo>
                    <a:pt x="34" y="372"/>
                  </a:lnTo>
                  <a:cubicBezTo>
                    <a:pt x="15" y="372"/>
                    <a:pt x="0" y="357"/>
                    <a:pt x="0" y="338"/>
                  </a:cubicBezTo>
                  <a:lnTo>
                    <a:pt x="0" y="34"/>
                  </a:lnTo>
                  <a:cubicBezTo>
                    <a:pt x="0" y="15"/>
                    <a:pt x="15" y="0"/>
                    <a:pt x="34" y="0"/>
                  </a:cubicBezTo>
                  <a:close/>
                </a:path>
              </a:pathLst>
            </a:custGeom>
            <a:solidFill>
              <a:srgbClr val="3F3F3F"/>
            </a:solidFill>
            <a:ln w="25400">
              <a:solidFill>
                <a:schemeClr val="bg2">
                  <a:lumMod val="90000"/>
                </a:schemeClr>
              </a:solidFill>
            </a:ln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sp>
          <p:nvSpPr>
            <p:cNvPr id="327" name="Rectangle 15"/>
            <p:cNvSpPr>
              <a:spLocks noChangeArrowheads="1"/>
            </p:cNvSpPr>
            <p:nvPr/>
          </p:nvSpPr>
          <p:spPr bwMode="auto">
            <a:xfrm>
              <a:off x="8626659" y="2943033"/>
              <a:ext cx="1706513" cy="317531"/>
            </a:xfrm>
            <a:prstGeom prst="rect">
              <a:avLst/>
            </a:prstGeom>
            <a:noFill/>
            <a:ln>
              <a:noFill/>
            </a:ln>
            <a:effectLst/>
          </p:spPr>
          <p:txBody>
            <a:bodyPr wrap="none" anchor="ctr"/>
            <a:lstStyle/>
            <a:p>
              <a:pPr algn="ctr"/>
              <a:r>
                <a:rPr lang="zh-CN" altLang="en-US" sz="1400" dirty="0" smtClean="0">
                  <a:solidFill>
                    <a:schemeClr val="bg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深圳起点科技有限公司</a:t>
              </a:r>
              <a:endParaRPr lang="zh-CN" altLang="en-US" sz="1400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sp>
          <p:nvSpPr>
            <p:cNvPr id="329" name="Freeform 82"/>
            <p:cNvSpPr/>
            <p:nvPr/>
          </p:nvSpPr>
          <p:spPr bwMode="auto">
            <a:xfrm>
              <a:off x="1555116" y="3468085"/>
              <a:ext cx="307975" cy="939800"/>
            </a:xfrm>
            <a:custGeom>
              <a:avLst/>
              <a:gdLst>
                <a:gd name="T0" fmla="*/ 372 w 372"/>
                <a:gd name="T1" fmla="*/ 34 h 1135"/>
                <a:gd name="T2" fmla="*/ 372 w 372"/>
                <a:gd name="T3" fmla="*/ 1102 h 1135"/>
                <a:gd name="T4" fmla="*/ 338 w 372"/>
                <a:gd name="T5" fmla="*/ 1135 h 1135"/>
                <a:gd name="T6" fmla="*/ 34 w 372"/>
                <a:gd name="T7" fmla="*/ 1135 h 1135"/>
                <a:gd name="T8" fmla="*/ 0 w 372"/>
                <a:gd name="T9" fmla="*/ 1102 h 1135"/>
                <a:gd name="T10" fmla="*/ 0 w 372"/>
                <a:gd name="T11" fmla="*/ 34 h 1135"/>
                <a:gd name="T12" fmla="*/ 34 w 372"/>
                <a:gd name="T13" fmla="*/ 0 h 1135"/>
                <a:gd name="T14" fmla="*/ 338 w 372"/>
                <a:gd name="T15" fmla="*/ 0 h 1135"/>
                <a:gd name="T16" fmla="*/ 372 w 372"/>
                <a:gd name="T17" fmla="*/ 34 h 113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372" h="1135">
                  <a:moveTo>
                    <a:pt x="372" y="34"/>
                  </a:moveTo>
                  <a:lnTo>
                    <a:pt x="372" y="1102"/>
                  </a:lnTo>
                  <a:cubicBezTo>
                    <a:pt x="372" y="1120"/>
                    <a:pt x="357" y="1135"/>
                    <a:pt x="338" y="1135"/>
                  </a:cubicBezTo>
                  <a:lnTo>
                    <a:pt x="34" y="1135"/>
                  </a:lnTo>
                  <a:cubicBezTo>
                    <a:pt x="15" y="1135"/>
                    <a:pt x="0" y="1120"/>
                    <a:pt x="0" y="1102"/>
                  </a:cubicBezTo>
                  <a:lnTo>
                    <a:pt x="0" y="34"/>
                  </a:lnTo>
                  <a:cubicBezTo>
                    <a:pt x="0" y="16"/>
                    <a:pt x="15" y="0"/>
                    <a:pt x="34" y="0"/>
                  </a:cubicBezTo>
                  <a:lnTo>
                    <a:pt x="338" y="0"/>
                  </a:lnTo>
                  <a:cubicBezTo>
                    <a:pt x="357" y="0"/>
                    <a:pt x="372" y="16"/>
                    <a:pt x="372" y="34"/>
                  </a:cubicBezTo>
                  <a:close/>
                </a:path>
              </a:pathLst>
            </a:custGeom>
            <a:solidFill>
              <a:srgbClr val="3F3F3F"/>
            </a:solidFill>
            <a:ln w="22225">
              <a:solidFill>
                <a:schemeClr val="bg2">
                  <a:lumMod val="90000"/>
                </a:schemeClr>
              </a:solidFill>
            </a:ln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sp>
          <p:nvSpPr>
            <p:cNvPr id="330" name="Line 113"/>
            <p:cNvSpPr>
              <a:spLocks noChangeShapeType="1"/>
            </p:cNvSpPr>
            <p:nvPr/>
          </p:nvSpPr>
          <p:spPr bwMode="auto">
            <a:xfrm>
              <a:off x="1707516" y="3298222"/>
              <a:ext cx="0" cy="174625"/>
            </a:xfrm>
            <a:prstGeom prst="line">
              <a:avLst/>
            </a:prstGeom>
            <a:solidFill>
              <a:schemeClr val="tx1"/>
            </a:solidFill>
            <a:ln w="12700" cap="flat">
              <a:solidFill>
                <a:schemeClr val="bg1">
                  <a:lumMod val="95000"/>
                </a:schemeClr>
              </a:solidFill>
              <a:prstDash val="solid"/>
              <a:miter lim="800000"/>
            </a:ln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sp>
          <p:nvSpPr>
            <p:cNvPr id="331" name="TextBox 85"/>
            <p:cNvSpPr txBox="1"/>
            <p:nvPr/>
          </p:nvSpPr>
          <p:spPr>
            <a:xfrm>
              <a:off x="1503776" y="3528679"/>
              <a:ext cx="400110" cy="630942"/>
            </a:xfrm>
            <a:prstGeom prst="rect">
              <a:avLst/>
            </a:prstGeom>
            <a:noFill/>
          </p:spPr>
          <p:txBody>
            <a:bodyPr vert="eaVert" wrap="none" rtlCol="0">
              <a:spAutoFit/>
            </a:bodyPr>
            <a:lstStyle/>
            <a:p>
              <a:r>
                <a:rPr lang="zh-CN" altLang="en-US" sz="1400" dirty="0" smtClean="0">
                  <a:solidFill>
                    <a:schemeClr val="bg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市场部</a:t>
              </a:r>
              <a:endParaRPr lang="zh-CN" altLang="en-US" sz="1400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sp>
          <p:nvSpPr>
            <p:cNvPr id="333" name="Freeform 83"/>
            <p:cNvSpPr/>
            <p:nvPr/>
          </p:nvSpPr>
          <p:spPr bwMode="auto">
            <a:xfrm>
              <a:off x="1990091" y="3468085"/>
              <a:ext cx="307975" cy="939800"/>
            </a:xfrm>
            <a:custGeom>
              <a:avLst/>
              <a:gdLst>
                <a:gd name="T0" fmla="*/ 372 w 372"/>
                <a:gd name="T1" fmla="*/ 34 h 1135"/>
                <a:gd name="T2" fmla="*/ 372 w 372"/>
                <a:gd name="T3" fmla="*/ 1102 h 1135"/>
                <a:gd name="T4" fmla="*/ 338 w 372"/>
                <a:gd name="T5" fmla="*/ 1135 h 1135"/>
                <a:gd name="T6" fmla="*/ 34 w 372"/>
                <a:gd name="T7" fmla="*/ 1135 h 1135"/>
                <a:gd name="T8" fmla="*/ 0 w 372"/>
                <a:gd name="T9" fmla="*/ 1102 h 1135"/>
                <a:gd name="T10" fmla="*/ 0 w 372"/>
                <a:gd name="T11" fmla="*/ 34 h 1135"/>
                <a:gd name="T12" fmla="*/ 34 w 372"/>
                <a:gd name="T13" fmla="*/ 0 h 1135"/>
                <a:gd name="T14" fmla="*/ 338 w 372"/>
                <a:gd name="T15" fmla="*/ 0 h 1135"/>
                <a:gd name="T16" fmla="*/ 372 w 372"/>
                <a:gd name="T17" fmla="*/ 34 h 113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372" h="1135">
                  <a:moveTo>
                    <a:pt x="372" y="34"/>
                  </a:moveTo>
                  <a:lnTo>
                    <a:pt x="372" y="1102"/>
                  </a:lnTo>
                  <a:cubicBezTo>
                    <a:pt x="372" y="1120"/>
                    <a:pt x="357" y="1135"/>
                    <a:pt x="338" y="1135"/>
                  </a:cubicBezTo>
                  <a:lnTo>
                    <a:pt x="34" y="1135"/>
                  </a:lnTo>
                  <a:cubicBezTo>
                    <a:pt x="15" y="1135"/>
                    <a:pt x="0" y="1120"/>
                    <a:pt x="0" y="1102"/>
                  </a:cubicBezTo>
                  <a:lnTo>
                    <a:pt x="0" y="34"/>
                  </a:lnTo>
                  <a:cubicBezTo>
                    <a:pt x="0" y="16"/>
                    <a:pt x="15" y="0"/>
                    <a:pt x="34" y="0"/>
                  </a:cubicBezTo>
                  <a:lnTo>
                    <a:pt x="338" y="0"/>
                  </a:lnTo>
                  <a:cubicBezTo>
                    <a:pt x="357" y="0"/>
                    <a:pt x="372" y="16"/>
                    <a:pt x="372" y="34"/>
                  </a:cubicBezTo>
                  <a:close/>
                </a:path>
              </a:pathLst>
            </a:custGeom>
            <a:solidFill>
              <a:srgbClr val="3F3F3F"/>
            </a:solidFill>
            <a:ln w="22225">
              <a:solidFill>
                <a:schemeClr val="bg2">
                  <a:lumMod val="90000"/>
                </a:schemeClr>
              </a:solidFill>
            </a:ln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sp>
          <p:nvSpPr>
            <p:cNvPr id="334" name="TextBox 88"/>
            <p:cNvSpPr txBox="1"/>
            <p:nvPr/>
          </p:nvSpPr>
          <p:spPr>
            <a:xfrm>
              <a:off x="1956906" y="3528679"/>
              <a:ext cx="400110" cy="630942"/>
            </a:xfrm>
            <a:prstGeom prst="rect">
              <a:avLst/>
            </a:prstGeom>
            <a:noFill/>
          </p:spPr>
          <p:txBody>
            <a:bodyPr vert="eaVert" wrap="none" rtlCol="0">
              <a:spAutoFit/>
            </a:bodyPr>
            <a:lstStyle/>
            <a:p>
              <a:r>
                <a:rPr lang="zh-CN" altLang="en-US" sz="1400" dirty="0" smtClean="0">
                  <a:solidFill>
                    <a:schemeClr val="bg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品质部</a:t>
              </a:r>
              <a:endParaRPr lang="zh-CN" altLang="en-US" sz="1400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sp>
          <p:nvSpPr>
            <p:cNvPr id="336" name="Freeform 84"/>
            <p:cNvSpPr/>
            <p:nvPr/>
          </p:nvSpPr>
          <p:spPr bwMode="auto">
            <a:xfrm>
              <a:off x="2444116" y="3468085"/>
              <a:ext cx="307975" cy="939800"/>
            </a:xfrm>
            <a:custGeom>
              <a:avLst/>
              <a:gdLst>
                <a:gd name="T0" fmla="*/ 372 w 372"/>
                <a:gd name="T1" fmla="*/ 34 h 1135"/>
                <a:gd name="T2" fmla="*/ 372 w 372"/>
                <a:gd name="T3" fmla="*/ 1102 h 1135"/>
                <a:gd name="T4" fmla="*/ 338 w 372"/>
                <a:gd name="T5" fmla="*/ 1135 h 1135"/>
                <a:gd name="T6" fmla="*/ 34 w 372"/>
                <a:gd name="T7" fmla="*/ 1135 h 1135"/>
                <a:gd name="T8" fmla="*/ 0 w 372"/>
                <a:gd name="T9" fmla="*/ 1102 h 1135"/>
                <a:gd name="T10" fmla="*/ 0 w 372"/>
                <a:gd name="T11" fmla="*/ 34 h 1135"/>
                <a:gd name="T12" fmla="*/ 34 w 372"/>
                <a:gd name="T13" fmla="*/ 0 h 1135"/>
                <a:gd name="T14" fmla="*/ 338 w 372"/>
                <a:gd name="T15" fmla="*/ 0 h 1135"/>
                <a:gd name="T16" fmla="*/ 372 w 372"/>
                <a:gd name="T17" fmla="*/ 34 h 113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372" h="1135">
                  <a:moveTo>
                    <a:pt x="372" y="34"/>
                  </a:moveTo>
                  <a:lnTo>
                    <a:pt x="372" y="1102"/>
                  </a:lnTo>
                  <a:cubicBezTo>
                    <a:pt x="372" y="1120"/>
                    <a:pt x="357" y="1135"/>
                    <a:pt x="338" y="1135"/>
                  </a:cubicBezTo>
                  <a:lnTo>
                    <a:pt x="34" y="1135"/>
                  </a:lnTo>
                  <a:cubicBezTo>
                    <a:pt x="15" y="1135"/>
                    <a:pt x="0" y="1120"/>
                    <a:pt x="0" y="1102"/>
                  </a:cubicBezTo>
                  <a:lnTo>
                    <a:pt x="0" y="34"/>
                  </a:lnTo>
                  <a:cubicBezTo>
                    <a:pt x="0" y="16"/>
                    <a:pt x="15" y="0"/>
                    <a:pt x="34" y="0"/>
                  </a:cubicBezTo>
                  <a:lnTo>
                    <a:pt x="338" y="0"/>
                  </a:lnTo>
                  <a:cubicBezTo>
                    <a:pt x="357" y="0"/>
                    <a:pt x="372" y="16"/>
                    <a:pt x="372" y="34"/>
                  </a:cubicBezTo>
                  <a:close/>
                </a:path>
              </a:pathLst>
            </a:custGeom>
            <a:solidFill>
              <a:srgbClr val="3F3F3F"/>
            </a:solidFill>
            <a:ln w="22225">
              <a:solidFill>
                <a:schemeClr val="bg2">
                  <a:lumMod val="90000"/>
                </a:schemeClr>
              </a:solidFill>
            </a:ln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sp>
          <p:nvSpPr>
            <p:cNvPr id="337" name="TextBox 91"/>
            <p:cNvSpPr txBox="1"/>
            <p:nvPr/>
          </p:nvSpPr>
          <p:spPr>
            <a:xfrm>
              <a:off x="2405480" y="3528679"/>
              <a:ext cx="400110" cy="630942"/>
            </a:xfrm>
            <a:prstGeom prst="rect">
              <a:avLst/>
            </a:prstGeom>
            <a:noFill/>
          </p:spPr>
          <p:txBody>
            <a:bodyPr vert="eaVert" wrap="none" rtlCol="0">
              <a:spAutoFit/>
            </a:bodyPr>
            <a:lstStyle/>
            <a:p>
              <a:r>
                <a:rPr lang="zh-CN" altLang="en-US" sz="1400" dirty="0" smtClean="0">
                  <a:solidFill>
                    <a:schemeClr val="bg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采购部</a:t>
              </a:r>
              <a:endParaRPr lang="zh-CN" altLang="en-US" sz="1400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sp>
          <p:nvSpPr>
            <p:cNvPr id="339" name="Freeform 85"/>
            <p:cNvSpPr/>
            <p:nvPr/>
          </p:nvSpPr>
          <p:spPr bwMode="auto">
            <a:xfrm>
              <a:off x="2904491" y="3468085"/>
              <a:ext cx="306388" cy="939800"/>
            </a:xfrm>
            <a:custGeom>
              <a:avLst/>
              <a:gdLst>
                <a:gd name="T0" fmla="*/ 371 w 371"/>
                <a:gd name="T1" fmla="*/ 34 h 1135"/>
                <a:gd name="T2" fmla="*/ 371 w 371"/>
                <a:gd name="T3" fmla="*/ 1102 h 1135"/>
                <a:gd name="T4" fmla="*/ 338 w 371"/>
                <a:gd name="T5" fmla="*/ 1135 h 1135"/>
                <a:gd name="T6" fmla="*/ 33 w 371"/>
                <a:gd name="T7" fmla="*/ 1135 h 1135"/>
                <a:gd name="T8" fmla="*/ 0 w 371"/>
                <a:gd name="T9" fmla="*/ 1102 h 1135"/>
                <a:gd name="T10" fmla="*/ 0 w 371"/>
                <a:gd name="T11" fmla="*/ 34 h 1135"/>
                <a:gd name="T12" fmla="*/ 33 w 371"/>
                <a:gd name="T13" fmla="*/ 0 h 1135"/>
                <a:gd name="T14" fmla="*/ 338 w 371"/>
                <a:gd name="T15" fmla="*/ 0 h 1135"/>
                <a:gd name="T16" fmla="*/ 371 w 371"/>
                <a:gd name="T17" fmla="*/ 34 h 113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371" h="1135">
                  <a:moveTo>
                    <a:pt x="371" y="34"/>
                  </a:moveTo>
                  <a:lnTo>
                    <a:pt x="371" y="1102"/>
                  </a:lnTo>
                  <a:cubicBezTo>
                    <a:pt x="371" y="1120"/>
                    <a:pt x="356" y="1135"/>
                    <a:pt x="338" y="1135"/>
                  </a:cubicBezTo>
                  <a:lnTo>
                    <a:pt x="33" y="1135"/>
                  </a:lnTo>
                  <a:cubicBezTo>
                    <a:pt x="15" y="1135"/>
                    <a:pt x="0" y="1120"/>
                    <a:pt x="0" y="1102"/>
                  </a:cubicBezTo>
                  <a:lnTo>
                    <a:pt x="0" y="34"/>
                  </a:lnTo>
                  <a:cubicBezTo>
                    <a:pt x="0" y="16"/>
                    <a:pt x="15" y="0"/>
                    <a:pt x="33" y="0"/>
                  </a:cubicBezTo>
                  <a:lnTo>
                    <a:pt x="338" y="0"/>
                  </a:lnTo>
                  <a:cubicBezTo>
                    <a:pt x="356" y="0"/>
                    <a:pt x="371" y="16"/>
                    <a:pt x="371" y="34"/>
                  </a:cubicBezTo>
                  <a:close/>
                </a:path>
              </a:pathLst>
            </a:custGeom>
            <a:solidFill>
              <a:srgbClr val="3F3F3F"/>
            </a:solidFill>
            <a:ln w="22225">
              <a:solidFill>
                <a:schemeClr val="bg2">
                  <a:lumMod val="90000"/>
                </a:schemeClr>
              </a:solidFill>
            </a:ln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sp>
          <p:nvSpPr>
            <p:cNvPr id="340" name="TextBox 94"/>
            <p:cNvSpPr txBox="1"/>
            <p:nvPr/>
          </p:nvSpPr>
          <p:spPr>
            <a:xfrm>
              <a:off x="2845426" y="3528679"/>
              <a:ext cx="400110" cy="630942"/>
            </a:xfrm>
            <a:prstGeom prst="rect">
              <a:avLst/>
            </a:prstGeom>
            <a:noFill/>
          </p:spPr>
          <p:txBody>
            <a:bodyPr vert="eaVert" wrap="none" rtlCol="0">
              <a:spAutoFit/>
            </a:bodyPr>
            <a:lstStyle/>
            <a:p>
              <a:r>
                <a:rPr lang="zh-CN" altLang="en-US" sz="1400" dirty="0" smtClean="0">
                  <a:solidFill>
                    <a:schemeClr val="bg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综合部</a:t>
              </a:r>
              <a:endParaRPr lang="zh-CN" altLang="en-US" sz="1400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sp>
          <p:nvSpPr>
            <p:cNvPr id="342" name="Freeform 86"/>
            <p:cNvSpPr/>
            <p:nvPr/>
          </p:nvSpPr>
          <p:spPr bwMode="auto">
            <a:xfrm>
              <a:off x="3329941" y="3468085"/>
              <a:ext cx="307975" cy="939800"/>
            </a:xfrm>
            <a:custGeom>
              <a:avLst/>
              <a:gdLst>
                <a:gd name="T0" fmla="*/ 372 w 372"/>
                <a:gd name="T1" fmla="*/ 34 h 1135"/>
                <a:gd name="T2" fmla="*/ 372 w 372"/>
                <a:gd name="T3" fmla="*/ 1102 h 1135"/>
                <a:gd name="T4" fmla="*/ 338 w 372"/>
                <a:gd name="T5" fmla="*/ 1135 h 1135"/>
                <a:gd name="T6" fmla="*/ 34 w 372"/>
                <a:gd name="T7" fmla="*/ 1135 h 1135"/>
                <a:gd name="T8" fmla="*/ 0 w 372"/>
                <a:gd name="T9" fmla="*/ 1102 h 1135"/>
                <a:gd name="T10" fmla="*/ 0 w 372"/>
                <a:gd name="T11" fmla="*/ 34 h 1135"/>
                <a:gd name="T12" fmla="*/ 34 w 372"/>
                <a:gd name="T13" fmla="*/ 0 h 1135"/>
                <a:gd name="T14" fmla="*/ 338 w 372"/>
                <a:gd name="T15" fmla="*/ 0 h 1135"/>
                <a:gd name="T16" fmla="*/ 372 w 372"/>
                <a:gd name="T17" fmla="*/ 34 h 113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372" h="1135">
                  <a:moveTo>
                    <a:pt x="372" y="34"/>
                  </a:moveTo>
                  <a:lnTo>
                    <a:pt x="372" y="1102"/>
                  </a:lnTo>
                  <a:cubicBezTo>
                    <a:pt x="372" y="1120"/>
                    <a:pt x="356" y="1135"/>
                    <a:pt x="338" y="1135"/>
                  </a:cubicBezTo>
                  <a:lnTo>
                    <a:pt x="34" y="1135"/>
                  </a:lnTo>
                  <a:cubicBezTo>
                    <a:pt x="15" y="1135"/>
                    <a:pt x="0" y="1120"/>
                    <a:pt x="0" y="1102"/>
                  </a:cubicBezTo>
                  <a:lnTo>
                    <a:pt x="0" y="34"/>
                  </a:lnTo>
                  <a:cubicBezTo>
                    <a:pt x="0" y="16"/>
                    <a:pt x="15" y="0"/>
                    <a:pt x="34" y="0"/>
                  </a:cubicBezTo>
                  <a:lnTo>
                    <a:pt x="338" y="0"/>
                  </a:lnTo>
                  <a:cubicBezTo>
                    <a:pt x="356" y="0"/>
                    <a:pt x="372" y="16"/>
                    <a:pt x="372" y="34"/>
                  </a:cubicBezTo>
                  <a:close/>
                </a:path>
              </a:pathLst>
            </a:custGeom>
            <a:solidFill>
              <a:srgbClr val="3F3F3F"/>
            </a:solidFill>
            <a:ln w="22225">
              <a:solidFill>
                <a:schemeClr val="bg2">
                  <a:lumMod val="90000"/>
                </a:schemeClr>
              </a:solidFill>
            </a:ln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sp>
          <p:nvSpPr>
            <p:cNvPr id="343" name="TextBox 97"/>
            <p:cNvSpPr txBox="1"/>
            <p:nvPr/>
          </p:nvSpPr>
          <p:spPr>
            <a:xfrm>
              <a:off x="3294000" y="3528679"/>
              <a:ext cx="400110" cy="630942"/>
            </a:xfrm>
            <a:prstGeom prst="rect">
              <a:avLst/>
            </a:prstGeom>
            <a:noFill/>
          </p:spPr>
          <p:txBody>
            <a:bodyPr vert="eaVert" wrap="none" rtlCol="0">
              <a:spAutoFit/>
            </a:bodyPr>
            <a:lstStyle/>
            <a:p>
              <a:r>
                <a:rPr lang="zh-CN" altLang="en-US" sz="1400" dirty="0" smtClean="0">
                  <a:solidFill>
                    <a:schemeClr val="bg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财务部</a:t>
              </a:r>
              <a:endParaRPr lang="zh-CN" altLang="en-US" sz="1400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sp>
          <p:nvSpPr>
            <p:cNvPr id="345" name="Freeform 91"/>
            <p:cNvSpPr/>
            <p:nvPr/>
          </p:nvSpPr>
          <p:spPr bwMode="auto">
            <a:xfrm>
              <a:off x="4692015" y="3663347"/>
              <a:ext cx="307975" cy="939800"/>
            </a:xfrm>
            <a:custGeom>
              <a:avLst/>
              <a:gdLst>
                <a:gd name="T0" fmla="*/ 372 w 372"/>
                <a:gd name="T1" fmla="*/ 33 h 1135"/>
                <a:gd name="T2" fmla="*/ 372 w 372"/>
                <a:gd name="T3" fmla="*/ 1101 h 1135"/>
                <a:gd name="T4" fmla="*/ 338 w 372"/>
                <a:gd name="T5" fmla="*/ 1135 h 1135"/>
                <a:gd name="T6" fmla="*/ 33 w 372"/>
                <a:gd name="T7" fmla="*/ 1135 h 1135"/>
                <a:gd name="T8" fmla="*/ 0 w 372"/>
                <a:gd name="T9" fmla="*/ 1101 h 1135"/>
                <a:gd name="T10" fmla="*/ 0 w 372"/>
                <a:gd name="T11" fmla="*/ 33 h 1135"/>
                <a:gd name="T12" fmla="*/ 33 w 372"/>
                <a:gd name="T13" fmla="*/ 0 h 1135"/>
                <a:gd name="T14" fmla="*/ 338 w 372"/>
                <a:gd name="T15" fmla="*/ 0 h 1135"/>
                <a:gd name="T16" fmla="*/ 372 w 372"/>
                <a:gd name="T17" fmla="*/ 33 h 113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372" h="1135">
                  <a:moveTo>
                    <a:pt x="372" y="33"/>
                  </a:moveTo>
                  <a:lnTo>
                    <a:pt x="372" y="1101"/>
                  </a:lnTo>
                  <a:cubicBezTo>
                    <a:pt x="372" y="1120"/>
                    <a:pt x="356" y="1135"/>
                    <a:pt x="338" y="1135"/>
                  </a:cubicBezTo>
                  <a:lnTo>
                    <a:pt x="33" y="1135"/>
                  </a:lnTo>
                  <a:cubicBezTo>
                    <a:pt x="15" y="1135"/>
                    <a:pt x="0" y="1120"/>
                    <a:pt x="0" y="1101"/>
                  </a:cubicBezTo>
                  <a:lnTo>
                    <a:pt x="0" y="33"/>
                  </a:lnTo>
                  <a:cubicBezTo>
                    <a:pt x="0" y="15"/>
                    <a:pt x="15" y="0"/>
                    <a:pt x="33" y="0"/>
                  </a:cubicBezTo>
                  <a:lnTo>
                    <a:pt x="338" y="0"/>
                  </a:lnTo>
                  <a:cubicBezTo>
                    <a:pt x="356" y="0"/>
                    <a:pt x="372" y="15"/>
                    <a:pt x="372" y="33"/>
                  </a:cubicBezTo>
                  <a:close/>
                </a:path>
              </a:pathLst>
            </a:custGeom>
            <a:solidFill>
              <a:srgbClr val="3F3F3F"/>
            </a:solidFill>
            <a:ln w="25400">
              <a:solidFill>
                <a:schemeClr val="bg2">
                  <a:lumMod val="90000"/>
                </a:schemeClr>
              </a:solidFill>
            </a:ln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sp>
          <p:nvSpPr>
            <p:cNvPr id="346" name="TextBox 100"/>
            <p:cNvSpPr txBox="1"/>
            <p:nvPr/>
          </p:nvSpPr>
          <p:spPr>
            <a:xfrm>
              <a:off x="4645947" y="3718460"/>
              <a:ext cx="400110" cy="630942"/>
            </a:xfrm>
            <a:prstGeom prst="rect">
              <a:avLst/>
            </a:prstGeom>
            <a:noFill/>
          </p:spPr>
          <p:txBody>
            <a:bodyPr vert="eaVert" wrap="none" rtlCol="0">
              <a:spAutoFit/>
            </a:bodyPr>
            <a:lstStyle/>
            <a:p>
              <a:r>
                <a:rPr lang="zh-CN" altLang="en-US" sz="1400" dirty="0" smtClean="0">
                  <a:solidFill>
                    <a:schemeClr val="bg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研发部</a:t>
              </a:r>
              <a:endParaRPr lang="zh-CN" altLang="en-US" sz="1400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sp>
          <p:nvSpPr>
            <p:cNvPr id="348" name="Freeform 92"/>
            <p:cNvSpPr/>
            <p:nvPr/>
          </p:nvSpPr>
          <p:spPr bwMode="auto">
            <a:xfrm>
              <a:off x="7147878" y="3663347"/>
              <a:ext cx="307975" cy="939800"/>
            </a:xfrm>
            <a:custGeom>
              <a:avLst/>
              <a:gdLst>
                <a:gd name="T0" fmla="*/ 371 w 371"/>
                <a:gd name="T1" fmla="*/ 33 h 1135"/>
                <a:gd name="T2" fmla="*/ 371 w 371"/>
                <a:gd name="T3" fmla="*/ 1101 h 1135"/>
                <a:gd name="T4" fmla="*/ 338 w 371"/>
                <a:gd name="T5" fmla="*/ 1135 h 1135"/>
                <a:gd name="T6" fmla="*/ 33 w 371"/>
                <a:gd name="T7" fmla="*/ 1135 h 1135"/>
                <a:gd name="T8" fmla="*/ 0 w 371"/>
                <a:gd name="T9" fmla="*/ 1101 h 1135"/>
                <a:gd name="T10" fmla="*/ 0 w 371"/>
                <a:gd name="T11" fmla="*/ 33 h 1135"/>
                <a:gd name="T12" fmla="*/ 33 w 371"/>
                <a:gd name="T13" fmla="*/ 0 h 1135"/>
                <a:gd name="T14" fmla="*/ 338 w 371"/>
                <a:gd name="T15" fmla="*/ 0 h 1135"/>
                <a:gd name="T16" fmla="*/ 371 w 371"/>
                <a:gd name="T17" fmla="*/ 33 h 113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371" h="1135">
                  <a:moveTo>
                    <a:pt x="371" y="33"/>
                  </a:moveTo>
                  <a:lnTo>
                    <a:pt x="371" y="1101"/>
                  </a:lnTo>
                  <a:cubicBezTo>
                    <a:pt x="371" y="1120"/>
                    <a:pt x="356" y="1135"/>
                    <a:pt x="338" y="1135"/>
                  </a:cubicBezTo>
                  <a:lnTo>
                    <a:pt x="33" y="1135"/>
                  </a:lnTo>
                  <a:cubicBezTo>
                    <a:pt x="15" y="1135"/>
                    <a:pt x="0" y="1120"/>
                    <a:pt x="0" y="1101"/>
                  </a:cubicBezTo>
                  <a:lnTo>
                    <a:pt x="0" y="33"/>
                  </a:lnTo>
                  <a:cubicBezTo>
                    <a:pt x="0" y="15"/>
                    <a:pt x="15" y="0"/>
                    <a:pt x="33" y="0"/>
                  </a:cubicBezTo>
                  <a:lnTo>
                    <a:pt x="338" y="0"/>
                  </a:lnTo>
                  <a:cubicBezTo>
                    <a:pt x="356" y="0"/>
                    <a:pt x="371" y="15"/>
                    <a:pt x="371" y="33"/>
                  </a:cubicBezTo>
                  <a:close/>
                </a:path>
              </a:pathLst>
            </a:custGeom>
            <a:solidFill>
              <a:srgbClr val="3F3F3F"/>
            </a:solidFill>
            <a:ln w="25400">
              <a:solidFill>
                <a:schemeClr val="bg2">
                  <a:lumMod val="90000"/>
                </a:schemeClr>
              </a:solidFill>
            </a:ln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sp>
          <p:nvSpPr>
            <p:cNvPr id="349" name="TextBox 103"/>
            <p:cNvSpPr txBox="1"/>
            <p:nvPr/>
          </p:nvSpPr>
          <p:spPr>
            <a:xfrm>
              <a:off x="7104475" y="3718460"/>
              <a:ext cx="400110" cy="810478"/>
            </a:xfrm>
            <a:prstGeom prst="rect">
              <a:avLst/>
            </a:prstGeom>
            <a:noFill/>
          </p:spPr>
          <p:txBody>
            <a:bodyPr vert="eaVert" wrap="none" rtlCol="0">
              <a:spAutoFit/>
            </a:bodyPr>
            <a:lstStyle/>
            <a:p>
              <a:r>
                <a:rPr lang="zh-CN" altLang="en-US" sz="1400" dirty="0" smtClean="0">
                  <a:solidFill>
                    <a:schemeClr val="bg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售后中心</a:t>
              </a:r>
              <a:endParaRPr lang="zh-CN" altLang="en-US" sz="1400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sp>
          <p:nvSpPr>
            <p:cNvPr id="351" name="Freeform 93"/>
            <p:cNvSpPr/>
            <p:nvPr/>
          </p:nvSpPr>
          <p:spPr bwMode="auto">
            <a:xfrm>
              <a:off x="8648066" y="3670740"/>
              <a:ext cx="307975" cy="1172417"/>
            </a:xfrm>
            <a:custGeom>
              <a:avLst/>
              <a:gdLst>
                <a:gd name="T0" fmla="*/ 371 w 371"/>
                <a:gd name="T1" fmla="*/ 34 h 1172"/>
                <a:gd name="T2" fmla="*/ 371 w 371"/>
                <a:gd name="T3" fmla="*/ 1139 h 1172"/>
                <a:gd name="T4" fmla="*/ 338 w 371"/>
                <a:gd name="T5" fmla="*/ 1172 h 1172"/>
                <a:gd name="T6" fmla="*/ 33 w 371"/>
                <a:gd name="T7" fmla="*/ 1172 h 1172"/>
                <a:gd name="T8" fmla="*/ 0 w 371"/>
                <a:gd name="T9" fmla="*/ 1139 h 1172"/>
                <a:gd name="T10" fmla="*/ 0 w 371"/>
                <a:gd name="T11" fmla="*/ 34 h 1172"/>
                <a:gd name="T12" fmla="*/ 33 w 371"/>
                <a:gd name="T13" fmla="*/ 0 h 1172"/>
                <a:gd name="T14" fmla="*/ 338 w 371"/>
                <a:gd name="T15" fmla="*/ 0 h 1172"/>
                <a:gd name="T16" fmla="*/ 371 w 371"/>
                <a:gd name="T17" fmla="*/ 34 h 117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371" h="1172">
                  <a:moveTo>
                    <a:pt x="371" y="34"/>
                  </a:moveTo>
                  <a:lnTo>
                    <a:pt x="371" y="1139"/>
                  </a:lnTo>
                  <a:cubicBezTo>
                    <a:pt x="371" y="1157"/>
                    <a:pt x="356" y="1172"/>
                    <a:pt x="338" y="1172"/>
                  </a:cubicBezTo>
                  <a:lnTo>
                    <a:pt x="33" y="1172"/>
                  </a:lnTo>
                  <a:cubicBezTo>
                    <a:pt x="15" y="1172"/>
                    <a:pt x="0" y="1157"/>
                    <a:pt x="0" y="1139"/>
                  </a:cubicBezTo>
                  <a:lnTo>
                    <a:pt x="0" y="34"/>
                  </a:lnTo>
                  <a:cubicBezTo>
                    <a:pt x="0" y="15"/>
                    <a:pt x="15" y="0"/>
                    <a:pt x="33" y="0"/>
                  </a:cubicBezTo>
                  <a:lnTo>
                    <a:pt x="338" y="0"/>
                  </a:lnTo>
                  <a:cubicBezTo>
                    <a:pt x="356" y="0"/>
                    <a:pt x="371" y="15"/>
                    <a:pt x="371" y="34"/>
                  </a:cubicBezTo>
                  <a:close/>
                </a:path>
              </a:pathLst>
            </a:custGeom>
            <a:solidFill>
              <a:srgbClr val="3F3F3F"/>
            </a:solidFill>
            <a:ln w="25400">
              <a:solidFill>
                <a:schemeClr val="bg2">
                  <a:lumMod val="90000"/>
                </a:schemeClr>
              </a:solidFill>
            </a:ln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sp>
          <p:nvSpPr>
            <p:cNvPr id="352" name="TextBox 106"/>
            <p:cNvSpPr txBox="1"/>
            <p:nvPr/>
          </p:nvSpPr>
          <p:spPr>
            <a:xfrm>
              <a:off x="8600922" y="3720611"/>
              <a:ext cx="400110" cy="1062024"/>
            </a:xfrm>
            <a:prstGeom prst="rect">
              <a:avLst/>
            </a:prstGeom>
            <a:noFill/>
            <a:ln>
              <a:noFill/>
            </a:ln>
          </p:spPr>
          <p:txBody>
            <a:bodyPr vert="eaVert" wrap="square" rtlCol="0">
              <a:spAutoFit/>
            </a:bodyPr>
            <a:lstStyle/>
            <a:p>
              <a:r>
                <a:rPr lang="zh-CN" altLang="en-US" sz="1400" dirty="0" smtClean="0">
                  <a:solidFill>
                    <a:schemeClr val="bg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硬件测试部</a:t>
              </a:r>
              <a:endParaRPr lang="zh-CN" altLang="en-US" sz="1400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sp>
          <p:nvSpPr>
            <p:cNvPr id="354" name="Freeform 94"/>
            <p:cNvSpPr/>
            <p:nvPr/>
          </p:nvSpPr>
          <p:spPr bwMode="auto">
            <a:xfrm>
              <a:off x="9348409" y="3670740"/>
              <a:ext cx="307975" cy="1172417"/>
            </a:xfrm>
            <a:custGeom>
              <a:avLst/>
              <a:gdLst>
                <a:gd name="T0" fmla="*/ 371 w 371"/>
                <a:gd name="T1" fmla="*/ 34 h 1172"/>
                <a:gd name="T2" fmla="*/ 371 w 371"/>
                <a:gd name="T3" fmla="*/ 1139 h 1172"/>
                <a:gd name="T4" fmla="*/ 338 w 371"/>
                <a:gd name="T5" fmla="*/ 1172 h 1172"/>
                <a:gd name="T6" fmla="*/ 33 w 371"/>
                <a:gd name="T7" fmla="*/ 1172 h 1172"/>
                <a:gd name="T8" fmla="*/ 0 w 371"/>
                <a:gd name="T9" fmla="*/ 1139 h 1172"/>
                <a:gd name="T10" fmla="*/ 0 w 371"/>
                <a:gd name="T11" fmla="*/ 34 h 1172"/>
                <a:gd name="T12" fmla="*/ 33 w 371"/>
                <a:gd name="T13" fmla="*/ 0 h 1172"/>
                <a:gd name="T14" fmla="*/ 338 w 371"/>
                <a:gd name="T15" fmla="*/ 0 h 1172"/>
                <a:gd name="T16" fmla="*/ 371 w 371"/>
                <a:gd name="T17" fmla="*/ 34 h 117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371" h="1172">
                  <a:moveTo>
                    <a:pt x="371" y="34"/>
                  </a:moveTo>
                  <a:lnTo>
                    <a:pt x="371" y="1139"/>
                  </a:lnTo>
                  <a:cubicBezTo>
                    <a:pt x="371" y="1157"/>
                    <a:pt x="356" y="1172"/>
                    <a:pt x="338" y="1172"/>
                  </a:cubicBezTo>
                  <a:lnTo>
                    <a:pt x="33" y="1172"/>
                  </a:lnTo>
                  <a:cubicBezTo>
                    <a:pt x="15" y="1172"/>
                    <a:pt x="0" y="1157"/>
                    <a:pt x="0" y="1139"/>
                  </a:cubicBezTo>
                  <a:lnTo>
                    <a:pt x="0" y="34"/>
                  </a:lnTo>
                  <a:cubicBezTo>
                    <a:pt x="0" y="15"/>
                    <a:pt x="15" y="0"/>
                    <a:pt x="33" y="0"/>
                  </a:cubicBezTo>
                  <a:lnTo>
                    <a:pt x="338" y="0"/>
                  </a:lnTo>
                  <a:cubicBezTo>
                    <a:pt x="356" y="0"/>
                    <a:pt x="371" y="15"/>
                    <a:pt x="371" y="34"/>
                  </a:cubicBezTo>
                  <a:close/>
                </a:path>
              </a:pathLst>
            </a:custGeom>
            <a:solidFill>
              <a:srgbClr val="3F3F3F"/>
            </a:solidFill>
            <a:ln w="25400">
              <a:solidFill>
                <a:schemeClr val="bg2">
                  <a:lumMod val="90000"/>
                </a:schemeClr>
              </a:solidFill>
            </a:ln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sp>
          <p:nvSpPr>
            <p:cNvPr id="355" name="TextBox 109"/>
            <p:cNvSpPr txBox="1"/>
            <p:nvPr/>
          </p:nvSpPr>
          <p:spPr>
            <a:xfrm>
              <a:off x="9301292" y="3781133"/>
              <a:ext cx="400110" cy="1062024"/>
            </a:xfrm>
            <a:prstGeom prst="rect">
              <a:avLst/>
            </a:prstGeom>
            <a:noFill/>
            <a:ln>
              <a:noFill/>
            </a:ln>
          </p:spPr>
          <p:txBody>
            <a:bodyPr vert="eaVert" wrap="square" rtlCol="0">
              <a:spAutoFit/>
            </a:bodyPr>
            <a:lstStyle/>
            <a:p>
              <a:r>
                <a:rPr lang="zh-CN" altLang="en-US" sz="1400" dirty="0" smtClean="0">
                  <a:solidFill>
                    <a:schemeClr val="bg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工程监督部</a:t>
              </a:r>
              <a:endParaRPr lang="zh-CN" altLang="en-US" sz="1400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sp>
          <p:nvSpPr>
            <p:cNvPr id="357" name="Freeform 95"/>
            <p:cNvSpPr/>
            <p:nvPr/>
          </p:nvSpPr>
          <p:spPr bwMode="auto">
            <a:xfrm>
              <a:off x="9995853" y="3670740"/>
              <a:ext cx="307975" cy="1172417"/>
            </a:xfrm>
            <a:custGeom>
              <a:avLst/>
              <a:gdLst>
                <a:gd name="T0" fmla="*/ 372 w 372"/>
                <a:gd name="T1" fmla="*/ 34 h 1172"/>
                <a:gd name="T2" fmla="*/ 372 w 372"/>
                <a:gd name="T3" fmla="*/ 1139 h 1172"/>
                <a:gd name="T4" fmla="*/ 338 w 372"/>
                <a:gd name="T5" fmla="*/ 1172 h 1172"/>
                <a:gd name="T6" fmla="*/ 34 w 372"/>
                <a:gd name="T7" fmla="*/ 1172 h 1172"/>
                <a:gd name="T8" fmla="*/ 0 w 372"/>
                <a:gd name="T9" fmla="*/ 1139 h 1172"/>
                <a:gd name="T10" fmla="*/ 0 w 372"/>
                <a:gd name="T11" fmla="*/ 34 h 1172"/>
                <a:gd name="T12" fmla="*/ 34 w 372"/>
                <a:gd name="T13" fmla="*/ 0 h 1172"/>
                <a:gd name="T14" fmla="*/ 338 w 372"/>
                <a:gd name="T15" fmla="*/ 0 h 1172"/>
                <a:gd name="T16" fmla="*/ 372 w 372"/>
                <a:gd name="T17" fmla="*/ 34 h 117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372" h="1172">
                  <a:moveTo>
                    <a:pt x="372" y="34"/>
                  </a:moveTo>
                  <a:lnTo>
                    <a:pt x="372" y="1139"/>
                  </a:lnTo>
                  <a:cubicBezTo>
                    <a:pt x="372" y="1157"/>
                    <a:pt x="357" y="1172"/>
                    <a:pt x="338" y="1172"/>
                  </a:cubicBezTo>
                  <a:lnTo>
                    <a:pt x="34" y="1172"/>
                  </a:lnTo>
                  <a:cubicBezTo>
                    <a:pt x="15" y="1172"/>
                    <a:pt x="0" y="1157"/>
                    <a:pt x="0" y="1139"/>
                  </a:cubicBezTo>
                  <a:lnTo>
                    <a:pt x="0" y="34"/>
                  </a:lnTo>
                  <a:cubicBezTo>
                    <a:pt x="0" y="15"/>
                    <a:pt x="15" y="0"/>
                    <a:pt x="34" y="0"/>
                  </a:cubicBezTo>
                  <a:lnTo>
                    <a:pt x="338" y="0"/>
                  </a:lnTo>
                  <a:cubicBezTo>
                    <a:pt x="357" y="0"/>
                    <a:pt x="372" y="15"/>
                    <a:pt x="372" y="34"/>
                  </a:cubicBezTo>
                  <a:close/>
                </a:path>
              </a:pathLst>
            </a:custGeom>
            <a:solidFill>
              <a:srgbClr val="3F3F3F"/>
            </a:solidFill>
            <a:ln w="25400">
              <a:solidFill>
                <a:schemeClr val="bg2">
                  <a:lumMod val="90000"/>
                </a:schemeClr>
              </a:solidFill>
            </a:ln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sp>
          <p:nvSpPr>
            <p:cNvPr id="358" name="TextBox 112"/>
            <p:cNvSpPr txBox="1"/>
            <p:nvPr/>
          </p:nvSpPr>
          <p:spPr>
            <a:xfrm>
              <a:off x="9940128" y="3761939"/>
              <a:ext cx="400110" cy="990016"/>
            </a:xfrm>
            <a:prstGeom prst="rect">
              <a:avLst/>
            </a:prstGeom>
            <a:noFill/>
          </p:spPr>
          <p:txBody>
            <a:bodyPr vert="eaVert" wrap="square" rtlCol="0">
              <a:spAutoFit/>
            </a:bodyPr>
            <a:lstStyle/>
            <a:p>
              <a:r>
                <a:rPr lang="zh-CN" altLang="en-US" sz="1400" dirty="0" smtClean="0">
                  <a:solidFill>
                    <a:schemeClr val="bg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客服事业部</a:t>
              </a:r>
              <a:endParaRPr lang="zh-CN" altLang="en-US" sz="1400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sp>
          <p:nvSpPr>
            <p:cNvPr id="360" name="Freeform 87"/>
            <p:cNvSpPr/>
            <p:nvPr/>
          </p:nvSpPr>
          <p:spPr bwMode="auto">
            <a:xfrm>
              <a:off x="1296353" y="5011135"/>
              <a:ext cx="307975" cy="1104900"/>
            </a:xfrm>
            <a:custGeom>
              <a:avLst/>
              <a:gdLst>
                <a:gd name="T0" fmla="*/ 372 w 372"/>
                <a:gd name="T1" fmla="*/ 34 h 1336"/>
                <a:gd name="T2" fmla="*/ 372 w 372"/>
                <a:gd name="T3" fmla="*/ 1302 h 1336"/>
                <a:gd name="T4" fmla="*/ 338 w 372"/>
                <a:gd name="T5" fmla="*/ 1336 h 1336"/>
                <a:gd name="T6" fmla="*/ 34 w 372"/>
                <a:gd name="T7" fmla="*/ 1336 h 1336"/>
                <a:gd name="T8" fmla="*/ 0 w 372"/>
                <a:gd name="T9" fmla="*/ 1302 h 1336"/>
                <a:gd name="T10" fmla="*/ 0 w 372"/>
                <a:gd name="T11" fmla="*/ 34 h 1336"/>
                <a:gd name="T12" fmla="*/ 34 w 372"/>
                <a:gd name="T13" fmla="*/ 0 h 1336"/>
                <a:gd name="T14" fmla="*/ 338 w 372"/>
                <a:gd name="T15" fmla="*/ 0 h 1336"/>
                <a:gd name="T16" fmla="*/ 372 w 372"/>
                <a:gd name="T17" fmla="*/ 34 h 133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372" h="1336">
                  <a:moveTo>
                    <a:pt x="372" y="34"/>
                  </a:moveTo>
                  <a:lnTo>
                    <a:pt x="372" y="1302"/>
                  </a:lnTo>
                  <a:cubicBezTo>
                    <a:pt x="372" y="1321"/>
                    <a:pt x="356" y="1336"/>
                    <a:pt x="338" y="1336"/>
                  </a:cubicBezTo>
                  <a:lnTo>
                    <a:pt x="34" y="1336"/>
                  </a:lnTo>
                  <a:cubicBezTo>
                    <a:pt x="15" y="1336"/>
                    <a:pt x="0" y="1321"/>
                    <a:pt x="0" y="1302"/>
                  </a:cubicBezTo>
                  <a:lnTo>
                    <a:pt x="0" y="34"/>
                  </a:lnTo>
                  <a:cubicBezTo>
                    <a:pt x="0" y="16"/>
                    <a:pt x="15" y="0"/>
                    <a:pt x="34" y="0"/>
                  </a:cubicBezTo>
                  <a:lnTo>
                    <a:pt x="338" y="0"/>
                  </a:lnTo>
                  <a:cubicBezTo>
                    <a:pt x="356" y="0"/>
                    <a:pt x="372" y="16"/>
                    <a:pt x="372" y="34"/>
                  </a:cubicBezTo>
                  <a:close/>
                </a:path>
              </a:pathLst>
            </a:custGeom>
            <a:solidFill>
              <a:srgbClr val="3F3F3F"/>
            </a:solidFill>
            <a:ln w="25400">
              <a:solidFill>
                <a:schemeClr val="bg2">
                  <a:lumMod val="75000"/>
                </a:schemeClr>
              </a:solidFill>
            </a:ln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sp>
          <p:nvSpPr>
            <p:cNvPr id="361" name="TextBox 115"/>
            <p:cNvSpPr txBox="1"/>
            <p:nvPr/>
          </p:nvSpPr>
          <p:spPr>
            <a:xfrm>
              <a:off x="1267854" y="5059181"/>
              <a:ext cx="369332" cy="861774"/>
            </a:xfrm>
            <a:prstGeom prst="rect">
              <a:avLst/>
            </a:prstGeom>
            <a:noFill/>
          </p:spPr>
          <p:txBody>
            <a:bodyPr vert="eaVert" wrap="none" rtlCol="0">
              <a:spAutoFit/>
            </a:bodyPr>
            <a:lstStyle/>
            <a:p>
              <a:r>
                <a:rPr lang="zh-CN" altLang="en-US" sz="1200" dirty="0" smtClean="0">
                  <a:solidFill>
                    <a:schemeClr val="bg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国内事业部</a:t>
              </a:r>
              <a:endParaRPr lang="zh-CN" altLang="en-US" sz="1200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sp>
          <p:nvSpPr>
            <p:cNvPr id="363" name="Freeform 88"/>
            <p:cNvSpPr/>
            <p:nvPr/>
          </p:nvSpPr>
          <p:spPr bwMode="auto">
            <a:xfrm>
              <a:off x="1775778" y="5011135"/>
              <a:ext cx="307975" cy="1104900"/>
            </a:xfrm>
            <a:custGeom>
              <a:avLst/>
              <a:gdLst>
                <a:gd name="T0" fmla="*/ 372 w 372"/>
                <a:gd name="T1" fmla="*/ 34 h 1336"/>
                <a:gd name="T2" fmla="*/ 372 w 372"/>
                <a:gd name="T3" fmla="*/ 1302 h 1336"/>
                <a:gd name="T4" fmla="*/ 338 w 372"/>
                <a:gd name="T5" fmla="*/ 1336 h 1336"/>
                <a:gd name="T6" fmla="*/ 34 w 372"/>
                <a:gd name="T7" fmla="*/ 1336 h 1336"/>
                <a:gd name="T8" fmla="*/ 0 w 372"/>
                <a:gd name="T9" fmla="*/ 1302 h 1336"/>
                <a:gd name="T10" fmla="*/ 0 w 372"/>
                <a:gd name="T11" fmla="*/ 34 h 1336"/>
                <a:gd name="T12" fmla="*/ 34 w 372"/>
                <a:gd name="T13" fmla="*/ 0 h 1336"/>
                <a:gd name="T14" fmla="*/ 338 w 372"/>
                <a:gd name="T15" fmla="*/ 0 h 1336"/>
                <a:gd name="T16" fmla="*/ 372 w 372"/>
                <a:gd name="T17" fmla="*/ 34 h 133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372" h="1336">
                  <a:moveTo>
                    <a:pt x="372" y="34"/>
                  </a:moveTo>
                  <a:lnTo>
                    <a:pt x="372" y="1302"/>
                  </a:lnTo>
                  <a:cubicBezTo>
                    <a:pt x="372" y="1321"/>
                    <a:pt x="357" y="1336"/>
                    <a:pt x="338" y="1336"/>
                  </a:cubicBezTo>
                  <a:lnTo>
                    <a:pt x="34" y="1336"/>
                  </a:lnTo>
                  <a:cubicBezTo>
                    <a:pt x="15" y="1336"/>
                    <a:pt x="0" y="1321"/>
                    <a:pt x="0" y="1302"/>
                  </a:cubicBezTo>
                  <a:lnTo>
                    <a:pt x="0" y="34"/>
                  </a:lnTo>
                  <a:cubicBezTo>
                    <a:pt x="0" y="16"/>
                    <a:pt x="15" y="0"/>
                    <a:pt x="34" y="0"/>
                  </a:cubicBezTo>
                  <a:lnTo>
                    <a:pt x="338" y="0"/>
                  </a:lnTo>
                  <a:cubicBezTo>
                    <a:pt x="357" y="0"/>
                    <a:pt x="372" y="16"/>
                    <a:pt x="372" y="34"/>
                  </a:cubicBezTo>
                  <a:close/>
                </a:path>
              </a:pathLst>
            </a:custGeom>
            <a:solidFill>
              <a:srgbClr val="3F3F3F"/>
            </a:solidFill>
            <a:ln w="25400">
              <a:solidFill>
                <a:schemeClr val="bg2">
                  <a:lumMod val="90000"/>
                </a:schemeClr>
              </a:solidFill>
            </a:ln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sp>
          <p:nvSpPr>
            <p:cNvPr id="364" name="TextBox 118"/>
            <p:cNvSpPr txBox="1"/>
            <p:nvPr/>
          </p:nvSpPr>
          <p:spPr>
            <a:xfrm>
              <a:off x="1753629" y="5059181"/>
              <a:ext cx="369332" cy="861774"/>
            </a:xfrm>
            <a:prstGeom prst="rect">
              <a:avLst/>
            </a:prstGeom>
            <a:noFill/>
          </p:spPr>
          <p:txBody>
            <a:bodyPr vert="eaVert" wrap="none" rtlCol="0">
              <a:spAutoFit/>
            </a:bodyPr>
            <a:lstStyle/>
            <a:p>
              <a:r>
                <a:rPr lang="zh-CN" altLang="en-US" sz="1200" dirty="0" smtClean="0">
                  <a:solidFill>
                    <a:schemeClr val="bg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海外事业部</a:t>
              </a:r>
              <a:endParaRPr lang="zh-CN" altLang="en-US" sz="1200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sp>
          <p:nvSpPr>
            <p:cNvPr id="366" name="Freeform 89"/>
            <p:cNvSpPr/>
            <p:nvPr/>
          </p:nvSpPr>
          <p:spPr bwMode="auto">
            <a:xfrm>
              <a:off x="2629853" y="5011135"/>
              <a:ext cx="307975" cy="1104900"/>
            </a:xfrm>
            <a:custGeom>
              <a:avLst/>
              <a:gdLst>
                <a:gd name="T0" fmla="*/ 372 w 372"/>
                <a:gd name="T1" fmla="*/ 34 h 1336"/>
                <a:gd name="T2" fmla="*/ 372 w 372"/>
                <a:gd name="T3" fmla="*/ 1302 h 1336"/>
                <a:gd name="T4" fmla="*/ 338 w 372"/>
                <a:gd name="T5" fmla="*/ 1336 h 1336"/>
                <a:gd name="T6" fmla="*/ 34 w 372"/>
                <a:gd name="T7" fmla="*/ 1336 h 1336"/>
                <a:gd name="T8" fmla="*/ 0 w 372"/>
                <a:gd name="T9" fmla="*/ 1302 h 1336"/>
                <a:gd name="T10" fmla="*/ 0 w 372"/>
                <a:gd name="T11" fmla="*/ 34 h 1336"/>
                <a:gd name="T12" fmla="*/ 34 w 372"/>
                <a:gd name="T13" fmla="*/ 0 h 1336"/>
                <a:gd name="T14" fmla="*/ 338 w 372"/>
                <a:gd name="T15" fmla="*/ 0 h 1336"/>
                <a:gd name="T16" fmla="*/ 372 w 372"/>
                <a:gd name="T17" fmla="*/ 34 h 133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372" h="1336">
                  <a:moveTo>
                    <a:pt x="372" y="34"/>
                  </a:moveTo>
                  <a:lnTo>
                    <a:pt x="372" y="1302"/>
                  </a:lnTo>
                  <a:cubicBezTo>
                    <a:pt x="372" y="1321"/>
                    <a:pt x="356" y="1336"/>
                    <a:pt x="338" y="1336"/>
                  </a:cubicBezTo>
                  <a:lnTo>
                    <a:pt x="34" y="1336"/>
                  </a:lnTo>
                  <a:cubicBezTo>
                    <a:pt x="15" y="1336"/>
                    <a:pt x="0" y="1321"/>
                    <a:pt x="0" y="1302"/>
                  </a:cubicBezTo>
                  <a:lnTo>
                    <a:pt x="0" y="34"/>
                  </a:lnTo>
                  <a:cubicBezTo>
                    <a:pt x="0" y="16"/>
                    <a:pt x="15" y="0"/>
                    <a:pt x="34" y="0"/>
                  </a:cubicBezTo>
                  <a:lnTo>
                    <a:pt x="338" y="0"/>
                  </a:lnTo>
                  <a:cubicBezTo>
                    <a:pt x="357" y="0"/>
                    <a:pt x="372" y="16"/>
                    <a:pt x="372" y="34"/>
                  </a:cubicBezTo>
                  <a:close/>
                </a:path>
              </a:pathLst>
            </a:custGeom>
            <a:solidFill>
              <a:srgbClr val="3F3F3F"/>
            </a:solidFill>
            <a:ln w="25400">
              <a:solidFill>
                <a:schemeClr val="bg2">
                  <a:lumMod val="90000"/>
                </a:schemeClr>
              </a:solidFill>
            </a:ln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sp>
          <p:nvSpPr>
            <p:cNvPr id="367" name="TextBox 121"/>
            <p:cNvSpPr txBox="1"/>
            <p:nvPr/>
          </p:nvSpPr>
          <p:spPr>
            <a:xfrm>
              <a:off x="2591829" y="5059181"/>
              <a:ext cx="369332" cy="861774"/>
            </a:xfrm>
            <a:prstGeom prst="rect">
              <a:avLst/>
            </a:prstGeom>
            <a:noFill/>
          </p:spPr>
          <p:txBody>
            <a:bodyPr vert="eaVert" wrap="none" rtlCol="0">
              <a:spAutoFit/>
            </a:bodyPr>
            <a:lstStyle/>
            <a:p>
              <a:r>
                <a:rPr lang="zh-CN" altLang="en-US" sz="1200" dirty="0" smtClean="0">
                  <a:solidFill>
                    <a:schemeClr val="bg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人力资源部</a:t>
              </a:r>
              <a:endParaRPr lang="zh-CN" altLang="en-US" sz="1200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sp>
          <p:nvSpPr>
            <p:cNvPr id="369" name="Freeform 90"/>
            <p:cNvSpPr/>
            <p:nvPr/>
          </p:nvSpPr>
          <p:spPr bwMode="auto">
            <a:xfrm>
              <a:off x="3110866" y="5011135"/>
              <a:ext cx="307975" cy="1104900"/>
            </a:xfrm>
            <a:custGeom>
              <a:avLst/>
              <a:gdLst>
                <a:gd name="T0" fmla="*/ 372 w 372"/>
                <a:gd name="T1" fmla="*/ 34 h 1336"/>
                <a:gd name="T2" fmla="*/ 372 w 372"/>
                <a:gd name="T3" fmla="*/ 1302 h 1336"/>
                <a:gd name="T4" fmla="*/ 338 w 372"/>
                <a:gd name="T5" fmla="*/ 1336 h 1336"/>
                <a:gd name="T6" fmla="*/ 34 w 372"/>
                <a:gd name="T7" fmla="*/ 1336 h 1336"/>
                <a:gd name="T8" fmla="*/ 0 w 372"/>
                <a:gd name="T9" fmla="*/ 1302 h 1336"/>
                <a:gd name="T10" fmla="*/ 0 w 372"/>
                <a:gd name="T11" fmla="*/ 34 h 1336"/>
                <a:gd name="T12" fmla="*/ 34 w 372"/>
                <a:gd name="T13" fmla="*/ 0 h 1336"/>
                <a:gd name="T14" fmla="*/ 338 w 372"/>
                <a:gd name="T15" fmla="*/ 0 h 1336"/>
                <a:gd name="T16" fmla="*/ 372 w 372"/>
                <a:gd name="T17" fmla="*/ 34 h 133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372" h="1336">
                  <a:moveTo>
                    <a:pt x="372" y="34"/>
                  </a:moveTo>
                  <a:lnTo>
                    <a:pt x="372" y="1302"/>
                  </a:lnTo>
                  <a:cubicBezTo>
                    <a:pt x="372" y="1321"/>
                    <a:pt x="357" y="1336"/>
                    <a:pt x="338" y="1336"/>
                  </a:cubicBezTo>
                  <a:lnTo>
                    <a:pt x="34" y="1336"/>
                  </a:lnTo>
                  <a:cubicBezTo>
                    <a:pt x="15" y="1336"/>
                    <a:pt x="0" y="1321"/>
                    <a:pt x="0" y="1302"/>
                  </a:cubicBezTo>
                  <a:lnTo>
                    <a:pt x="0" y="34"/>
                  </a:lnTo>
                  <a:cubicBezTo>
                    <a:pt x="0" y="16"/>
                    <a:pt x="15" y="0"/>
                    <a:pt x="34" y="0"/>
                  </a:cubicBezTo>
                  <a:lnTo>
                    <a:pt x="338" y="0"/>
                  </a:lnTo>
                  <a:cubicBezTo>
                    <a:pt x="357" y="0"/>
                    <a:pt x="372" y="16"/>
                    <a:pt x="372" y="34"/>
                  </a:cubicBezTo>
                  <a:close/>
                </a:path>
              </a:pathLst>
            </a:custGeom>
            <a:solidFill>
              <a:srgbClr val="3F3F3F"/>
            </a:solidFill>
            <a:ln w="25400">
              <a:solidFill>
                <a:schemeClr val="bg2">
                  <a:lumMod val="90000"/>
                </a:schemeClr>
              </a:solidFill>
            </a:ln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sp>
          <p:nvSpPr>
            <p:cNvPr id="370" name="TextBox 124"/>
            <p:cNvSpPr txBox="1"/>
            <p:nvPr/>
          </p:nvSpPr>
          <p:spPr>
            <a:xfrm>
              <a:off x="3077604" y="5059181"/>
              <a:ext cx="369332" cy="553998"/>
            </a:xfrm>
            <a:prstGeom prst="rect">
              <a:avLst/>
            </a:prstGeom>
            <a:noFill/>
          </p:spPr>
          <p:txBody>
            <a:bodyPr vert="eaVert" wrap="none" rtlCol="0">
              <a:spAutoFit/>
            </a:bodyPr>
            <a:lstStyle/>
            <a:p>
              <a:r>
                <a:rPr lang="zh-CN" altLang="en-US" sz="1200" dirty="0" smtClean="0">
                  <a:solidFill>
                    <a:schemeClr val="bg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综合部</a:t>
              </a:r>
              <a:endParaRPr lang="zh-CN" altLang="en-US" sz="1200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sp>
          <p:nvSpPr>
            <p:cNvPr id="372" name="Freeform 96"/>
            <p:cNvSpPr/>
            <p:nvPr/>
          </p:nvSpPr>
          <p:spPr bwMode="auto">
            <a:xfrm>
              <a:off x="3699828" y="4993672"/>
              <a:ext cx="307975" cy="1500188"/>
            </a:xfrm>
            <a:custGeom>
              <a:avLst/>
              <a:gdLst>
                <a:gd name="T0" fmla="*/ 371 w 371"/>
                <a:gd name="T1" fmla="*/ 34 h 1813"/>
                <a:gd name="T2" fmla="*/ 371 w 371"/>
                <a:gd name="T3" fmla="*/ 1780 h 1813"/>
                <a:gd name="T4" fmla="*/ 338 w 371"/>
                <a:gd name="T5" fmla="*/ 1813 h 1813"/>
                <a:gd name="T6" fmla="*/ 33 w 371"/>
                <a:gd name="T7" fmla="*/ 1813 h 1813"/>
                <a:gd name="T8" fmla="*/ 0 w 371"/>
                <a:gd name="T9" fmla="*/ 1780 h 1813"/>
                <a:gd name="T10" fmla="*/ 0 w 371"/>
                <a:gd name="T11" fmla="*/ 34 h 1813"/>
                <a:gd name="T12" fmla="*/ 33 w 371"/>
                <a:gd name="T13" fmla="*/ 0 h 1813"/>
                <a:gd name="T14" fmla="*/ 338 w 371"/>
                <a:gd name="T15" fmla="*/ 0 h 1813"/>
                <a:gd name="T16" fmla="*/ 371 w 371"/>
                <a:gd name="T17" fmla="*/ 34 h 181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371" h="1813">
                  <a:moveTo>
                    <a:pt x="371" y="34"/>
                  </a:moveTo>
                  <a:lnTo>
                    <a:pt x="371" y="1780"/>
                  </a:lnTo>
                  <a:cubicBezTo>
                    <a:pt x="371" y="1798"/>
                    <a:pt x="356" y="1813"/>
                    <a:pt x="338" y="1813"/>
                  </a:cubicBezTo>
                  <a:lnTo>
                    <a:pt x="33" y="1813"/>
                  </a:lnTo>
                  <a:cubicBezTo>
                    <a:pt x="15" y="1813"/>
                    <a:pt x="0" y="1798"/>
                    <a:pt x="0" y="1780"/>
                  </a:cubicBezTo>
                  <a:lnTo>
                    <a:pt x="0" y="34"/>
                  </a:lnTo>
                  <a:cubicBezTo>
                    <a:pt x="0" y="15"/>
                    <a:pt x="15" y="0"/>
                    <a:pt x="33" y="0"/>
                  </a:cubicBezTo>
                  <a:lnTo>
                    <a:pt x="338" y="0"/>
                  </a:lnTo>
                  <a:cubicBezTo>
                    <a:pt x="356" y="0"/>
                    <a:pt x="371" y="15"/>
                    <a:pt x="371" y="34"/>
                  </a:cubicBezTo>
                  <a:close/>
                </a:path>
              </a:pathLst>
            </a:custGeom>
            <a:solidFill>
              <a:srgbClr val="3F3F3F"/>
            </a:solidFill>
            <a:ln w="25400">
              <a:solidFill>
                <a:schemeClr val="bg2">
                  <a:lumMod val="90000"/>
                </a:schemeClr>
              </a:solidFill>
            </a:ln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sp>
          <p:nvSpPr>
            <p:cNvPr id="373" name="TextBox 127"/>
            <p:cNvSpPr txBox="1"/>
            <p:nvPr/>
          </p:nvSpPr>
          <p:spPr>
            <a:xfrm>
              <a:off x="3660579" y="4987173"/>
              <a:ext cx="369332" cy="1477328"/>
            </a:xfrm>
            <a:prstGeom prst="rect">
              <a:avLst/>
            </a:prstGeom>
            <a:noFill/>
          </p:spPr>
          <p:txBody>
            <a:bodyPr vert="eaVert" wrap="none" rtlCol="0">
              <a:spAutoFit/>
            </a:bodyPr>
            <a:lstStyle/>
            <a:p>
              <a:r>
                <a:rPr lang="zh-CN" altLang="en-US" sz="1200" dirty="0" smtClean="0">
                  <a:solidFill>
                    <a:schemeClr val="bg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餐饮管理系统研发部</a:t>
              </a:r>
              <a:endParaRPr lang="zh-CN" altLang="en-US" sz="1200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sp>
          <p:nvSpPr>
            <p:cNvPr id="375" name="Freeform 97"/>
            <p:cNvSpPr/>
            <p:nvPr/>
          </p:nvSpPr>
          <p:spPr bwMode="auto">
            <a:xfrm>
              <a:off x="4180841" y="4993672"/>
              <a:ext cx="307975" cy="1500188"/>
            </a:xfrm>
            <a:custGeom>
              <a:avLst/>
              <a:gdLst>
                <a:gd name="T0" fmla="*/ 372 w 372"/>
                <a:gd name="T1" fmla="*/ 34 h 1813"/>
                <a:gd name="T2" fmla="*/ 372 w 372"/>
                <a:gd name="T3" fmla="*/ 1780 h 1813"/>
                <a:gd name="T4" fmla="*/ 338 w 372"/>
                <a:gd name="T5" fmla="*/ 1813 h 1813"/>
                <a:gd name="T6" fmla="*/ 34 w 372"/>
                <a:gd name="T7" fmla="*/ 1813 h 1813"/>
                <a:gd name="T8" fmla="*/ 0 w 372"/>
                <a:gd name="T9" fmla="*/ 1780 h 1813"/>
                <a:gd name="T10" fmla="*/ 0 w 372"/>
                <a:gd name="T11" fmla="*/ 34 h 1813"/>
                <a:gd name="T12" fmla="*/ 34 w 372"/>
                <a:gd name="T13" fmla="*/ 0 h 1813"/>
                <a:gd name="T14" fmla="*/ 338 w 372"/>
                <a:gd name="T15" fmla="*/ 0 h 1813"/>
                <a:gd name="T16" fmla="*/ 372 w 372"/>
                <a:gd name="T17" fmla="*/ 34 h 181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372" h="1813">
                  <a:moveTo>
                    <a:pt x="372" y="34"/>
                  </a:moveTo>
                  <a:lnTo>
                    <a:pt x="372" y="1780"/>
                  </a:lnTo>
                  <a:cubicBezTo>
                    <a:pt x="372" y="1798"/>
                    <a:pt x="357" y="1813"/>
                    <a:pt x="338" y="1813"/>
                  </a:cubicBezTo>
                  <a:lnTo>
                    <a:pt x="34" y="1813"/>
                  </a:lnTo>
                  <a:cubicBezTo>
                    <a:pt x="15" y="1813"/>
                    <a:pt x="0" y="1798"/>
                    <a:pt x="0" y="1780"/>
                  </a:cubicBezTo>
                  <a:lnTo>
                    <a:pt x="0" y="34"/>
                  </a:lnTo>
                  <a:cubicBezTo>
                    <a:pt x="0" y="15"/>
                    <a:pt x="15" y="0"/>
                    <a:pt x="34" y="0"/>
                  </a:cubicBezTo>
                  <a:lnTo>
                    <a:pt x="338" y="0"/>
                  </a:lnTo>
                  <a:cubicBezTo>
                    <a:pt x="357" y="0"/>
                    <a:pt x="372" y="15"/>
                    <a:pt x="372" y="34"/>
                  </a:cubicBezTo>
                  <a:close/>
                </a:path>
              </a:pathLst>
            </a:custGeom>
            <a:solidFill>
              <a:srgbClr val="3F3F3F"/>
            </a:solidFill>
            <a:ln w="25400">
              <a:solidFill>
                <a:schemeClr val="bg2">
                  <a:lumMod val="90000"/>
                </a:schemeClr>
              </a:solidFill>
            </a:ln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sp>
          <p:nvSpPr>
            <p:cNvPr id="376" name="TextBox 130"/>
            <p:cNvSpPr txBox="1"/>
            <p:nvPr/>
          </p:nvSpPr>
          <p:spPr>
            <a:xfrm>
              <a:off x="4171654" y="4987173"/>
              <a:ext cx="369332" cy="1477328"/>
            </a:xfrm>
            <a:prstGeom prst="rect">
              <a:avLst/>
            </a:prstGeom>
            <a:noFill/>
          </p:spPr>
          <p:txBody>
            <a:bodyPr vert="eaVert" wrap="none" rtlCol="0">
              <a:spAutoFit/>
            </a:bodyPr>
            <a:lstStyle/>
            <a:p>
              <a:r>
                <a:rPr lang="zh-CN" altLang="en-US" sz="1200" dirty="0" smtClean="0">
                  <a:solidFill>
                    <a:schemeClr val="bg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酒店管理系统研发部</a:t>
              </a:r>
              <a:endParaRPr lang="zh-CN" altLang="en-US" sz="1200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sp>
          <p:nvSpPr>
            <p:cNvPr id="378" name="Freeform 98"/>
            <p:cNvSpPr/>
            <p:nvPr/>
          </p:nvSpPr>
          <p:spPr bwMode="auto">
            <a:xfrm>
              <a:off x="4711066" y="4993672"/>
              <a:ext cx="307975" cy="1500188"/>
            </a:xfrm>
            <a:custGeom>
              <a:avLst/>
              <a:gdLst>
                <a:gd name="T0" fmla="*/ 372 w 372"/>
                <a:gd name="T1" fmla="*/ 34 h 1813"/>
                <a:gd name="T2" fmla="*/ 372 w 372"/>
                <a:gd name="T3" fmla="*/ 1780 h 1813"/>
                <a:gd name="T4" fmla="*/ 339 w 372"/>
                <a:gd name="T5" fmla="*/ 1813 h 1813"/>
                <a:gd name="T6" fmla="*/ 34 w 372"/>
                <a:gd name="T7" fmla="*/ 1813 h 1813"/>
                <a:gd name="T8" fmla="*/ 0 w 372"/>
                <a:gd name="T9" fmla="*/ 1780 h 1813"/>
                <a:gd name="T10" fmla="*/ 0 w 372"/>
                <a:gd name="T11" fmla="*/ 34 h 1813"/>
                <a:gd name="T12" fmla="*/ 34 w 372"/>
                <a:gd name="T13" fmla="*/ 0 h 1813"/>
                <a:gd name="T14" fmla="*/ 339 w 372"/>
                <a:gd name="T15" fmla="*/ 0 h 1813"/>
                <a:gd name="T16" fmla="*/ 372 w 372"/>
                <a:gd name="T17" fmla="*/ 34 h 181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372" h="1813">
                  <a:moveTo>
                    <a:pt x="372" y="34"/>
                  </a:moveTo>
                  <a:lnTo>
                    <a:pt x="372" y="1780"/>
                  </a:lnTo>
                  <a:cubicBezTo>
                    <a:pt x="372" y="1798"/>
                    <a:pt x="357" y="1813"/>
                    <a:pt x="339" y="1813"/>
                  </a:cubicBezTo>
                  <a:lnTo>
                    <a:pt x="34" y="1813"/>
                  </a:lnTo>
                  <a:cubicBezTo>
                    <a:pt x="16" y="1813"/>
                    <a:pt x="0" y="1798"/>
                    <a:pt x="0" y="1780"/>
                  </a:cubicBezTo>
                  <a:lnTo>
                    <a:pt x="0" y="34"/>
                  </a:lnTo>
                  <a:cubicBezTo>
                    <a:pt x="0" y="15"/>
                    <a:pt x="16" y="0"/>
                    <a:pt x="34" y="0"/>
                  </a:cubicBezTo>
                  <a:lnTo>
                    <a:pt x="339" y="0"/>
                  </a:lnTo>
                  <a:cubicBezTo>
                    <a:pt x="357" y="0"/>
                    <a:pt x="372" y="15"/>
                    <a:pt x="372" y="34"/>
                  </a:cubicBezTo>
                  <a:close/>
                </a:path>
              </a:pathLst>
            </a:custGeom>
            <a:solidFill>
              <a:srgbClr val="3F3F3F"/>
            </a:solidFill>
            <a:ln w="25400">
              <a:solidFill>
                <a:schemeClr val="bg2">
                  <a:lumMod val="90000"/>
                </a:schemeClr>
              </a:solidFill>
            </a:ln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sp>
          <p:nvSpPr>
            <p:cNvPr id="379" name="TextBox 133"/>
            <p:cNvSpPr txBox="1"/>
            <p:nvPr/>
          </p:nvSpPr>
          <p:spPr>
            <a:xfrm>
              <a:off x="4677846" y="4987173"/>
              <a:ext cx="369332" cy="1477328"/>
            </a:xfrm>
            <a:prstGeom prst="rect">
              <a:avLst/>
            </a:prstGeom>
            <a:noFill/>
          </p:spPr>
          <p:txBody>
            <a:bodyPr vert="eaVert" wrap="none" rtlCol="0">
              <a:spAutoFit/>
            </a:bodyPr>
            <a:lstStyle/>
            <a:p>
              <a:r>
                <a:rPr lang="zh-CN" altLang="en-US" sz="1200" dirty="0" smtClean="0">
                  <a:solidFill>
                    <a:schemeClr val="bg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康乐管理系统研发部</a:t>
              </a:r>
              <a:endParaRPr lang="zh-CN" altLang="en-US" sz="1200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sp>
          <p:nvSpPr>
            <p:cNvPr id="381" name="Freeform 99"/>
            <p:cNvSpPr/>
            <p:nvPr/>
          </p:nvSpPr>
          <p:spPr bwMode="auto">
            <a:xfrm>
              <a:off x="5192078" y="4993672"/>
              <a:ext cx="307975" cy="1500188"/>
            </a:xfrm>
            <a:custGeom>
              <a:avLst/>
              <a:gdLst>
                <a:gd name="T0" fmla="*/ 371 w 371"/>
                <a:gd name="T1" fmla="*/ 34 h 1813"/>
                <a:gd name="T2" fmla="*/ 371 w 371"/>
                <a:gd name="T3" fmla="*/ 1780 h 1813"/>
                <a:gd name="T4" fmla="*/ 338 w 371"/>
                <a:gd name="T5" fmla="*/ 1813 h 1813"/>
                <a:gd name="T6" fmla="*/ 33 w 371"/>
                <a:gd name="T7" fmla="*/ 1813 h 1813"/>
                <a:gd name="T8" fmla="*/ 0 w 371"/>
                <a:gd name="T9" fmla="*/ 1780 h 1813"/>
                <a:gd name="T10" fmla="*/ 0 w 371"/>
                <a:gd name="T11" fmla="*/ 34 h 1813"/>
                <a:gd name="T12" fmla="*/ 33 w 371"/>
                <a:gd name="T13" fmla="*/ 0 h 1813"/>
                <a:gd name="T14" fmla="*/ 338 w 371"/>
                <a:gd name="T15" fmla="*/ 0 h 1813"/>
                <a:gd name="T16" fmla="*/ 371 w 371"/>
                <a:gd name="T17" fmla="*/ 34 h 181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371" h="1813">
                  <a:moveTo>
                    <a:pt x="371" y="34"/>
                  </a:moveTo>
                  <a:lnTo>
                    <a:pt x="371" y="1780"/>
                  </a:lnTo>
                  <a:cubicBezTo>
                    <a:pt x="371" y="1798"/>
                    <a:pt x="356" y="1813"/>
                    <a:pt x="338" y="1813"/>
                  </a:cubicBezTo>
                  <a:lnTo>
                    <a:pt x="33" y="1813"/>
                  </a:lnTo>
                  <a:cubicBezTo>
                    <a:pt x="15" y="1813"/>
                    <a:pt x="0" y="1798"/>
                    <a:pt x="0" y="1780"/>
                  </a:cubicBezTo>
                  <a:lnTo>
                    <a:pt x="0" y="34"/>
                  </a:lnTo>
                  <a:cubicBezTo>
                    <a:pt x="0" y="15"/>
                    <a:pt x="15" y="0"/>
                    <a:pt x="33" y="0"/>
                  </a:cubicBezTo>
                  <a:lnTo>
                    <a:pt x="338" y="0"/>
                  </a:lnTo>
                  <a:cubicBezTo>
                    <a:pt x="356" y="0"/>
                    <a:pt x="371" y="15"/>
                    <a:pt x="371" y="34"/>
                  </a:cubicBezTo>
                  <a:close/>
                </a:path>
              </a:pathLst>
            </a:custGeom>
            <a:solidFill>
              <a:srgbClr val="3F3F3F"/>
            </a:solidFill>
            <a:ln w="25400">
              <a:solidFill>
                <a:schemeClr val="bg2">
                  <a:lumMod val="90000"/>
                </a:schemeClr>
              </a:solidFill>
            </a:ln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sp>
          <p:nvSpPr>
            <p:cNvPr id="382" name="TextBox 136"/>
            <p:cNvSpPr txBox="1"/>
            <p:nvPr/>
          </p:nvSpPr>
          <p:spPr>
            <a:xfrm>
              <a:off x="5180212" y="4987173"/>
              <a:ext cx="369332" cy="1477328"/>
            </a:xfrm>
            <a:prstGeom prst="rect">
              <a:avLst/>
            </a:prstGeom>
            <a:noFill/>
          </p:spPr>
          <p:txBody>
            <a:bodyPr vert="eaVert" wrap="none" rtlCol="0">
              <a:spAutoFit/>
            </a:bodyPr>
            <a:lstStyle/>
            <a:p>
              <a:r>
                <a:rPr lang="zh-CN" altLang="en-US" sz="1200" dirty="0" smtClean="0">
                  <a:solidFill>
                    <a:schemeClr val="bg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无线电子菜谱研发部</a:t>
              </a:r>
              <a:endParaRPr lang="zh-CN" altLang="en-US" sz="1200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sp>
          <p:nvSpPr>
            <p:cNvPr id="384" name="Freeform 100"/>
            <p:cNvSpPr/>
            <p:nvPr/>
          </p:nvSpPr>
          <p:spPr bwMode="auto">
            <a:xfrm>
              <a:off x="5698491" y="4993672"/>
              <a:ext cx="306388" cy="1500188"/>
            </a:xfrm>
            <a:custGeom>
              <a:avLst/>
              <a:gdLst>
                <a:gd name="T0" fmla="*/ 371 w 371"/>
                <a:gd name="T1" fmla="*/ 34 h 1813"/>
                <a:gd name="T2" fmla="*/ 371 w 371"/>
                <a:gd name="T3" fmla="*/ 1780 h 1813"/>
                <a:gd name="T4" fmla="*/ 338 w 371"/>
                <a:gd name="T5" fmla="*/ 1813 h 1813"/>
                <a:gd name="T6" fmla="*/ 33 w 371"/>
                <a:gd name="T7" fmla="*/ 1813 h 1813"/>
                <a:gd name="T8" fmla="*/ 0 w 371"/>
                <a:gd name="T9" fmla="*/ 1780 h 1813"/>
                <a:gd name="T10" fmla="*/ 0 w 371"/>
                <a:gd name="T11" fmla="*/ 34 h 1813"/>
                <a:gd name="T12" fmla="*/ 33 w 371"/>
                <a:gd name="T13" fmla="*/ 0 h 1813"/>
                <a:gd name="T14" fmla="*/ 338 w 371"/>
                <a:gd name="T15" fmla="*/ 0 h 1813"/>
                <a:gd name="T16" fmla="*/ 371 w 371"/>
                <a:gd name="T17" fmla="*/ 34 h 181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371" h="1813">
                  <a:moveTo>
                    <a:pt x="371" y="34"/>
                  </a:moveTo>
                  <a:lnTo>
                    <a:pt x="371" y="1780"/>
                  </a:lnTo>
                  <a:cubicBezTo>
                    <a:pt x="371" y="1798"/>
                    <a:pt x="356" y="1813"/>
                    <a:pt x="338" y="1813"/>
                  </a:cubicBezTo>
                  <a:lnTo>
                    <a:pt x="33" y="1813"/>
                  </a:lnTo>
                  <a:cubicBezTo>
                    <a:pt x="15" y="1813"/>
                    <a:pt x="0" y="1798"/>
                    <a:pt x="0" y="1780"/>
                  </a:cubicBezTo>
                  <a:lnTo>
                    <a:pt x="0" y="34"/>
                  </a:lnTo>
                  <a:cubicBezTo>
                    <a:pt x="0" y="15"/>
                    <a:pt x="15" y="0"/>
                    <a:pt x="33" y="0"/>
                  </a:cubicBezTo>
                  <a:lnTo>
                    <a:pt x="338" y="0"/>
                  </a:lnTo>
                  <a:cubicBezTo>
                    <a:pt x="356" y="0"/>
                    <a:pt x="371" y="15"/>
                    <a:pt x="371" y="34"/>
                  </a:cubicBezTo>
                  <a:close/>
                </a:path>
              </a:pathLst>
            </a:custGeom>
            <a:solidFill>
              <a:srgbClr val="3F3F3F"/>
            </a:solidFill>
            <a:ln w="25400">
              <a:solidFill>
                <a:schemeClr val="bg2">
                  <a:lumMod val="90000"/>
                </a:schemeClr>
              </a:solidFill>
            </a:ln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sp>
          <p:nvSpPr>
            <p:cNvPr id="385" name="TextBox 139"/>
            <p:cNvSpPr txBox="1"/>
            <p:nvPr/>
          </p:nvSpPr>
          <p:spPr>
            <a:xfrm>
              <a:off x="5658879" y="4987173"/>
              <a:ext cx="369332" cy="1323439"/>
            </a:xfrm>
            <a:prstGeom prst="rect">
              <a:avLst/>
            </a:prstGeom>
            <a:noFill/>
          </p:spPr>
          <p:txBody>
            <a:bodyPr vert="eaVert" wrap="none" rtlCol="0">
              <a:spAutoFit/>
            </a:bodyPr>
            <a:lstStyle/>
            <a:p>
              <a:r>
                <a:rPr lang="zh-CN" altLang="en-US" sz="1200" dirty="0" smtClean="0">
                  <a:solidFill>
                    <a:schemeClr val="bg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新概念产品研发部</a:t>
              </a:r>
              <a:endParaRPr lang="zh-CN" altLang="en-US" sz="1200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sp>
          <p:nvSpPr>
            <p:cNvPr id="387" name="Freeform 101"/>
            <p:cNvSpPr/>
            <p:nvPr/>
          </p:nvSpPr>
          <p:spPr bwMode="auto">
            <a:xfrm>
              <a:off x="6592253" y="4993672"/>
              <a:ext cx="306388" cy="1500188"/>
            </a:xfrm>
            <a:custGeom>
              <a:avLst/>
              <a:gdLst>
                <a:gd name="T0" fmla="*/ 371 w 371"/>
                <a:gd name="T1" fmla="*/ 34 h 1813"/>
                <a:gd name="T2" fmla="*/ 371 w 371"/>
                <a:gd name="T3" fmla="*/ 1780 h 1813"/>
                <a:gd name="T4" fmla="*/ 338 w 371"/>
                <a:gd name="T5" fmla="*/ 1813 h 1813"/>
                <a:gd name="T6" fmla="*/ 33 w 371"/>
                <a:gd name="T7" fmla="*/ 1813 h 1813"/>
                <a:gd name="T8" fmla="*/ 0 w 371"/>
                <a:gd name="T9" fmla="*/ 1780 h 1813"/>
                <a:gd name="T10" fmla="*/ 0 w 371"/>
                <a:gd name="T11" fmla="*/ 34 h 1813"/>
                <a:gd name="T12" fmla="*/ 33 w 371"/>
                <a:gd name="T13" fmla="*/ 0 h 1813"/>
                <a:gd name="T14" fmla="*/ 338 w 371"/>
                <a:gd name="T15" fmla="*/ 0 h 1813"/>
                <a:gd name="T16" fmla="*/ 371 w 371"/>
                <a:gd name="T17" fmla="*/ 34 h 181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371" h="1813">
                  <a:moveTo>
                    <a:pt x="371" y="34"/>
                  </a:moveTo>
                  <a:lnTo>
                    <a:pt x="371" y="1780"/>
                  </a:lnTo>
                  <a:cubicBezTo>
                    <a:pt x="371" y="1798"/>
                    <a:pt x="356" y="1813"/>
                    <a:pt x="338" y="1813"/>
                  </a:cubicBezTo>
                  <a:lnTo>
                    <a:pt x="33" y="1813"/>
                  </a:lnTo>
                  <a:cubicBezTo>
                    <a:pt x="15" y="1813"/>
                    <a:pt x="0" y="1798"/>
                    <a:pt x="0" y="1780"/>
                  </a:cubicBezTo>
                  <a:lnTo>
                    <a:pt x="0" y="34"/>
                  </a:lnTo>
                  <a:cubicBezTo>
                    <a:pt x="0" y="15"/>
                    <a:pt x="15" y="0"/>
                    <a:pt x="33" y="0"/>
                  </a:cubicBezTo>
                  <a:lnTo>
                    <a:pt x="338" y="0"/>
                  </a:lnTo>
                  <a:cubicBezTo>
                    <a:pt x="356" y="0"/>
                    <a:pt x="371" y="15"/>
                    <a:pt x="371" y="34"/>
                  </a:cubicBezTo>
                  <a:close/>
                </a:path>
              </a:pathLst>
            </a:custGeom>
            <a:solidFill>
              <a:srgbClr val="3F3F3F"/>
            </a:solidFill>
            <a:ln w="25400">
              <a:solidFill>
                <a:schemeClr val="bg2">
                  <a:lumMod val="90000"/>
                </a:schemeClr>
              </a:solidFill>
            </a:ln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sp>
          <p:nvSpPr>
            <p:cNvPr id="388" name="TextBox 142"/>
            <p:cNvSpPr txBox="1"/>
            <p:nvPr/>
          </p:nvSpPr>
          <p:spPr>
            <a:xfrm>
              <a:off x="6544704" y="5048431"/>
              <a:ext cx="369332" cy="861774"/>
            </a:xfrm>
            <a:prstGeom prst="rect">
              <a:avLst/>
            </a:prstGeom>
            <a:noFill/>
          </p:spPr>
          <p:txBody>
            <a:bodyPr vert="eaVert" wrap="none" rtlCol="0">
              <a:spAutoFit/>
            </a:bodyPr>
            <a:lstStyle/>
            <a:p>
              <a:r>
                <a:rPr lang="zh-CN" altLang="en-US" sz="1200" dirty="0" smtClean="0">
                  <a:solidFill>
                    <a:schemeClr val="bg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售后部门</a:t>
              </a:r>
              <a:r>
                <a:rPr lang="en-US" altLang="zh-CN" sz="1200" dirty="0">
                  <a:solidFill>
                    <a:schemeClr val="bg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①</a:t>
              </a:r>
              <a:endParaRPr lang="zh-CN" altLang="en-US" sz="1200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sp>
          <p:nvSpPr>
            <p:cNvPr id="390" name="Freeform 102"/>
            <p:cNvSpPr/>
            <p:nvPr/>
          </p:nvSpPr>
          <p:spPr bwMode="auto">
            <a:xfrm>
              <a:off x="7147878" y="4993672"/>
              <a:ext cx="307975" cy="1500188"/>
            </a:xfrm>
            <a:custGeom>
              <a:avLst/>
              <a:gdLst>
                <a:gd name="T0" fmla="*/ 371 w 371"/>
                <a:gd name="T1" fmla="*/ 34 h 1813"/>
                <a:gd name="T2" fmla="*/ 371 w 371"/>
                <a:gd name="T3" fmla="*/ 1780 h 1813"/>
                <a:gd name="T4" fmla="*/ 338 w 371"/>
                <a:gd name="T5" fmla="*/ 1813 h 1813"/>
                <a:gd name="T6" fmla="*/ 33 w 371"/>
                <a:gd name="T7" fmla="*/ 1813 h 1813"/>
                <a:gd name="T8" fmla="*/ 0 w 371"/>
                <a:gd name="T9" fmla="*/ 1780 h 1813"/>
                <a:gd name="T10" fmla="*/ 0 w 371"/>
                <a:gd name="T11" fmla="*/ 34 h 1813"/>
                <a:gd name="T12" fmla="*/ 33 w 371"/>
                <a:gd name="T13" fmla="*/ 0 h 1813"/>
                <a:gd name="T14" fmla="*/ 338 w 371"/>
                <a:gd name="T15" fmla="*/ 0 h 1813"/>
                <a:gd name="T16" fmla="*/ 371 w 371"/>
                <a:gd name="T17" fmla="*/ 34 h 181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371" h="1813">
                  <a:moveTo>
                    <a:pt x="371" y="34"/>
                  </a:moveTo>
                  <a:lnTo>
                    <a:pt x="371" y="1780"/>
                  </a:lnTo>
                  <a:cubicBezTo>
                    <a:pt x="371" y="1798"/>
                    <a:pt x="356" y="1813"/>
                    <a:pt x="338" y="1813"/>
                  </a:cubicBezTo>
                  <a:lnTo>
                    <a:pt x="33" y="1813"/>
                  </a:lnTo>
                  <a:cubicBezTo>
                    <a:pt x="15" y="1813"/>
                    <a:pt x="0" y="1798"/>
                    <a:pt x="0" y="1780"/>
                  </a:cubicBezTo>
                  <a:lnTo>
                    <a:pt x="0" y="34"/>
                  </a:lnTo>
                  <a:cubicBezTo>
                    <a:pt x="0" y="15"/>
                    <a:pt x="15" y="0"/>
                    <a:pt x="33" y="0"/>
                  </a:cubicBezTo>
                  <a:lnTo>
                    <a:pt x="338" y="0"/>
                  </a:lnTo>
                  <a:cubicBezTo>
                    <a:pt x="356" y="0"/>
                    <a:pt x="371" y="15"/>
                    <a:pt x="371" y="34"/>
                  </a:cubicBezTo>
                  <a:close/>
                </a:path>
              </a:pathLst>
            </a:custGeom>
            <a:solidFill>
              <a:srgbClr val="3F3F3F"/>
            </a:solidFill>
            <a:ln w="25400">
              <a:solidFill>
                <a:schemeClr val="bg2">
                  <a:lumMod val="90000"/>
                </a:schemeClr>
              </a:solidFill>
            </a:ln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sp>
          <p:nvSpPr>
            <p:cNvPr id="391" name="TextBox 145"/>
            <p:cNvSpPr txBox="1"/>
            <p:nvPr/>
          </p:nvSpPr>
          <p:spPr>
            <a:xfrm>
              <a:off x="7116204" y="5048431"/>
              <a:ext cx="369332" cy="861774"/>
            </a:xfrm>
            <a:prstGeom prst="rect">
              <a:avLst/>
            </a:prstGeom>
            <a:noFill/>
          </p:spPr>
          <p:txBody>
            <a:bodyPr vert="eaVert" wrap="none" rtlCol="0">
              <a:spAutoFit/>
            </a:bodyPr>
            <a:lstStyle>
              <a:defPPr>
                <a:defRPr lang="zh-CN"/>
              </a:defPPr>
              <a:lvl1pPr>
                <a:defRPr sz="1200">
                  <a:solidFill>
                    <a:schemeClr val="accent3"/>
                  </a:solidFill>
                  <a:latin typeface="+mn-ea"/>
                  <a:ea typeface="+mn-ea"/>
                </a:defRPr>
              </a:lvl1pPr>
            </a:lstStyle>
            <a:p>
              <a:r>
                <a:rPr lang="zh-CN" altLang="en-US" dirty="0">
                  <a:solidFill>
                    <a:schemeClr val="bg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售后部门</a:t>
              </a:r>
              <a:r>
                <a:rPr lang="en-US" altLang="zh-CN" dirty="0">
                  <a:solidFill>
                    <a:schemeClr val="bg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②</a:t>
              </a:r>
              <a:endParaRPr lang="zh-CN" altLang="en-US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sp>
          <p:nvSpPr>
            <p:cNvPr id="393" name="Freeform 103"/>
            <p:cNvSpPr/>
            <p:nvPr/>
          </p:nvSpPr>
          <p:spPr bwMode="auto">
            <a:xfrm>
              <a:off x="7678558" y="4993672"/>
              <a:ext cx="307975" cy="1500188"/>
            </a:xfrm>
            <a:custGeom>
              <a:avLst/>
              <a:gdLst>
                <a:gd name="T0" fmla="*/ 372 w 372"/>
                <a:gd name="T1" fmla="*/ 34 h 1813"/>
                <a:gd name="T2" fmla="*/ 372 w 372"/>
                <a:gd name="T3" fmla="*/ 1780 h 1813"/>
                <a:gd name="T4" fmla="*/ 338 w 372"/>
                <a:gd name="T5" fmla="*/ 1813 h 1813"/>
                <a:gd name="T6" fmla="*/ 34 w 372"/>
                <a:gd name="T7" fmla="*/ 1813 h 1813"/>
                <a:gd name="T8" fmla="*/ 0 w 372"/>
                <a:gd name="T9" fmla="*/ 1780 h 1813"/>
                <a:gd name="T10" fmla="*/ 0 w 372"/>
                <a:gd name="T11" fmla="*/ 34 h 1813"/>
                <a:gd name="T12" fmla="*/ 34 w 372"/>
                <a:gd name="T13" fmla="*/ 0 h 1813"/>
                <a:gd name="T14" fmla="*/ 338 w 372"/>
                <a:gd name="T15" fmla="*/ 0 h 1813"/>
                <a:gd name="T16" fmla="*/ 372 w 372"/>
                <a:gd name="T17" fmla="*/ 34 h 181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372" h="1813">
                  <a:moveTo>
                    <a:pt x="372" y="34"/>
                  </a:moveTo>
                  <a:lnTo>
                    <a:pt x="372" y="1780"/>
                  </a:lnTo>
                  <a:cubicBezTo>
                    <a:pt x="372" y="1798"/>
                    <a:pt x="357" y="1813"/>
                    <a:pt x="338" y="1813"/>
                  </a:cubicBezTo>
                  <a:lnTo>
                    <a:pt x="34" y="1813"/>
                  </a:lnTo>
                  <a:cubicBezTo>
                    <a:pt x="15" y="1813"/>
                    <a:pt x="0" y="1798"/>
                    <a:pt x="0" y="1780"/>
                  </a:cubicBezTo>
                  <a:lnTo>
                    <a:pt x="0" y="34"/>
                  </a:lnTo>
                  <a:cubicBezTo>
                    <a:pt x="0" y="15"/>
                    <a:pt x="15" y="0"/>
                    <a:pt x="34" y="0"/>
                  </a:cubicBezTo>
                  <a:lnTo>
                    <a:pt x="338" y="0"/>
                  </a:lnTo>
                  <a:cubicBezTo>
                    <a:pt x="357" y="0"/>
                    <a:pt x="372" y="15"/>
                    <a:pt x="372" y="34"/>
                  </a:cubicBezTo>
                  <a:close/>
                </a:path>
              </a:pathLst>
            </a:custGeom>
            <a:solidFill>
              <a:srgbClr val="3F3F3F"/>
            </a:solidFill>
            <a:ln w="25400">
              <a:solidFill>
                <a:schemeClr val="bg2">
                  <a:lumMod val="90000"/>
                </a:schemeClr>
              </a:solidFill>
            </a:ln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sp>
          <p:nvSpPr>
            <p:cNvPr id="394" name="TextBox 148"/>
            <p:cNvSpPr txBox="1"/>
            <p:nvPr/>
          </p:nvSpPr>
          <p:spPr>
            <a:xfrm>
              <a:off x="7642121" y="5048431"/>
              <a:ext cx="369332" cy="861774"/>
            </a:xfrm>
            <a:prstGeom prst="rect">
              <a:avLst/>
            </a:prstGeom>
            <a:noFill/>
          </p:spPr>
          <p:txBody>
            <a:bodyPr vert="eaVert" wrap="none" rtlCol="0">
              <a:spAutoFit/>
            </a:bodyPr>
            <a:lstStyle>
              <a:defPPr>
                <a:defRPr lang="zh-CN"/>
              </a:defPPr>
              <a:lvl1pPr>
                <a:defRPr sz="1200">
                  <a:solidFill>
                    <a:schemeClr val="accent3"/>
                  </a:solidFill>
                  <a:latin typeface="+mn-ea"/>
                  <a:ea typeface="+mn-ea"/>
                </a:defRPr>
              </a:lvl1pPr>
            </a:lstStyle>
            <a:p>
              <a:r>
                <a:rPr lang="zh-CN" altLang="en-US" dirty="0">
                  <a:solidFill>
                    <a:schemeClr val="bg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售后部门</a:t>
              </a:r>
              <a:r>
                <a:rPr lang="en-US" altLang="zh-CN" dirty="0">
                  <a:solidFill>
                    <a:schemeClr val="bg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③</a:t>
              </a:r>
              <a:endParaRPr lang="zh-CN" altLang="en-US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</p:grpSp>
      <p:sp>
        <p:nvSpPr>
          <p:cNvPr id="397" name="五边形 396"/>
          <p:cNvSpPr/>
          <p:nvPr/>
        </p:nvSpPr>
        <p:spPr>
          <a:xfrm>
            <a:off x="0" y="-3618"/>
            <a:ext cx="1390650" cy="971550"/>
          </a:xfrm>
          <a:prstGeom prst="homePlate">
            <a:avLst>
              <a:gd name="adj" fmla="val 18627"/>
            </a:avLst>
          </a:prstGeom>
          <a:solidFill>
            <a:srgbClr val="3F3F3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398" name="KSO_Shape"/>
          <p:cNvSpPr/>
          <p:nvPr/>
        </p:nvSpPr>
        <p:spPr bwMode="auto">
          <a:xfrm>
            <a:off x="304031" y="222666"/>
            <a:ext cx="755797" cy="518981"/>
          </a:xfrm>
          <a:custGeom>
            <a:avLst/>
            <a:gdLst>
              <a:gd name="T0" fmla="*/ 2147483646 w 112"/>
              <a:gd name="T1" fmla="*/ 2147483646 h 77"/>
              <a:gd name="T2" fmla="*/ 2147483646 w 112"/>
              <a:gd name="T3" fmla="*/ 2147483646 h 77"/>
              <a:gd name="T4" fmla="*/ 2147483646 w 112"/>
              <a:gd name="T5" fmla="*/ 2147483646 h 77"/>
              <a:gd name="T6" fmla="*/ 2147483646 w 112"/>
              <a:gd name="T7" fmla="*/ 2147483646 h 77"/>
              <a:gd name="T8" fmla="*/ 2147483646 w 112"/>
              <a:gd name="T9" fmla="*/ 2147483646 h 77"/>
              <a:gd name="T10" fmla="*/ 0 w 112"/>
              <a:gd name="T11" fmla="*/ 2147483646 h 77"/>
              <a:gd name="T12" fmla="*/ 2147483646 w 112"/>
              <a:gd name="T13" fmla="*/ 2147483646 h 77"/>
              <a:gd name="T14" fmla="*/ 2147483646 w 112"/>
              <a:gd name="T15" fmla="*/ 2147483646 h 77"/>
              <a:gd name="T16" fmla="*/ 2147483646 w 112"/>
              <a:gd name="T17" fmla="*/ 2147483646 h 77"/>
              <a:gd name="T18" fmla="*/ 2147483646 w 112"/>
              <a:gd name="T19" fmla="*/ 2147483646 h 77"/>
              <a:gd name="T20" fmla="*/ 2147483646 w 112"/>
              <a:gd name="T21" fmla="*/ 2147483646 h 77"/>
              <a:gd name="T22" fmla="*/ 2147483646 w 112"/>
              <a:gd name="T23" fmla="*/ 2147483646 h 77"/>
              <a:gd name="T24" fmla="*/ 2147483646 w 112"/>
              <a:gd name="T25" fmla="*/ 2147483646 h 77"/>
              <a:gd name="T26" fmla="*/ 2147483646 w 112"/>
              <a:gd name="T27" fmla="*/ 2147483646 h 77"/>
              <a:gd name="T28" fmla="*/ 2147483646 w 112"/>
              <a:gd name="T29" fmla="*/ 2147483646 h 77"/>
              <a:gd name="T30" fmla="*/ 2147483646 w 112"/>
              <a:gd name="T31" fmla="*/ 2147483646 h 77"/>
              <a:gd name="T32" fmla="*/ 2147483646 w 112"/>
              <a:gd name="T33" fmla="*/ 2147483646 h 77"/>
              <a:gd name="T34" fmla="*/ 2147483646 w 112"/>
              <a:gd name="T35" fmla="*/ 2147483646 h 77"/>
              <a:gd name="T36" fmla="*/ 2147483646 w 112"/>
              <a:gd name="T37" fmla="*/ 2147483646 h 77"/>
              <a:gd name="T38" fmla="*/ 2147483646 w 112"/>
              <a:gd name="T39" fmla="*/ 2147483646 h 77"/>
              <a:gd name="T40" fmla="*/ 2147483646 w 112"/>
              <a:gd name="T41" fmla="*/ 2147483646 h 77"/>
              <a:gd name="T42" fmla="*/ 2147483646 w 112"/>
              <a:gd name="T43" fmla="*/ 2147483646 h 77"/>
              <a:gd name="T44" fmla="*/ 2147483646 w 112"/>
              <a:gd name="T45" fmla="*/ 2147483646 h 77"/>
              <a:gd name="T46" fmla="*/ 2147483646 w 112"/>
              <a:gd name="T47" fmla="*/ 2147483646 h 77"/>
              <a:gd name="T48" fmla="*/ 2147483646 w 112"/>
              <a:gd name="T49" fmla="*/ 2147483646 h 77"/>
              <a:gd name="T50" fmla="*/ 2147483646 w 112"/>
              <a:gd name="T51" fmla="*/ 2147483646 h 77"/>
              <a:gd name="T52" fmla="*/ 2147483646 w 112"/>
              <a:gd name="T53" fmla="*/ 2147483646 h 77"/>
              <a:gd name="T54" fmla="*/ 2147483646 w 112"/>
              <a:gd name="T55" fmla="*/ 2147483646 h 77"/>
              <a:gd name="T56" fmla="*/ 2147483646 w 112"/>
              <a:gd name="T57" fmla="*/ 2147483646 h 77"/>
              <a:gd name="T58" fmla="*/ 2147483646 w 112"/>
              <a:gd name="T59" fmla="*/ 2147483646 h 77"/>
              <a:gd name="T60" fmla="*/ 2147483646 w 112"/>
              <a:gd name="T61" fmla="*/ 2147483646 h 77"/>
              <a:gd name="T62" fmla="*/ 2147483646 w 112"/>
              <a:gd name="T63" fmla="*/ 2147483646 h 77"/>
              <a:gd name="T64" fmla="*/ 2147483646 w 112"/>
              <a:gd name="T65" fmla="*/ 2147483646 h 77"/>
              <a:gd name="T66" fmla="*/ 2147483646 w 112"/>
              <a:gd name="T67" fmla="*/ 2147483646 h 77"/>
              <a:gd name="T68" fmla="*/ 2147483646 w 112"/>
              <a:gd name="T69" fmla="*/ 2147483646 h 77"/>
              <a:gd name="T70" fmla="*/ 2147483646 w 112"/>
              <a:gd name="T71" fmla="*/ 2147483646 h 77"/>
              <a:gd name="T72" fmla="*/ 2147483646 w 112"/>
              <a:gd name="T73" fmla="*/ 2147483646 h 77"/>
              <a:gd name="T74" fmla="*/ 2147483646 w 112"/>
              <a:gd name="T75" fmla="*/ 2147483646 h 77"/>
              <a:gd name="T76" fmla="*/ 2147483646 w 112"/>
              <a:gd name="T77" fmla="*/ 2147483646 h 77"/>
              <a:gd name="T78" fmla="*/ 2147483646 w 112"/>
              <a:gd name="T79" fmla="*/ 2147483646 h 77"/>
              <a:gd name="T80" fmla="*/ 2147483646 w 112"/>
              <a:gd name="T81" fmla="*/ 2147483646 h 77"/>
              <a:gd name="T82" fmla="*/ 2147483646 w 112"/>
              <a:gd name="T83" fmla="*/ 2147483646 h 77"/>
              <a:gd name="T84" fmla="*/ 2147483646 w 112"/>
              <a:gd name="T85" fmla="*/ 2147483646 h 77"/>
              <a:gd name="T86" fmla="*/ 2147483646 w 112"/>
              <a:gd name="T87" fmla="*/ 2147483646 h 77"/>
              <a:gd name="T88" fmla="*/ 0 60000 65536"/>
              <a:gd name="T89" fmla="*/ 0 60000 65536"/>
              <a:gd name="T90" fmla="*/ 0 60000 65536"/>
              <a:gd name="T91" fmla="*/ 0 60000 65536"/>
              <a:gd name="T92" fmla="*/ 0 60000 65536"/>
              <a:gd name="T93" fmla="*/ 0 60000 65536"/>
              <a:gd name="T94" fmla="*/ 0 60000 65536"/>
              <a:gd name="T95" fmla="*/ 0 60000 65536"/>
              <a:gd name="T96" fmla="*/ 0 60000 65536"/>
              <a:gd name="T97" fmla="*/ 0 60000 65536"/>
              <a:gd name="T98" fmla="*/ 0 60000 65536"/>
              <a:gd name="T99" fmla="*/ 0 60000 65536"/>
              <a:gd name="T100" fmla="*/ 0 60000 65536"/>
              <a:gd name="T101" fmla="*/ 0 60000 65536"/>
              <a:gd name="T102" fmla="*/ 0 60000 65536"/>
              <a:gd name="T103" fmla="*/ 0 60000 65536"/>
              <a:gd name="T104" fmla="*/ 0 60000 65536"/>
              <a:gd name="T105" fmla="*/ 0 60000 65536"/>
              <a:gd name="T106" fmla="*/ 0 60000 65536"/>
              <a:gd name="T107" fmla="*/ 0 60000 65536"/>
              <a:gd name="T108" fmla="*/ 0 60000 65536"/>
              <a:gd name="T109" fmla="*/ 0 60000 65536"/>
              <a:gd name="T110" fmla="*/ 0 60000 65536"/>
              <a:gd name="T111" fmla="*/ 0 60000 65536"/>
              <a:gd name="T112" fmla="*/ 0 60000 65536"/>
              <a:gd name="T113" fmla="*/ 0 60000 65536"/>
              <a:gd name="T114" fmla="*/ 0 60000 65536"/>
              <a:gd name="T115" fmla="*/ 0 60000 65536"/>
              <a:gd name="T116" fmla="*/ 0 60000 65536"/>
              <a:gd name="T117" fmla="*/ 0 60000 65536"/>
              <a:gd name="T118" fmla="*/ 0 60000 65536"/>
              <a:gd name="T119" fmla="*/ 0 60000 65536"/>
              <a:gd name="T120" fmla="*/ 0 60000 65536"/>
              <a:gd name="T121" fmla="*/ 0 60000 65536"/>
              <a:gd name="T122" fmla="*/ 0 60000 65536"/>
              <a:gd name="T123" fmla="*/ 0 60000 65536"/>
              <a:gd name="T124" fmla="*/ 0 60000 65536"/>
              <a:gd name="T125" fmla="*/ 0 60000 65536"/>
              <a:gd name="T126" fmla="*/ 0 60000 65536"/>
              <a:gd name="T127" fmla="*/ 0 60000 65536"/>
              <a:gd name="T128" fmla="*/ 0 60000 65536"/>
              <a:gd name="T129" fmla="*/ 0 60000 65536"/>
              <a:gd name="T130" fmla="*/ 0 60000 65536"/>
              <a:gd name="T131" fmla="*/ 0 60000 65536"/>
            </a:gdLst>
            <a:ahLst/>
            <a:cxnLst>
              <a:cxn ang="T88">
                <a:pos x="T0" y="T1"/>
              </a:cxn>
              <a:cxn ang="T89">
                <a:pos x="T2" y="T3"/>
              </a:cxn>
              <a:cxn ang="T90">
                <a:pos x="T4" y="T5"/>
              </a:cxn>
              <a:cxn ang="T91">
                <a:pos x="T6" y="T7"/>
              </a:cxn>
              <a:cxn ang="T92">
                <a:pos x="T8" y="T9"/>
              </a:cxn>
              <a:cxn ang="T93">
                <a:pos x="T10" y="T11"/>
              </a:cxn>
              <a:cxn ang="T94">
                <a:pos x="T12" y="T13"/>
              </a:cxn>
              <a:cxn ang="T95">
                <a:pos x="T14" y="T15"/>
              </a:cxn>
              <a:cxn ang="T96">
                <a:pos x="T16" y="T17"/>
              </a:cxn>
              <a:cxn ang="T97">
                <a:pos x="T18" y="T19"/>
              </a:cxn>
              <a:cxn ang="T98">
                <a:pos x="T20" y="T21"/>
              </a:cxn>
              <a:cxn ang="T99">
                <a:pos x="T22" y="T23"/>
              </a:cxn>
              <a:cxn ang="T100">
                <a:pos x="T24" y="T25"/>
              </a:cxn>
              <a:cxn ang="T101">
                <a:pos x="T26" y="T27"/>
              </a:cxn>
              <a:cxn ang="T102">
                <a:pos x="T28" y="T29"/>
              </a:cxn>
              <a:cxn ang="T103">
                <a:pos x="T30" y="T31"/>
              </a:cxn>
              <a:cxn ang="T104">
                <a:pos x="T32" y="T33"/>
              </a:cxn>
              <a:cxn ang="T105">
                <a:pos x="T34" y="T35"/>
              </a:cxn>
              <a:cxn ang="T106">
                <a:pos x="T36" y="T37"/>
              </a:cxn>
              <a:cxn ang="T107">
                <a:pos x="T38" y="T39"/>
              </a:cxn>
              <a:cxn ang="T108">
                <a:pos x="T40" y="T41"/>
              </a:cxn>
              <a:cxn ang="T109">
                <a:pos x="T42" y="T43"/>
              </a:cxn>
              <a:cxn ang="T110">
                <a:pos x="T44" y="T45"/>
              </a:cxn>
              <a:cxn ang="T111">
                <a:pos x="T46" y="T47"/>
              </a:cxn>
              <a:cxn ang="T112">
                <a:pos x="T48" y="T49"/>
              </a:cxn>
              <a:cxn ang="T113">
                <a:pos x="T50" y="T51"/>
              </a:cxn>
              <a:cxn ang="T114">
                <a:pos x="T52" y="T53"/>
              </a:cxn>
              <a:cxn ang="T115">
                <a:pos x="T54" y="T55"/>
              </a:cxn>
              <a:cxn ang="T116">
                <a:pos x="T56" y="T57"/>
              </a:cxn>
              <a:cxn ang="T117">
                <a:pos x="T58" y="T59"/>
              </a:cxn>
              <a:cxn ang="T118">
                <a:pos x="T60" y="T61"/>
              </a:cxn>
              <a:cxn ang="T119">
                <a:pos x="T62" y="T63"/>
              </a:cxn>
              <a:cxn ang="T120">
                <a:pos x="T64" y="T65"/>
              </a:cxn>
              <a:cxn ang="T121">
                <a:pos x="T66" y="T67"/>
              </a:cxn>
              <a:cxn ang="T122">
                <a:pos x="T68" y="T69"/>
              </a:cxn>
              <a:cxn ang="T123">
                <a:pos x="T70" y="T71"/>
              </a:cxn>
              <a:cxn ang="T124">
                <a:pos x="T72" y="T73"/>
              </a:cxn>
              <a:cxn ang="T125">
                <a:pos x="T74" y="T75"/>
              </a:cxn>
              <a:cxn ang="T126">
                <a:pos x="T76" y="T77"/>
              </a:cxn>
              <a:cxn ang="T127">
                <a:pos x="T78" y="T79"/>
              </a:cxn>
              <a:cxn ang="T128">
                <a:pos x="T80" y="T81"/>
              </a:cxn>
              <a:cxn ang="T129">
                <a:pos x="T82" y="T83"/>
              </a:cxn>
              <a:cxn ang="T130">
                <a:pos x="T84" y="T85"/>
              </a:cxn>
              <a:cxn ang="T131">
                <a:pos x="T86" y="T87"/>
              </a:cxn>
            </a:cxnLst>
            <a:rect l="0" t="0" r="r" b="b"/>
            <a:pathLst>
              <a:path w="112" h="77">
                <a:moveTo>
                  <a:pt x="56" y="0"/>
                </a:moveTo>
                <a:cubicBezTo>
                  <a:pt x="62" y="0"/>
                  <a:pt x="66" y="4"/>
                  <a:pt x="66" y="10"/>
                </a:cubicBezTo>
                <a:cubicBezTo>
                  <a:pt x="66" y="15"/>
                  <a:pt x="62" y="20"/>
                  <a:pt x="56" y="20"/>
                </a:cubicBezTo>
                <a:cubicBezTo>
                  <a:pt x="51" y="20"/>
                  <a:pt x="46" y="15"/>
                  <a:pt x="46" y="10"/>
                </a:cubicBezTo>
                <a:cubicBezTo>
                  <a:pt x="46" y="4"/>
                  <a:pt x="51" y="0"/>
                  <a:pt x="56" y="0"/>
                </a:cubicBezTo>
                <a:close/>
                <a:moveTo>
                  <a:pt x="15" y="49"/>
                </a:moveTo>
                <a:cubicBezTo>
                  <a:pt x="15" y="66"/>
                  <a:pt x="15" y="66"/>
                  <a:pt x="15" y="66"/>
                </a:cubicBezTo>
                <a:cubicBezTo>
                  <a:pt x="10" y="66"/>
                  <a:pt x="10" y="66"/>
                  <a:pt x="10" y="66"/>
                </a:cubicBezTo>
                <a:cubicBezTo>
                  <a:pt x="10" y="52"/>
                  <a:pt x="10" y="52"/>
                  <a:pt x="10" y="52"/>
                </a:cubicBezTo>
                <a:cubicBezTo>
                  <a:pt x="9" y="52"/>
                  <a:pt x="9" y="52"/>
                  <a:pt x="9" y="52"/>
                </a:cubicBezTo>
                <a:cubicBezTo>
                  <a:pt x="9" y="66"/>
                  <a:pt x="9" y="66"/>
                  <a:pt x="9" y="66"/>
                </a:cubicBezTo>
                <a:cubicBezTo>
                  <a:pt x="4" y="66"/>
                  <a:pt x="4" y="66"/>
                  <a:pt x="4" y="66"/>
                </a:cubicBezTo>
                <a:cubicBezTo>
                  <a:pt x="4" y="49"/>
                  <a:pt x="4" y="49"/>
                  <a:pt x="4" y="49"/>
                </a:cubicBezTo>
                <a:cubicBezTo>
                  <a:pt x="4" y="46"/>
                  <a:pt x="4" y="46"/>
                  <a:pt x="4" y="46"/>
                </a:cubicBezTo>
                <a:cubicBezTo>
                  <a:pt x="4" y="37"/>
                  <a:pt x="4" y="37"/>
                  <a:pt x="4" y="37"/>
                </a:cubicBezTo>
                <a:cubicBezTo>
                  <a:pt x="4" y="37"/>
                  <a:pt x="4" y="37"/>
                  <a:pt x="4" y="37"/>
                </a:cubicBezTo>
                <a:cubicBezTo>
                  <a:pt x="4" y="46"/>
                  <a:pt x="4" y="46"/>
                  <a:pt x="4" y="46"/>
                </a:cubicBezTo>
                <a:cubicBezTo>
                  <a:pt x="0" y="46"/>
                  <a:pt x="0" y="46"/>
                  <a:pt x="0" y="46"/>
                </a:cubicBezTo>
                <a:cubicBezTo>
                  <a:pt x="0" y="33"/>
                  <a:pt x="0" y="33"/>
                  <a:pt x="0" y="33"/>
                </a:cubicBezTo>
                <a:cubicBezTo>
                  <a:pt x="0" y="31"/>
                  <a:pt x="1" y="29"/>
                  <a:pt x="4" y="29"/>
                </a:cubicBezTo>
                <a:cubicBezTo>
                  <a:pt x="13" y="29"/>
                  <a:pt x="13" y="29"/>
                  <a:pt x="13" y="29"/>
                </a:cubicBezTo>
                <a:cubicBezTo>
                  <a:pt x="13" y="30"/>
                  <a:pt x="13" y="30"/>
                  <a:pt x="13" y="31"/>
                </a:cubicBezTo>
                <a:cubicBezTo>
                  <a:pt x="13" y="49"/>
                  <a:pt x="13" y="49"/>
                  <a:pt x="13" y="49"/>
                </a:cubicBezTo>
                <a:cubicBezTo>
                  <a:pt x="15" y="49"/>
                  <a:pt x="15" y="49"/>
                  <a:pt x="15" y="49"/>
                </a:cubicBezTo>
                <a:close/>
                <a:moveTo>
                  <a:pt x="10" y="15"/>
                </a:moveTo>
                <a:cubicBezTo>
                  <a:pt x="13" y="15"/>
                  <a:pt x="16" y="18"/>
                  <a:pt x="16" y="22"/>
                </a:cubicBezTo>
                <a:cubicBezTo>
                  <a:pt x="16" y="23"/>
                  <a:pt x="16" y="24"/>
                  <a:pt x="15" y="25"/>
                </a:cubicBezTo>
                <a:cubicBezTo>
                  <a:pt x="15" y="26"/>
                  <a:pt x="15" y="26"/>
                  <a:pt x="14" y="26"/>
                </a:cubicBezTo>
                <a:cubicBezTo>
                  <a:pt x="13" y="27"/>
                  <a:pt x="12" y="28"/>
                  <a:pt x="10" y="28"/>
                </a:cubicBezTo>
                <a:cubicBezTo>
                  <a:pt x="6" y="28"/>
                  <a:pt x="3" y="25"/>
                  <a:pt x="3" y="22"/>
                </a:cubicBezTo>
                <a:cubicBezTo>
                  <a:pt x="3" y="18"/>
                  <a:pt x="6" y="15"/>
                  <a:pt x="10" y="15"/>
                </a:cubicBezTo>
                <a:close/>
                <a:moveTo>
                  <a:pt x="96" y="49"/>
                </a:moveTo>
                <a:cubicBezTo>
                  <a:pt x="96" y="66"/>
                  <a:pt x="96" y="66"/>
                  <a:pt x="96" y="66"/>
                </a:cubicBezTo>
                <a:cubicBezTo>
                  <a:pt x="101" y="66"/>
                  <a:pt x="101" y="66"/>
                  <a:pt x="101" y="66"/>
                </a:cubicBezTo>
                <a:cubicBezTo>
                  <a:pt x="101" y="52"/>
                  <a:pt x="101" y="52"/>
                  <a:pt x="101" y="52"/>
                </a:cubicBezTo>
                <a:cubicBezTo>
                  <a:pt x="102" y="52"/>
                  <a:pt x="102" y="52"/>
                  <a:pt x="102" y="52"/>
                </a:cubicBezTo>
                <a:cubicBezTo>
                  <a:pt x="102" y="66"/>
                  <a:pt x="102" y="66"/>
                  <a:pt x="102" y="66"/>
                </a:cubicBezTo>
                <a:cubicBezTo>
                  <a:pt x="107" y="66"/>
                  <a:pt x="107" y="66"/>
                  <a:pt x="107" y="66"/>
                </a:cubicBezTo>
                <a:cubicBezTo>
                  <a:pt x="107" y="49"/>
                  <a:pt x="107" y="49"/>
                  <a:pt x="107" y="49"/>
                </a:cubicBezTo>
                <a:cubicBezTo>
                  <a:pt x="107" y="46"/>
                  <a:pt x="107" y="46"/>
                  <a:pt x="107" y="46"/>
                </a:cubicBezTo>
                <a:cubicBezTo>
                  <a:pt x="107" y="37"/>
                  <a:pt x="107" y="37"/>
                  <a:pt x="107" y="37"/>
                </a:cubicBezTo>
                <a:cubicBezTo>
                  <a:pt x="107" y="37"/>
                  <a:pt x="107" y="37"/>
                  <a:pt x="107" y="37"/>
                </a:cubicBezTo>
                <a:cubicBezTo>
                  <a:pt x="107" y="46"/>
                  <a:pt x="107" y="46"/>
                  <a:pt x="107" y="46"/>
                </a:cubicBezTo>
                <a:cubicBezTo>
                  <a:pt x="112" y="46"/>
                  <a:pt x="112" y="46"/>
                  <a:pt x="112" y="46"/>
                </a:cubicBezTo>
                <a:cubicBezTo>
                  <a:pt x="112" y="33"/>
                  <a:pt x="112" y="33"/>
                  <a:pt x="112" y="33"/>
                </a:cubicBezTo>
                <a:cubicBezTo>
                  <a:pt x="112" y="31"/>
                  <a:pt x="110" y="29"/>
                  <a:pt x="107" y="29"/>
                </a:cubicBezTo>
                <a:cubicBezTo>
                  <a:pt x="98" y="29"/>
                  <a:pt x="98" y="29"/>
                  <a:pt x="98" y="29"/>
                </a:cubicBezTo>
                <a:cubicBezTo>
                  <a:pt x="98" y="30"/>
                  <a:pt x="98" y="30"/>
                  <a:pt x="98" y="31"/>
                </a:cubicBezTo>
                <a:cubicBezTo>
                  <a:pt x="98" y="49"/>
                  <a:pt x="98" y="49"/>
                  <a:pt x="98" y="49"/>
                </a:cubicBezTo>
                <a:cubicBezTo>
                  <a:pt x="96" y="49"/>
                  <a:pt x="96" y="49"/>
                  <a:pt x="96" y="49"/>
                </a:cubicBezTo>
                <a:close/>
                <a:moveTo>
                  <a:pt x="101" y="15"/>
                </a:moveTo>
                <a:cubicBezTo>
                  <a:pt x="98" y="15"/>
                  <a:pt x="95" y="18"/>
                  <a:pt x="95" y="22"/>
                </a:cubicBezTo>
                <a:cubicBezTo>
                  <a:pt x="95" y="23"/>
                  <a:pt x="95" y="24"/>
                  <a:pt x="96" y="25"/>
                </a:cubicBezTo>
                <a:cubicBezTo>
                  <a:pt x="96" y="26"/>
                  <a:pt x="97" y="26"/>
                  <a:pt x="97" y="26"/>
                </a:cubicBezTo>
                <a:cubicBezTo>
                  <a:pt x="98" y="27"/>
                  <a:pt x="100" y="28"/>
                  <a:pt x="101" y="28"/>
                </a:cubicBezTo>
                <a:cubicBezTo>
                  <a:pt x="105" y="28"/>
                  <a:pt x="108" y="25"/>
                  <a:pt x="108" y="22"/>
                </a:cubicBezTo>
                <a:cubicBezTo>
                  <a:pt x="108" y="18"/>
                  <a:pt x="105" y="15"/>
                  <a:pt x="101" y="15"/>
                </a:cubicBezTo>
                <a:close/>
                <a:moveTo>
                  <a:pt x="75" y="51"/>
                </a:moveTo>
                <a:cubicBezTo>
                  <a:pt x="75" y="72"/>
                  <a:pt x="75" y="72"/>
                  <a:pt x="75" y="72"/>
                </a:cubicBezTo>
                <a:cubicBezTo>
                  <a:pt x="80" y="72"/>
                  <a:pt x="80" y="72"/>
                  <a:pt x="80" y="72"/>
                </a:cubicBezTo>
                <a:cubicBezTo>
                  <a:pt x="80" y="54"/>
                  <a:pt x="80" y="54"/>
                  <a:pt x="80" y="54"/>
                </a:cubicBezTo>
                <a:cubicBezTo>
                  <a:pt x="82" y="54"/>
                  <a:pt x="82" y="54"/>
                  <a:pt x="82" y="54"/>
                </a:cubicBezTo>
                <a:cubicBezTo>
                  <a:pt x="82" y="72"/>
                  <a:pt x="82" y="72"/>
                  <a:pt x="82" y="72"/>
                </a:cubicBezTo>
                <a:cubicBezTo>
                  <a:pt x="87" y="72"/>
                  <a:pt x="87" y="72"/>
                  <a:pt x="87" y="72"/>
                </a:cubicBezTo>
                <a:cubicBezTo>
                  <a:pt x="87" y="51"/>
                  <a:pt x="87" y="51"/>
                  <a:pt x="87" y="51"/>
                </a:cubicBezTo>
                <a:cubicBezTo>
                  <a:pt x="87" y="47"/>
                  <a:pt x="87" y="47"/>
                  <a:pt x="87" y="47"/>
                </a:cubicBezTo>
                <a:cubicBezTo>
                  <a:pt x="87" y="36"/>
                  <a:pt x="87" y="36"/>
                  <a:pt x="87" y="36"/>
                </a:cubicBezTo>
                <a:cubicBezTo>
                  <a:pt x="88" y="36"/>
                  <a:pt x="88" y="36"/>
                  <a:pt x="88" y="36"/>
                </a:cubicBezTo>
                <a:cubicBezTo>
                  <a:pt x="88" y="47"/>
                  <a:pt x="88" y="47"/>
                  <a:pt x="88" y="47"/>
                </a:cubicBezTo>
                <a:cubicBezTo>
                  <a:pt x="94" y="47"/>
                  <a:pt x="94" y="47"/>
                  <a:pt x="94" y="47"/>
                </a:cubicBezTo>
                <a:cubicBezTo>
                  <a:pt x="94" y="31"/>
                  <a:pt x="94" y="31"/>
                  <a:pt x="94" y="31"/>
                </a:cubicBezTo>
                <a:cubicBezTo>
                  <a:pt x="94" y="28"/>
                  <a:pt x="91" y="26"/>
                  <a:pt x="88" y="26"/>
                </a:cubicBezTo>
                <a:cubicBezTo>
                  <a:pt x="77" y="26"/>
                  <a:pt x="77" y="26"/>
                  <a:pt x="77" y="26"/>
                </a:cubicBezTo>
                <a:cubicBezTo>
                  <a:pt x="77" y="27"/>
                  <a:pt x="77" y="28"/>
                  <a:pt x="77" y="28"/>
                </a:cubicBezTo>
                <a:cubicBezTo>
                  <a:pt x="77" y="51"/>
                  <a:pt x="77" y="51"/>
                  <a:pt x="77" y="51"/>
                </a:cubicBezTo>
                <a:cubicBezTo>
                  <a:pt x="75" y="51"/>
                  <a:pt x="75" y="51"/>
                  <a:pt x="75" y="51"/>
                </a:cubicBezTo>
                <a:close/>
                <a:moveTo>
                  <a:pt x="65" y="47"/>
                </a:moveTo>
                <a:cubicBezTo>
                  <a:pt x="65" y="32"/>
                  <a:pt x="65" y="32"/>
                  <a:pt x="65" y="32"/>
                </a:cubicBezTo>
                <a:cubicBezTo>
                  <a:pt x="64" y="32"/>
                  <a:pt x="64" y="32"/>
                  <a:pt x="64" y="32"/>
                </a:cubicBezTo>
                <a:cubicBezTo>
                  <a:pt x="64" y="47"/>
                  <a:pt x="64" y="47"/>
                  <a:pt x="64" y="47"/>
                </a:cubicBezTo>
                <a:cubicBezTo>
                  <a:pt x="64" y="50"/>
                  <a:pt x="64" y="50"/>
                  <a:pt x="64" y="50"/>
                </a:cubicBezTo>
                <a:cubicBezTo>
                  <a:pt x="64" y="77"/>
                  <a:pt x="64" y="77"/>
                  <a:pt x="64" y="77"/>
                </a:cubicBezTo>
                <a:cubicBezTo>
                  <a:pt x="57" y="77"/>
                  <a:pt x="57" y="77"/>
                  <a:pt x="57" y="77"/>
                </a:cubicBezTo>
                <a:cubicBezTo>
                  <a:pt x="57" y="55"/>
                  <a:pt x="57" y="55"/>
                  <a:pt x="57" y="55"/>
                </a:cubicBezTo>
                <a:cubicBezTo>
                  <a:pt x="55" y="55"/>
                  <a:pt x="55" y="55"/>
                  <a:pt x="55" y="55"/>
                </a:cubicBezTo>
                <a:cubicBezTo>
                  <a:pt x="55" y="77"/>
                  <a:pt x="55" y="77"/>
                  <a:pt x="55" y="77"/>
                </a:cubicBezTo>
                <a:cubicBezTo>
                  <a:pt x="48" y="77"/>
                  <a:pt x="48" y="77"/>
                  <a:pt x="48" y="77"/>
                </a:cubicBezTo>
                <a:cubicBezTo>
                  <a:pt x="48" y="50"/>
                  <a:pt x="48" y="50"/>
                  <a:pt x="48" y="50"/>
                </a:cubicBezTo>
                <a:cubicBezTo>
                  <a:pt x="48" y="47"/>
                  <a:pt x="48" y="47"/>
                  <a:pt x="48" y="47"/>
                </a:cubicBezTo>
                <a:cubicBezTo>
                  <a:pt x="48" y="32"/>
                  <a:pt x="48" y="32"/>
                  <a:pt x="48" y="32"/>
                </a:cubicBezTo>
                <a:cubicBezTo>
                  <a:pt x="47" y="32"/>
                  <a:pt x="47" y="32"/>
                  <a:pt x="47" y="32"/>
                </a:cubicBezTo>
                <a:cubicBezTo>
                  <a:pt x="47" y="47"/>
                  <a:pt x="47" y="47"/>
                  <a:pt x="47" y="47"/>
                </a:cubicBezTo>
                <a:cubicBezTo>
                  <a:pt x="41" y="47"/>
                  <a:pt x="41" y="47"/>
                  <a:pt x="41" y="47"/>
                </a:cubicBezTo>
                <a:cubicBezTo>
                  <a:pt x="41" y="27"/>
                  <a:pt x="41" y="27"/>
                  <a:pt x="41" y="27"/>
                </a:cubicBezTo>
                <a:cubicBezTo>
                  <a:pt x="41" y="24"/>
                  <a:pt x="44" y="21"/>
                  <a:pt x="47" y="21"/>
                </a:cubicBezTo>
                <a:cubicBezTo>
                  <a:pt x="66" y="21"/>
                  <a:pt x="46" y="21"/>
                  <a:pt x="65" y="21"/>
                </a:cubicBezTo>
                <a:cubicBezTo>
                  <a:pt x="69" y="21"/>
                  <a:pt x="71" y="24"/>
                  <a:pt x="71" y="27"/>
                </a:cubicBezTo>
                <a:cubicBezTo>
                  <a:pt x="71" y="47"/>
                  <a:pt x="71" y="47"/>
                  <a:pt x="71" y="47"/>
                </a:cubicBezTo>
                <a:cubicBezTo>
                  <a:pt x="70" y="47"/>
                  <a:pt x="68" y="47"/>
                  <a:pt x="65" y="47"/>
                </a:cubicBezTo>
                <a:close/>
                <a:moveTo>
                  <a:pt x="37" y="51"/>
                </a:moveTo>
                <a:cubicBezTo>
                  <a:pt x="37" y="72"/>
                  <a:pt x="37" y="72"/>
                  <a:pt x="37" y="72"/>
                </a:cubicBezTo>
                <a:cubicBezTo>
                  <a:pt x="31" y="72"/>
                  <a:pt x="31" y="72"/>
                  <a:pt x="31" y="72"/>
                </a:cubicBezTo>
                <a:cubicBezTo>
                  <a:pt x="31" y="54"/>
                  <a:pt x="31" y="54"/>
                  <a:pt x="31" y="54"/>
                </a:cubicBezTo>
                <a:cubicBezTo>
                  <a:pt x="30" y="54"/>
                  <a:pt x="30" y="54"/>
                  <a:pt x="30" y="54"/>
                </a:cubicBezTo>
                <a:cubicBezTo>
                  <a:pt x="30" y="72"/>
                  <a:pt x="30" y="72"/>
                  <a:pt x="30" y="72"/>
                </a:cubicBezTo>
                <a:cubicBezTo>
                  <a:pt x="24" y="72"/>
                  <a:pt x="24" y="72"/>
                  <a:pt x="24" y="72"/>
                </a:cubicBezTo>
                <a:cubicBezTo>
                  <a:pt x="24" y="51"/>
                  <a:pt x="24" y="51"/>
                  <a:pt x="24" y="51"/>
                </a:cubicBezTo>
                <a:cubicBezTo>
                  <a:pt x="24" y="47"/>
                  <a:pt x="24" y="47"/>
                  <a:pt x="24" y="47"/>
                </a:cubicBezTo>
                <a:cubicBezTo>
                  <a:pt x="24" y="36"/>
                  <a:pt x="24" y="36"/>
                  <a:pt x="24" y="36"/>
                </a:cubicBezTo>
                <a:cubicBezTo>
                  <a:pt x="23" y="36"/>
                  <a:pt x="23" y="36"/>
                  <a:pt x="23" y="36"/>
                </a:cubicBezTo>
                <a:cubicBezTo>
                  <a:pt x="23" y="47"/>
                  <a:pt x="23" y="47"/>
                  <a:pt x="23" y="47"/>
                </a:cubicBezTo>
                <a:cubicBezTo>
                  <a:pt x="18" y="47"/>
                  <a:pt x="18" y="47"/>
                  <a:pt x="18" y="47"/>
                </a:cubicBezTo>
                <a:cubicBezTo>
                  <a:pt x="18" y="31"/>
                  <a:pt x="18" y="31"/>
                  <a:pt x="18" y="31"/>
                </a:cubicBezTo>
                <a:cubicBezTo>
                  <a:pt x="18" y="28"/>
                  <a:pt x="20" y="26"/>
                  <a:pt x="23" y="26"/>
                </a:cubicBezTo>
                <a:cubicBezTo>
                  <a:pt x="35" y="26"/>
                  <a:pt x="35" y="26"/>
                  <a:pt x="35" y="26"/>
                </a:cubicBezTo>
                <a:cubicBezTo>
                  <a:pt x="35" y="27"/>
                  <a:pt x="35" y="28"/>
                  <a:pt x="35" y="28"/>
                </a:cubicBezTo>
                <a:cubicBezTo>
                  <a:pt x="35" y="51"/>
                  <a:pt x="35" y="51"/>
                  <a:pt x="35" y="51"/>
                </a:cubicBezTo>
                <a:cubicBezTo>
                  <a:pt x="37" y="51"/>
                  <a:pt x="37" y="51"/>
                  <a:pt x="37" y="51"/>
                </a:cubicBezTo>
                <a:close/>
                <a:moveTo>
                  <a:pt x="31" y="9"/>
                </a:moveTo>
                <a:cubicBezTo>
                  <a:pt x="35" y="9"/>
                  <a:pt x="39" y="12"/>
                  <a:pt x="39" y="17"/>
                </a:cubicBezTo>
                <a:cubicBezTo>
                  <a:pt x="39" y="19"/>
                  <a:pt x="38" y="20"/>
                  <a:pt x="37" y="22"/>
                </a:cubicBezTo>
                <a:cubicBezTo>
                  <a:pt x="37" y="22"/>
                  <a:pt x="37" y="22"/>
                  <a:pt x="37" y="23"/>
                </a:cubicBezTo>
                <a:cubicBezTo>
                  <a:pt x="35" y="24"/>
                  <a:pt x="33" y="25"/>
                  <a:pt x="31" y="25"/>
                </a:cubicBezTo>
                <a:cubicBezTo>
                  <a:pt x="26" y="25"/>
                  <a:pt x="22" y="21"/>
                  <a:pt x="22" y="17"/>
                </a:cubicBezTo>
                <a:cubicBezTo>
                  <a:pt x="22" y="12"/>
                  <a:pt x="26" y="9"/>
                  <a:pt x="31" y="9"/>
                </a:cubicBezTo>
                <a:close/>
                <a:moveTo>
                  <a:pt x="81" y="9"/>
                </a:moveTo>
                <a:cubicBezTo>
                  <a:pt x="76" y="9"/>
                  <a:pt x="73" y="12"/>
                  <a:pt x="73" y="17"/>
                </a:cubicBezTo>
                <a:cubicBezTo>
                  <a:pt x="73" y="19"/>
                  <a:pt x="73" y="20"/>
                  <a:pt x="74" y="22"/>
                </a:cubicBezTo>
                <a:cubicBezTo>
                  <a:pt x="75" y="22"/>
                  <a:pt x="75" y="22"/>
                  <a:pt x="75" y="23"/>
                </a:cubicBezTo>
                <a:cubicBezTo>
                  <a:pt x="77" y="24"/>
                  <a:pt x="79" y="25"/>
                  <a:pt x="81" y="25"/>
                </a:cubicBezTo>
                <a:cubicBezTo>
                  <a:pt x="85" y="25"/>
                  <a:pt x="89" y="21"/>
                  <a:pt x="89" y="17"/>
                </a:cubicBezTo>
                <a:cubicBezTo>
                  <a:pt x="89" y="12"/>
                  <a:pt x="85" y="9"/>
                  <a:pt x="81" y="9"/>
                </a:cubicBezTo>
                <a:close/>
              </a:path>
            </a:pathLst>
          </a:custGeom>
          <a:solidFill>
            <a:schemeClr val="bg1"/>
          </a:solidFill>
          <a:ln>
            <a:noFill/>
          </a:ln>
          <a:effectLst/>
        </p:spPr>
        <p:txBody>
          <a:bodyPr anchor="ctr">
            <a:scene3d>
              <a:camera prst="orthographicFront"/>
              <a:lightRig rig="threePt" dir="t"/>
            </a:scene3d>
            <a:sp3d contourW="12700">
              <a:contourClr>
                <a:srgbClr val="FFFFFF"/>
              </a:contourClr>
            </a:sp3d>
          </a:bodyPr>
          <a:lstStyle/>
          <a:p>
            <a:pPr algn="ctr">
              <a:defRPr/>
            </a:pPr>
            <a:endParaRPr lang="zh-CN" altLang="en-US">
              <a:solidFill>
                <a:schemeClr val="bg1">
                  <a:lumMod val="95000"/>
                </a:schemeClr>
              </a:solidFill>
              <a:ea typeface="宋体" panose="02010600030101010101" pitchFamily="2" charset="-122"/>
            </a:endParaRPr>
          </a:p>
        </p:txBody>
      </p:sp>
      <p:sp>
        <p:nvSpPr>
          <p:cNvPr id="399" name="标题 4"/>
          <p:cNvSpPr txBox="1"/>
          <p:nvPr/>
        </p:nvSpPr>
        <p:spPr>
          <a:xfrm>
            <a:off x="1480479" y="440757"/>
            <a:ext cx="4248472" cy="473484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 algn="ctr" defTabSz="9144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l"/>
            <a:r>
              <a:rPr lang="zh-CN" altLang="en-US" sz="2400" b="1" dirty="0" smtClean="0">
                <a:solidFill>
                  <a:schemeClr val="bg1"/>
                </a:solidFill>
                <a:latin typeface="Impact MT Std" pitchFamily="34" charset="0"/>
                <a:ea typeface="微软雅黑" panose="020B0503020204020204" pitchFamily="34" charset="-122"/>
              </a:rPr>
              <a:t>公司结构</a:t>
            </a:r>
            <a:endParaRPr lang="en-US" altLang="zh-CN" sz="2400" b="1" dirty="0" smtClean="0">
              <a:solidFill>
                <a:schemeClr val="bg1"/>
              </a:solidFill>
              <a:latin typeface="Impact MT Std" pitchFamily="34" charset="0"/>
              <a:ea typeface="微软雅黑" panose="020B0503020204020204" pitchFamily="34" charset="-122"/>
            </a:endParaRPr>
          </a:p>
          <a:p>
            <a:pPr algn="l"/>
            <a:r>
              <a:rPr lang="en-US" altLang="zh-CN" sz="1400" b="1" dirty="0">
                <a:solidFill>
                  <a:schemeClr val="bg1"/>
                </a:solidFill>
                <a:latin typeface="Impact MT Std" pitchFamily="34" charset="0"/>
                <a:ea typeface="微软雅黑" panose="020B0503020204020204" pitchFamily="34" charset="-122"/>
              </a:rPr>
              <a:t>THE STRUCTURE OF THE ORGANIZATION</a:t>
            </a:r>
            <a:endParaRPr lang="zh-CN" altLang="en-US" sz="1400" b="1" dirty="0">
              <a:solidFill>
                <a:schemeClr val="bg1"/>
              </a:solidFill>
              <a:latin typeface="Impact MT Std" pitchFamily="34" charset="0"/>
              <a:ea typeface="微软雅黑" panose="020B0503020204020204" pitchFamily="34" charset="-122"/>
            </a:endParaRPr>
          </a:p>
          <a:p>
            <a:pPr algn="l"/>
            <a:endParaRPr lang="zh-CN" altLang="en-US" sz="2400" b="1" dirty="0" smtClean="0">
              <a:solidFill>
                <a:schemeClr val="bg1"/>
              </a:solidFill>
              <a:latin typeface="Impact MT Std" pitchFamily="34" charset="0"/>
              <a:ea typeface="微软雅黑" panose="020B0503020204020204" pitchFamily="34" charset="-122"/>
            </a:endParaRPr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2" name="图片 11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28575" y="-26185"/>
            <a:ext cx="12220575" cy="6883539"/>
          </a:xfrm>
          <a:prstGeom prst="rect">
            <a:avLst/>
          </a:prstGeom>
        </p:spPr>
      </p:pic>
      <p:sp>
        <p:nvSpPr>
          <p:cNvPr id="2" name="五边形 1"/>
          <p:cNvSpPr/>
          <p:nvPr/>
        </p:nvSpPr>
        <p:spPr>
          <a:xfrm>
            <a:off x="0" y="-3618"/>
            <a:ext cx="1390650" cy="971550"/>
          </a:xfrm>
          <a:prstGeom prst="homePlate">
            <a:avLst>
              <a:gd name="adj" fmla="val 18627"/>
            </a:avLst>
          </a:prstGeom>
          <a:solidFill>
            <a:srgbClr val="3F3F3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3" name="KSO_Shape"/>
          <p:cNvSpPr/>
          <p:nvPr/>
        </p:nvSpPr>
        <p:spPr bwMode="auto">
          <a:xfrm>
            <a:off x="304031" y="222666"/>
            <a:ext cx="755797" cy="518981"/>
          </a:xfrm>
          <a:custGeom>
            <a:avLst/>
            <a:gdLst>
              <a:gd name="T0" fmla="*/ 2147483646 w 112"/>
              <a:gd name="T1" fmla="*/ 2147483646 h 77"/>
              <a:gd name="T2" fmla="*/ 2147483646 w 112"/>
              <a:gd name="T3" fmla="*/ 2147483646 h 77"/>
              <a:gd name="T4" fmla="*/ 2147483646 w 112"/>
              <a:gd name="T5" fmla="*/ 2147483646 h 77"/>
              <a:gd name="T6" fmla="*/ 2147483646 w 112"/>
              <a:gd name="T7" fmla="*/ 2147483646 h 77"/>
              <a:gd name="T8" fmla="*/ 2147483646 w 112"/>
              <a:gd name="T9" fmla="*/ 2147483646 h 77"/>
              <a:gd name="T10" fmla="*/ 0 w 112"/>
              <a:gd name="T11" fmla="*/ 2147483646 h 77"/>
              <a:gd name="T12" fmla="*/ 2147483646 w 112"/>
              <a:gd name="T13" fmla="*/ 2147483646 h 77"/>
              <a:gd name="T14" fmla="*/ 2147483646 w 112"/>
              <a:gd name="T15" fmla="*/ 2147483646 h 77"/>
              <a:gd name="T16" fmla="*/ 2147483646 w 112"/>
              <a:gd name="T17" fmla="*/ 2147483646 h 77"/>
              <a:gd name="T18" fmla="*/ 2147483646 w 112"/>
              <a:gd name="T19" fmla="*/ 2147483646 h 77"/>
              <a:gd name="T20" fmla="*/ 2147483646 w 112"/>
              <a:gd name="T21" fmla="*/ 2147483646 h 77"/>
              <a:gd name="T22" fmla="*/ 2147483646 w 112"/>
              <a:gd name="T23" fmla="*/ 2147483646 h 77"/>
              <a:gd name="T24" fmla="*/ 2147483646 w 112"/>
              <a:gd name="T25" fmla="*/ 2147483646 h 77"/>
              <a:gd name="T26" fmla="*/ 2147483646 w 112"/>
              <a:gd name="T27" fmla="*/ 2147483646 h 77"/>
              <a:gd name="T28" fmla="*/ 2147483646 w 112"/>
              <a:gd name="T29" fmla="*/ 2147483646 h 77"/>
              <a:gd name="T30" fmla="*/ 2147483646 w 112"/>
              <a:gd name="T31" fmla="*/ 2147483646 h 77"/>
              <a:gd name="T32" fmla="*/ 2147483646 w 112"/>
              <a:gd name="T33" fmla="*/ 2147483646 h 77"/>
              <a:gd name="T34" fmla="*/ 2147483646 w 112"/>
              <a:gd name="T35" fmla="*/ 2147483646 h 77"/>
              <a:gd name="T36" fmla="*/ 2147483646 w 112"/>
              <a:gd name="T37" fmla="*/ 2147483646 h 77"/>
              <a:gd name="T38" fmla="*/ 2147483646 w 112"/>
              <a:gd name="T39" fmla="*/ 2147483646 h 77"/>
              <a:gd name="T40" fmla="*/ 2147483646 w 112"/>
              <a:gd name="T41" fmla="*/ 2147483646 h 77"/>
              <a:gd name="T42" fmla="*/ 2147483646 w 112"/>
              <a:gd name="T43" fmla="*/ 2147483646 h 77"/>
              <a:gd name="T44" fmla="*/ 2147483646 w 112"/>
              <a:gd name="T45" fmla="*/ 2147483646 h 77"/>
              <a:gd name="T46" fmla="*/ 2147483646 w 112"/>
              <a:gd name="T47" fmla="*/ 2147483646 h 77"/>
              <a:gd name="T48" fmla="*/ 2147483646 w 112"/>
              <a:gd name="T49" fmla="*/ 2147483646 h 77"/>
              <a:gd name="T50" fmla="*/ 2147483646 w 112"/>
              <a:gd name="T51" fmla="*/ 2147483646 h 77"/>
              <a:gd name="T52" fmla="*/ 2147483646 w 112"/>
              <a:gd name="T53" fmla="*/ 2147483646 h 77"/>
              <a:gd name="T54" fmla="*/ 2147483646 w 112"/>
              <a:gd name="T55" fmla="*/ 2147483646 h 77"/>
              <a:gd name="T56" fmla="*/ 2147483646 w 112"/>
              <a:gd name="T57" fmla="*/ 2147483646 h 77"/>
              <a:gd name="T58" fmla="*/ 2147483646 w 112"/>
              <a:gd name="T59" fmla="*/ 2147483646 h 77"/>
              <a:gd name="T60" fmla="*/ 2147483646 w 112"/>
              <a:gd name="T61" fmla="*/ 2147483646 h 77"/>
              <a:gd name="T62" fmla="*/ 2147483646 w 112"/>
              <a:gd name="T63" fmla="*/ 2147483646 h 77"/>
              <a:gd name="T64" fmla="*/ 2147483646 w 112"/>
              <a:gd name="T65" fmla="*/ 2147483646 h 77"/>
              <a:gd name="T66" fmla="*/ 2147483646 w 112"/>
              <a:gd name="T67" fmla="*/ 2147483646 h 77"/>
              <a:gd name="T68" fmla="*/ 2147483646 w 112"/>
              <a:gd name="T69" fmla="*/ 2147483646 h 77"/>
              <a:gd name="T70" fmla="*/ 2147483646 w 112"/>
              <a:gd name="T71" fmla="*/ 2147483646 h 77"/>
              <a:gd name="T72" fmla="*/ 2147483646 w 112"/>
              <a:gd name="T73" fmla="*/ 2147483646 h 77"/>
              <a:gd name="T74" fmla="*/ 2147483646 w 112"/>
              <a:gd name="T75" fmla="*/ 2147483646 h 77"/>
              <a:gd name="T76" fmla="*/ 2147483646 w 112"/>
              <a:gd name="T77" fmla="*/ 2147483646 h 77"/>
              <a:gd name="T78" fmla="*/ 2147483646 w 112"/>
              <a:gd name="T79" fmla="*/ 2147483646 h 77"/>
              <a:gd name="T80" fmla="*/ 2147483646 w 112"/>
              <a:gd name="T81" fmla="*/ 2147483646 h 77"/>
              <a:gd name="T82" fmla="*/ 2147483646 w 112"/>
              <a:gd name="T83" fmla="*/ 2147483646 h 77"/>
              <a:gd name="T84" fmla="*/ 2147483646 w 112"/>
              <a:gd name="T85" fmla="*/ 2147483646 h 77"/>
              <a:gd name="T86" fmla="*/ 2147483646 w 112"/>
              <a:gd name="T87" fmla="*/ 2147483646 h 77"/>
              <a:gd name="T88" fmla="*/ 0 60000 65536"/>
              <a:gd name="T89" fmla="*/ 0 60000 65536"/>
              <a:gd name="T90" fmla="*/ 0 60000 65536"/>
              <a:gd name="T91" fmla="*/ 0 60000 65536"/>
              <a:gd name="T92" fmla="*/ 0 60000 65536"/>
              <a:gd name="T93" fmla="*/ 0 60000 65536"/>
              <a:gd name="T94" fmla="*/ 0 60000 65536"/>
              <a:gd name="T95" fmla="*/ 0 60000 65536"/>
              <a:gd name="T96" fmla="*/ 0 60000 65536"/>
              <a:gd name="T97" fmla="*/ 0 60000 65536"/>
              <a:gd name="T98" fmla="*/ 0 60000 65536"/>
              <a:gd name="T99" fmla="*/ 0 60000 65536"/>
              <a:gd name="T100" fmla="*/ 0 60000 65536"/>
              <a:gd name="T101" fmla="*/ 0 60000 65536"/>
              <a:gd name="T102" fmla="*/ 0 60000 65536"/>
              <a:gd name="T103" fmla="*/ 0 60000 65536"/>
              <a:gd name="T104" fmla="*/ 0 60000 65536"/>
              <a:gd name="T105" fmla="*/ 0 60000 65536"/>
              <a:gd name="T106" fmla="*/ 0 60000 65536"/>
              <a:gd name="T107" fmla="*/ 0 60000 65536"/>
              <a:gd name="T108" fmla="*/ 0 60000 65536"/>
              <a:gd name="T109" fmla="*/ 0 60000 65536"/>
              <a:gd name="T110" fmla="*/ 0 60000 65536"/>
              <a:gd name="T111" fmla="*/ 0 60000 65536"/>
              <a:gd name="T112" fmla="*/ 0 60000 65536"/>
              <a:gd name="T113" fmla="*/ 0 60000 65536"/>
              <a:gd name="T114" fmla="*/ 0 60000 65536"/>
              <a:gd name="T115" fmla="*/ 0 60000 65536"/>
              <a:gd name="T116" fmla="*/ 0 60000 65536"/>
              <a:gd name="T117" fmla="*/ 0 60000 65536"/>
              <a:gd name="T118" fmla="*/ 0 60000 65536"/>
              <a:gd name="T119" fmla="*/ 0 60000 65536"/>
              <a:gd name="T120" fmla="*/ 0 60000 65536"/>
              <a:gd name="T121" fmla="*/ 0 60000 65536"/>
              <a:gd name="T122" fmla="*/ 0 60000 65536"/>
              <a:gd name="T123" fmla="*/ 0 60000 65536"/>
              <a:gd name="T124" fmla="*/ 0 60000 65536"/>
              <a:gd name="T125" fmla="*/ 0 60000 65536"/>
              <a:gd name="T126" fmla="*/ 0 60000 65536"/>
              <a:gd name="T127" fmla="*/ 0 60000 65536"/>
              <a:gd name="T128" fmla="*/ 0 60000 65536"/>
              <a:gd name="T129" fmla="*/ 0 60000 65536"/>
              <a:gd name="T130" fmla="*/ 0 60000 65536"/>
              <a:gd name="T131" fmla="*/ 0 60000 65536"/>
            </a:gdLst>
            <a:ahLst/>
            <a:cxnLst>
              <a:cxn ang="T88">
                <a:pos x="T0" y="T1"/>
              </a:cxn>
              <a:cxn ang="T89">
                <a:pos x="T2" y="T3"/>
              </a:cxn>
              <a:cxn ang="T90">
                <a:pos x="T4" y="T5"/>
              </a:cxn>
              <a:cxn ang="T91">
                <a:pos x="T6" y="T7"/>
              </a:cxn>
              <a:cxn ang="T92">
                <a:pos x="T8" y="T9"/>
              </a:cxn>
              <a:cxn ang="T93">
                <a:pos x="T10" y="T11"/>
              </a:cxn>
              <a:cxn ang="T94">
                <a:pos x="T12" y="T13"/>
              </a:cxn>
              <a:cxn ang="T95">
                <a:pos x="T14" y="T15"/>
              </a:cxn>
              <a:cxn ang="T96">
                <a:pos x="T16" y="T17"/>
              </a:cxn>
              <a:cxn ang="T97">
                <a:pos x="T18" y="T19"/>
              </a:cxn>
              <a:cxn ang="T98">
                <a:pos x="T20" y="T21"/>
              </a:cxn>
              <a:cxn ang="T99">
                <a:pos x="T22" y="T23"/>
              </a:cxn>
              <a:cxn ang="T100">
                <a:pos x="T24" y="T25"/>
              </a:cxn>
              <a:cxn ang="T101">
                <a:pos x="T26" y="T27"/>
              </a:cxn>
              <a:cxn ang="T102">
                <a:pos x="T28" y="T29"/>
              </a:cxn>
              <a:cxn ang="T103">
                <a:pos x="T30" y="T31"/>
              </a:cxn>
              <a:cxn ang="T104">
                <a:pos x="T32" y="T33"/>
              </a:cxn>
              <a:cxn ang="T105">
                <a:pos x="T34" y="T35"/>
              </a:cxn>
              <a:cxn ang="T106">
                <a:pos x="T36" y="T37"/>
              </a:cxn>
              <a:cxn ang="T107">
                <a:pos x="T38" y="T39"/>
              </a:cxn>
              <a:cxn ang="T108">
                <a:pos x="T40" y="T41"/>
              </a:cxn>
              <a:cxn ang="T109">
                <a:pos x="T42" y="T43"/>
              </a:cxn>
              <a:cxn ang="T110">
                <a:pos x="T44" y="T45"/>
              </a:cxn>
              <a:cxn ang="T111">
                <a:pos x="T46" y="T47"/>
              </a:cxn>
              <a:cxn ang="T112">
                <a:pos x="T48" y="T49"/>
              </a:cxn>
              <a:cxn ang="T113">
                <a:pos x="T50" y="T51"/>
              </a:cxn>
              <a:cxn ang="T114">
                <a:pos x="T52" y="T53"/>
              </a:cxn>
              <a:cxn ang="T115">
                <a:pos x="T54" y="T55"/>
              </a:cxn>
              <a:cxn ang="T116">
                <a:pos x="T56" y="T57"/>
              </a:cxn>
              <a:cxn ang="T117">
                <a:pos x="T58" y="T59"/>
              </a:cxn>
              <a:cxn ang="T118">
                <a:pos x="T60" y="T61"/>
              </a:cxn>
              <a:cxn ang="T119">
                <a:pos x="T62" y="T63"/>
              </a:cxn>
              <a:cxn ang="T120">
                <a:pos x="T64" y="T65"/>
              </a:cxn>
              <a:cxn ang="T121">
                <a:pos x="T66" y="T67"/>
              </a:cxn>
              <a:cxn ang="T122">
                <a:pos x="T68" y="T69"/>
              </a:cxn>
              <a:cxn ang="T123">
                <a:pos x="T70" y="T71"/>
              </a:cxn>
              <a:cxn ang="T124">
                <a:pos x="T72" y="T73"/>
              </a:cxn>
              <a:cxn ang="T125">
                <a:pos x="T74" y="T75"/>
              </a:cxn>
              <a:cxn ang="T126">
                <a:pos x="T76" y="T77"/>
              </a:cxn>
              <a:cxn ang="T127">
                <a:pos x="T78" y="T79"/>
              </a:cxn>
              <a:cxn ang="T128">
                <a:pos x="T80" y="T81"/>
              </a:cxn>
              <a:cxn ang="T129">
                <a:pos x="T82" y="T83"/>
              </a:cxn>
              <a:cxn ang="T130">
                <a:pos x="T84" y="T85"/>
              </a:cxn>
              <a:cxn ang="T131">
                <a:pos x="T86" y="T87"/>
              </a:cxn>
            </a:cxnLst>
            <a:rect l="0" t="0" r="r" b="b"/>
            <a:pathLst>
              <a:path w="112" h="77">
                <a:moveTo>
                  <a:pt x="56" y="0"/>
                </a:moveTo>
                <a:cubicBezTo>
                  <a:pt x="62" y="0"/>
                  <a:pt x="66" y="4"/>
                  <a:pt x="66" y="10"/>
                </a:cubicBezTo>
                <a:cubicBezTo>
                  <a:pt x="66" y="15"/>
                  <a:pt x="62" y="20"/>
                  <a:pt x="56" y="20"/>
                </a:cubicBezTo>
                <a:cubicBezTo>
                  <a:pt x="51" y="20"/>
                  <a:pt x="46" y="15"/>
                  <a:pt x="46" y="10"/>
                </a:cubicBezTo>
                <a:cubicBezTo>
                  <a:pt x="46" y="4"/>
                  <a:pt x="51" y="0"/>
                  <a:pt x="56" y="0"/>
                </a:cubicBezTo>
                <a:close/>
                <a:moveTo>
                  <a:pt x="15" y="49"/>
                </a:moveTo>
                <a:cubicBezTo>
                  <a:pt x="15" y="66"/>
                  <a:pt x="15" y="66"/>
                  <a:pt x="15" y="66"/>
                </a:cubicBezTo>
                <a:cubicBezTo>
                  <a:pt x="10" y="66"/>
                  <a:pt x="10" y="66"/>
                  <a:pt x="10" y="66"/>
                </a:cubicBezTo>
                <a:cubicBezTo>
                  <a:pt x="10" y="52"/>
                  <a:pt x="10" y="52"/>
                  <a:pt x="10" y="52"/>
                </a:cubicBezTo>
                <a:cubicBezTo>
                  <a:pt x="9" y="52"/>
                  <a:pt x="9" y="52"/>
                  <a:pt x="9" y="52"/>
                </a:cubicBezTo>
                <a:cubicBezTo>
                  <a:pt x="9" y="66"/>
                  <a:pt x="9" y="66"/>
                  <a:pt x="9" y="66"/>
                </a:cubicBezTo>
                <a:cubicBezTo>
                  <a:pt x="4" y="66"/>
                  <a:pt x="4" y="66"/>
                  <a:pt x="4" y="66"/>
                </a:cubicBezTo>
                <a:cubicBezTo>
                  <a:pt x="4" y="49"/>
                  <a:pt x="4" y="49"/>
                  <a:pt x="4" y="49"/>
                </a:cubicBezTo>
                <a:cubicBezTo>
                  <a:pt x="4" y="46"/>
                  <a:pt x="4" y="46"/>
                  <a:pt x="4" y="46"/>
                </a:cubicBezTo>
                <a:cubicBezTo>
                  <a:pt x="4" y="37"/>
                  <a:pt x="4" y="37"/>
                  <a:pt x="4" y="37"/>
                </a:cubicBezTo>
                <a:cubicBezTo>
                  <a:pt x="4" y="37"/>
                  <a:pt x="4" y="37"/>
                  <a:pt x="4" y="37"/>
                </a:cubicBezTo>
                <a:cubicBezTo>
                  <a:pt x="4" y="46"/>
                  <a:pt x="4" y="46"/>
                  <a:pt x="4" y="46"/>
                </a:cubicBezTo>
                <a:cubicBezTo>
                  <a:pt x="0" y="46"/>
                  <a:pt x="0" y="46"/>
                  <a:pt x="0" y="46"/>
                </a:cubicBezTo>
                <a:cubicBezTo>
                  <a:pt x="0" y="33"/>
                  <a:pt x="0" y="33"/>
                  <a:pt x="0" y="33"/>
                </a:cubicBezTo>
                <a:cubicBezTo>
                  <a:pt x="0" y="31"/>
                  <a:pt x="1" y="29"/>
                  <a:pt x="4" y="29"/>
                </a:cubicBezTo>
                <a:cubicBezTo>
                  <a:pt x="13" y="29"/>
                  <a:pt x="13" y="29"/>
                  <a:pt x="13" y="29"/>
                </a:cubicBezTo>
                <a:cubicBezTo>
                  <a:pt x="13" y="30"/>
                  <a:pt x="13" y="30"/>
                  <a:pt x="13" y="31"/>
                </a:cubicBezTo>
                <a:cubicBezTo>
                  <a:pt x="13" y="49"/>
                  <a:pt x="13" y="49"/>
                  <a:pt x="13" y="49"/>
                </a:cubicBezTo>
                <a:cubicBezTo>
                  <a:pt x="15" y="49"/>
                  <a:pt x="15" y="49"/>
                  <a:pt x="15" y="49"/>
                </a:cubicBezTo>
                <a:close/>
                <a:moveTo>
                  <a:pt x="10" y="15"/>
                </a:moveTo>
                <a:cubicBezTo>
                  <a:pt x="13" y="15"/>
                  <a:pt x="16" y="18"/>
                  <a:pt x="16" y="22"/>
                </a:cubicBezTo>
                <a:cubicBezTo>
                  <a:pt x="16" y="23"/>
                  <a:pt x="16" y="24"/>
                  <a:pt x="15" y="25"/>
                </a:cubicBezTo>
                <a:cubicBezTo>
                  <a:pt x="15" y="26"/>
                  <a:pt x="15" y="26"/>
                  <a:pt x="14" y="26"/>
                </a:cubicBezTo>
                <a:cubicBezTo>
                  <a:pt x="13" y="27"/>
                  <a:pt x="12" y="28"/>
                  <a:pt x="10" y="28"/>
                </a:cubicBezTo>
                <a:cubicBezTo>
                  <a:pt x="6" y="28"/>
                  <a:pt x="3" y="25"/>
                  <a:pt x="3" y="22"/>
                </a:cubicBezTo>
                <a:cubicBezTo>
                  <a:pt x="3" y="18"/>
                  <a:pt x="6" y="15"/>
                  <a:pt x="10" y="15"/>
                </a:cubicBezTo>
                <a:close/>
                <a:moveTo>
                  <a:pt x="96" y="49"/>
                </a:moveTo>
                <a:cubicBezTo>
                  <a:pt x="96" y="66"/>
                  <a:pt x="96" y="66"/>
                  <a:pt x="96" y="66"/>
                </a:cubicBezTo>
                <a:cubicBezTo>
                  <a:pt x="101" y="66"/>
                  <a:pt x="101" y="66"/>
                  <a:pt x="101" y="66"/>
                </a:cubicBezTo>
                <a:cubicBezTo>
                  <a:pt x="101" y="52"/>
                  <a:pt x="101" y="52"/>
                  <a:pt x="101" y="52"/>
                </a:cubicBezTo>
                <a:cubicBezTo>
                  <a:pt x="102" y="52"/>
                  <a:pt x="102" y="52"/>
                  <a:pt x="102" y="52"/>
                </a:cubicBezTo>
                <a:cubicBezTo>
                  <a:pt x="102" y="66"/>
                  <a:pt x="102" y="66"/>
                  <a:pt x="102" y="66"/>
                </a:cubicBezTo>
                <a:cubicBezTo>
                  <a:pt x="107" y="66"/>
                  <a:pt x="107" y="66"/>
                  <a:pt x="107" y="66"/>
                </a:cubicBezTo>
                <a:cubicBezTo>
                  <a:pt x="107" y="49"/>
                  <a:pt x="107" y="49"/>
                  <a:pt x="107" y="49"/>
                </a:cubicBezTo>
                <a:cubicBezTo>
                  <a:pt x="107" y="46"/>
                  <a:pt x="107" y="46"/>
                  <a:pt x="107" y="46"/>
                </a:cubicBezTo>
                <a:cubicBezTo>
                  <a:pt x="107" y="37"/>
                  <a:pt x="107" y="37"/>
                  <a:pt x="107" y="37"/>
                </a:cubicBezTo>
                <a:cubicBezTo>
                  <a:pt x="107" y="37"/>
                  <a:pt x="107" y="37"/>
                  <a:pt x="107" y="37"/>
                </a:cubicBezTo>
                <a:cubicBezTo>
                  <a:pt x="107" y="46"/>
                  <a:pt x="107" y="46"/>
                  <a:pt x="107" y="46"/>
                </a:cubicBezTo>
                <a:cubicBezTo>
                  <a:pt x="112" y="46"/>
                  <a:pt x="112" y="46"/>
                  <a:pt x="112" y="46"/>
                </a:cubicBezTo>
                <a:cubicBezTo>
                  <a:pt x="112" y="33"/>
                  <a:pt x="112" y="33"/>
                  <a:pt x="112" y="33"/>
                </a:cubicBezTo>
                <a:cubicBezTo>
                  <a:pt x="112" y="31"/>
                  <a:pt x="110" y="29"/>
                  <a:pt x="107" y="29"/>
                </a:cubicBezTo>
                <a:cubicBezTo>
                  <a:pt x="98" y="29"/>
                  <a:pt x="98" y="29"/>
                  <a:pt x="98" y="29"/>
                </a:cubicBezTo>
                <a:cubicBezTo>
                  <a:pt x="98" y="30"/>
                  <a:pt x="98" y="30"/>
                  <a:pt x="98" y="31"/>
                </a:cubicBezTo>
                <a:cubicBezTo>
                  <a:pt x="98" y="49"/>
                  <a:pt x="98" y="49"/>
                  <a:pt x="98" y="49"/>
                </a:cubicBezTo>
                <a:cubicBezTo>
                  <a:pt x="96" y="49"/>
                  <a:pt x="96" y="49"/>
                  <a:pt x="96" y="49"/>
                </a:cubicBezTo>
                <a:close/>
                <a:moveTo>
                  <a:pt x="101" y="15"/>
                </a:moveTo>
                <a:cubicBezTo>
                  <a:pt x="98" y="15"/>
                  <a:pt x="95" y="18"/>
                  <a:pt x="95" y="22"/>
                </a:cubicBezTo>
                <a:cubicBezTo>
                  <a:pt x="95" y="23"/>
                  <a:pt x="95" y="24"/>
                  <a:pt x="96" y="25"/>
                </a:cubicBezTo>
                <a:cubicBezTo>
                  <a:pt x="96" y="26"/>
                  <a:pt x="97" y="26"/>
                  <a:pt x="97" y="26"/>
                </a:cubicBezTo>
                <a:cubicBezTo>
                  <a:pt x="98" y="27"/>
                  <a:pt x="100" y="28"/>
                  <a:pt x="101" y="28"/>
                </a:cubicBezTo>
                <a:cubicBezTo>
                  <a:pt x="105" y="28"/>
                  <a:pt x="108" y="25"/>
                  <a:pt x="108" y="22"/>
                </a:cubicBezTo>
                <a:cubicBezTo>
                  <a:pt x="108" y="18"/>
                  <a:pt x="105" y="15"/>
                  <a:pt x="101" y="15"/>
                </a:cubicBezTo>
                <a:close/>
                <a:moveTo>
                  <a:pt x="75" y="51"/>
                </a:moveTo>
                <a:cubicBezTo>
                  <a:pt x="75" y="72"/>
                  <a:pt x="75" y="72"/>
                  <a:pt x="75" y="72"/>
                </a:cubicBezTo>
                <a:cubicBezTo>
                  <a:pt x="80" y="72"/>
                  <a:pt x="80" y="72"/>
                  <a:pt x="80" y="72"/>
                </a:cubicBezTo>
                <a:cubicBezTo>
                  <a:pt x="80" y="54"/>
                  <a:pt x="80" y="54"/>
                  <a:pt x="80" y="54"/>
                </a:cubicBezTo>
                <a:cubicBezTo>
                  <a:pt x="82" y="54"/>
                  <a:pt x="82" y="54"/>
                  <a:pt x="82" y="54"/>
                </a:cubicBezTo>
                <a:cubicBezTo>
                  <a:pt x="82" y="72"/>
                  <a:pt x="82" y="72"/>
                  <a:pt x="82" y="72"/>
                </a:cubicBezTo>
                <a:cubicBezTo>
                  <a:pt x="87" y="72"/>
                  <a:pt x="87" y="72"/>
                  <a:pt x="87" y="72"/>
                </a:cubicBezTo>
                <a:cubicBezTo>
                  <a:pt x="87" y="51"/>
                  <a:pt x="87" y="51"/>
                  <a:pt x="87" y="51"/>
                </a:cubicBezTo>
                <a:cubicBezTo>
                  <a:pt x="87" y="47"/>
                  <a:pt x="87" y="47"/>
                  <a:pt x="87" y="47"/>
                </a:cubicBezTo>
                <a:cubicBezTo>
                  <a:pt x="87" y="36"/>
                  <a:pt x="87" y="36"/>
                  <a:pt x="87" y="36"/>
                </a:cubicBezTo>
                <a:cubicBezTo>
                  <a:pt x="88" y="36"/>
                  <a:pt x="88" y="36"/>
                  <a:pt x="88" y="36"/>
                </a:cubicBezTo>
                <a:cubicBezTo>
                  <a:pt x="88" y="47"/>
                  <a:pt x="88" y="47"/>
                  <a:pt x="88" y="47"/>
                </a:cubicBezTo>
                <a:cubicBezTo>
                  <a:pt x="94" y="47"/>
                  <a:pt x="94" y="47"/>
                  <a:pt x="94" y="47"/>
                </a:cubicBezTo>
                <a:cubicBezTo>
                  <a:pt x="94" y="31"/>
                  <a:pt x="94" y="31"/>
                  <a:pt x="94" y="31"/>
                </a:cubicBezTo>
                <a:cubicBezTo>
                  <a:pt x="94" y="28"/>
                  <a:pt x="91" y="26"/>
                  <a:pt x="88" y="26"/>
                </a:cubicBezTo>
                <a:cubicBezTo>
                  <a:pt x="77" y="26"/>
                  <a:pt x="77" y="26"/>
                  <a:pt x="77" y="26"/>
                </a:cubicBezTo>
                <a:cubicBezTo>
                  <a:pt x="77" y="27"/>
                  <a:pt x="77" y="28"/>
                  <a:pt x="77" y="28"/>
                </a:cubicBezTo>
                <a:cubicBezTo>
                  <a:pt x="77" y="51"/>
                  <a:pt x="77" y="51"/>
                  <a:pt x="77" y="51"/>
                </a:cubicBezTo>
                <a:cubicBezTo>
                  <a:pt x="75" y="51"/>
                  <a:pt x="75" y="51"/>
                  <a:pt x="75" y="51"/>
                </a:cubicBezTo>
                <a:close/>
                <a:moveTo>
                  <a:pt x="65" y="47"/>
                </a:moveTo>
                <a:cubicBezTo>
                  <a:pt x="65" y="32"/>
                  <a:pt x="65" y="32"/>
                  <a:pt x="65" y="32"/>
                </a:cubicBezTo>
                <a:cubicBezTo>
                  <a:pt x="64" y="32"/>
                  <a:pt x="64" y="32"/>
                  <a:pt x="64" y="32"/>
                </a:cubicBezTo>
                <a:cubicBezTo>
                  <a:pt x="64" y="47"/>
                  <a:pt x="64" y="47"/>
                  <a:pt x="64" y="47"/>
                </a:cubicBezTo>
                <a:cubicBezTo>
                  <a:pt x="64" y="50"/>
                  <a:pt x="64" y="50"/>
                  <a:pt x="64" y="50"/>
                </a:cubicBezTo>
                <a:cubicBezTo>
                  <a:pt x="64" y="77"/>
                  <a:pt x="64" y="77"/>
                  <a:pt x="64" y="77"/>
                </a:cubicBezTo>
                <a:cubicBezTo>
                  <a:pt x="57" y="77"/>
                  <a:pt x="57" y="77"/>
                  <a:pt x="57" y="77"/>
                </a:cubicBezTo>
                <a:cubicBezTo>
                  <a:pt x="57" y="55"/>
                  <a:pt x="57" y="55"/>
                  <a:pt x="57" y="55"/>
                </a:cubicBezTo>
                <a:cubicBezTo>
                  <a:pt x="55" y="55"/>
                  <a:pt x="55" y="55"/>
                  <a:pt x="55" y="55"/>
                </a:cubicBezTo>
                <a:cubicBezTo>
                  <a:pt x="55" y="77"/>
                  <a:pt x="55" y="77"/>
                  <a:pt x="55" y="77"/>
                </a:cubicBezTo>
                <a:cubicBezTo>
                  <a:pt x="48" y="77"/>
                  <a:pt x="48" y="77"/>
                  <a:pt x="48" y="77"/>
                </a:cubicBezTo>
                <a:cubicBezTo>
                  <a:pt x="48" y="50"/>
                  <a:pt x="48" y="50"/>
                  <a:pt x="48" y="50"/>
                </a:cubicBezTo>
                <a:cubicBezTo>
                  <a:pt x="48" y="47"/>
                  <a:pt x="48" y="47"/>
                  <a:pt x="48" y="47"/>
                </a:cubicBezTo>
                <a:cubicBezTo>
                  <a:pt x="48" y="32"/>
                  <a:pt x="48" y="32"/>
                  <a:pt x="48" y="32"/>
                </a:cubicBezTo>
                <a:cubicBezTo>
                  <a:pt x="47" y="32"/>
                  <a:pt x="47" y="32"/>
                  <a:pt x="47" y="32"/>
                </a:cubicBezTo>
                <a:cubicBezTo>
                  <a:pt x="47" y="47"/>
                  <a:pt x="47" y="47"/>
                  <a:pt x="47" y="47"/>
                </a:cubicBezTo>
                <a:cubicBezTo>
                  <a:pt x="41" y="47"/>
                  <a:pt x="41" y="47"/>
                  <a:pt x="41" y="47"/>
                </a:cubicBezTo>
                <a:cubicBezTo>
                  <a:pt x="41" y="27"/>
                  <a:pt x="41" y="27"/>
                  <a:pt x="41" y="27"/>
                </a:cubicBezTo>
                <a:cubicBezTo>
                  <a:pt x="41" y="24"/>
                  <a:pt x="44" y="21"/>
                  <a:pt x="47" y="21"/>
                </a:cubicBezTo>
                <a:cubicBezTo>
                  <a:pt x="66" y="21"/>
                  <a:pt x="46" y="21"/>
                  <a:pt x="65" y="21"/>
                </a:cubicBezTo>
                <a:cubicBezTo>
                  <a:pt x="69" y="21"/>
                  <a:pt x="71" y="24"/>
                  <a:pt x="71" y="27"/>
                </a:cubicBezTo>
                <a:cubicBezTo>
                  <a:pt x="71" y="47"/>
                  <a:pt x="71" y="47"/>
                  <a:pt x="71" y="47"/>
                </a:cubicBezTo>
                <a:cubicBezTo>
                  <a:pt x="70" y="47"/>
                  <a:pt x="68" y="47"/>
                  <a:pt x="65" y="47"/>
                </a:cubicBezTo>
                <a:close/>
                <a:moveTo>
                  <a:pt x="37" y="51"/>
                </a:moveTo>
                <a:cubicBezTo>
                  <a:pt x="37" y="72"/>
                  <a:pt x="37" y="72"/>
                  <a:pt x="37" y="72"/>
                </a:cubicBezTo>
                <a:cubicBezTo>
                  <a:pt x="31" y="72"/>
                  <a:pt x="31" y="72"/>
                  <a:pt x="31" y="72"/>
                </a:cubicBezTo>
                <a:cubicBezTo>
                  <a:pt x="31" y="54"/>
                  <a:pt x="31" y="54"/>
                  <a:pt x="31" y="54"/>
                </a:cubicBezTo>
                <a:cubicBezTo>
                  <a:pt x="30" y="54"/>
                  <a:pt x="30" y="54"/>
                  <a:pt x="30" y="54"/>
                </a:cubicBezTo>
                <a:cubicBezTo>
                  <a:pt x="30" y="72"/>
                  <a:pt x="30" y="72"/>
                  <a:pt x="30" y="72"/>
                </a:cubicBezTo>
                <a:cubicBezTo>
                  <a:pt x="24" y="72"/>
                  <a:pt x="24" y="72"/>
                  <a:pt x="24" y="72"/>
                </a:cubicBezTo>
                <a:cubicBezTo>
                  <a:pt x="24" y="51"/>
                  <a:pt x="24" y="51"/>
                  <a:pt x="24" y="51"/>
                </a:cubicBezTo>
                <a:cubicBezTo>
                  <a:pt x="24" y="47"/>
                  <a:pt x="24" y="47"/>
                  <a:pt x="24" y="47"/>
                </a:cubicBezTo>
                <a:cubicBezTo>
                  <a:pt x="24" y="36"/>
                  <a:pt x="24" y="36"/>
                  <a:pt x="24" y="36"/>
                </a:cubicBezTo>
                <a:cubicBezTo>
                  <a:pt x="23" y="36"/>
                  <a:pt x="23" y="36"/>
                  <a:pt x="23" y="36"/>
                </a:cubicBezTo>
                <a:cubicBezTo>
                  <a:pt x="23" y="47"/>
                  <a:pt x="23" y="47"/>
                  <a:pt x="23" y="47"/>
                </a:cubicBezTo>
                <a:cubicBezTo>
                  <a:pt x="18" y="47"/>
                  <a:pt x="18" y="47"/>
                  <a:pt x="18" y="47"/>
                </a:cubicBezTo>
                <a:cubicBezTo>
                  <a:pt x="18" y="31"/>
                  <a:pt x="18" y="31"/>
                  <a:pt x="18" y="31"/>
                </a:cubicBezTo>
                <a:cubicBezTo>
                  <a:pt x="18" y="28"/>
                  <a:pt x="20" y="26"/>
                  <a:pt x="23" y="26"/>
                </a:cubicBezTo>
                <a:cubicBezTo>
                  <a:pt x="35" y="26"/>
                  <a:pt x="35" y="26"/>
                  <a:pt x="35" y="26"/>
                </a:cubicBezTo>
                <a:cubicBezTo>
                  <a:pt x="35" y="27"/>
                  <a:pt x="35" y="28"/>
                  <a:pt x="35" y="28"/>
                </a:cubicBezTo>
                <a:cubicBezTo>
                  <a:pt x="35" y="51"/>
                  <a:pt x="35" y="51"/>
                  <a:pt x="35" y="51"/>
                </a:cubicBezTo>
                <a:cubicBezTo>
                  <a:pt x="37" y="51"/>
                  <a:pt x="37" y="51"/>
                  <a:pt x="37" y="51"/>
                </a:cubicBezTo>
                <a:close/>
                <a:moveTo>
                  <a:pt x="31" y="9"/>
                </a:moveTo>
                <a:cubicBezTo>
                  <a:pt x="35" y="9"/>
                  <a:pt x="39" y="12"/>
                  <a:pt x="39" y="17"/>
                </a:cubicBezTo>
                <a:cubicBezTo>
                  <a:pt x="39" y="19"/>
                  <a:pt x="38" y="20"/>
                  <a:pt x="37" y="22"/>
                </a:cubicBezTo>
                <a:cubicBezTo>
                  <a:pt x="37" y="22"/>
                  <a:pt x="37" y="22"/>
                  <a:pt x="37" y="23"/>
                </a:cubicBezTo>
                <a:cubicBezTo>
                  <a:pt x="35" y="24"/>
                  <a:pt x="33" y="25"/>
                  <a:pt x="31" y="25"/>
                </a:cubicBezTo>
                <a:cubicBezTo>
                  <a:pt x="26" y="25"/>
                  <a:pt x="22" y="21"/>
                  <a:pt x="22" y="17"/>
                </a:cubicBezTo>
                <a:cubicBezTo>
                  <a:pt x="22" y="12"/>
                  <a:pt x="26" y="9"/>
                  <a:pt x="31" y="9"/>
                </a:cubicBezTo>
                <a:close/>
                <a:moveTo>
                  <a:pt x="81" y="9"/>
                </a:moveTo>
                <a:cubicBezTo>
                  <a:pt x="76" y="9"/>
                  <a:pt x="73" y="12"/>
                  <a:pt x="73" y="17"/>
                </a:cubicBezTo>
                <a:cubicBezTo>
                  <a:pt x="73" y="19"/>
                  <a:pt x="73" y="20"/>
                  <a:pt x="74" y="22"/>
                </a:cubicBezTo>
                <a:cubicBezTo>
                  <a:pt x="75" y="22"/>
                  <a:pt x="75" y="22"/>
                  <a:pt x="75" y="23"/>
                </a:cubicBezTo>
                <a:cubicBezTo>
                  <a:pt x="77" y="24"/>
                  <a:pt x="79" y="25"/>
                  <a:pt x="81" y="25"/>
                </a:cubicBezTo>
                <a:cubicBezTo>
                  <a:pt x="85" y="25"/>
                  <a:pt x="89" y="21"/>
                  <a:pt x="89" y="17"/>
                </a:cubicBezTo>
                <a:cubicBezTo>
                  <a:pt x="89" y="12"/>
                  <a:pt x="85" y="9"/>
                  <a:pt x="81" y="9"/>
                </a:cubicBezTo>
                <a:close/>
              </a:path>
            </a:pathLst>
          </a:custGeom>
          <a:solidFill>
            <a:schemeClr val="bg1"/>
          </a:solidFill>
          <a:ln>
            <a:noFill/>
          </a:ln>
          <a:effectLst/>
        </p:spPr>
        <p:txBody>
          <a:bodyPr anchor="ctr">
            <a:scene3d>
              <a:camera prst="orthographicFront"/>
              <a:lightRig rig="threePt" dir="t"/>
            </a:scene3d>
            <a:sp3d contourW="12700">
              <a:contourClr>
                <a:srgbClr val="FFFFFF"/>
              </a:contourClr>
            </a:sp3d>
          </a:bodyPr>
          <a:lstStyle/>
          <a:p>
            <a:pPr algn="ctr">
              <a:defRPr/>
            </a:pPr>
            <a:endParaRPr lang="zh-CN" altLang="en-US">
              <a:solidFill>
                <a:schemeClr val="bg1">
                  <a:lumMod val="95000"/>
                </a:schemeClr>
              </a:solidFill>
              <a:ea typeface="宋体" panose="02010600030101010101" pitchFamily="2" charset="-122"/>
            </a:endParaRPr>
          </a:p>
        </p:txBody>
      </p:sp>
      <p:sp>
        <p:nvSpPr>
          <p:cNvPr id="4" name="标题 4"/>
          <p:cNvSpPr txBox="1"/>
          <p:nvPr/>
        </p:nvSpPr>
        <p:spPr>
          <a:xfrm>
            <a:off x="1447800" y="423703"/>
            <a:ext cx="4304774" cy="404664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 algn="ctr" defTabSz="9144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l"/>
            <a:r>
              <a:rPr lang="zh-CN" altLang="en-US" sz="2400" b="1" dirty="0" smtClean="0">
                <a:solidFill>
                  <a:srgbClr val="3F3F3F"/>
                </a:solidFill>
                <a:latin typeface="Impact MT Std" pitchFamily="34" charset="0"/>
                <a:ea typeface="微软雅黑" panose="020B0503020204020204" pitchFamily="34" charset="-122"/>
              </a:rPr>
              <a:t>公司大事记</a:t>
            </a:r>
            <a:endParaRPr lang="en-US" altLang="zh-CN" sz="2400" b="1" dirty="0" smtClean="0">
              <a:solidFill>
                <a:srgbClr val="3F3F3F"/>
              </a:solidFill>
              <a:latin typeface="Impact MT Std" pitchFamily="34" charset="0"/>
              <a:ea typeface="微软雅黑" panose="020B0503020204020204" pitchFamily="34" charset="-122"/>
            </a:endParaRPr>
          </a:p>
          <a:p>
            <a:pPr algn="l"/>
            <a:r>
              <a:rPr lang="en-US" altLang="zh-CN" sz="1400" b="1" dirty="0">
                <a:solidFill>
                  <a:srgbClr val="3F3F3F"/>
                </a:solidFill>
                <a:latin typeface="Impact MT Std" pitchFamily="34" charset="0"/>
                <a:ea typeface="微软雅黑" panose="020B0503020204020204" pitchFamily="34" charset="-122"/>
              </a:rPr>
              <a:t>THE COMPANY MEMORABILIA</a:t>
            </a:r>
            <a:endParaRPr lang="zh-CN" altLang="en-US" sz="1400" b="1" dirty="0">
              <a:solidFill>
                <a:srgbClr val="3F3F3F"/>
              </a:solidFill>
              <a:latin typeface="Impact MT Std" pitchFamily="34" charset="0"/>
              <a:ea typeface="微软雅黑" panose="020B0503020204020204" pitchFamily="34" charset="-122"/>
            </a:endParaRPr>
          </a:p>
          <a:p>
            <a:pPr algn="l"/>
            <a:endParaRPr lang="zh-CN" altLang="en-US" sz="2400" b="1" dirty="0" smtClean="0">
              <a:solidFill>
                <a:srgbClr val="3F3F3F"/>
              </a:solidFill>
              <a:latin typeface="Impact MT Std" pitchFamily="34" charset="0"/>
              <a:ea typeface="微软雅黑" panose="020B0503020204020204" pitchFamily="34" charset="-122"/>
            </a:endParaRPr>
          </a:p>
        </p:txBody>
      </p:sp>
      <p:sp>
        <p:nvSpPr>
          <p:cNvPr id="20" name="任意多边形 19"/>
          <p:cNvSpPr/>
          <p:nvPr/>
        </p:nvSpPr>
        <p:spPr>
          <a:xfrm>
            <a:off x="1771650" y="2209800"/>
            <a:ext cx="7772429" cy="3676650"/>
          </a:xfrm>
          <a:custGeom>
            <a:avLst/>
            <a:gdLst>
              <a:gd name="connsiteX0" fmla="*/ 0 w 5962679"/>
              <a:gd name="connsiteY0" fmla="*/ 3714750 h 3714750"/>
              <a:gd name="connsiteX1" fmla="*/ 2228850 w 5962679"/>
              <a:gd name="connsiteY1" fmla="*/ 3695700 h 3714750"/>
              <a:gd name="connsiteX2" fmla="*/ 2286000 w 5962679"/>
              <a:gd name="connsiteY2" fmla="*/ 3676650 h 3714750"/>
              <a:gd name="connsiteX3" fmla="*/ 2381250 w 5962679"/>
              <a:gd name="connsiteY3" fmla="*/ 3657600 h 3714750"/>
              <a:gd name="connsiteX4" fmla="*/ 2457450 w 5962679"/>
              <a:gd name="connsiteY4" fmla="*/ 3638550 h 3714750"/>
              <a:gd name="connsiteX5" fmla="*/ 2724150 w 5962679"/>
              <a:gd name="connsiteY5" fmla="*/ 3600450 h 3714750"/>
              <a:gd name="connsiteX6" fmla="*/ 2895600 w 5962679"/>
              <a:gd name="connsiteY6" fmla="*/ 3562350 h 3714750"/>
              <a:gd name="connsiteX7" fmla="*/ 3048000 w 5962679"/>
              <a:gd name="connsiteY7" fmla="*/ 3524250 h 3714750"/>
              <a:gd name="connsiteX8" fmla="*/ 3238500 w 5962679"/>
              <a:gd name="connsiteY8" fmla="*/ 3486150 h 3714750"/>
              <a:gd name="connsiteX9" fmla="*/ 3352800 w 5962679"/>
              <a:gd name="connsiteY9" fmla="*/ 3467100 h 3714750"/>
              <a:gd name="connsiteX10" fmla="*/ 3409950 w 5962679"/>
              <a:gd name="connsiteY10" fmla="*/ 3448050 h 3714750"/>
              <a:gd name="connsiteX11" fmla="*/ 3581400 w 5962679"/>
              <a:gd name="connsiteY11" fmla="*/ 3409950 h 3714750"/>
              <a:gd name="connsiteX12" fmla="*/ 3638550 w 5962679"/>
              <a:gd name="connsiteY12" fmla="*/ 3390900 h 3714750"/>
              <a:gd name="connsiteX13" fmla="*/ 3695700 w 5962679"/>
              <a:gd name="connsiteY13" fmla="*/ 3352800 h 3714750"/>
              <a:gd name="connsiteX14" fmla="*/ 3752850 w 5962679"/>
              <a:gd name="connsiteY14" fmla="*/ 3333750 h 3714750"/>
              <a:gd name="connsiteX15" fmla="*/ 3924300 w 5962679"/>
              <a:gd name="connsiteY15" fmla="*/ 3219450 h 3714750"/>
              <a:gd name="connsiteX16" fmla="*/ 3981450 w 5962679"/>
              <a:gd name="connsiteY16" fmla="*/ 3181350 h 3714750"/>
              <a:gd name="connsiteX17" fmla="*/ 4038600 w 5962679"/>
              <a:gd name="connsiteY17" fmla="*/ 3143250 h 3714750"/>
              <a:gd name="connsiteX18" fmla="*/ 4076700 w 5962679"/>
              <a:gd name="connsiteY18" fmla="*/ 3086100 h 3714750"/>
              <a:gd name="connsiteX19" fmla="*/ 4133850 w 5962679"/>
              <a:gd name="connsiteY19" fmla="*/ 3048000 h 3714750"/>
              <a:gd name="connsiteX20" fmla="*/ 4152900 w 5962679"/>
              <a:gd name="connsiteY20" fmla="*/ 2990850 h 3714750"/>
              <a:gd name="connsiteX21" fmla="*/ 4210050 w 5962679"/>
              <a:gd name="connsiteY21" fmla="*/ 2933700 h 3714750"/>
              <a:gd name="connsiteX22" fmla="*/ 4248150 w 5962679"/>
              <a:gd name="connsiteY22" fmla="*/ 2876550 h 3714750"/>
              <a:gd name="connsiteX23" fmla="*/ 4305300 w 5962679"/>
              <a:gd name="connsiteY23" fmla="*/ 2857500 h 3714750"/>
              <a:gd name="connsiteX24" fmla="*/ 4495800 w 5962679"/>
              <a:gd name="connsiteY24" fmla="*/ 2762250 h 3714750"/>
              <a:gd name="connsiteX25" fmla="*/ 4552950 w 5962679"/>
              <a:gd name="connsiteY25" fmla="*/ 2724150 h 3714750"/>
              <a:gd name="connsiteX26" fmla="*/ 4610100 w 5962679"/>
              <a:gd name="connsiteY26" fmla="*/ 2705100 h 3714750"/>
              <a:gd name="connsiteX27" fmla="*/ 4781550 w 5962679"/>
              <a:gd name="connsiteY27" fmla="*/ 2590800 h 3714750"/>
              <a:gd name="connsiteX28" fmla="*/ 4838700 w 5962679"/>
              <a:gd name="connsiteY28" fmla="*/ 2552700 h 3714750"/>
              <a:gd name="connsiteX29" fmla="*/ 4895850 w 5962679"/>
              <a:gd name="connsiteY29" fmla="*/ 2514600 h 3714750"/>
              <a:gd name="connsiteX30" fmla="*/ 5010150 w 5962679"/>
              <a:gd name="connsiteY30" fmla="*/ 2419350 h 3714750"/>
              <a:gd name="connsiteX31" fmla="*/ 5162550 w 5962679"/>
              <a:gd name="connsiteY31" fmla="*/ 2190750 h 3714750"/>
              <a:gd name="connsiteX32" fmla="*/ 5200650 w 5962679"/>
              <a:gd name="connsiteY32" fmla="*/ 2133600 h 3714750"/>
              <a:gd name="connsiteX33" fmla="*/ 5238750 w 5962679"/>
              <a:gd name="connsiteY33" fmla="*/ 2076450 h 3714750"/>
              <a:gd name="connsiteX34" fmla="*/ 5314950 w 5962679"/>
              <a:gd name="connsiteY34" fmla="*/ 1943100 h 3714750"/>
              <a:gd name="connsiteX35" fmla="*/ 5410200 w 5962679"/>
              <a:gd name="connsiteY35" fmla="*/ 1828800 h 3714750"/>
              <a:gd name="connsiteX36" fmla="*/ 5429250 w 5962679"/>
              <a:gd name="connsiteY36" fmla="*/ 1771650 h 3714750"/>
              <a:gd name="connsiteX37" fmla="*/ 5467350 w 5962679"/>
              <a:gd name="connsiteY37" fmla="*/ 1714500 h 3714750"/>
              <a:gd name="connsiteX38" fmla="*/ 5505450 w 5962679"/>
              <a:gd name="connsiteY38" fmla="*/ 1638300 h 3714750"/>
              <a:gd name="connsiteX39" fmla="*/ 5581650 w 5962679"/>
              <a:gd name="connsiteY39" fmla="*/ 1524000 h 3714750"/>
              <a:gd name="connsiteX40" fmla="*/ 5600700 w 5962679"/>
              <a:gd name="connsiteY40" fmla="*/ 1466850 h 3714750"/>
              <a:gd name="connsiteX41" fmla="*/ 5638800 w 5962679"/>
              <a:gd name="connsiteY41" fmla="*/ 1409700 h 3714750"/>
              <a:gd name="connsiteX42" fmla="*/ 5695950 w 5962679"/>
              <a:gd name="connsiteY42" fmla="*/ 1238250 h 3714750"/>
              <a:gd name="connsiteX43" fmla="*/ 5734050 w 5962679"/>
              <a:gd name="connsiteY43" fmla="*/ 1123950 h 3714750"/>
              <a:gd name="connsiteX44" fmla="*/ 5753100 w 5962679"/>
              <a:gd name="connsiteY44" fmla="*/ 1066800 h 3714750"/>
              <a:gd name="connsiteX45" fmla="*/ 5791200 w 5962679"/>
              <a:gd name="connsiteY45" fmla="*/ 876300 h 3714750"/>
              <a:gd name="connsiteX46" fmla="*/ 5810250 w 5962679"/>
              <a:gd name="connsiteY46" fmla="*/ 781050 h 3714750"/>
              <a:gd name="connsiteX47" fmla="*/ 5829300 w 5962679"/>
              <a:gd name="connsiteY47" fmla="*/ 628650 h 3714750"/>
              <a:gd name="connsiteX48" fmla="*/ 5848350 w 5962679"/>
              <a:gd name="connsiteY48" fmla="*/ 571500 h 3714750"/>
              <a:gd name="connsiteX49" fmla="*/ 5867400 w 5962679"/>
              <a:gd name="connsiteY49" fmla="*/ 457200 h 3714750"/>
              <a:gd name="connsiteX50" fmla="*/ 5886450 w 5962679"/>
              <a:gd name="connsiteY50" fmla="*/ 400050 h 3714750"/>
              <a:gd name="connsiteX51" fmla="*/ 5905500 w 5962679"/>
              <a:gd name="connsiteY51" fmla="*/ 285750 h 3714750"/>
              <a:gd name="connsiteX52" fmla="*/ 5924550 w 5962679"/>
              <a:gd name="connsiteY52" fmla="*/ 228600 h 3714750"/>
              <a:gd name="connsiteX53" fmla="*/ 5962650 w 5962679"/>
              <a:gd name="connsiteY53" fmla="*/ 0 h 371475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</a:cxnLst>
            <a:rect l="l" t="t" r="r" b="b"/>
            <a:pathLst>
              <a:path w="5962679" h="3714750">
                <a:moveTo>
                  <a:pt x="0" y="3714750"/>
                </a:moveTo>
                <a:lnTo>
                  <a:pt x="2228850" y="3695700"/>
                </a:lnTo>
                <a:cubicBezTo>
                  <a:pt x="2248928" y="3695365"/>
                  <a:pt x="2266519" y="3681520"/>
                  <a:pt x="2286000" y="3676650"/>
                </a:cubicBezTo>
                <a:cubicBezTo>
                  <a:pt x="2317412" y="3668797"/>
                  <a:pt x="2349642" y="3664624"/>
                  <a:pt x="2381250" y="3657600"/>
                </a:cubicBezTo>
                <a:cubicBezTo>
                  <a:pt x="2406808" y="3651920"/>
                  <a:pt x="2431892" y="3644230"/>
                  <a:pt x="2457450" y="3638550"/>
                </a:cubicBezTo>
                <a:cubicBezTo>
                  <a:pt x="2578758" y="3611593"/>
                  <a:pt x="2574377" y="3617091"/>
                  <a:pt x="2724150" y="3600450"/>
                </a:cubicBezTo>
                <a:cubicBezTo>
                  <a:pt x="2845831" y="3559890"/>
                  <a:pt x="2707850" y="3602582"/>
                  <a:pt x="2895600" y="3562350"/>
                </a:cubicBezTo>
                <a:cubicBezTo>
                  <a:pt x="2946801" y="3551378"/>
                  <a:pt x="2996653" y="3534519"/>
                  <a:pt x="3048000" y="3524250"/>
                </a:cubicBezTo>
                <a:cubicBezTo>
                  <a:pt x="3111500" y="3511550"/>
                  <a:pt x="3174624" y="3496796"/>
                  <a:pt x="3238500" y="3486150"/>
                </a:cubicBezTo>
                <a:cubicBezTo>
                  <a:pt x="3276600" y="3479800"/>
                  <a:pt x="3315094" y="3475479"/>
                  <a:pt x="3352800" y="3467100"/>
                </a:cubicBezTo>
                <a:cubicBezTo>
                  <a:pt x="3372402" y="3462744"/>
                  <a:pt x="3390469" y="3452920"/>
                  <a:pt x="3409950" y="3448050"/>
                </a:cubicBezTo>
                <a:cubicBezTo>
                  <a:pt x="3567083" y="3408767"/>
                  <a:pt x="3444509" y="3449062"/>
                  <a:pt x="3581400" y="3409950"/>
                </a:cubicBezTo>
                <a:cubicBezTo>
                  <a:pt x="3600708" y="3404433"/>
                  <a:pt x="3620589" y="3399880"/>
                  <a:pt x="3638550" y="3390900"/>
                </a:cubicBezTo>
                <a:cubicBezTo>
                  <a:pt x="3659028" y="3380661"/>
                  <a:pt x="3675222" y="3363039"/>
                  <a:pt x="3695700" y="3352800"/>
                </a:cubicBezTo>
                <a:cubicBezTo>
                  <a:pt x="3713661" y="3343820"/>
                  <a:pt x="3735297" y="3343502"/>
                  <a:pt x="3752850" y="3333750"/>
                </a:cubicBezTo>
                <a:lnTo>
                  <a:pt x="3924300" y="3219450"/>
                </a:lnTo>
                <a:lnTo>
                  <a:pt x="3981450" y="3181350"/>
                </a:lnTo>
                <a:lnTo>
                  <a:pt x="4038600" y="3143250"/>
                </a:lnTo>
                <a:cubicBezTo>
                  <a:pt x="4051300" y="3124200"/>
                  <a:pt x="4060511" y="3102289"/>
                  <a:pt x="4076700" y="3086100"/>
                </a:cubicBezTo>
                <a:cubicBezTo>
                  <a:pt x="4092889" y="3069911"/>
                  <a:pt x="4119547" y="3065878"/>
                  <a:pt x="4133850" y="3048000"/>
                </a:cubicBezTo>
                <a:cubicBezTo>
                  <a:pt x="4146394" y="3032320"/>
                  <a:pt x="4141761" y="3007558"/>
                  <a:pt x="4152900" y="2990850"/>
                </a:cubicBezTo>
                <a:cubicBezTo>
                  <a:pt x="4167844" y="2968434"/>
                  <a:pt x="4192803" y="2954396"/>
                  <a:pt x="4210050" y="2933700"/>
                </a:cubicBezTo>
                <a:cubicBezTo>
                  <a:pt x="4224707" y="2916111"/>
                  <a:pt x="4230272" y="2890853"/>
                  <a:pt x="4248150" y="2876550"/>
                </a:cubicBezTo>
                <a:cubicBezTo>
                  <a:pt x="4263830" y="2864006"/>
                  <a:pt x="4287747" y="2867252"/>
                  <a:pt x="4305300" y="2857500"/>
                </a:cubicBezTo>
                <a:cubicBezTo>
                  <a:pt x="4490870" y="2754406"/>
                  <a:pt x="4346882" y="2799479"/>
                  <a:pt x="4495800" y="2762250"/>
                </a:cubicBezTo>
                <a:cubicBezTo>
                  <a:pt x="4514850" y="2749550"/>
                  <a:pt x="4532472" y="2734389"/>
                  <a:pt x="4552950" y="2724150"/>
                </a:cubicBezTo>
                <a:cubicBezTo>
                  <a:pt x="4570911" y="2715170"/>
                  <a:pt x="4592547" y="2714852"/>
                  <a:pt x="4610100" y="2705100"/>
                </a:cubicBezTo>
                <a:lnTo>
                  <a:pt x="4781550" y="2590800"/>
                </a:lnTo>
                <a:lnTo>
                  <a:pt x="4838700" y="2552700"/>
                </a:lnTo>
                <a:cubicBezTo>
                  <a:pt x="4857750" y="2540000"/>
                  <a:pt x="4879661" y="2530789"/>
                  <a:pt x="4895850" y="2514600"/>
                </a:cubicBezTo>
                <a:cubicBezTo>
                  <a:pt x="4969189" y="2441261"/>
                  <a:pt x="4930584" y="2472394"/>
                  <a:pt x="5010150" y="2419350"/>
                </a:cubicBezTo>
                <a:lnTo>
                  <a:pt x="5162550" y="2190750"/>
                </a:lnTo>
                <a:lnTo>
                  <a:pt x="5200650" y="2133600"/>
                </a:lnTo>
                <a:cubicBezTo>
                  <a:pt x="5213350" y="2114550"/>
                  <a:pt x="5228511" y="2096928"/>
                  <a:pt x="5238750" y="2076450"/>
                </a:cubicBezTo>
                <a:cubicBezTo>
                  <a:pt x="5262041" y="2029869"/>
                  <a:pt x="5281292" y="1983489"/>
                  <a:pt x="5314950" y="1943100"/>
                </a:cubicBezTo>
                <a:cubicBezTo>
                  <a:pt x="5367614" y="1879903"/>
                  <a:pt x="5374727" y="1899746"/>
                  <a:pt x="5410200" y="1828800"/>
                </a:cubicBezTo>
                <a:cubicBezTo>
                  <a:pt x="5419180" y="1810839"/>
                  <a:pt x="5420270" y="1789611"/>
                  <a:pt x="5429250" y="1771650"/>
                </a:cubicBezTo>
                <a:cubicBezTo>
                  <a:pt x="5439489" y="1751172"/>
                  <a:pt x="5455991" y="1734379"/>
                  <a:pt x="5467350" y="1714500"/>
                </a:cubicBezTo>
                <a:cubicBezTo>
                  <a:pt x="5481439" y="1689844"/>
                  <a:pt x="5490839" y="1662651"/>
                  <a:pt x="5505450" y="1638300"/>
                </a:cubicBezTo>
                <a:cubicBezTo>
                  <a:pt x="5529009" y="1599035"/>
                  <a:pt x="5567170" y="1567441"/>
                  <a:pt x="5581650" y="1524000"/>
                </a:cubicBezTo>
                <a:cubicBezTo>
                  <a:pt x="5588000" y="1504950"/>
                  <a:pt x="5591720" y="1484811"/>
                  <a:pt x="5600700" y="1466850"/>
                </a:cubicBezTo>
                <a:cubicBezTo>
                  <a:pt x="5610939" y="1446372"/>
                  <a:pt x="5629501" y="1430622"/>
                  <a:pt x="5638800" y="1409700"/>
                </a:cubicBezTo>
                <a:lnTo>
                  <a:pt x="5695950" y="1238250"/>
                </a:lnTo>
                <a:lnTo>
                  <a:pt x="5734050" y="1123950"/>
                </a:lnTo>
                <a:cubicBezTo>
                  <a:pt x="5740400" y="1104900"/>
                  <a:pt x="5749162" y="1086491"/>
                  <a:pt x="5753100" y="1066800"/>
                </a:cubicBezTo>
                <a:lnTo>
                  <a:pt x="5791200" y="876300"/>
                </a:lnTo>
                <a:cubicBezTo>
                  <a:pt x="5797550" y="844550"/>
                  <a:pt x="5806234" y="813179"/>
                  <a:pt x="5810250" y="781050"/>
                </a:cubicBezTo>
                <a:cubicBezTo>
                  <a:pt x="5816600" y="730250"/>
                  <a:pt x="5820142" y="679020"/>
                  <a:pt x="5829300" y="628650"/>
                </a:cubicBezTo>
                <a:cubicBezTo>
                  <a:pt x="5832892" y="608893"/>
                  <a:pt x="5843994" y="591102"/>
                  <a:pt x="5848350" y="571500"/>
                </a:cubicBezTo>
                <a:cubicBezTo>
                  <a:pt x="5856729" y="533794"/>
                  <a:pt x="5859021" y="494906"/>
                  <a:pt x="5867400" y="457200"/>
                </a:cubicBezTo>
                <a:cubicBezTo>
                  <a:pt x="5871756" y="437598"/>
                  <a:pt x="5882094" y="419652"/>
                  <a:pt x="5886450" y="400050"/>
                </a:cubicBezTo>
                <a:cubicBezTo>
                  <a:pt x="5894829" y="362344"/>
                  <a:pt x="5897121" y="323456"/>
                  <a:pt x="5905500" y="285750"/>
                </a:cubicBezTo>
                <a:cubicBezTo>
                  <a:pt x="5909856" y="266148"/>
                  <a:pt x="5920035" y="248166"/>
                  <a:pt x="5924550" y="228600"/>
                </a:cubicBezTo>
                <a:cubicBezTo>
                  <a:pt x="5965141" y="52707"/>
                  <a:pt x="5962650" y="97551"/>
                  <a:pt x="5962650" y="0"/>
                </a:cubicBezTo>
              </a:path>
            </a:pathLst>
          </a:custGeom>
          <a:noFill/>
          <a:ln w="47625">
            <a:solidFill>
              <a:srgbClr val="3F3F3F"/>
            </a:solidFill>
            <a:prstDash val="sysDash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grpSp>
        <p:nvGrpSpPr>
          <p:cNvPr id="58" name="组合 57"/>
          <p:cNvGrpSpPr/>
          <p:nvPr/>
        </p:nvGrpSpPr>
        <p:grpSpPr>
          <a:xfrm>
            <a:off x="9521219" y="1428750"/>
            <a:ext cx="476250" cy="781050"/>
            <a:chOff x="9521219" y="1428750"/>
            <a:chExt cx="476250" cy="781050"/>
          </a:xfrm>
        </p:grpSpPr>
        <p:sp>
          <p:nvSpPr>
            <p:cNvPr id="21" name="矩形 20"/>
            <p:cNvSpPr/>
            <p:nvPr/>
          </p:nvSpPr>
          <p:spPr>
            <a:xfrm>
              <a:off x="9521219" y="1428750"/>
              <a:ext cx="45719" cy="781050"/>
            </a:xfrm>
            <a:prstGeom prst="rect">
              <a:avLst/>
            </a:prstGeom>
            <a:solidFill>
              <a:srgbClr val="C00000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22" name="等腰三角形 21"/>
            <p:cNvSpPr/>
            <p:nvPr/>
          </p:nvSpPr>
          <p:spPr>
            <a:xfrm rot="5400000">
              <a:off x="9502169" y="1447800"/>
              <a:ext cx="514350" cy="476250"/>
            </a:xfrm>
            <a:prstGeom prst="triangle">
              <a:avLst/>
            </a:prstGeom>
            <a:solidFill>
              <a:srgbClr val="C00000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</p:grpSp>
      <p:grpSp>
        <p:nvGrpSpPr>
          <p:cNvPr id="30" name="组合 29"/>
          <p:cNvGrpSpPr/>
          <p:nvPr/>
        </p:nvGrpSpPr>
        <p:grpSpPr>
          <a:xfrm>
            <a:off x="857250" y="2890140"/>
            <a:ext cx="2419350" cy="1971655"/>
            <a:chOff x="857250" y="2890140"/>
            <a:chExt cx="2419350" cy="1971655"/>
          </a:xfrm>
        </p:grpSpPr>
        <p:sp>
          <p:nvSpPr>
            <p:cNvPr id="27" name="线形标注 1 26"/>
            <p:cNvSpPr/>
            <p:nvPr/>
          </p:nvSpPr>
          <p:spPr>
            <a:xfrm flipH="1">
              <a:off x="857250" y="3438525"/>
              <a:ext cx="2419350" cy="1423270"/>
            </a:xfrm>
            <a:prstGeom prst="borderCallout1">
              <a:avLst>
                <a:gd name="adj1" fmla="val 51563"/>
                <a:gd name="adj2" fmla="val -6250"/>
                <a:gd name="adj3" fmla="val 167429"/>
                <a:gd name="adj4" fmla="val -26317"/>
              </a:avLst>
            </a:prstGeom>
            <a:noFill/>
            <a:ln w="31750">
              <a:solidFill>
                <a:srgbClr val="3F3F3F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28" name="矩形 27"/>
            <p:cNvSpPr/>
            <p:nvPr/>
          </p:nvSpPr>
          <p:spPr>
            <a:xfrm>
              <a:off x="945464" y="2890140"/>
              <a:ext cx="2242922" cy="461665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r>
                <a:rPr lang="en-US" altLang="zh-CN" sz="2400" b="1" dirty="0" smtClean="0">
                  <a:solidFill>
                    <a:srgbClr val="3F3F3F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2012</a:t>
              </a:r>
              <a:r>
                <a:rPr lang="zh-CN" altLang="en-US" sz="2400" b="1" dirty="0" smtClean="0">
                  <a:solidFill>
                    <a:srgbClr val="3F3F3F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年</a:t>
              </a:r>
              <a:r>
                <a:rPr lang="en-US" altLang="zh-CN" sz="2400" b="1" dirty="0" smtClean="0">
                  <a:solidFill>
                    <a:srgbClr val="3F3F3F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1</a:t>
              </a:r>
              <a:r>
                <a:rPr lang="zh-CN" altLang="en-US" sz="2400" b="1" dirty="0" smtClean="0">
                  <a:solidFill>
                    <a:srgbClr val="3F3F3F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月</a:t>
              </a:r>
              <a:r>
                <a:rPr lang="en-US" altLang="zh-CN" sz="2400" b="1" dirty="0" smtClean="0">
                  <a:solidFill>
                    <a:srgbClr val="3F3F3F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1</a:t>
              </a:r>
              <a:r>
                <a:rPr lang="zh-CN" altLang="en-US" sz="2400" b="1" dirty="0" smtClean="0">
                  <a:solidFill>
                    <a:srgbClr val="3F3F3F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日</a:t>
              </a:r>
              <a:endParaRPr lang="zh-CN" altLang="en-US" sz="2400" dirty="0">
                <a:solidFill>
                  <a:srgbClr val="3F3F3F"/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sp>
          <p:nvSpPr>
            <p:cNvPr id="47" name="文本框 46"/>
            <p:cNvSpPr txBox="1"/>
            <p:nvPr/>
          </p:nvSpPr>
          <p:spPr>
            <a:xfrm>
              <a:off x="945464" y="3538356"/>
              <a:ext cx="2242922" cy="1323439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fontAlgn="base">
                <a:lnSpc>
                  <a:spcPct val="125000"/>
                </a:lnSpc>
                <a:spcBef>
                  <a:spcPct val="0"/>
                </a:spcBef>
                <a:spcAft>
                  <a:spcPct val="0"/>
                </a:spcAft>
              </a:pPr>
              <a:r>
                <a:rPr lang="zh-CN" altLang="en-US" sz="1600" dirty="0" smtClean="0">
                  <a:solidFill>
                    <a:srgbClr val="3F3F3F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sym typeface="Gill Sans" charset="0"/>
                </a:rPr>
                <a:t>此处添加详细文本描述，建议与标题相关并符合整体语言风格，语言描述</a:t>
              </a:r>
              <a:endParaRPr lang="en-US" altLang="zh-CN" sz="1600" dirty="0">
                <a:solidFill>
                  <a:srgbClr val="3F3F3F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Lato Light" charset="0"/>
                <a:sym typeface="Lato Light" charset="0"/>
              </a:endParaRPr>
            </a:p>
          </p:txBody>
        </p:sp>
      </p:grpSp>
      <p:grpSp>
        <p:nvGrpSpPr>
          <p:cNvPr id="31" name="组合 30"/>
          <p:cNvGrpSpPr/>
          <p:nvPr/>
        </p:nvGrpSpPr>
        <p:grpSpPr>
          <a:xfrm>
            <a:off x="3676387" y="1905000"/>
            <a:ext cx="2419350" cy="1971655"/>
            <a:chOff x="3676387" y="1905000"/>
            <a:chExt cx="2419350" cy="1971655"/>
          </a:xfrm>
        </p:grpSpPr>
        <p:sp>
          <p:nvSpPr>
            <p:cNvPr id="48" name="线形标注 1 47"/>
            <p:cNvSpPr/>
            <p:nvPr/>
          </p:nvSpPr>
          <p:spPr>
            <a:xfrm flipH="1">
              <a:off x="3676387" y="2453385"/>
              <a:ext cx="2419350" cy="1423270"/>
            </a:xfrm>
            <a:prstGeom prst="borderCallout1">
              <a:avLst>
                <a:gd name="adj1" fmla="val 51563"/>
                <a:gd name="adj2" fmla="val -6250"/>
                <a:gd name="adj3" fmla="val 195537"/>
                <a:gd name="adj4" fmla="val -38915"/>
              </a:avLst>
            </a:prstGeom>
            <a:noFill/>
            <a:ln w="31750">
              <a:solidFill>
                <a:srgbClr val="3F3F3F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49" name="矩形 48"/>
            <p:cNvSpPr/>
            <p:nvPr/>
          </p:nvSpPr>
          <p:spPr>
            <a:xfrm>
              <a:off x="3764601" y="1905000"/>
              <a:ext cx="2242922" cy="461665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r>
                <a:rPr lang="en-US" altLang="zh-CN" sz="2400" b="1" dirty="0" smtClean="0">
                  <a:solidFill>
                    <a:srgbClr val="3F3F3F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2015</a:t>
              </a:r>
              <a:r>
                <a:rPr lang="zh-CN" altLang="en-US" sz="2400" b="1" dirty="0" smtClean="0">
                  <a:solidFill>
                    <a:srgbClr val="3F3F3F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年</a:t>
              </a:r>
              <a:r>
                <a:rPr lang="en-US" altLang="zh-CN" sz="2400" b="1" dirty="0" smtClean="0">
                  <a:solidFill>
                    <a:srgbClr val="3F3F3F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1</a:t>
              </a:r>
              <a:r>
                <a:rPr lang="zh-CN" altLang="en-US" sz="2400" b="1" dirty="0" smtClean="0">
                  <a:solidFill>
                    <a:srgbClr val="3F3F3F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月</a:t>
              </a:r>
              <a:r>
                <a:rPr lang="en-US" altLang="zh-CN" sz="2400" b="1" dirty="0" smtClean="0">
                  <a:solidFill>
                    <a:srgbClr val="3F3F3F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1</a:t>
              </a:r>
              <a:r>
                <a:rPr lang="zh-CN" altLang="en-US" sz="2400" b="1" dirty="0" smtClean="0">
                  <a:solidFill>
                    <a:srgbClr val="3F3F3F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日</a:t>
              </a:r>
              <a:endParaRPr lang="zh-CN" altLang="en-US" sz="2400" dirty="0">
                <a:solidFill>
                  <a:srgbClr val="3F3F3F"/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sp>
          <p:nvSpPr>
            <p:cNvPr id="53" name="文本框 52"/>
            <p:cNvSpPr txBox="1"/>
            <p:nvPr/>
          </p:nvSpPr>
          <p:spPr>
            <a:xfrm>
              <a:off x="3764601" y="2553216"/>
              <a:ext cx="2242922" cy="1323439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fontAlgn="base">
                <a:lnSpc>
                  <a:spcPct val="125000"/>
                </a:lnSpc>
                <a:spcBef>
                  <a:spcPct val="0"/>
                </a:spcBef>
                <a:spcAft>
                  <a:spcPct val="0"/>
                </a:spcAft>
              </a:pPr>
              <a:r>
                <a:rPr lang="zh-CN" altLang="en-US" sz="1600" dirty="0" smtClean="0">
                  <a:solidFill>
                    <a:srgbClr val="3F3F3F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sym typeface="Gill Sans" charset="0"/>
                </a:rPr>
                <a:t>此处添加详细文本描述，建议与标题相关并符合整体语言风格，语言描述</a:t>
              </a:r>
              <a:endParaRPr lang="en-US" altLang="zh-CN" sz="1600" dirty="0">
                <a:solidFill>
                  <a:srgbClr val="3F3F3F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Lato Light" charset="0"/>
                <a:sym typeface="Lato Light" charset="0"/>
              </a:endParaRPr>
            </a:p>
          </p:txBody>
        </p:sp>
      </p:grpSp>
      <p:grpSp>
        <p:nvGrpSpPr>
          <p:cNvPr id="46" name="组合 45"/>
          <p:cNvGrpSpPr/>
          <p:nvPr/>
        </p:nvGrpSpPr>
        <p:grpSpPr>
          <a:xfrm>
            <a:off x="6459650" y="785822"/>
            <a:ext cx="2419350" cy="1971655"/>
            <a:chOff x="6459650" y="785822"/>
            <a:chExt cx="2419350" cy="1971655"/>
          </a:xfrm>
        </p:grpSpPr>
        <p:sp>
          <p:nvSpPr>
            <p:cNvPr id="55" name="线形标注 1 54"/>
            <p:cNvSpPr/>
            <p:nvPr/>
          </p:nvSpPr>
          <p:spPr>
            <a:xfrm flipH="1">
              <a:off x="6459650" y="1334207"/>
              <a:ext cx="2419350" cy="1423270"/>
            </a:xfrm>
            <a:prstGeom prst="borderCallout1">
              <a:avLst>
                <a:gd name="adj1" fmla="val 51563"/>
                <a:gd name="adj2" fmla="val -6250"/>
                <a:gd name="adj3" fmla="val 99167"/>
                <a:gd name="adj4" fmla="val -20805"/>
              </a:avLst>
            </a:prstGeom>
            <a:noFill/>
            <a:ln w="31750">
              <a:solidFill>
                <a:srgbClr val="3F3F3F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56" name="矩形 55"/>
            <p:cNvSpPr/>
            <p:nvPr/>
          </p:nvSpPr>
          <p:spPr>
            <a:xfrm>
              <a:off x="6547864" y="785822"/>
              <a:ext cx="2242922" cy="461665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r>
                <a:rPr lang="en-US" altLang="zh-CN" sz="2400" b="1" dirty="0" smtClean="0">
                  <a:solidFill>
                    <a:srgbClr val="3F3F3F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2016</a:t>
              </a:r>
              <a:r>
                <a:rPr lang="zh-CN" altLang="en-US" sz="2400" b="1" dirty="0" smtClean="0">
                  <a:solidFill>
                    <a:srgbClr val="3F3F3F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年</a:t>
              </a:r>
              <a:r>
                <a:rPr lang="en-US" altLang="zh-CN" sz="2400" b="1" dirty="0" smtClean="0">
                  <a:solidFill>
                    <a:srgbClr val="3F3F3F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1</a:t>
              </a:r>
              <a:r>
                <a:rPr lang="zh-CN" altLang="en-US" sz="2400" b="1" dirty="0" smtClean="0">
                  <a:solidFill>
                    <a:srgbClr val="3F3F3F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月</a:t>
              </a:r>
              <a:r>
                <a:rPr lang="en-US" altLang="zh-CN" sz="2400" b="1" dirty="0" smtClean="0">
                  <a:solidFill>
                    <a:srgbClr val="3F3F3F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1</a:t>
              </a:r>
              <a:r>
                <a:rPr lang="zh-CN" altLang="en-US" sz="2400" b="1" dirty="0" smtClean="0">
                  <a:solidFill>
                    <a:srgbClr val="3F3F3F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日</a:t>
              </a:r>
              <a:endParaRPr lang="zh-CN" altLang="en-US" sz="2400" dirty="0">
                <a:solidFill>
                  <a:srgbClr val="3F3F3F"/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sp>
          <p:nvSpPr>
            <p:cNvPr id="57" name="文本框 56"/>
            <p:cNvSpPr txBox="1"/>
            <p:nvPr/>
          </p:nvSpPr>
          <p:spPr>
            <a:xfrm>
              <a:off x="6500806" y="1434038"/>
              <a:ext cx="2242922" cy="1323439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fontAlgn="base">
                <a:lnSpc>
                  <a:spcPct val="125000"/>
                </a:lnSpc>
                <a:spcBef>
                  <a:spcPct val="0"/>
                </a:spcBef>
                <a:spcAft>
                  <a:spcPct val="0"/>
                </a:spcAft>
              </a:pPr>
              <a:r>
                <a:rPr lang="zh-CN" altLang="en-US" sz="1600" dirty="0" smtClean="0">
                  <a:solidFill>
                    <a:srgbClr val="3F3F3F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sym typeface="Gill Sans" charset="0"/>
                </a:rPr>
                <a:t>此处添加详细文本描述，建议与标题相关并符合整体语言风格，语言描述</a:t>
              </a:r>
              <a:endParaRPr lang="en-US" altLang="zh-CN" sz="1600" dirty="0">
                <a:solidFill>
                  <a:srgbClr val="3F3F3F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Lato Light" charset="0"/>
                <a:sym typeface="Lato Light" charset="0"/>
              </a:endParaRPr>
            </a:p>
          </p:txBody>
        </p:sp>
      </p:grp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" dur="50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42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200"/>
                                        <p:tgtEl>
                                          <p:spTgt spid="30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1" dur="200" fill="hold"/>
                                        <p:tgtEl>
                                          <p:spTgt spid="3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" dur="200" fill="hold"/>
                                        <p:tgtEl>
                                          <p:spTgt spid="3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3" presetID="42" presetClass="entr" presetSubtype="0" fill="hold" nodeType="withEffect">
                                  <p:stCondLst>
                                    <p:cond delay="10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5" dur="200"/>
                                        <p:tgtEl>
                                          <p:spTgt spid="31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6" dur="200" fill="hold"/>
                                        <p:tgtEl>
                                          <p:spTgt spid="3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7" dur="200" fill="hold"/>
                                        <p:tgtEl>
                                          <p:spTgt spid="3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8" presetID="42" presetClass="entr" presetSubtype="0" fill="hold" nodeType="withEffect">
                                  <p:stCondLst>
                                    <p:cond delay="20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0" dur="200"/>
                                        <p:tgtEl>
                                          <p:spTgt spid="46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1" dur="200" fill="hold"/>
                                        <p:tgtEl>
                                          <p:spTgt spid="4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2" dur="200" fill="hold"/>
                                        <p:tgtEl>
                                          <p:spTgt spid="4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3" fill="hold">
                            <p:stCondLst>
                              <p:cond delay="500"/>
                            </p:stCondLst>
                            <p:childTnLst>
                              <p:par>
                                <p:cTn id="24" presetID="42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6" dur="200"/>
                                        <p:tgtEl>
                                          <p:spTgt spid="58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7" dur="200" fill="hold"/>
                                        <p:tgtEl>
                                          <p:spTgt spid="5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8" dur="200" fill="hold"/>
                                        <p:tgtEl>
                                          <p:spTgt spid="5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0" grpId="0" animBg="1"/>
    </p:bld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" name="Rectangle 2"/>
          <p:cNvSpPr/>
          <p:nvPr/>
        </p:nvSpPr>
        <p:spPr>
          <a:xfrm>
            <a:off x="0" y="-1"/>
            <a:ext cx="12192000" cy="3592969"/>
          </a:xfrm>
          <a:prstGeom prst="rect">
            <a:avLst/>
          </a:prstGeom>
          <a:blipFill dpi="0" rotWithShape="1">
            <a:blip r:embed="rId3" cstate="print">
              <a:extLst>
                <a:ext uri="{BEBA8EAE-BF5A-486C-A8C5-ECC9F3942E4B}">
                  <a14:imgProps xmlns:a14="http://schemas.microsoft.com/office/drawing/2010/main">
                    <a14:imgLayer>
                      <a14:imgEffect>
                        <a14:brightnessContrast bright="-40000" contrast="40000"/>
                      </a14:imgEffect>
                    </a14:imgLayer>
                  </a14:imgProps>
                </a:ext>
              </a:extLst>
            </a:blip>
            <a:srcRect/>
            <a:stretch>
              <a:fillRect t="-17831" b="-59350"/>
            </a:stretch>
          </a:blipFill>
          <a:ln w="28575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en-US">
              <a:solidFill>
                <a:schemeClr val="bg1">
                  <a:lumMod val="95000"/>
                </a:schemeClr>
              </a:solidFill>
            </a:endParaRPr>
          </a:p>
        </p:txBody>
      </p:sp>
      <p:sp>
        <p:nvSpPr>
          <p:cNvPr id="2" name="五边形 1"/>
          <p:cNvSpPr/>
          <p:nvPr/>
        </p:nvSpPr>
        <p:spPr>
          <a:xfrm>
            <a:off x="0" y="-3618"/>
            <a:ext cx="1390650" cy="971550"/>
          </a:xfrm>
          <a:prstGeom prst="homePlate">
            <a:avLst>
              <a:gd name="adj" fmla="val 18627"/>
            </a:avLst>
          </a:prstGeom>
          <a:solidFill>
            <a:srgbClr val="3F3F3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3" name="KSO_Shape"/>
          <p:cNvSpPr/>
          <p:nvPr/>
        </p:nvSpPr>
        <p:spPr bwMode="auto">
          <a:xfrm>
            <a:off x="304031" y="222666"/>
            <a:ext cx="755797" cy="518981"/>
          </a:xfrm>
          <a:custGeom>
            <a:avLst/>
            <a:gdLst>
              <a:gd name="T0" fmla="*/ 2147483646 w 112"/>
              <a:gd name="T1" fmla="*/ 2147483646 h 77"/>
              <a:gd name="T2" fmla="*/ 2147483646 w 112"/>
              <a:gd name="T3" fmla="*/ 2147483646 h 77"/>
              <a:gd name="T4" fmla="*/ 2147483646 w 112"/>
              <a:gd name="T5" fmla="*/ 2147483646 h 77"/>
              <a:gd name="T6" fmla="*/ 2147483646 w 112"/>
              <a:gd name="T7" fmla="*/ 2147483646 h 77"/>
              <a:gd name="T8" fmla="*/ 2147483646 w 112"/>
              <a:gd name="T9" fmla="*/ 2147483646 h 77"/>
              <a:gd name="T10" fmla="*/ 0 w 112"/>
              <a:gd name="T11" fmla="*/ 2147483646 h 77"/>
              <a:gd name="T12" fmla="*/ 2147483646 w 112"/>
              <a:gd name="T13" fmla="*/ 2147483646 h 77"/>
              <a:gd name="T14" fmla="*/ 2147483646 w 112"/>
              <a:gd name="T15" fmla="*/ 2147483646 h 77"/>
              <a:gd name="T16" fmla="*/ 2147483646 w 112"/>
              <a:gd name="T17" fmla="*/ 2147483646 h 77"/>
              <a:gd name="T18" fmla="*/ 2147483646 w 112"/>
              <a:gd name="T19" fmla="*/ 2147483646 h 77"/>
              <a:gd name="T20" fmla="*/ 2147483646 w 112"/>
              <a:gd name="T21" fmla="*/ 2147483646 h 77"/>
              <a:gd name="T22" fmla="*/ 2147483646 w 112"/>
              <a:gd name="T23" fmla="*/ 2147483646 h 77"/>
              <a:gd name="T24" fmla="*/ 2147483646 w 112"/>
              <a:gd name="T25" fmla="*/ 2147483646 h 77"/>
              <a:gd name="T26" fmla="*/ 2147483646 w 112"/>
              <a:gd name="T27" fmla="*/ 2147483646 h 77"/>
              <a:gd name="T28" fmla="*/ 2147483646 w 112"/>
              <a:gd name="T29" fmla="*/ 2147483646 h 77"/>
              <a:gd name="T30" fmla="*/ 2147483646 w 112"/>
              <a:gd name="T31" fmla="*/ 2147483646 h 77"/>
              <a:gd name="T32" fmla="*/ 2147483646 w 112"/>
              <a:gd name="T33" fmla="*/ 2147483646 h 77"/>
              <a:gd name="T34" fmla="*/ 2147483646 w 112"/>
              <a:gd name="T35" fmla="*/ 2147483646 h 77"/>
              <a:gd name="T36" fmla="*/ 2147483646 w 112"/>
              <a:gd name="T37" fmla="*/ 2147483646 h 77"/>
              <a:gd name="T38" fmla="*/ 2147483646 w 112"/>
              <a:gd name="T39" fmla="*/ 2147483646 h 77"/>
              <a:gd name="T40" fmla="*/ 2147483646 w 112"/>
              <a:gd name="T41" fmla="*/ 2147483646 h 77"/>
              <a:gd name="T42" fmla="*/ 2147483646 w 112"/>
              <a:gd name="T43" fmla="*/ 2147483646 h 77"/>
              <a:gd name="T44" fmla="*/ 2147483646 w 112"/>
              <a:gd name="T45" fmla="*/ 2147483646 h 77"/>
              <a:gd name="T46" fmla="*/ 2147483646 w 112"/>
              <a:gd name="T47" fmla="*/ 2147483646 h 77"/>
              <a:gd name="T48" fmla="*/ 2147483646 w 112"/>
              <a:gd name="T49" fmla="*/ 2147483646 h 77"/>
              <a:gd name="T50" fmla="*/ 2147483646 w 112"/>
              <a:gd name="T51" fmla="*/ 2147483646 h 77"/>
              <a:gd name="T52" fmla="*/ 2147483646 w 112"/>
              <a:gd name="T53" fmla="*/ 2147483646 h 77"/>
              <a:gd name="T54" fmla="*/ 2147483646 w 112"/>
              <a:gd name="T55" fmla="*/ 2147483646 h 77"/>
              <a:gd name="T56" fmla="*/ 2147483646 w 112"/>
              <a:gd name="T57" fmla="*/ 2147483646 h 77"/>
              <a:gd name="T58" fmla="*/ 2147483646 w 112"/>
              <a:gd name="T59" fmla="*/ 2147483646 h 77"/>
              <a:gd name="T60" fmla="*/ 2147483646 w 112"/>
              <a:gd name="T61" fmla="*/ 2147483646 h 77"/>
              <a:gd name="T62" fmla="*/ 2147483646 w 112"/>
              <a:gd name="T63" fmla="*/ 2147483646 h 77"/>
              <a:gd name="T64" fmla="*/ 2147483646 w 112"/>
              <a:gd name="T65" fmla="*/ 2147483646 h 77"/>
              <a:gd name="T66" fmla="*/ 2147483646 w 112"/>
              <a:gd name="T67" fmla="*/ 2147483646 h 77"/>
              <a:gd name="T68" fmla="*/ 2147483646 w 112"/>
              <a:gd name="T69" fmla="*/ 2147483646 h 77"/>
              <a:gd name="T70" fmla="*/ 2147483646 w 112"/>
              <a:gd name="T71" fmla="*/ 2147483646 h 77"/>
              <a:gd name="T72" fmla="*/ 2147483646 w 112"/>
              <a:gd name="T73" fmla="*/ 2147483646 h 77"/>
              <a:gd name="T74" fmla="*/ 2147483646 w 112"/>
              <a:gd name="T75" fmla="*/ 2147483646 h 77"/>
              <a:gd name="T76" fmla="*/ 2147483646 w 112"/>
              <a:gd name="T77" fmla="*/ 2147483646 h 77"/>
              <a:gd name="T78" fmla="*/ 2147483646 w 112"/>
              <a:gd name="T79" fmla="*/ 2147483646 h 77"/>
              <a:gd name="T80" fmla="*/ 2147483646 w 112"/>
              <a:gd name="T81" fmla="*/ 2147483646 h 77"/>
              <a:gd name="T82" fmla="*/ 2147483646 w 112"/>
              <a:gd name="T83" fmla="*/ 2147483646 h 77"/>
              <a:gd name="T84" fmla="*/ 2147483646 w 112"/>
              <a:gd name="T85" fmla="*/ 2147483646 h 77"/>
              <a:gd name="T86" fmla="*/ 2147483646 w 112"/>
              <a:gd name="T87" fmla="*/ 2147483646 h 77"/>
              <a:gd name="T88" fmla="*/ 0 60000 65536"/>
              <a:gd name="T89" fmla="*/ 0 60000 65536"/>
              <a:gd name="T90" fmla="*/ 0 60000 65536"/>
              <a:gd name="T91" fmla="*/ 0 60000 65536"/>
              <a:gd name="T92" fmla="*/ 0 60000 65536"/>
              <a:gd name="T93" fmla="*/ 0 60000 65536"/>
              <a:gd name="T94" fmla="*/ 0 60000 65536"/>
              <a:gd name="T95" fmla="*/ 0 60000 65536"/>
              <a:gd name="T96" fmla="*/ 0 60000 65536"/>
              <a:gd name="T97" fmla="*/ 0 60000 65536"/>
              <a:gd name="T98" fmla="*/ 0 60000 65536"/>
              <a:gd name="T99" fmla="*/ 0 60000 65536"/>
              <a:gd name="T100" fmla="*/ 0 60000 65536"/>
              <a:gd name="T101" fmla="*/ 0 60000 65536"/>
              <a:gd name="T102" fmla="*/ 0 60000 65536"/>
              <a:gd name="T103" fmla="*/ 0 60000 65536"/>
              <a:gd name="T104" fmla="*/ 0 60000 65536"/>
              <a:gd name="T105" fmla="*/ 0 60000 65536"/>
              <a:gd name="T106" fmla="*/ 0 60000 65536"/>
              <a:gd name="T107" fmla="*/ 0 60000 65536"/>
              <a:gd name="T108" fmla="*/ 0 60000 65536"/>
              <a:gd name="T109" fmla="*/ 0 60000 65536"/>
              <a:gd name="T110" fmla="*/ 0 60000 65536"/>
              <a:gd name="T111" fmla="*/ 0 60000 65536"/>
              <a:gd name="T112" fmla="*/ 0 60000 65536"/>
              <a:gd name="T113" fmla="*/ 0 60000 65536"/>
              <a:gd name="T114" fmla="*/ 0 60000 65536"/>
              <a:gd name="T115" fmla="*/ 0 60000 65536"/>
              <a:gd name="T116" fmla="*/ 0 60000 65536"/>
              <a:gd name="T117" fmla="*/ 0 60000 65536"/>
              <a:gd name="T118" fmla="*/ 0 60000 65536"/>
              <a:gd name="T119" fmla="*/ 0 60000 65536"/>
              <a:gd name="T120" fmla="*/ 0 60000 65536"/>
              <a:gd name="T121" fmla="*/ 0 60000 65536"/>
              <a:gd name="T122" fmla="*/ 0 60000 65536"/>
              <a:gd name="T123" fmla="*/ 0 60000 65536"/>
              <a:gd name="T124" fmla="*/ 0 60000 65536"/>
              <a:gd name="T125" fmla="*/ 0 60000 65536"/>
              <a:gd name="T126" fmla="*/ 0 60000 65536"/>
              <a:gd name="T127" fmla="*/ 0 60000 65536"/>
              <a:gd name="T128" fmla="*/ 0 60000 65536"/>
              <a:gd name="T129" fmla="*/ 0 60000 65536"/>
              <a:gd name="T130" fmla="*/ 0 60000 65536"/>
              <a:gd name="T131" fmla="*/ 0 60000 65536"/>
            </a:gdLst>
            <a:ahLst/>
            <a:cxnLst>
              <a:cxn ang="T88">
                <a:pos x="T0" y="T1"/>
              </a:cxn>
              <a:cxn ang="T89">
                <a:pos x="T2" y="T3"/>
              </a:cxn>
              <a:cxn ang="T90">
                <a:pos x="T4" y="T5"/>
              </a:cxn>
              <a:cxn ang="T91">
                <a:pos x="T6" y="T7"/>
              </a:cxn>
              <a:cxn ang="T92">
                <a:pos x="T8" y="T9"/>
              </a:cxn>
              <a:cxn ang="T93">
                <a:pos x="T10" y="T11"/>
              </a:cxn>
              <a:cxn ang="T94">
                <a:pos x="T12" y="T13"/>
              </a:cxn>
              <a:cxn ang="T95">
                <a:pos x="T14" y="T15"/>
              </a:cxn>
              <a:cxn ang="T96">
                <a:pos x="T16" y="T17"/>
              </a:cxn>
              <a:cxn ang="T97">
                <a:pos x="T18" y="T19"/>
              </a:cxn>
              <a:cxn ang="T98">
                <a:pos x="T20" y="T21"/>
              </a:cxn>
              <a:cxn ang="T99">
                <a:pos x="T22" y="T23"/>
              </a:cxn>
              <a:cxn ang="T100">
                <a:pos x="T24" y="T25"/>
              </a:cxn>
              <a:cxn ang="T101">
                <a:pos x="T26" y="T27"/>
              </a:cxn>
              <a:cxn ang="T102">
                <a:pos x="T28" y="T29"/>
              </a:cxn>
              <a:cxn ang="T103">
                <a:pos x="T30" y="T31"/>
              </a:cxn>
              <a:cxn ang="T104">
                <a:pos x="T32" y="T33"/>
              </a:cxn>
              <a:cxn ang="T105">
                <a:pos x="T34" y="T35"/>
              </a:cxn>
              <a:cxn ang="T106">
                <a:pos x="T36" y="T37"/>
              </a:cxn>
              <a:cxn ang="T107">
                <a:pos x="T38" y="T39"/>
              </a:cxn>
              <a:cxn ang="T108">
                <a:pos x="T40" y="T41"/>
              </a:cxn>
              <a:cxn ang="T109">
                <a:pos x="T42" y="T43"/>
              </a:cxn>
              <a:cxn ang="T110">
                <a:pos x="T44" y="T45"/>
              </a:cxn>
              <a:cxn ang="T111">
                <a:pos x="T46" y="T47"/>
              </a:cxn>
              <a:cxn ang="T112">
                <a:pos x="T48" y="T49"/>
              </a:cxn>
              <a:cxn ang="T113">
                <a:pos x="T50" y="T51"/>
              </a:cxn>
              <a:cxn ang="T114">
                <a:pos x="T52" y="T53"/>
              </a:cxn>
              <a:cxn ang="T115">
                <a:pos x="T54" y="T55"/>
              </a:cxn>
              <a:cxn ang="T116">
                <a:pos x="T56" y="T57"/>
              </a:cxn>
              <a:cxn ang="T117">
                <a:pos x="T58" y="T59"/>
              </a:cxn>
              <a:cxn ang="T118">
                <a:pos x="T60" y="T61"/>
              </a:cxn>
              <a:cxn ang="T119">
                <a:pos x="T62" y="T63"/>
              </a:cxn>
              <a:cxn ang="T120">
                <a:pos x="T64" y="T65"/>
              </a:cxn>
              <a:cxn ang="T121">
                <a:pos x="T66" y="T67"/>
              </a:cxn>
              <a:cxn ang="T122">
                <a:pos x="T68" y="T69"/>
              </a:cxn>
              <a:cxn ang="T123">
                <a:pos x="T70" y="T71"/>
              </a:cxn>
              <a:cxn ang="T124">
                <a:pos x="T72" y="T73"/>
              </a:cxn>
              <a:cxn ang="T125">
                <a:pos x="T74" y="T75"/>
              </a:cxn>
              <a:cxn ang="T126">
                <a:pos x="T76" y="T77"/>
              </a:cxn>
              <a:cxn ang="T127">
                <a:pos x="T78" y="T79"/>
              </a:cxn>
              <a:cxn ang="T128">
                <a:pos x="T80" y="T81"/>
              </a:cxn>
              <a:cxn ang="T129">
                <a:pos x="T82" y="T83"/>
              </a:cxn>
              <a:cxn ang="T130">
                <a:pos x="T84" y="T85"/>
              </a:cxn>
              <a:cxn ang="T131">
                <a:pos x="T86" y="T87"/>
              </a:cxn>
            </a:cxnLst>
            <a:rect l="0" t="0" r="r" b="b"/>
            <a:pathLst>
              <a:path w="112" h="77">
                <a:moveTo>
                  <a:pt x="56" y="0"/>
                </a:moveTo>
                <a:cubicBezTo>
                  <a:pt x="62" y="0"/>
                  <a:pt x="66" y="4"/>
                  <a:pt x="66" y="10"/>
                </a:cubicBezTo>
                <a:cubicBezTo>
                  <a:pt x="66" y="15"/>
                  <a:pt x="62" y="20"/>
                  <a:pt x="56" y="20"/>
                </a:cubicBezTo>
                <a:cubicBezTo>
                  <a:pt x="51" y="20"/>
                  <a:pt x="46" y="15"/>
                  <a:pt x="46" y="10"/>
                </a:cubicBezTo>
                <a:cubicBezTo>
                  <a:pt x="46" y="4"/>
                  <a:pt x="51" y="0"/>
                  <a:pt x="56" y="0"/>
                </a:cubicBezTo>
                <a:close/>
                <a:moveTo>
                  <a:pt x="15" y="49"/>
                </a:moveTo>
                <a:cubicBezTo>
                  <a:pt x="15" y="66"/>
                  <a:pt x="15" y="66"/>
                  <a:pt x="15" y="66"/>
                </a:cubicBezTo>
                <a:cubicBezTo>
                  <a:pt x="10" y="66"/>
                  <a:pt x="10" y="66"/>
                  <a:pt x="10" y="66"/>
                </a:cubicBezTo>
                <a:cubicBezTo>
                  <a:pt x="10" y="52"/>
                  <a:pt x="10" y="52"/>
                  <a:pt x="10" y="52"/>
                </a:cubicBezTo>
                <a:cubicBezTo>
                  <a:pt x="9" y="52"/>
                  <a:pt x="9" y="52"/>
                  <a:pt x="9" y="52"/>
                </a:cubicBezTo>
                <a:cubicBezTo>
                  <a:pt x="9" y="66"/>
                  <a:pt x="9" y="66"/>
                  <a:pt x="9" y="66"/>
                </a:cubicBezTo>
                <a:cubicBezTo>
                  <a:pt x="4" y="66"/>
                  <a:pt x="4" y="66"/>
                  <a:pt x="4" y="66"/>
                </a:cubicBezTo>
                <a:cubicBezTo>
                  <a:pt x="4" y="49"/>
                  <a:pt x="4" y="49"/>
                  <a:pt x="4" y="49"/>
                </a:cubicBezTo>
                <a:cubicBezTo>
                  <a:pt x="4" y="46"/>
                  <a:pt x="4" y="46"/>
                  <a:pt x="4" y="46"/>
                </a:cubicBezTo>
                <a:cubicBezTo>
                  <a:pt x="4" y="37"/>
                  <a:pt x="4" y="37"/>
                  <a:pt x="4" y="37"/>
                </a:cubicBezTo>
                <a:cubicBezTo>
                  <a:pt x="4" y="37"/>
                  <a:pt x="4" y="37"/>
                  <a:pt x="4" y="37"/>
                </a:cubicBezTo>
                <a:cubicBezTo>
                  <a:pt x="4" y="46"/>
                  <a:pt x="4" y="46"/>
                  <a:pt x="4" y="46"/>
                </a:cubicBezTo>
                <a:cubicBezTo>
                  <a:pt x="0" y="46"/>
                  <a:pt x="0" y="46"/>
                  <a:pt x="0" y="46"/>
                </a:cubicBezTo>
                <a:cubicBezTo>
                  <a:pt x="0" y="33"/>
                  <a:pt x="0" y="33"/>
                  <a:pt x="0" y="33"/>
                </a:cubicBezTo>
                <a:cubicBezTo>
                  <a:pt x="0" y="31"/>
                  <a:pt x="1" y="29"/>
                  <a:pt x="4" y="29"/>
                </a:cubicBezTo>
                <a:cubicBezTo>
                  <a:pt x="13" y="29"/>
                  <a:pt x="13" y="29"/>
                  <a:pt x="13" y="29"/>
                </a:cubicBezTo>
                <a:cubicBezTo>
                  <a:pt x="13" y="30"/>
                  <a:pt x="13" y="30"/>
                  <a:pt x="13" y="31"/>
                </a:cubicBezTo>
                <a:cubicBezTo>
                  <a:pt x="13" y="49"/>
                  <a:pt x="13" y="49"/>
                  <a:pt x="13" y="49"/>
                </a:cubicBezTo>
                <a:cubicBezTo>
                  <a:pt x="15" y="49"/>
                  <a:pt x="15" y="49"/>
                  <a:pt x="15" y="49"/>
                </a:cubicBezTo>
                <a:close/>
                <a:moveTo>
                  <a:pt x="10" y="15"/>
                </a:moveTo>
                <a:cubicBezTo>
                  <a:pt x="13" y="15"/>
                  <a:pt x="16" y="18"/>
                  <a:pt x="16" y="22"/>
                </a:cubicBezTo>
                <a:cubicBezTo>
                  <a:pt x="16" y="23"/>
                  <a:pt x="16" y="24"/>
                  <a:pt x="15" y="25"/>
                </a:cubicBezTo>
                <a:cubicBezTo>
                  <a:pt x="15" y="26"/>
                  <a:pt x="15" y="26"/>
                  <a:pt x="14" y="26"/>
                </a:cubicBezTo>
                <a:cubicBezTo>
                  <a:pt x="13" y="27"/>
                  <a:pt x="12" y="28"/>
                  <a:pt x="10" y="28"/>
                </a:cubicBezTo>
                <a:cubicBezTo>
                  <a:pt x="6" y="28"/>
                  <a:pt x="3" y="25"/>
                  <a:pt x="3" y="22"/>
                </a:cubicBezTo>
                <a:cubicBezTo>
                  <a:pt x="3" y="18"/>
                  <a:pt x="6" y="15"/>
                  <a:pt x="10" y="15"/>
                </a:cubicBezTo>
                <a:close/>
                <a:moveTo>
                  <a:pt x="96" y="49"/>
                </a:moveTo>
                <a:cubicBezTo>
                  <a:pt x="96" y="66"/>
                  <a:pt x="96" y="66"/>
                  <a:pt x="96" y="66"/>
                </a:cubicBezTo>
                <a:cubicBezTo>
                  <a:pt x="101" y="66"/>
                  <a:pt x="101" y="66"/>
                  <a:pt x="101" y="66"/>
                </a:cubicBezTo>
                <a:cubicBezTo>
                  <a:pt x="101" y="52"/>
                  <a:pt x="101" y="52"/>
                  <a:pt x="101" y="52"/>
                </a:cubicBezTo>
                <a:cubicBezTo>
                  <a:pt x="102" y="52"/>
                  <a:pt x="102" y="52"/>
                  <a:pt x="102" y="52"/>
                </a:cubicBezTo>
                <a:cubicBezTo>
                  <a:pt x="102" y="66"/>
                  <a:pt x="102" y="66"/>
                  <a:pt x="102" y="66"/>
                </a:cubicBezTo>
                <a:cubicBezTo>
                  <a:pt x="107" y="66"/>
                  <a:pt x="107" y="66"/>
                  <a:pt x="107" y="66"/>
                </a:cubicBezTo>
                <a:cubicBezTo>
                  <a:pt x="107" y="49"/>
                  <a:pt x="107" y="49"/>
                  <a:pt x="107" y="49"/>
                </a:cubicBezTo>
                <a:cubicBezTo>
                  <a:pt x="107" y="46"/>
                  <a:pt x="107" y="46"/>
                  <a:pt x="107" y="46"/>
                </a:cubicBezTo>
                <a:cubicBezTo>
                  <a:pt x="107" y="37"/>
                  <a:pt x="107" y="37"/>
                  <a:pt x="107" y="37"/>
                </a:cubicBezTo>
                <a:cubicBezTo>
                  <a:pt x="107" y="37"/>
                  <a:pt x="107" y="37"/>
                  <a:pt x="107" y="37"/>
                </a:cubicBezTo>
                <a:cubicBezTo>
                  <a:pt x="107" y="46"/>
                  <a:pt x="107" y="46"/>
                  <a:pt x="107" y="46"/>
                </a:cubicBezTo>
                <a:cubicBezTo>
                  <a:pt x="112" y="46"/>
                  <a:pt x="112" y="46"/>
                  <a:pt x="112" y="46"/>
                </a:cubicBezTo>
                <a:cubicBezTo>
                  <a:pt x="112" y="33"/>
                  <a:pt x="112" y="33"/>
                  <a:pt x="112" y="33"/>
                </a:cubicBezTo>
                <a:cubicBezTo>
                  <a:pt x="112" y="31"/>
                  <a:pt x="110" y="29"/>
                  <a:pt x="107" y="29"/>
                </a:cubicBezTo>
                <a:cubicBezTo>
                  <a:pt x="98" y="29"/>
                  <a:pt x="98" y="29"/>
                  <a:pt x="98" y="29"/>
                </a:cubicBezTo>
                <a:cubicBezTo>
                  <a:pt x="98" y="30"/>
                  <a:pt x="98" y="30"/>
                  <a:pt x="98" y="31"/>
                </a:cubicBezTo>
                <a:cubicBezTo>
                  <a:pt x="98" y="49"/>
                  <a:pt x="98" y="49"/>
                  <a:pt x="98" y="49"/>
                </a:cubicBezTo>
                <a:cubicBezTo>
                  <a:pt x="96" y="49"/>
                  <a:pt x="96" y="49"/>
                  <a:pt x="96" y="49"/>
                </a:cubicBezTo>
                <a:close/>
                <a:moveTo>
                  <a:pt x="101" y="15"/>
                </a:moveTo>
                <a:cubicBezTo>
                  <a:pt x="98" y="15"/>
                  <a:pt x="95" y="18"/>
                  <a:pt x="95" y="22"/>
                </a:cubicBezTo>
                <a:cubicBezTo>
                  <a:pt x="95" y="23"/>
                  <a:pt x="95" y="24"/>
                  <a:pt x="96" y="25"/>
                </a:cubicBezTo>
                <a:cubicBezTo>
                  <a:pt x="96" y="26"/>
                  <a:pt x="97" y="26"/>
                  <a:pt x="97" y="26"/>
                </a:cubicBezTo>
                <a:cubicBezTo>
                  <a:pt x="98" y="27"/>
                  <a:pt x="100" y="28"/>
                  <a:pt x="101" y="28"/>
                </a:cubicBezTo>
                <a:cubicBezTo>
                  <a:pt x="105" y="28"/>
                  <a:pt x="108" y="25"/>
                  <a:pt x="108" y="22"/>
                </a:cubicBezTo>
                <a:cubicBezTo>
                  <a:pt x="108" y="18"/>
                  <a:pt x="105" y="15"/>
                  <a:pt x="101" y="15"/>
                </a:cubicBezTo>
                <a:close/>
                <a:moveTo>
                  <a:pt x="75" y="51"/>
                </a:moveTo>
                <a:cubicBezTo>
                  <a:pt x="75" y="72"/>
                  <a:pt x="75" y="72"/>
                  <a:pt x="75" y="72"/>
                </a:cubicBezTo>
                <a:cubicBezTo>
                  <a:pt x="80" y="72"/>
                  <a:pt x="80" y="72"/>
                  <a:pt x="80" y="72"/>
                </a:cubicBezTo>
                <a:cubicBezTo>
                  <a:pt x="80" y="54"/>
                  <a:pt x="80" y="54"/>
                  <a:pt x="80" y="54"/>
                </a:cubicBezTo>
                <a:cubicBezTo>
                  <a:pt x="82" y="54"/>
                  <a:pt x="82" y="54"/>
                  <a:pt x="82" y="54"/>
                </a:cubicBezTo>
                <a:cubicBezTo>
                  <a:pt x="82" y="72"/>
                  <a:pt x="82" y="72"/>
                  <a:pt x="82" y="72"/>
                </a:cubicBezTo>
                <a:cubicBezTo>
                  <a:pt x="87" y="72"/>
                  <a:pt x="87" y="72"/>
                  <a:pt x="87" y="72"/>
                </a:cubicBezTo>
                <a:cubicBezTo>
                  <a:pt x="87" y="51"/>
                  <a:pt x="87" y="51"/>
                  <a:pt x="87" y="51"/>
                </a:cubicBezTo>
                <a:cubicBezTo>
                  <a:pt x="87" y="47"/>
                  <a:pt x="87" y="47"/>
                  <a:pt x="87" y="47"/>
                </a:cubicBezTo>
                <a:cubicBezTo>
                  <a:pt x="87" y="36"/>
                  <a:pt x="87" y="36"/>
                  <a:pt x="87" y="36"/>
                </a:cubicBezTo>
                <a:cubicBezTo>
                  <a:pt x="88" y="36"/>
                  <a:pt x="88" y="36"/>
                  <a:pt x="88" y="36"/>
                </a:cubicBezTo>
                <a:cubicBezTo>
                  <a:pt x="88" y="47"/>
                  <a:pt x="88" y="47"/>
                  <a:pt x="88" y="47"/>
                </a:cubicBezTo>
                <a:cubicBezTo>
                  <a:pt x="94" y="47"/>
                  <a:pt x="94" y="47"/>
                  <a:pt x="94" y="47"/>
                </a:cubicBezTo>
                <a:cubicBezTo>
                  <a:pt x="94" y="31"/>
                  <a:pt x="94" y="31"/>
                  <a:pt x="94" y="31"/>
                </a:cubicBezTo>
                <a:cubicBezTo>
                  <a:pt x="94" y="28"/>
                  <a:pt x="91" y="26"/>
                  <a:pt x="88" y="26"/>
                </a:cubicBezTo>
                <a:cubicBezTo>
                  <a:pt x="77" y="26"/>
                  <a:pt x="77" y="26"/>
                  <a:pt x="77" y="26"/>
                </a:cubicBezTo>
                <a:cubicBezTo>
                  <a:pt x="77" y="27"/>
                  <a:pt x="77" y="28"/>
                  <a:pt x="77" y="28"/>
                </a:cubicBezTo>
                <a:cubicBezTo>
                  <a:pt x="77" y="51"/>
                  <a:pt x="77" y="51"/>
                  <a:pt x="77" y="51"/>
                </a:cubicBezTo>
                <a:cubicBezTo>
                  <a:pt x="75" y="51"/>
                  <a:pt x="75" y="51"/>
                  <a:pt x="75" y="51"/>
                </a:cubicBezTo>
                <a:close/>
                <a:moveTo>
                  <a:pt x="65" y="47"/>
                </a:moveTo>
                <a:cubicBezTo>
                  <a:pt x="65" y="32"/>
                  <a:pt x="65" y="32"/>
                  <a:pt x="65" y="32"/>
                </a:cubicBezTo>
                <a:cubicBezTo>
                  <a:pt x="64" y="32"/>
                  <a:pt x="64" y="32"/>
                  <a:pt x="64" y="32"/>
                </a:cubicBezTo>
                <a:cubicBezTo>
                  <a:pt x="64" y="47"/>
                  <a:pt x="64" y="47"/>
                  <a:pt x="64" y="47"/>
                </a:cubicBezTo>
                <a:cubicBezTo>
                  <a:pt x="64" y="50"/>
                  <a:pt x="64" y="50"/>
                  <a:pt x="64" y="50"/>
                </a:cubicBezTo>
                <a:cubicBezTo>
                  <a:pt x="64" y="77"/>
                  <a:pt x="64" y="77"/>
                  <a:pt x="64" y="77"/>
                </a:cubicBezTo>
                <a:cubicBezTo>
                  <a:pt x="57" y="77"/>
                  <a:pt x="57" y="77"/>
                  <a:pt x="57" y="77"/>
                </a:cubicBezTo>
                <a:cubicBezTo>
                  <a:pt x="57" y="55"/>
                  <a:pt x="57" y="55"/>
                  <a:pt x="57" y="55"/>
                </a:cubicBezTo>
                <a:cubicBezTo>
                  <a:pt x="55" y="55"/>
                  <a:pt x="55" y="55"/>
                  <a:pt x="55" y="55"/>
                </a:cubicBezTo>
                <a:cubicBezTo>
                  <a:pt x="55" y="77"/>
                  <a:pt x="55" y="77"/>
                  <a:pt x="55" y="77"/>
                </a:cubicBezTo>
                <a:cubicBezTo>
                  <a:pt x="48" y="77"/>
                  <a:pt x="48" y="77"/>
                  <a:pt x="48" y="77"/>
                </a:cubicBezTo>
                <a:cubicBezTo>
                  <a:pt x="48" y="50"/>
                  <a:pt x="48" y="50"/>
                  <a:pt x="48" y="50"/>
                </a:cubicBezTo>
                <a:cubicBezTo>
                  <a:pt x="48" y="47"/>
                  <a:pt x="48" y="47"/>
                  <a:pt x="48" y="47"/>
                </a:cubicBezTo>
                <a:cubicBezTo>
                  <a:pt x="48" y="32"/>
                  <a:pt x="48" y="32"/>
                  <a:pt x="48" y="32"/>
                </a:cubicBezTo>
                <a:cubicBezTo>
                  <a:pt x="47" y="32"/>
                  <a:pt x="47" y="32"/>
                  <a:pt x="47" y="32"/>
                </a:cubicBezTo>
                <a:cubicBezTo>
                  <a:pt x="47" y="47"/>
                  <a:pt x="47" y="47"/>
                  <a:pt x="47" y="47"/>
                </a:cubicBezTo>
                <a:cubicBezTo>
                  <a:pt x="41" y="47"/>
                  <a:pt x="41" y="47"/>
                  <a:pt x="41" y="47"/>
                </a:cubicBezTo>
                <a:cubicBezTo>
                  <a:pt x="41" y="27"/>
                  <a:pt x="41" y="27"/>
                  <a:pt x="41" y="27"/>
                </a:cubicBezTo>
                <a:cubicBezTo>
                  <a:pt x="41" y="24"/>
                  <a:pt x="44" y="21"/>
                  <a:pt x="47" y="21"/>
                </a:cubicBezTo>
                <a:cubicBezTo>
                  <a:pt x="66" y="21"/>
                  <a:pt x="46" y="21"/>
                  <a:pt x="65" y="21"/>
                </a:cubicBezTo>
                <a:cubicBezTo>
                  <a:pt x="69" y="21"/>
                  <a:pt x="71" y="24"/>
                  <a:pt x="71" y="27"/>
                </a:cubicBezTo>
                <a:cubicBezTo>
                  <a:pt x="71" y="47"/>
                  <a:pt x="71" y="47"/>
                  <a:pt x="71" y="47"/>
                </a:cubicBezTo>
                <a:cubicBezTo>
                  <a:pt x="70" y="47"/>
                  <a:pt x="68" y="47"/>
                  <a:pt x="65" y="47"/>
                </a:cubicBezTo>
                <a:close/>
                <a:moveTo>
                  <a:pt x="37" y="51"/>
                </a:moveTo>
                <a:cubicBezTo>
                  <a:pt x="37" y="72"/>
                  <a:pt x="37" y="72"/>
                  <a:pt x="37" y="72"/>
                </a:cubicBezTo>
                <a:cubicBezTo>
                  <a:pt x="31" y="72"/>
                  <a:pt x="31" y="72"/>
                  <a:pt x="31" y="72"/>
                </a:cubicBezTo>
                <a:cubicBezTo>
                  <a:pt x="31" y="54"/>
                  <a:pt x="31" y="54"/>
                  <a:pt x="31" y="54"/>
                </a:cubicBezTo>
                <a:cubicBezTo>
                  <a:pt x="30" y="54"/>
                  <a:pt x="30" y="54"/>
                  <a:pt x="30" y="54"/>
                </a:cubicBezTo>
                <a:cubicBezTo>
                  <a:pt x="30" y="72"/>
                  <a:pt x="30" y="72"/>
                  <a:pt x="30" y="72"/>
                </a:cubicBezTo>
                <a:cubicBezTo>
                  <a:pt x="24" y="72"/>
                  <a:pt x="24" y="72"/>
                  <a:pt x="24" y="72"/>
                </a:cubicBezTo>
                <a:cubicBezTo>
                  <a:pt x="24" y="51"/>
                  <a:pt x="24" y="51"/>
                  <a:pt x="24" y="51"/>
                </a:cubicBezTo>
                <a:cubicBezTo>
                  <a:pt x="24" y="47"/>
                  <a:pt x="24" y="47"/>
                  <a:pt x="24" y="47"/>
                </a:cubicBezTo>
                <a:cubicBezTo>
                  <a:pt x="24" y="36"/>
                  <a:pt x="24" y="36"/>
                  <a:pt x="24" y="36"/>
                </a:cubicBezTo>
                <a:cubicBezTo>
                  <a:pt x="23" y="36"/>
                  <a:pt x="23" y="36"/>
                  <a:pt x="23" y="36"/>
                </a:cubicBezTo>
                <a:cubicBezTo>
                  <a:pt x="23" y="47"/>
                  <a:pt x="23" y="47"/>
                  <a:pt x="23" y="47"/>
                </a:cubicBezTo>
                <a:cubicBezTo>
                  <a:pt x="18" y="47"/>
                  <a:pt x="18" y="47"/>
                  <a:pt x="18" y="47"/>
                </a:cubicBezTo>
                <a:cubicBezTo>
                  <a:pt x="18" y="31"/>
                  <a:pt x="18" y="31"/>
                  <a:pt x="18" y="31"/>
                </a:cubicBezTo>
                <a:cubicBezTo>
                  <a:pt x="18" y="28"/>
                  <a:pt x="20" y="26"/>
                  <a:pt x="23" y="26"/>
                </a:cubicBezTo>
                <a:cubicBezTo>
                  <a:pt x="35" y="26"/>
                  <a:pt x="35" y="26"/>
                  <a:pt x="35" y="26"/>
                </a:cubicBezTo>
                <a:cubicBezTo>
                  <a:pt x="35" y="27"/>
                  <a:pt x="35" y="28"/>
                  <a:pt x="35" y="28"/>
                </a:cubicBezTo>
                <a:cubicBezTo>
                  <a:pt x="35" y="51"/>
                  <a:pt x="35" y="51"/>
                  <a:pt x="35" y="51"/>
                </a:cubicBezTo>
                <a:cubicBezTo>
                  <a:pt x="37" y="51"/>
                  <a:pt x="37" y="51"/>
                  <a:pt x="37" y="51"/>
                </a:cubicBezTo>
                <a:close/>
                <a:moveTo>
                  <a:pt x="31" y="9"/>
                </a:moveTo>
                <a:cubicBezTo>
                  <a:pt x="35" y="9"/>
                  <a:pt x="39" y="12"/>
                  <a:pt x="39" y="17"/>
                </a:cubicBezTo>
                <a:cubicBezTo>
                  <a:pt x="39" y="19"/>
                  <a:pt x="38" y="20"/>
                  <a:pt x="37" y="22"/>
                </a:cubicBezTo>
                <a:cubicBezTo>
                  <a:pt x="37" y="22"/>
                  <a:pt x="37" y="22"/>
                  <a:pt x="37" y="23"/>
                </a:cubicBezTo>
                <a:cubicBezTo>
                  <a:pt x="35" y="24"/>
                  <a:pt x="33" y="25"/>
                  <a:pt x="31" y="25"/>
                </a:cubicBezTo>
                <a:cubicBezTo>
                  <a:pt x="26" y="25"/>
                  <a:pt x="22" y="21"/>
                  <a:pt x="22" y="17"/>
                </a:cubicBezTo>
                <a:cubicBezTo>
                  <a:pt x="22" y="12"/>
                  <a:pt x="26" y="9"/>
                  <a:pt x="31" y="9"/>
                </a:cubicBezTo>
                <a:close/>
                <a:moveTo>
                  <a:pt x="81" y="9"/>
                </a:moveTo>
                <a:cubicBezTo>
                  <a:pt x="76" y="9"/>
                  <a:pt x="73" y="12"/>
                  <a:pt x="73" y="17"/>
                </a:cubicBezTo>
                <a:cubicBezTo>
                  <a:pt x="73" y="19"/>
                  <a:pt x="73" y="20"/>
                  <a:pt x="74" y="22"/>
                </a:cubicBezTo>
                <a:cubicBezTo>
                  <a:pt x="75" y="22"/>
                  <a:pt x="75" y="22"/>
                  <a:pt x="75" y="23"/>
                </a:cubicBezTo>
                <a:cubicBezTo>
                  <a:pt x="77" y="24"/>
                  <a:pt x="79" y="25"/>
                  <a:pt x="81" y="25"/>
                </a:cubicBezTo>
                <a:cubicBezTo>
                  <a:pt x="85" y="25"/>
                  <a:pt x="89" y="21"/>
                  <a:pt x="89" y="17"/>
                </a:cubicBezTo>
                <a:cubicBezTo>
                  <a:pt x="89" y="12"/>
                  <a:pt x="85" y="9"/>
                  <a:pt x="81" y="9"/>
                </a:cubicBezTo>
                <a:close/>
              </a:path>
            </a:pathLst>
          </a:custGeom>
          <a:solidFill>
            <a:schemeClr val="bg1"/>
          </a:solidFill>
          <a:ln>
            <a:noFill/>
          </a:ln>
          <a:effectLst/>
        </p:spPr>
        <p:txBody>
          <a:bodyPr anchor="ctr">
            <a:scene3d>
              <a:camera prst="orthographicFront"/>
              <a:lightRig rig="threePt" dir="t"/>
            </a:scene3d>
            <a:sp3d contourW="12700">
              <a:contourClr>
                <a:srgbClr val="FFFFFF"/>
              </a:contourClr>
            </a:sp3d>
          </a:bodyPr>
          <a:lstStyle/>
          <a:p>
            <a:pPr algn="ctr">
              <a:defRPr/>
            </a:pPr>
            <a:endParaRPr lang="zh-CN" altLang="en-US">
              <a:solidFill>
                <a:schemeClr val="bg1">
                  <a:lumMod val="95000"/>
                </a:schemeClr>
              </a:solidFill>
              <a:ea typeface="宋体" panose="02010600030101010101" pitchFamily="2" charset="-122"/>
            </a:endParaRPr>
          </a:p>
        </p:txBody>
      </p:sp>
      <p:sp>
        <p:nvSpPr>
          <p:cNvPr id="4" name="标题 4"/>
          <p:cNvSpPr txBox="1"/>
          <p:nvPr/>
        </p:nvSpPr>
        <p:spPr>
          <a:xfrm>
            <a:off x="1390650" y="482156"/>
            <a:ext cx="4248472" cy="473484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 algn="ctr" defTabSz="9144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l"/>
            <a:r>
              <a:rPr lang="zh-CN" altLang="en-US" sz="2400" b="1" dirty="0" smtClean="0">
                <a:solidFill>
                  <a:schemeClr val="bg1"/>
                </a:solidFill>
                <a:latin typeface="Impact MT Std" pitchFamily="34" charset="0"/>
                <a:ea typeface="微软雅黑" panose="020B0503020204020204" pitchFamily="34" charset="-122"/>
              </a:rPr>
              <a:t>企业理念</a:t>
            </a:r>
            <a:endParaRPr lang="en-US" altLang="zh-CN" sz="2400" b="1" dirty="0" smtClean="0">
              <a:solidFill>
                <a:schemeClr val="bg1"/>
              </a:solidFill>
              <a:latin typeface="Impact MT Std" pitchFamily="34" charset="0"/>
              <a:ea typeface="微软雅黑" panose="020B0503020204020204" pitchFamily="34" charset="-122"/>
            </a:endParaRPr>
          </a:p>
          <a:p>
            <a:pPr algn="l"/>
            <a:r>
              <a:rPr lang="en-US" altLang="zh-CN" sz="1400" b="1" dirty="0">
                <a:solidFill>
                  <a:schemeClr val="bg1"/>
                </a:solidFill>
                <a:latin typeface="Impact MT Std" pitchFamily="34" charset="0"/>
                <a:ea typeface="微软雅黑" panose="020B0503020204020204" pitchFamily="34" charset="-122"/>
              </a:rPr>
              <a:t>ENTERPRISE IDEA</a:t>
            </a:r>
            <a:endParaRPr lang="zh-CN" altLang="en-US" sz="1400" b="1" dirty="0">
              <a:solidFill>
                <a:schemeClr val="bg1"/>
              </a:solidFill>
              <a:latin typeface="Impact MT Std" pitchFamily="34" charset="0"/>
              <a:ea typeface="微软雅黑" panose="020B0503020204020204" pitchFamily="34" charset="-122"/>
            </a:endParaRPr>
          </a:p>
          <a:p>
            <a:pPr algn="l"/>
            <a:endParaRPr lang="zh-CN" altLang="en-US" sz="2400" b="1" dirty="0" smtClean="0">
              <a:solidFill>
                <a:schemeClr val="bg1"/>
              </a:solidFill>
              <a:latin typeface="Impact MT Std" pitchFamily="34" charset="0"/>
              <a:ea typeface="微软雅黑" panose="020B0503020204020204" pitchFamily="34" charset="-122"/>
            </a:endParaRPr>
          </a:p>
        </p:txBody>
      </p:sp>
      <p:sp>
        <p:nvSpPr>
          <p:cNvPr id="5" name="Freeform 12"/>
          <p:cNvSpPr/>
          <p:nvPr/>
        </p:nvSpPr>
        <p:spPr bwMode="auto">
          <a:xfrm>
            <a:off x="1608509" y="4367151"/>
            <a:ext cx="528638" cy="530225"/>
          </a:xfrm>
          <a:custGeom>
            <a:avLst/>
            <a:gdLst>
              <a:gd name="T0" fmla="*/ 0 w 1446"/>
              <a:gd name="T1" fmla="*/ 0 h 1446"/>
              <a:gd name="T2" fmla="*/ 1446 w 1446"/>
              <a:gd name="T3" fmla="*/ 0 h 1446"/>
              <a:gd name="T4" fmla="*/ 1446 w 1446"/>
              <a:gd name="T5" fmla="*/ 458 h 1446"/>
              <a:gd name="T6" fmla="*/ 438 w 1446"/>
              <a:gd name="T7" fmla="*/ 458 h 1446"/>
              <a:gd name="T8" fmla="*/ 438 w 1446"/>
              <a:gd name="T9" fmla="*/ 1446 h 1446"/>
              <a:gd name="T10" fmla="*/ 0 w 1446"/>
              <a:gd name="T11" fmla="*/ 1446 h 1446"/>
              <a:gd name="T12" fmla="*/ 0 w 1446"/>
              <a:gd name="T13" fmla="*/ 0 h 1446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</a:cxnLst>
            <a:rect l="0" t="0" r="r" b="b"/>
            <a:pathLst>
              <a:path w="1446" h="1446">
                <a:moveTo>
                  <a:pt x="0" y="0"/>
                </a:moveTo>
                <a:lnTo>
                  <a:pt x="1446" y="0"/>
                </a:lnTo>
                <a:lnTo>
                  <a:pt x="1446" y="458"/>
                </a:lnTo>
                <a:lnTo>
                  <a:pt x="438" y="458"/>
                </a:lnTo>
                <a:lnTo>
                  <a:pt x="438" y="1446"/>
                </a:lnTo>
                <a:lnTo>
                  <a:pt x="0" y="1446"/>
                </a:lnTo>
                <a:lnTo>
                  <a:pt x="0" y="0"/>
                </a:lnTo>
                <a:close/>
              </a:path>
            </a:pathLst>
          </a:custGeom>
          <a:solidFill>
            <a:srgbClr val="3F3F3F"/>
          </a:solidFill>
          <a:ln>
            <a:noFill/>
          </a:ln>
        </p:spPr>
        <p:txBody>
          <a:bodyPr/>
          <a:lstStyle/>
          <a:p>
            <a:endParaRPr lang="zh-CN" altLang="en-US">
              <a:solidFill>
                <a:schemeClr val="tx1">
                  <a:lumMod val="50000"/>
                  <a:lumOff val="50000"/>
                </a:schemeClr>
              </a:solidFill>
            </a:endParaRPr>
          </a:p>
        </p:txBody>
      </p:sp>
      <p:sp>
        <p:nvSpPr>
          <p:cNvPr id="6" name="Freeform 12"/>
          <p:cNvSpPr/>
          <p:nvPr/>
        </p:nvSpPr>
        <p:spPr bwMode="auto">
          <a:xfrm flipH="1" flipV="1">
            <a:off x="10249469" y="5401432"/>
            <a:ext cx="528638" cy="530225"/>
          </a:xfrm>
          <a:custGeom>
            <a:avLst/>
            <a:gdLst>
              <a:gd name="T0" fmla="*/ 0 w 1446"/>
              <a:gd name="T1" fmla="*/ 0 h 1446"/>
              <a:gd name="T2" fmla="*/ 1446 w 1446"/>
              <a:gd name="T3" fmla="*/ 0 h 1446"/>
              <a:gd name="T4" fmla="*/ 1446 w 1446"/>
              <a:gd name="T5" fmla="*/ 458 h 1446"/>
              <a:gd name="T6" fmla="*/ 438 w 1446"/>
              <a:gd name="T7" fmla="*/ 458 h 1446"/>
              <a:gd name="T8" fmla="*/ 438 w 1446"/>
              <a:gd name="T9" fmla="*/ 1446 h 1446"/>
              <a:gd name="T10" fmla="*/ 0 w 1446"/>
              <a:gd name="T11" fmla="*/ 1446 h 1446"/>
              <a:gd name="T12" fmla="*/ 0 w 1446"/>
              <a:gd name="T13" fmla="*/ 0 h 1446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</a:cxnLst>
            <a:rect l="0" t="0" r="r" b="b"/>
            <a:pathLst>
              <a:path w="1446" h="1446">
                <a:moveTo>
                  <a:pt x="0" y="0"/>
                </a:moveTo>
                <a:lnTo>
                  <a:pt x="1446" y="0"/>
                </a:lnTo>
                <a:lnTo>
                  <a:pt x="1446" y="458"/>
                </a:lnTo>
                <a:lnTo>
                  <a:pt x="438" y="458"/>
                </a:lnTo>
                <a:lnTo>
                  <a:pt x="438" y="1446"/>
                </a:lnTo>
                <a:lnTo>
                  <a:pt x="0" y="1446"/>
                </a:lnTo>
                <a:lnTo>
                  <a:pt x="0" y="0"/>
                </a:lnTo>
                <a:close/>
              </a:path>
            </a:pathLst>
          </a:custGeom>
          <a:solidFill>
            <a:srgbClr val="3F3F3F"/>
          </a:solidFill>
          <a:ln>
            <a:noFill/>
          </a:ln>
        </p:spPr>
        <p:txBody>
          <a:bodyPr/>
          <a:lstStyle/>
          <a:p>
            <a:endParaRPr lang="zh-CN" altLang="en-US">
              <a:solidFill>
                <a:schemeClr val="tx1">
                  <a:lumMod val="50000"/>
                  <a:lumOff val="50000"/>
                </a:schemeClr>
              </a:solidFill>
            </a:endParaRPr>
          </a:p>
        </p:txBody>
      </p:sp>
      <p:sp>
        <p:nvSpPr>
          <p:cNvPr id="7" name="TextBox 28"/>
          <p:cNvSpPr txBox="1"/>
          <p:nvPr/>
        </p:nvSpPr>
        <p:spPr>
          <a:xfrm>
            <a:off x="1968549" y="4681352"/>
            <a:ext cx="8545239" cy="90524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30000"/>
              </a:lnSpc>
              <a:spcBef>
                <a:spcPct val="0"/>
              </a:spcBef>
            </a:pPr>
            <a:r>
              <a:rPr lang="zh-CN" altLang="en-US" sz="1400" dirty="0">
                <a:solidFill>
                  <a:schemeClr val="tx1">
                    <a:lumMod val="65000"/>
                    <a:lumOff val="3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微软雅黑" panose="020B0503020204020204" pitchFamily="34" charset="-122"/>
              </a:rPr>
              <a:t>在此录入上述图表的综合描述说明，在此录入上述图表的上述图表的综合描述说明入。在此录入上述图表的综合描述说明，在此录入上述图表的上述图表的综合描述说明入。在此录入上述图表的综合描述说明，在此录入上述图表的上述图表的综合描述说明入。</a:t>
            </a:r>
          </a:p>
        </p:txBody>
      </p:sp>
      <p:grpSp>
        <p:nvGrpSpPr>
          <p:cNvPr id="12" name="组合 11"/>
          <p:cNvGrpSpPr/>
          <p:nvPr/>
        </p:nvGrpSpPr>
        <p:grpSpPr>
          <a:xfrm>
            <a:off x="1608509" y="2035477"/>
            <a:ext cx="2274261" cy="1557492"/>
            <a:chOff x="1057875" y="1891659"/>
            <a:chExt cx="3305339" cy="2263610"/>
          </a:xfrm>
        </p:grpSpPr>
        <p:sp>
          <p:nvSpPr>
            <p:cNvPr id="10" name="等腰三角形 9"/>
            <p:cNvSpPr/>
            <p:nvPr/>
          </p:nvSpPr>
          <p:spPr>
            <a:xfrm>
              <a:off x="1057875" y="1891659"/>
              <a:ext cx="3305339" cy="2183912"/>
            </a:xfrm>
            <a:prstGeom prst="triangle">
              <a:avLst/>
            </a:prstGeom>
            <a:solidFill>
              <a:schemeClr val="bg1">
                <a:lumMod val="6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11" name="等腰三角形 10"/>
            <p:cNvSpPr/>
            <p:nvPr/>
          </p:nvSpPr>
          <p:spPr>
            <a:xfrm>
              <a:off x="1221051" y="2186984"/>
              <a:ext cx="2978989" cy="1968285"/>
            </a:xfrm>
            <a:prstGeom prst="triangle">
              <a:avLst/>
            </a:prstGeom>
            <a:solidFill>
              <a:srgbClr val="3F3F3F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</p:grpSp>
      <p:grpSp>
        <p:nvGrpSpPr>
          <p:cNvPr id="13" name="组合 12"/>
          <p:cNvGrpSpPr/>
          <p:nvPr/>
        </p:nvGrpSpPr>
        <p:grpSpPr>
          <a:xfrm>
            <a:off x="4904132" y="2035477"/>
            <a:ext cx="2274261" cy="1557492"/>
            <a:chOff x="1057875" y="1891659"/>
            <a:chExt cx="3305339" cy="2263610"/>
          </a:xfrm>
        </p:grpSpPr>
        <p:sp>
          <p:nvSpPr>
            <p:cNvPr id="14" name="等腰三角形 13"/>
            <p:cNvSpPr/>
            <p:nvPr/>
          </p:nvSpPr>
          <p:spPr>
            <a:xfrm>
              <a:off x="1057875" y="1891659"/>
              <a:ext cx="3305339" cy="2183912"/>
            </a:xfrm>
            <a:prstGeom prst="triangle">
              <a:avLst/>
            </a:prstGeom>
            <a:solidFill>
              <a:schemeClr val="bg1">
                <a:lumMod val="6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15" name="等腰三角形 14"/>
            <p:cNvSpPr/>
            <p:nvPr/>
          </p:nvSpPr>
          <p:spPr>
            <a:xfrm>
              <a:off x="1221051" y="2186984"/>
              <a:ext cx="2978989" cy="1968285"/>
            </a:xfrm>
            <a:prstGeom prst="triangle">
              <a:avLst/>
            </a:prstGeom>
            <a:solidFill>
              <a:srgbClr val="3F3F3F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</p:grpSp>
      <p:grpSp>
        <p:nvGrpSpPr>
          <p:cNvPr id="16" name="组合 15"/>
          <p:cNvGrpSpPr/>
          <p:nvPr/>
        </p:nvGrpSpPr>
        <p:grpSpPr>
          <a:xfrm>
            <a:off x="7975208" y="2035477"/>
            <a:ext cx="2274261" cy="1557492"/>
            <a:chOff x="1057875" y="1891659"/>
            <a:chExt cx="3305339" cy="2263610"/>
          </a:xfrm>
        </p:grpSpPr>
        <p:sp>
          <p:nvSpPr>
            <p:cNvPr id="17" name="等腰三角形 16"/>
            <p:cNvSpPr/>
            <p:nvPr/>
          </p:nvSpPr>
          <p:spPr>
            <a:xfrm>
              <a:off x="1057875" y="1891659"/>
              <a:ext cx="3305339" cy="2183912"/>
            </a:xfrm>
            <a:prstGeom prst="triangle">
              <a:avLst/>
            </a:prstGeom>
            <a:solidFill>
              <a:schemeClr val="bg1">
                <a:lumMod val="6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18" name="等腰三角形 17"/>
            <p:cNvSpPr/>
            <p:nvPr/>
          </p:nvSpPr>
          <p:spPr>
            <a:xfrm>
              <a:off x="1221051" y="2186984"/>
              <a:ext cx="2978989" cy="1968285"/>
            </a:xfrm>
            <a:prstGeom prst="triangle">
              <a:avLst/>
            </a:prstGeom>
            <a:solidFill>
              <a:srgbClr val="3F3F3F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</p:grpSp>
      <p:cxnSp>
        <p:nvCxnSpPr>
          <p:cNvPr id="20" name="直接连接符 19"/>
          <p:cNvCxnSpPr/>
          <p:nvPr/>
        </p:nvCxnSpPr>
        <p:spPr>
          <a:xfrm>
            <a:off x="0" y="3594430"/>
            <a:ext cx="12192000" cy="0"/>
          </a:xfrm>
          <a:prstGeom prst="line">
            <a:avLst/>
          </a:prstGeom>
          <a:ln>
            <a:solidFill>
              <a:srgbClr val="3F3F3F"/>
            </a:solidFill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sp>
        <p:nvSpPr>
          <p:cNvPr id="22" name="矩形 21"/>
          <p:cNvSpPr/>
          <p:nvPr/>
        </p:nvSpPr>
        <p:spPr>
          <a:xfrm>
            <a:off x="2376248" y="2729444"/>
            <a:ext cx="697627" cy="707886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/>
            <a:r>
              <a:rPr lang="zh-CN" altLang="en-US" sz="2000" b="1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以</a:t>
            </a:r>
            <a:r>
              <a:rPr lang="zh-CN" altLang="en-US" sz="2000" b="1" dirty="0" smtClean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人</a:t>
            </a:r>
            <a:endParaRPr lang="en-US" altLang="zh-CN" sz="2000" b="1" dirty="0" smtClean="0">
              <a:solidFill>
                <a:schemeClr val="bg1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  <a:p>
            <a:pPr algn="ctr"/>
            <a:r>
              <a:rPr lang="zh-CN" altLang="en-US" sz="2000" b="1" dirty="0" smtClean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为</a:t>
            </a:r>
            <a:r>
              <a:rPr lang="zh-CN" altLang="en-US" sz="2000" b="1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本</a:t>
            </a:r>
            <a:endParaRPr lang="en-US" altLang="zh-CN" sz="2000" b="1" dirty="0">
              <a:solidFill>
                <a:schemeClr val="bg1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23" name="矩形 22"/>
          <p:cNvSpPr/>
          <p:nvPr/>
        </p:nvSpPr>
        <p:spPr>
          <a:xfrm>
            <a:off x="5692447" y="2729444"/>
            <a:ext cx="697627" cy="707886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/>
            <a:r>
              <a:rPr lang="zh-CN" altLang="en-US" sz="2000" b="1" dirty="0" smtClean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科技</a:t>
            </a:r>
            <a:endParaRPr lang="en-US" altLang="zh-CN" sz="2000" b="1" dirty="0" smtClean="0">
              <a:solidFill>
                <a:schemeClr val="bg1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  <a:p>
            <a:pPr algn="ctr"/>
            <a:r>
              <a:rPr lang="zh-CN" altLang="en-US" sz="2000" b="1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创新</a:t>
            </a:r>
            <a:endParaRPr lang="en-US" altLang="zh-CN" sz="2000" b="1" dirty="0">
              <a:solidFill>
                <a:schemeClr val="bg1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24" name="矩形 23"/>
          <p:cNvSpPr/>
          <p:nvPr/>
        </p:nvSpPr>
        <p:spPr>
          <a:xfrm>
            <a:off x="8763524" y="2705274"/>
            <a:ext cx="697627" cy="707886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/>
            <a:r>
              <a:rPr lang="zh-CN" altLang="en-US" sz="2000" b="1" dirty="0" smtClean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先进</a:t>
            </a:r>
            <a:endParaRPr lang="en-US" altLang="zh-CN" sz="2000" b="1" dirty="0" smtClean="0">
              <a:solidFill>
                <a:schemeClr val="bg1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  <a:p>
            <a:pPr algn="ctr"/>
            <a:r>
              <a:rPr lang="zh-CN" altLang="en-US" sz="2000" b="1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力量</a:t>
            </a:r>
            <a:endParaRPr lang="en-US" altLang="zh-CN" sz="2000" b="1" dirty="0">
              <a:solidFill>
                <a:schemeClr val="bg1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" dur="5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4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6" dur="500"/>
                                        <p:tgtEl>
                                          <p:spTgt spid="2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7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9" dur="500"/>
                                        <p:tgtEl>
                                          <p:spTgt spid="2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0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50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3" fill="hold">
                            <p:stCondLst>
                              <p:cond delay="500"/>
                            </p:stCondLst>
                            <p:childTnLst>
                              <p:par>
                                <p:cTn id="24" presetID="1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6" presetID="35" presetClass="path" presetSubtype="0" accel="50000" decel="5000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3.56836E-6 -3.7037E-7 L 0.36686 0.15278 " pathEditMode="relative" rAng="0" ptsTypes="AA">
                                      <p:cBhvr>
                                        <p:cTn id="27" dur="500" spd="-999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18343" y="7639"/>
                                    </p:animMotion>
                                  </p:childTnLst>
                                </p:cTn>
                              </p:par>
                              <p:par>
                                <p:cTn id="28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0" presetID="35" presetClass="path" presetSubtype="0" accel="50000" decel="5000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7.85742E-7 -3.33333E-6 L -0.39495 -0.11018 " pathEditMode="relative" rAng="0" ptsTypes="AA">
                                      <p:cBhvr>
                                        <p:cTn id="31" dur="500" spd="-999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19748" y="-5509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2" fill="hold">
                            <p:stCondLst>
                              <p:cond delay="500"/>
                            </p:stCondLst>
                            <p:childTnLst>
                              <p:par>
                                <p:cTn id="33" presetID="18" presetClass="entr" presetSubtype="3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upRight)">
                                      <p:cBhvr>
                                        <p:cTn id="35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 animBg="1"/>
      <p:bldP spid="5" grpId="1" animBg="1"/>
      <p:bldP spid="6" grpId="0" animBg="1"/>
      <p:bldP spid="6" grpId="1" animBg="1"/>
      <p:bldP spid="7" grpId="0"/>
      <p:bldP spid="22" grpId="0"/>
      <p:bldP spid="23" grpId="0"/>
      <p:bldP spid="24" grpId="0"/>
    </p:bld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8" name="图片 27"/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2387"/>
            <a:ext cx="4998720" cy="6845968"/>
          </a:xfrm>
          <a:prstGeom prst="rect">
            <a:avLst/>
          </a:prstGeom>
        </p:spPr>
      </p:pic>
      <p:sp>
        <p:nvSpPr>
          <p:cNvPr id="29" name="矩形 10"/>
          <p:cNvSpPr>
            <a:spLocks noChangeArrowheads="1"/>
          </p:cNvSpPr>
          <p:nvPr>
            <p:custDataLst>
              <p:tags r:id="rId2"/>
            </p:custDataLst>
          </p:nvPr>
        </p:nvSpPr>
        <p:spPr bwMode="auto">
          <a:xfrm flipH="1">
            <a:off x="0" y="1279525"/>
            <a:ext cx="12192000" cy="4389438"/>
          </a:xfrm>
          <a:prstGeom prst="rect">
            <a:avLst/>
          </a:prstGeom>
          <a:solidFill>
            <a:schemeClr val="tx1">
              <a:lumMod val="85000"/>
              <a:lumOff val="15000"/>
              <a:alpha val="76077"/>
            </a:schemeClr>
          </a:solidFill>
          <a:ln>
            <a:noFill/>
          </a:ln>
        </p:spPr>
        <p:txBody>
          <a:bodyPr anchor="ctr"/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pPr algn="ctr" eaLnBrk="1" hangingPunct="1">
              <a:lnSpc>
                <a:spcPct val="90000"/>
              </a:lnSpc>
            </a:pPr>
            <a:endParaRPr lang="en-US" altLang="zh-CN" sz="4000" dirty="0">
              <a:solidFill>
                <a:srgbClr val="FFFFFF"/>
              </a:solidFill>
              <a:ea typeface="微软雅黑" panose="020B0503020204020204" pitchFamily="34" charset="-122"/>
              <a:sym typeface="宋体" panose="02010600030101010101" pitchFamily="2" charset="-122"/>
            </a:endParaRPr>
          </a:p>
        </p:txBody>
      </p:sp>
      <p:sp>
        <p:nvSpPr>
          <p:cNvPr id="32" name="文本框 19"/>
          <p:cNvSpPr txBox="1">
            <a:spLocks noChangeArrowheads="1"/>
          </p:cNvSpPr>
          <p:nvPr>
            <p:custDataLst>
              <p:tags r:id="rId3"/>
            </p:custDataLst>
          </p:nvPr>
        </p:nvSpPr>
        <p:spPr bwMode="auto">
          <a:xfrm>
            <a:off x="1076654" y="2333426"/>
            <a:ext cx="2845412" cy="576262"/>
          </a:xfrm>
          <a:prstGeom prst="rect">
            <a:avLst/>
          </a:prstGeom>
          <a:noFill/>
          <a:ln>
            <a:noFill/>
          </a:ln>
        </p:spPr>
        <p:txBody>
          <a:bodyPr anchor="ctr"/>
          <a:lstStyle>
            <a:lvl1pPr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marL="742950" indent="-285750"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marL="1143000" indent="-228600"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marL="1600200" indent="-228600"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marL="2057400" indent="-228600"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pPr algn="dist" eaLnBrk="1" hangingPunct="1">
              <a:defRPr/>
            </a:pPr>
            <a:r>
              <a:rPr lang="zh-CN" altLang="en-US" sz="4000" b="1" dirty="0" smtClean="0">
                <a:solidFill>
                  <a:schemeClr val="bg1">
                    <a:lumMod val="95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微软雅黑" panose="020B0503020204020204" pitchFamily="34" charset="-122"/>
                <a:ea typeface="微软雅黑" panose="020B0503020204020204" pitchFamily="34" charset="-122"/>
              </a:rPr>
              <a:t>项目介绍</a:t>
            </a:r>
            <a:endParaRPr lang="zh-CN" altLang="en-US" sz="4000" b="1" dirty="0">
              <a:solidFill>
                <a:schemeClr val="bg1">
                  <a:lumMod val="95000"/>
                </a:schemeClr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40" name="文本框 9"/>
          <p:cNvSpPr txBox="1"/>
          <p:nvPr/>
        </p:nvSpPr>
        <p:spPr>
          <a:xfrm>
            <a:off x="5863767" y="2686706"/>
            <a:ext cx="1589941" cy="369332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pPr marL="0" lvl="1"/>
            <a:r>
              <a:rPr lang="zh-CN" altLang="en-US" sz="2400" dirty="0" smtClean="0">
                <a:solidFill>
                  <a:schemeClr val="bg1">
                    <a:lumMod val="9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项目来源</a:t>
            </a:r>
            <a:endParaRPr lang="zh-CN" altLang="en-US" sz="2400" dirty="0">
              <a:solidFill>
                <a:schemeClr val="bg1">
                  <a:lumMod val="95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45" name="文本框 9"/>
          <p:cNvSpPr txBox="1"/>
          <p:nvPr/>
        </p:nvSpPr>
        <p:spPr>
          <a:xfrm>
            <a:off x="10098783" y="2694172"/>
            <a:ext cx="2664295" cy="369332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pPr marL="0" lvl="1"/>
            <a:r>
              <a:rPr lang="zh-CN" altLang="en-US" sz="2400" dirty="0" smtClean="0">
                <a:solidFill>
                  <a:schemeClr val="bg1">
                    <a:lumMod val="9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需解决问题</a:t>
            </a:r>
            <a:endParaRPr lang="zh-CN" altLang="en-US" sz="2400" dirty="0">
              <a:solidFill>
                <a:schemeClr val="bg1">
                  <a:lumMod val="95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50" name="文本框 9"/>
          <p:cNvSpPr txBox="1"/>
          <p:nvPr/>
        </p:nvSpPr>
        <p:spPr>
          <a:xfrm>
            <a:off x="10108934" y="3472160"/>
            <a:ext cx="1615192" cy="369332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pPr marL="0" lvl="1"/>
            <a:r>
              <a:rPr lang="zh-CN" altLang="en-US" sz="2400" dirty="0" smtClean="0">
                <a:solidFill>
                  <a:schemeClr val="bg1">
                    <a:lumMod val="9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我们的优势</a:t>
            </a:r>
            <a:endParaRPr lang="zh-CN" altLang="en-US" sz="2400" dirty="0">
              <a:solidFill>
                <a:schemeClr val="bg1">
                  <a:lumMod val="95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55" name="文本框 9"/>
          <p:cNvSpPr txBox="1"/>
          <p:nvPr/>
        </p:nvSpPr>
        <p:spPr>
          <a:xfrm>
            <a:off x="8024786" y="2682819"/>
            <a:ext cx="1592914" cy="369332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pPr marL="0" lvl="1"/>
            <a:r>
              <a:rPr lang="zh-CN" altLang="en-US" sz="2400" dirty="0" smtClean="0">
                <a:solidFill>
                  <a:schemeClr val="bg1">
                    <a:lumMod val="9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需求分析</a:t>
            </a:r>
            <a:endParaRPr lang="zh-CN" altLang="en-US" sz="2400" dirty="0">
              <a:solidFill>
                <a:schemeClr val="bg1">
                  <a:lumMod val="95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60" name="文本框 9"/>
          <p:cNvSpPr txBox="1"/>
          <p:nvPr/>
        </p:nvSpPr>
        <p:spPr>
          <a:xfrm>
            <a:off x="8011767" y="3472160"/>
            <a:ext cx="1592915" cy="369332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pPr marL="0" lvl="1"/>
            <a:r>
              <a:rPr lang="zh-CN" altLang="en-US" sz="2400" dirty="0" smtClean="0">
                <a:solidFill>
                  <a:schemeClr val="bg1">
                    <a:lumMod val="9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竞争对手</a:t>
            </a:r>
            <a:endParaRPr lang="zh-CN" altLang="en-US" sz="2400" dirty="0">
              <a:solidFill>
                <a:schemeClr val="bg1">
                  <a:lumMod val="95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65" name="文本框 9"/>
          <p:cNvSpPr txBox="1"/>
          <p:nvPr/>
        </p:nvSpPr>
        <p:spPr>
          <a:xfrm>
            <a:off x="5899052" y="4250148"/>
            <a:ext cx="2458204" cy="369332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pPr marL="0" lvl="1"/>
            <a:r>
              <a:rPr lang="zh-CN" altLang="en-US" sz="2400" dirty="0" smtClean="0">
                <a:solidFill>
                  <a:schemeClr val="bg1">
                    <a:lumMod val="9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可行性分析</a:t>
            </a:r>
            <a:endParaRPr lang="zh-CN" altLang="en-US" sz="2400" dirty="0">
              <a:solidFill>
                <a:schemeClr val="bg1">
                  <a:lumMod val="95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70" name="文本框 9"/>
          <p:cNvSpPr txBox="1"/>
          <p:nvPr/>
        </p:nvSpPr>
        <p:spPr>
          <a:xfrm>
            <a:off x="5871413" y="3472161"/>
            <a:ext cx="1700026" cy="369332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pPr marL="0" lvl="1"/>
            <a:r>
              <a:rPr lang="zh-CN" altLang="en-US" sz="2400" dirty="0" smtClean="0">
                <a:solidFill>
                  <a:schemeClr val="bg1">
                    <a:lumMod val="9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行业前景</a:t>
            </a:r>
            <a:endParaRPr lang="zh-CN" altLang="en-US" sz="2400" dirty="0">
              <a:solidFill>
                <a:schemeClr val="bg1">
                  <a:lumMod val="95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6" name="椭圆 5"/>
          <p:cNvSpPr/>
          <p:nvPr/>
        </p:nvSpPr>
        <p:spPr>
          <a:xfrm>
            <a:off x="5391830" y="2640986"/>
            <a:ext cx="406400" cy="406400"/>
          </a:xfrm>
          <a:prstGeom prst="ellipse">
            <a:avLst/>
          </a:prstGeom>
          <a:solidFill>
            <a:schemeClr val="tx1">
              <a:lumMod val="95000"/>
              <a:lumOff val="5000"/>
            </a:schemeClr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zh-CN" sz="2400" b="1" dirty="0" smtClean="0"/>
              <a:t>1</a:t>
            </a:r>
            <a:endParaRPr lang="zh-CN" altLang="en-US" sz="2400" b="1" dirty="0"/>
          </a:p>
        </p:txBody>
      </p:sp>
      <p:sp>
        <p:nvSpPr>
          <p:cNvPr id="74" name="椭圆 73"/>
          <p:cNvSpPr/>
          <p:nvPr/>
        </p:nvSpPr>
        <p:spPr>
          <a:xfrm>
            <a:off x="7498256" y="2653229"/>
            <a:ext cx="406400" cy="406400"/>
          </a:xfrm>
          <a:prstGeom prst="ellipse">
            <a:avLst/>
          </a:prstGeom>
          <a:solidFill>
            <a:schemeClr val="tx1">
              <a:lumMod val="95000"/>
              <a:lumOff val="5000"/>
            </a:schemeClr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zh-CN" sz="2400" b="1" dirty="0" smtClean="0"/>
              <a:t>2</a:t>
            </a:r>
            <a:endParaRPr lang="zh-CN" altLang="en-US" sz="2400" b="1" dirty="0"/>
          </a:p>
        </p:txBody>
      </p:sp>
      <p:sp>
        <p:nvSpPr>
          <p:cNvPr id="75" name="椭圆 74"/>
          <p:cNvSpPr/>
          <p:nvPr/>
        </p:nvSpPr>
        <p:spPr>
          <a:xfrm>
            <a:off x="9604682" y="2636183"/>
            <a:ext cx="406400" cy="406400"/>
          </a:xfrm>
          <a:prstGeom prst="ellipse">
            <a:avLst/>
          </a:prstGeom>
          <a:solidFill>
            <a:schemeClr val="tx1">
              <a:lumMod val="95000"/>
              <a:lumOff val="5000"/>
            </a:schemeClr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zh-CN" sz="2400" b="1" dirty="0" smtClean="0"/>
              <a:t>3</a:t>
            </a:r>
            <a:endParaRPr lang="zh-CN" altLang="en-US" sz="2400" b="1" dirty="0"/>
          </a:p>
        </p:txBody>
      </p:sp>
      <p:sp>
        <p:nvSpPr>
          <p:cNvPr id="76" name="椭圆 75"/>
          <p:cNvSpPr/>
          <p:nvPr/>
        </p:nvSpPr>
        <p:spPr>
          <a:xfrm>
            <a:off x="5391830" y="3472160"/>
            <a:ext cx="406400" cy="406400"/>
          </a:xfrm>
          <a:prstGeom prst="ellipse">
            <a:avLst/>
          </a:prstGeom>
          <a:solidFill>
            <a:schemeClr val="tx1">
              <a:lumMod val="95000"/>
              <a:lumOff val="5000"/>
            </a:schemeClr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zh-CN" sz="2400" b="1" dirty="0" smtClean="0"/>
              <a:t>4</a:t>
            </a:r>
            <a:endParaRPr lang="zh-CN" altLang="en-US" sz="2400" b="1" dirty="0"/>
          </a:p>
        </p:txBody>
      </p:sp>
      <p:sp>
        <p:nvSpPr>
          <p:cNvPr id="79" name="椭圆 78"/>
          <p:cNvSpPr/>
          <p:nvPr/>
        </p:nvSpPr>
        <p:spPr>
          <a:xfrm>
            <a:off x="5399706" y="4213080"/>
            <a:ext cx="406400" cy="406400"/>
          </a:xfrm>
          <a:prstGeom prst="ellipse">
            <a:avLst/>
          </a:prstGeom>
          <a:solidFill>
            <a:schemeClr val="tx1">
              <a:lumMod val="95000"/>
              <a:lumOff val="5000"/>
            </a:schemeClr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zh-CN" sz="2400" b="1" dirty="0"/>
              <a:t>7</a:t>
            </a:r>
            <a:endParaRPr lang="zh-CN" altLang="en-US" sz="2400" b="1" dirty="0"/>
          </a:p>
        </p:txBody>
      </p:sp>
      <p:sp>
        <p:nvSpPr>
          <p:cNvPr id="82" name="椭圆 81"/>
          <p:cNvSpPr/>
          <p:nvPr/>
        </p:nvSpPr>
        <p:spPr>
          <a:xfrm>
            <a:off x="7498256" y="3472160"/>
            <a:ext cx="406400" cy="406400"/>
          </a:xfrm>
          <a:prstGeom prst="ellipse">
            <a:avLst/>
          </a:prstGeom>
          <a:solidFill>
            <a:schemeClr val="tx1">
              <a:lumMod val="95000"/>
              <a:lumOff val="5000"/>
            </a:schemeClr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zh-CN" sz="2400" b="1" dirty="0" smtClean="0"/>
              <a:t>5</a:t>
            </a:r>
            <a:endParaRPr lang="zh-CN" altLang="en-US" sz="2400" b="1" dirty="0"/>
          </a:p>
        </p:txBody>
      </p:sp>
      <p:sp>
        <p:nvSpPr>
          <p:cNvPr id="83" name="椭圆 82"/>
          <p:cNvSpPr/>
          <p:nvPr/>
        </p:nvSpPr>
        <p:spPr>
          <a:xfrm>
            <a:off x="9617700" y="3453626"/>
            <a:ext cx="406400" cy="406400"/>
          </a:xfrm>
          <a:prstGeom prst="ellipse">
            <a:avLst/>
          </a:prstGeom>
          <a:solidFill>
            <a:schemeClr val="tx1">
              <a:lumMod val="95000"/>
              <a:lumOff val="5000"/>
            </a:schemeClr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zh-CN" sz="2400" b="1" dirty="0" smtClean="0"/>
              <a:t>6</a:t>
            </a:r>
            <a:endParaRPr lang="zh-CN" altLang="en-US" sz="2400" b="1" dirty="0"/>
          </a:p>
        </p:txBody>
      </p:sp>
      <p:sp>
        <p:nvSpPr>
          <p:cNvPr id="20" name="KSO_Shape"/>
          <p:cNvSpPr/>
          <p:nvPr/>
        </p:nvSpPr>
        <p:spPr bwMode="auto">
          <a:xfrm>
            <a:off x="1557086" y="3291181"/>
            <a:ext cx="2112390" cy="1799046"/>
          </a:xfrm>
          <a:custGeom>
            <a:avLst/>
            <a:gdLst>
              <a:gd name="T0" fmla="*/ 432030 w 2125663"/>
              <a:gd name="T1" fmla="*/ 1344893 h 1811338"/>
              <a:gd name="T2" fmla="*/ 462740 w 2125663"/>
              <a:gd name="T3" fmla="*/ 1477960 h 1811338"/>
              <a:gd name="T4" fmla="*/ 513638 w 2125663"/>
              <a:gd name="T5" fmla="*/ 1557743 h 1811338"/>
              <a:gd name="T6" fmla="*/ 516481 w 2125663"/>
              <a:gd name="T7" fmla="*/ 1336346 h 1811338"/>
              <a:gd name="T8" fmla="*/ 503401 w 2125663"/>
              <a:gd name="T9" fmla="*/ 1310416 h 1811338"/>
              <a:gd name="T10" fmla="*/ 515913 w 2125663"/>
              <a:gd name="T11" fmla="*/ 1250009 h 1811338"/>
              <a:gd name="T12" fmla="*/ 618846 w 2125663"/>
              <a:gd name="T13" fmla="*/ 1242885 h 1811338"/>
              <a:gd name="T14" fmla="*/ 643583 w 2125663"/>
              <a:gd name="T15" fmla="*/ 1263116 h 1811338"/>
              <a:gd name="T16" fmla="*/ 642446 w 2125663"/>
              <a:gd name="T17" fmla="*/ 1324948 h 1811338"/>
              <a:gd name="T18" fmla="*/ 619414 w 2125663"/>
              <a:gd name="T19" fmla="*/ 1342899 h 1811338"/>
              <a:gd name="T20" fmla="*/ 664057 w 2125663"/>
              <a:gd name="T21" fmla="*/ 1524691 h 1811338"/>
              <a:gd name="T22" fmla="*/ 704434 w 2125663"/>
              <a:gd name="T23" fmla="*/ 1417553 h 1811338"/>
              <a:gd name="T24" fmla="*/ 725191 w 2125663"/>
              <a:gd name="T25" fmla="*/ 1259697 h 1811338"/>
              <a:gd name="T26" fmla="*/ 857412 w 2125663"/>
              <a:gd name="T27" fmla="*/ 1192451 h 1811338"/>
              <a:gd name="T28" fmla="*/ 923096 w 2125663"/>
              <a:gd name="T29" fmla="*/ 1212682 h 1811338"/>
              <a:gd name="T30" fmla="*/ 970013 w 2125663"/>
              <a:gd name="T31" fmla="*/ 1259697 h 1811338"/>
              <a:gd name="T32" fmla="*/ 990201 w 2125663"/>
              <a:gd name="T33" fmla="*/ 1325233 h 1811338"/>
              <a:gd name="T34" fmla="*/ 980818 w 2125663"/>
              <a:gd name="T35" fmla="*/ 1537228 h 1811338"/>
              <a:gd name="T36" fmla="*/ 935891 w 2125663"/>
              <a:gd name="T37" fmla="*/ 1570566 h 1811338"/>
              <a:gd name="T38" fmla="*/ 798837 w 2125663"/>
              <a:gd name="T39" fmla="*/ 1607608 h 1811338"/>
              <a:gd name="T40" fmla="*/ 617424 w 2125663"/>
              <a:gd name="T41" fmla="*/ 1622140 h 1811338"/>
              <a:gd name="T42" fmla="*/ 428049 w 2125663"/>
              <a:gd name="T43" fmla="*/ 1615872 h 1811338"/>
              <a:gd name="T44" fmla="*/ 264551 w 2125663"/>
              <a:gd name="T45" fmla="*/ 1588232 h 1811338"/>
              <a:gd name="T46" fmla="*/ 180669 w 2125663"/>
              <a:gd name="T47" fmla="*/ 1549481 h 1811338"/>
              <a:gd name="T48" fmla="*/ 159912 w 2125663"/>
              <a:gd name="T49" fmla="*/ 1517283 h 1811338"/>
              <a:gd name="T50" fmla="*/ 167873 w 2125663"/>
              <a:gd name="T51" fmla="*/ 1284201 h 1811338"/>
              <a:gd name="T52" fmla="*/ 205123 w 2125663"/>
              <a:gd name="T53" fmla="*/ 1228638 h 1811338"/>
              <a:gd name="T54" fmla="*/ 264266 w 2125663"/>
              <a:gd name="T55" fmla="*/ 1196440 h 1811338"/>
              <a:gd name="T56" fmla="*/ 421225 w 2125663"/>
              <a:gd name="T57" fmla="*/ 1183048 h 1811338"/>
              <a:gd name="T58" fmla="*/ 433514 w 2125663"/>
              <a:gd name="T59" fmla="*/ 761303 h 1811338"/>
              <a:gd name="T60" fmla="*/ 391450 w 2125663"/>
              <a:gd name="T61" fmla="*/ 813630 h 1811338"/>
              <a:gd name="T62" fmla="*/ 379229 w 2125663"/>
              <a:gd name="T63" fmla="*/ 902075 h 1811338"/>
              <a:gd name="T64" fmla="*/ 414756 w 2125663"/>
              <a:gd name="T65" fmla="*/ 1016114 h 1811338"/>
              <a:gd name="T66" fmla="*/ 487516 w 2125663"/>
              <a:gd name="T67" fmla="*/ 1099439 h 1811338"/>
              <a:gd name="T68" fmla="*/ 567666 w 2125663"/>
              <a:gd name="T69" fmla="*/ 1135272 h 1811338"/>
              <a:gd name="T70" fmla="*/ 645542 w 2125663"/>
              <a:gd name="T71" fmla="*/ 1111099 h 1811338"/>
              <a:gd name="T72" fmla="*/ 722282 w 2125663"/>
              <a:gd name="T73" fmla="*/ 1035452 h 1811338"/>
              <a:gd name="T74" fmla="*/ 767757 w 2125663"/>
              <a:gd name="T75" fmla="*/ 926248 h 1811338"/>
              <a:gd name="T76" fmla="*/ 666290 w 2125663"/>
              <a:gd name="T77" fmla="*/ 863967 h 1811338"/>
              <a:gd name="T78" fmla="*/ 546918 w 2125663"/>
              <a:gd name="T79" fmla="*/ 832116 h 1811338"/>
              <a:gd name="T80" fmla="*/ 484389 w 2125663"/>
              <a:gd name="T81" fmla="*/ 790595 h 1811338"/>
              <a:gd name="T82" fmla="*/ 452273 w 2125663"/>
              <a:gd name="T83" fmla="*/ 760734 h 1811338"/>
              <a:gd name="T84" fmla="*/ 568234 w 2125663"/>
              <a:gd name="T85" fmla="*/ 587258 h 1811338"/>
              <a:gd name="T86" fmla="*/ 631616 w 2125663"/>
              <a:gd name="T87" fmla="*/ 594937 h 1811338"/>
              <a:gd name="T88" fmla="*/ 705513 w 2125663"/>
              <a:gd name="T89" fmla="*/ 631054 h 1811338"/>
              <a:gd name="T90" fmla="*/ 790210 w 2125663"/>
              <a:gd name="T91" fmla="*/ 732864 h 1811338"/>
              <a:gd name="T92" fmla="*/ 826306 w 2125663"/>
              <a:gd name="T93" fmla="*/ 873920 h 1811338"/>
              <a:gd name="T94" fmla="*/ 818064 w 2125663"/>
              <a:gd name="T95" fmla="*/ 959237 h 1811338"/>
              <a:gd name="T96" fmla="*/ 780831 w 2125663"/>
              <a:gd name="T97" fmla="*/ 1048534 h 1811338"/>
              <a:gd name="T98" fmla="*/ 687607 w 2125663"/>
              <a:gd name="T99" fmla="*/ 1148922 h 1811338"/>
              <a:gd name="T100" fmla="*/ 588983 w 2125663"/>
              <a:gd name="T101" fmla="*/ 1190727 h 1811338"/>
              <a:gd name="T102" fmla="*/ 525033 w 2125663"/>
              <a:gd name="T103" fmla="*/ 1182480 h 1811338"/>
              <a:gd name="T104" fmla="*/ 421293 w 2125663"/>
              <a:gd name="T105" fmla="*/ 1115081 h 1811338"/>
              <a:gd name="T106" fmla="*/ 345406 w 2125663"/>
              <a:gd name="T107" fmla="*/ 1002463 h 1811338"/>
              <a:gd name="T108" fmla="*/ 325511 w 2125663"/>
              <a:gd name="T109" fmla="*/ 929092 h 1811338"/>
              <a:gd name="T110" fmla="*/ 330627 w 2125663"/>
              <a:gd name="T111" fmla="*/ 813915 h 1811338"/>
              <a:gd name="T112" fmla="*/ 388324 w 2125663"/>
              <a:gd name="T113" fmla="*/ 686510 h 1811338"/>
              <a:gd name="T114" fmla="*/ 482400 w 2125663"/>
              <a:gd name="T115" fmla="*/ 608303 h 1811338"/>
              <a:gd name="T116" fmla="*/ 542939 w 2125663"/>
              <a:gd name="T117" fmla="*/ 589534 h 1811338"/>
              <a:gd name="T118" fmla="*/ 0 w 2125663"/>
              <a:gd name="T119" fmla="*/ 0 h 1811338"/>
              <a:gd name="T120" fmla="*/ 174993 w 2125663"/>
              <a:gd name="T121" fmla="*/ 1118883 h 1811338"/>
              <a:gd name="T122" fmla="*/ 0 60000 65536"/>
              <a:gd name="T123" fmla="*/ 0 60000 65536"/>
              <a:gd name="T124" fmla="*/ 0 60000 65536"/>
              <a:gd name="T125" fmla="*/ 0 60000 65536"/>
              <a:gd name="T126" fmla="*/ 0 60000 65536"/>
              <a:gd name="T127" fmla="*/ 0 60000 65536"/>
              <a:gd name="T128" fmla="*/ 0 60000 65536"/>
              <a:gd name="T129" fmla="*/ 0 60000 65536"/>
              <a:gd name="T130" fmla="*/ 0 60000 65536"/>
              <a:gd name="T131" fmla="*/ 0 60000 65536"/>
              <a:gd name="T132" fmla="*/ 0 60000 65536"/>
              <a:gd name="T133" fmla="*/ 0 60000 65536"/>
              <a:gd name="T134" fmla="*/ 0 60000 65536"/>
              <a:gd name="T135" fmla="*/ 0 60000 65536"/>
              <a:gd name="T136" fmla="*/ 0 60000 65536"/>
              <a:gd name="T137" fmla="*/ 0 60000 65536"/>
              <a:gd name="T138" fmla="*/ 0 60000 65536"/>
              <a:gd name="T139" fmla="*/ 0 60000 65536"/>
              <a:gd name="T140" fmla="*/ 0 60000 65536"/>
              <a:gd name="T141" fmla="*/ 0 60000 65536"/>
              <a:gd name="T142" fmla="*/ 0 60000 65536"/>
              <a:gd name="T143" fmla="*/ 0 60000 65536"/>
              <a:gd name="T144" fmla="*/ 0 60000 65536"/>
              <a:gd name="T145" fmla="*/ 0 60000 65536"/>
              <a:gd name="T146" fmla="*/ 0 60000 65536"/>
              <a:gd name="T147" fmla="*/ 0 60000 65536"/>
              <a:gd name="T148" fmla="*/ 0 60000 65536"/>
              <a:gd name="T149" fmla="*/ 0 60000 65536"/>
              <a:gd name="T150" fmla="*/ 0 60000 65536"/>
              <a:gd name="T151" fmla="*/ 0 60000 65536"/>
              <a:gd name="T152" fmla="*/ 0 60000 65536"/>
              <a:gd name="T153" fmla="*/ 0 60000 65536"/>
              <a:gd name="T154" fmla="*/ 0 60000 65536"/>
              <a:gd name="T155" fmla="*/ 0 60000 65536"/>
              <a:gd name="T156" fmla="*/ 0 60000 65536"/>
              <a:gd name="T157" fmla="*/ 0 60000 65536"/>
              <a:gd name="T158" fmla="*/ 0 60000 65536"/>
              <a:gd name="T159" fmla="*/ 0 60000 65536"/>
              <a:gd name="T160" fmla="*/ 0 60000 65536"/>
              <a:gd name="T161" fmla="*/ 0 60000 65536"/>
              <a:gd name="T162" fmla="*/ 0 60000 65536"/>
              <a:gd name="T163" fmla="*/ 0 60000 65536"/>
              <a:gd name="T164" fmla="*/ 0 60000 65536"/>
              <a:gd name="T165" fmla="*/ 0 60000 65536"/>
              <a:gd name="T166" fmla="*/ 0 60000 65536"/>
              <a:gd name="T167" fmla="*/ 0 60000 65536"/>
              <a:gd name="T168" fmla="*/ 0 60000 65536"/>
              <a:gd name="T169" fmla="*/ 0 60000 65536"/>
              <a:gd name="T170" fmla="*/ 0 60000 65536"/>
              <a:gd name="T171" fmla="*/ 0 60000 65536"/>
              <a:gd name="T172" fmla="*/ 0 60000 65536"/>
              <a:gd name="T173" fmla="*/ 0 60000 65536"/>
              <a:gd name="T174" fmla="*/ 0 60000 65536"/>
              <a:gd name="T175" fmla="*/ 0 60000 65536"/>
              <a:gd name="T176" fmla="*/ 0 60000 65536"/>
              <a:gd name="T177" fmla="*/ 0 60000 65536"/>
              <a:gd name="T178" fmla="*/ 0 60000 65536"/>
              <a:gd name="T179" fmla="*/ 0 60000 65536"/>
              <a:gd name="T180" fmla="*/ 0 60000 65536"/>
              <a:gd name="T181" fmla="*/ 0 60000 65536"/>
              <a:gd name="T182" fmla="*/ 0 60000 65536"/>
            </a:gdLst>
            <a:ahLst/>
            <a:cxnLst>
              <a:cxn ang="T122">
                <a:pos x="T0" y="T1"/>
              </a:cxn>
              <a:cxn ang="T123">
                <a:pos x="T2" y="T3"/>
              </a:cxn>
              <a:cxn ang="T124">
                <a:pos x="T4" y="T5"/>
              </a:cxn>
              <a:cxn ang="T125">
                <a:pos x="T6" y="T7"/>
              </a:cxn>
              <a:cxn ang="T126">
                <a:pos x="T8" y="T9"/>
              </a:cxn>
              <a:cxn ang="T127">
                <a:pos x="T10" y="T11"/>
              </a:cxn>
              <a:cxn ang="T128">
                <a:pos x="T12" y="T13"/>
              </a:cxn>
              <a:cxn ang="T129">
                <a:pos x="T14" y="T15"/>
              </a:cxn>
              <a:cxn ang="T130">
                <a:pos x="T16" y="T17"/>
              </a:cxn>
              <a:cxn ang="T131">
                <a:pos x="T18" y="T19"/>
              </a:cxn>
              <a:cxn ang="T132">
                <a:pos x="T20" y="T21"/>
              </a:cxn>
              <a:cxn ang="T133">
                <a:pos x="T22" y="T23"/>
              </a:cxn>
              <a:cxn ang="T134">
                <a:pos x="T24" y="T25"/>
              </a:cxn>
              <a:cxn ang="T135">
                <a:pos x="T26" y="T27"/>
              </a:cxn>
              <a:cxn ang="T136">
                <a:pos x="T28" y="T29"/>
              </a:cxn>
              <a:cxn ang="T137">
                <a:pos x="T30" y="T31"/>
              </a:cxn>
              <a:cxn ang="T138">
                <a:pos x="T32" y="T33"/>
              </a:cxn>
              <a:cxn ang="T139">
                <a:pos x="T34" y="T35"/>
              </a:cxn>
              <a:cxn ang="T140">
                <a:pos x="T36" y="T37"/>
              </a:cxn>
              <a:cxn ang="T141">
                <a:pos x="T38" y="T39"/>
              </a:cxn>
              <a:cxn ang="T142">
                <a:pos x="T40" y="T41"/>
              </a:cxn>
              <a:cxn ang="T143">
                <a:pos x="T42" y="T43"/>
              </a:cxn>
              <a:cxn ang="T144">
                <a:pos x="T44" y="T45"/>
              </a:cxn>
              <a:cxn ang="T145">
                <a:pos x="T46" y="T47"/>
              </a:cxn>
              <a:cxn ang="T146">
                <a:pos x="T48" y="T49"/>
              </a:cxn>
              <a:cxn ang="T147">
                <a:pos x="T50" y="T51"/>
              </a:cxn>
              <a:cxn ang="T148">
                <a:pos x="T52" y="T53"/>
              </a:cxn>
              <a:cxn ang="T149">
                <a:pos x="T54" y="T55"/>
              </a:cxn>
              <a:cxn ang="T150">
                <a:pos x="T56" y="T57"/>
              </a:cxn>
              <a:cxn ang="T151">
                <a:pos x="T58" y="T59"/>
              </a:cxn>
              <a:cxn ang="T152">
                <a:pos x="T60" y="T61"/>
              </a:cxn>
              <a:cxn ang="T153">
                <a:pos x="T62" y="T63"/>
              </a:cxn>
              <a:cxn ang="T154">
                <a:pos x="T64" y="T65"/>
              </a:cxn>
              <a:cxn ang="T155">
                <a:pos x="T66" y="T67"/>
              </a:cxn>
              <a:cxn ang="T156">
                <a:pos x="T68" y="T69"/>
              </a:cxn>
              <a:cxn ang="T157">
                <a:pos x="T70" y="T71"/>
              </a:cxn>
              <a:cxn ang="T158">
                <a:pos x="T72" y="T73"/>
              </a:cxn>
              <a:cxn ang="T159">
                <a:pos x="T74" y="T75"/>
              </a:cxn>
              <a:cxn ang="T160">
                <a:pos x="T76" y="T77"/>
              </a:cxn>
              <a:cxn ang="T161">
                <a:pos x="T78" y="T79"/>
              </a:cxn>
              <a:cxn ang="T162">
                <a:pos x="T80" y="T81"/>
              </a:cxn>
              <a:cxn ang="T163">
                <a:pos x="T82" y="T83"/>
              </a:cxn>
              <a:cxn ang="T164">
                <a:pos x="T84" y="T85"/>
              </a:cxn>
              <a:cxn ang="T165">
                <a:pos x="T86" y="T87"/>
              </a:cxn>
              <a:cxn ang="T166">
                <a:pos x="T88" y="T89"/>
              </a:cxn>
              <a:cxn ang="T167">
                <a:pos x="T90" y="T91"/>
              </a:cxn>
              <a:cxn ang="T168">
                <a:pos x="T92" y="T93"/>
              </a:cxn>
              <a:cxn ang="T169">
                <a:pos x="T94" y="T95"/>
              </a:cxn>
              <a:cxn ang="T170">
                <a:pos x="T96" y="T97"/>
              </a:cxn>
              <a:cxn ang="T171">
                <a:pos x="T98" y="T99"/>
              </a:cxn>
              <a:cxn ang="T172">
                <a:pos x="T100" y="T101"/>
              </a:cxn>
              <a:cxn ang="T173">
                <a:pos x="T102" y="T103"/>
              </a:cxn>
              <a:cxn ang="T174">
                <a:pos x="T104" y="T105"/>
              </a:cxn>
              <a:cxn ang="T175">
                <a:pos x="T106" y="T107"/>
              </a:cxn>
              <a:cxn ang="T176">
                <a:pos x="T108" y="T109"/>
              </a:cxn>
              <a:cxn ang="T177">
                <a:pos x="T110" y="T111"/>
              </a:cxn>
              <a:cxn ang="T178">
                <a:pos x="T112" y="T113"/>
              </a:cxn>
              <a:cxn ang="T179">
                <a:pos x="T114" y="T115"/>
              </a:cxn>
              <a:cxn ang="T180">
                <a:pos x="T116" y="T117"/>
              </a:cxn>
              <a:cxn ang="T181">
                <a:pos x="T118" y="T119"/>
              </a:cxn>
              <a:cxn ang="T182">
                <a:pos x="T120" y="T121"/>
              </a:cxn>
            </a:cxnLst>
            <a:rect l="0" t="0" r="r" b="b"/>
            <a:pathLst>
              <a:path w="2125663" h="1811338">
                <a:moveTo>
                  <a:pt x="470017" y="1320800"/>
                </a:moveTo>
                <a:lnTo>
                  <a:pt x="470335" y="1343069"/>
                </a:lnTo>
                <a:lnTo>
                  <a:pt x="471286" y="1364382"/>
                </a:lnTo>
                <a:lnTo>
                  <a:pt x="472238" y="1385696"/>
                </a:lnTo>
                <a:lnTo>
                  <a:pt x="473190" y="1406374"/>
                </a:lnTo>
                <a:lnTo>
                  <a:pt x="474459" y="1426415"/>
                </a:lnTo>
                <a:lnTo>
                  <a:pt x="476363" y="1446139"/>
                </a:lnTo>
                <a:lnTo>
                  <a:pt x="478267" y="1464908"/>
                </a:lnTo>
                <a:lnTo>
                  <a:pt x="480170" y="1483677"/>
                </a:lnTo>
                <a:lnTo>
                  <a:pt x="482074" y="1501491"/>
                </a:lnTo>
                <a:lnTo>
                  <a:pt x="484612" y="1518988"/>
                </a:lnTo>
                <a:lnTo>
                  <a:pt x="487468" y="1535530"/>
                </a:lnTo>
                <a:lnTo>
                  <a:pt x="490323" y="1552072"/>
                </a:lnTo>
                <a:lnTo>
                  <a:pt x="493179" y="1567660"/>
                </a:lnTo>
                <a:lnTo>
                  <a:pt x="496352" y="1582611"/>
                </a:lnTo>
                <a:lnTo>
                  <a:pt x="500159" y="1597563"/>
                </a:lnTo>
                <a:lnTo>
                  <a:pt x="503649" y="1611560"/>
                </a:lnTo>
                <a:lnTo>
                  <a:pt x="507774" y="1624921"/>
                </a:lnTo>
                <a:lnTo>
                  <a:pt x="511899" y="1637646"/>
                </a:lnTo>
                <a:lnTo>
                  <a:pt x="516341" y="1650052"/>
                </a:lnTo>
                <a:lnTo>
                  <a:pt x="520783" y="1661505"/>
                </a:lnTo>
                <a:lnTo>
                  <a:pt x="525859" y="1672639"/>
                </a:lnTo>
                <a:lnTo>
                  <a:pt x="530936" y="1683137"/>
                </a:lnTo>
                <a:lnTo>
                  <a:pt x="536329" y="1692998"/>
                </a:lnTo>
                <a:lnTo>
                  <a:pt x="541723" y="1702224"/>
                </a:lnTo>
                <a:lnTo>
                  <a:pt x="547752" y="1710813"/>
                </a:lnTo>
                <a:lnTo>
                  <a:pt x="553463" y="1718766"/>
                </a:lnTo>
                <a:lnTo>
                  <a:pt x="559808" y="1726083"/>
                </a:lnTo>
                <a:lnTo>
                  <a:pt x="566154" y="1732763"/>
                </a:lnTo>
                <a:lnTo>
                  <a:pt x="573134" y="1739125"/>
                </a:lnTo>
                <a:lnTo>
                  <a:pt x="580114" y="1744215"/>
                </a:lnTo>
                <a:lnTo>
                  <a:pt x="587412" y="1749305"/>
                </a:lnTo>
                <a:lnTo>
                  <a:pt x="594709" y="1753123"/>
                </a:lnTo>
                <a:lnTo>
                  <a:pt x="594709" y="1499901"/>
                </a:lnTo>
                <a:lnTo>
                  <a:pt x="591537" y="1499264"/>
                </a:lnTo>
                <a:lnTo>
                  <a:pt x="588047" y="1498310"/>
                </a:lnTo>
                <a:lnTo>
                  <a:pt x="584874" y="1497038"/>
                </a:lnTo>
                <a:lnTo>
                  <a:pt x="582018" y="1495765"/>
                </a:lnTo>
                <a:lnTo>
                  <a:pt x="579163" y="1494175"/>
                </a:lnTo>
                <a:lnTo>
                  <a:pt x="576307" y="1491948"/>
                </a:lnTo>
                <a:lnTo>
                  <a:pt x="573769" y="1489721"/>
                </a:lnTo>
                <a:lnTo>
                  <a:pt x="571548" y="1487494"/>
                </a:lnTo>
                <a:lnTo>
                  <a:pt x="569327" y="1484949"/>
                </a:lnTo>
                <a:lnTo>
                  <a:pt x="567106" y="1482404"/>
                </a:lnTo>
                <a:lnTo>
                  <a:pt x="565519" y="1479223"/>
                </a:lnTo>
                <a:lnTo>
                  <a:pt x="564250" y="1476360"/>
                </a:lnTo>
                <a:lnTo>
                  <a:pt x="563298" y="1473179"/>
                </a:lnTo>
                <a:lnTo>
                  <a:pt x="562347" y="1469998"/>
                </a:lnTo>
                <a:lnTo>
                  <a:pt x="562029" y="1466180"/>
                </a:lnTo>
                <a:lnTo>
                  <a:pt x="561712" y="1462999"/>
                </a:lnTo>
                <a:lnTo>
                  <a:pt x="561712" y="1425143"/>
                </a:lnTo>
                <a:lnTo>
                  <a:pt x="562029" y="1421007"/>
                </a:lnTo>
                <a:lnTo>
                  <a:pt x="562664" y="1417508"/>
                </a:lnTo>
                <a:lnTo>
                  <a:pt x="563616" y="1414009"/>
                </a:lnTo>
                <a:lnTo>
                  <a:pt x="564885" y="1410191"/>
                </a:lnTo>
                <a:lnTo>
                  <a:pt x="566154" y="1407010"/>
                </a:lnTo>
                <a:lnTo>
                  <a:pt x="568375" y="1403829"/>
                </a:lnTo>
                <a:lnTo>
                  <a:pt x="570596" y="1400966"/>
                </a:lnTo>
                <a:lnTo>
                  <a:pt x="572817" y="1398103"/>
                </a:lnTo>
                <a:lnTo>
                  <a:pt x="575673" y="1395558"/>
                </a:lnTo>
                <a:lnTo>
                  <a:pt x="578528" y="1393649"/>
                </a:lnTo>
                <a:lnTo>
                  <a:pt x="581701" y="1391741"/>
                </a:lnTo>
                <a:lnTo>
                  <a:pt x="584874" y="1390150"/>
                </a:lnTo>
                <a:lnTo>
                  <a:pt x="588364" y="1388878"/>
                </a:lnTo>
                <a:lnTo>
                  <a:pt x="592171" y="1387605"/>
                </a:lnTo>
                <a:lnTo>
                  <a:pt x="595979" y="1386969"/>
                </a:lnTo>
                <a:lnTo>
                  <a:pt x="599786" y="1386969"/>
                </a:lnTo>
                <a:lnTo>
                  <a:pt x="682597" y="1386969"/>
                </a:lnTo>
                <a:lnTo>
                  <a:pt x="686721" y="1386969"/>
                </a:lnTo>
                <a:lnTo>
                  <a:pt x="690529" y="1387605"/>
                </a:lnTo>
                <a:lnTo>
                  <a:pt x="694019" y="1388878"/>
                </a:lnTo>
                <a:lnTo>
                  <a:pt x="697826" y="1390150"/>
                </a:lnTo>
                <a:lnTo>
                  <a:pt x="700999" y="1391741"/>
                </a:lnTo>
                <a:lnTo>
                  <a:pt x="704172" y="1393649"/>
                </a:lnTo>
                <a:lnTo>
                  <a:pt x="707345" y="1395558"/>
                </a:lnTo>
                <a:lnTo>
                  <a:pt x="709883" y="1398103"/>
                </a:lnTo>
                <a:lnTo>
                  <a:pt x="712104" y="1400966"/>
                </a:lnTo>
                <a:lnTo>
                  <a:pt x="714325" y="1403829"/>
                </a:lnTo>
                <a:lnTo>
                  <a:pt x="716229" y="1407010"/>
                </a:lnTo>
                <a:lnTo>
                  <a:pt x="718132" y="1410191"/>
                </a:lnTo>
                <a:lnTo>
                  <a:pt x="719402" y="1414009"/>
                </a:lnTo>
                <a:lnTo>
                  <a:pt x="720353" y="1417508"/>
                </a:lnTo>
                <a:lnTo>
                  <a:pt x="720671" y="1421007"/>
                </a:lnTo>
                <a:lnTo>
                  <a:pt x="720988" y="1425143"/>
                </a:lnTo>
                <a:lnTo>
                  <a:pt x="720988" y="1462999"/>
                </a:lnTo>
                <a:lnTo>
                  <a:pt x="720988" y="1466180"/>
                </a:lnTo>
                <a:lnTo>
                  <a:pt x="720353" y="1469998"/>
                </a:lnTo>
                <a:lnTo>
                  <a:pt x="719719" y="1473179"/>
                </a:lnTo>
                <a:lnTo>
                  <a:pt x="718450" y="1476360"/>
                </a:lnTo>
                <a:lnTo>
                  <a:pt x="716863" y="1479223"/>
                </a:lnTo>
                <a:lnTo>
                  <a:pt x="715277" y="1482404"/>
                </a:lnTo>
                <a:lnTo>
                  <a:pt x="713373" y="1484949"/>
                </a:lnTo>
                <a:lnTo>
                  <a:pt x="711469" y="1487494"/>
                </a:lnTo>
                <a:lnTo>
                  <a:pt x="708931" y="1489721"/>
                </a:lnTo>
                <a:lnTo>
                  <a:pt x="706710" y="1491948"/>
                </a:lnTo>
                <a:lnTo>
                  <a:pt x="703537" y="1494175"/>
                </a:lnTo>
                <a:lnTo>
                  <a:pt x="700682" y="1495765"/>
                </a:lnTo>
                <a:lnTo>
                  <a:pt x="697826" y="1497038"/>
                </a:lnTo>
                <a:lnTo>
                  <a:pt x="694653" y="1498310"/>
                </a:lnTo>
                <a:lnTo>
                  <a:pt x="691163" y="1499264"/>
                </a:lnTo>
                <a:lnTo>
                  <a:pt x="687991" y="1499901"/>
                </a:lnTo>
                <a:lnTo>
                  <a:pt x="687991" y="1753123"/>
                </a:lnTo>
                <a:lnTo>
                  <a:pt x="695605" y="1749305"/>
                </a:lnTo>
                <a:lnTo>
                  <a:pt x="702586" y="1744215"/>
                </a:lnTo>
                <a:lnTo>
                  <a:pt x="709566" y="1739125"/>
                </a:lnTo>
                <a:lnTo>
                  <a:pt x="716229" y="1732763"/>
                </a:lnTo>
                <a:lnTo>
                  <a:pt x="722892" y="1726083"/>
                </a:lnTo>
                <a:lnTo>
                  <a:pt x="729237" y="1718766"/>
                </a:lnTo>
                <a:lnTo>
                  <a:pt x="734948" y="1710813"/>
                </a:lnTo>
                <a:lnTo>
                  <a:pt x="740977" y="1702224"/>
                </a:lnTo>
                <a:lnTo>
                  <a:pt x="746371" y="1692998"/>
                </a:lnTo>
                <a:lnTo>
                  <a:pt x="751447" y="1683137"/>
                </a:lnTo>
                <a:lnTo>
                  <a:pt x="756841" y="1672639"/>
                </a:lnTo>
                <a:lnTo>
                  <a:pt x="761600" y="1661505"/>
                </a:lnTo>
                <a:lnTo>
                  <a:pt x="766359" y="1650052"/>
                </a:lnTo>
                <a:lnTo>
                  <a:pt x="770801" y="1637646"/>
                </a:lnTo>
                <a:lnTo>
                  <a:pt x="774926" y="1624921"/>
                </a:lnTo>
                <a:lnTo>
                  <a:pt x="779051" y="1611560"/>
                </a:lnTo>
                <a:lnTo>
                  <a:pt x="782541" y="1597563"/>
                </a:lnTo>
                <a:lnTo>
                  <a:pt x="786031" y="1582611"/>
                </a:lnTo>
                <a:lnTo>
                  <a:pt x="789521" y="1567660"/>
                </a:lnTo>
                <a:lnTo>
                  <a:pt x="792377" y="1552072"/>
                </a:lnTo>
                <a:lnTo>
                  <a:pt x="795232" y="1535530"/>
                </a:lnTo>
                <a:lnTo>
                  <a:pt x="797770" y="1518988"/>
                </a:lnTo>
                <a:lnTo>
                  <a:pt x="800626" y="1501491"/>
                </a:lnTo>
                <a:lnTo>
                  <a:pt x="802530" y="1483677"/>
                </a:lnTo>
                <a:lnTo>
                  <a:pt x="804751" y="1464908"/>
                </a:lnTo>
                <a:lnTo>
                  <a:pt x="806337" y="1446139"/>
                </a:lnTo>
                <a:lnTo>
                  <a:pt x="807923" y="1426415"/>
                </a:lnTo>
                <a:lnTo>
                  <a:pt x="809193" y="1406374"/>
                </a:lnTo>
                <a:lnTo>
                  <a:pt x="810779" y="1385696"/>
                </a:lnTo>
                <a:lnTo>
                  <a:pt x="811731" y="1364382"/>
                </a:lnTo>
                <a:lnTo>
                  <a:pt x="812365" y="1343069"/>
                </a:lnTo>
                <a:lnTo>
                  <a:pt x="813000" y="1320800"/>
                </a:lnTo>
                <a:lnTo>
                  <a:pt x="840921" y="1322709"/>
                </a:lnTo>
                <a:lnTo>
                  <a:pt x="866621" y="1324300"/>
                </a:lnTo>
                <a:lnTo>
                  <a:pt x="909771" y="1327481"/>
                </a:lnTo>
                <a:lnTo>
                  <a:pt x="938644" y="1330026"/>
                </a:lnTo>
                <a:lnTo>
                  <a:pt x="948797" y="1330980"/>
                </a:lnTo>
                <a:lnTo>
                  <a:pt x="956729" y="1331298"/>
                </a:lnTo>
                <a:lnTo>
                  <a:pt x="964661" y="1331934"/>
                </a:lnTo>
                <a:lnTo>
                  <a:pt x="972593" y="1332889"/>
                </a:lnTo>
                <a:lnTo>
                  <a:pt x="980208" y="1334161"/>
                </a:lnTo>
                <a:lnTo>
                  <a:pt x="987823" y="1335752"/>
                </a:lnTo>
                <a:lnTo>
                  <a:pt x="995437" y="1337979"/>
                </a:lnTo>
                <a:lnTo>
                  <a:pt x="1002418" y="1340205"/>
                </a:lnTo>
                <a:lnTo>
                  <a:pt x="1009715" y="1343387"/>
                </a:lnTo>
                <a:lnTo>
                  <a:pt x="1016378" y="1346250"/>
                </a:lnTo>
                <a:lnTo>
                  <a:pt x="1023358" y="1349749"/>
                </a:lnTo>
                <a:lnTo>
                  <a:pt x="1030021" y="1353885"/>
                </a:lnTo>
                <a:lnTo>
                  <a:pt x="1036050" y="1357702"/>
                </a:lnTo>
                <a:lnTo>
                  <a:pt x="1042395" y="1361837"/>
                </a:lnTo>
                <a:lnTo>
                  <a:pt x="1048106" y="1366927"/>
                </a:lnTo>
                <a:lnTo>
                  <a:pt x="1053817" y="1371699"/>
                </a:lnTo>
                <a:lnTo>
                  <a:pt x="1059211" y="1377107"/>
                </a:lnTo>
                <a:lnTo>
                  <a:pt x="1064605" y="1382197"/>
                </a:lnTo>
                <a:lnTo>
                  <a:pt x="1069364" y="1388241"/>
                </a:lnTo>
                <a:lnTo>
                  <a:pt x="1073806" y="1393967"/>
                </a:lnTo>
                <a:lnTo>
                  <a:pt x="1078248" y="1400012"/>
                </a:lnTo>
                <a:lnTo>
                  <a:pt x="1082373" y="1406374"/>
                </a:lnTo>
                <a:lnTo>
                  <a:pt x="1085863" y="1413054"/>
                </a:lnTo>
                <a:lnTo>
                  <a:pt x="1089670" y="1419735"/>
                </a:lnTo>
                <a:lnTo>
                  <a:pt x="1092843" y="1426734"/>
                </a:lnTo>
                <a:lnTo>
                  <a:pt x="1095381" y="1433732"/>
                </a:lnTo>
                <a:lnTo>
                  <a:pt x="1097920" y="1441049"/>
                </a:lnTo>
                <a:lnTo>
                  <a:pt x="1100141" y="1448684"/>
                </a:lnTo>
                <a:lnTo>
                  <a:pt x="1101727" y="1456000"/>
                </a:lnTo>
                <a:lnTo>
                  <a:pt x="1103314" y="1463635"/>
                </a:lnTo>
                <a:lnTo>
                  <a:pt x="1104265" y="1471588"/>
                </a:lnTo>
                <a:lnTo>
                  <a:pt x="1104900" y="1479541"/>
                </a:lnTo>
                <a:lnTo>
                  <a:pt x="1104900" y="1487494"/>
                </a:lnTo>
                <a:lnTo>
                  <a:pt x="1104900" y="1686000"/>
                </a:lnTo>
                <a:lnTo>
                  <a:pt x="1104900" y="1690135"/>
                </a:lnTo>
                <a:lnTo>
                  <a:pt x="1104265" y="1693953"/>
                </a:lnTo>
                <a:lnTo>
                  <a:pt x="1103631" y="1697770"/>
                </a:lnTo>
                <a:lnTo>
                  <a:pt x="1102362" y="1701906"/>
                </a:lnTo>
                <a:lnTo>
                  <a:pt x="1101093" y="1705405"/>
                </a:lnTo>
                <a:lnTo>
                  <a:pt x="1099189" y="1709222"/>
                </a:lnTo>
                <a:lnTo>
                  <a:pt x="1096968" y="1713040"/>
                </a:lnTo>
                <a:lnTo>
                  <a:pt x="1094430" y="1716221"/>
                </a:lnTo>
                <a:lnTo>
                  <a:pt x="1091891" y="1719720"/>
                </a:lnTo>
                <a:lnTo>
                  <a:pt x="1089036" y="1722901"/>
                </a:lnTo>
                <a:lnTo>
                  <a:pt x="1085546" y="1726719"/>
                </a:lnTo>
                <a:lnTo>
                  <a:pt x="1082056" y="1729900"/>
                </a:lnTo>
                <a:lnTo>
                  <a:pt x="1078248" y="1732763"/>
                </a:lnTo>
                <a:lnTo>
                  <a:pt x="1074124" y="1736262"/>
                </a:lnTo>
                <a:lnTo>
                  <a:pt x="1069682" y="1739125"/>
                </a:lnTo>
                <a:lnTo>
                  <a:pt x="1065240" y="1741989"/>
                </a:lnTo>
                <a:lnTo>
                  <a:pt x="1055404" y="1748033"/>
                </a:lnTo>
                <a:lnTo>
                  <a:pt x="1044299" y="1753441"/>
                </a:lnTo>
                <a:lnTo>
                  <a:pt x="1032560" y="1758531"/>
                </a:lnTo>
                <a:lnTo>
                  <a:pt x="1019868" y="1763939"/>
                </a:lnTo>
                <a:lnTo>
                  <a:pt x="1005908" y="1768392"/>
                </a:lnTo>
                <a:lnTo>
                  <a:pt x="991630" y="1773164"/>
                </a:lnTo>
                <a:lnTo>
                  <a:pt x="976718" y="1777300"/>
                </a:lnTo>
                <a:lnTo>
                  <a:pt x="960854" y="1781117"/>
                </a:lnTo>
                <a:lnTo>
                  <a:pt x="944038" y="1784934"/>
                </a:lnTo>
                <a:lnTo>
                  <a:pt x="927222" y="1788434"/>
                </a:lnTo>
                <a:lnTo>
                  <a:pt x="909454" y="1791615"/>
                </a:lnTo>
                <a:lnTo>
                  <a:pt x="891369" y="1794796"/>
                </a:lnTo>
                <a:lnTo>
                  <a:pt x="872332" y="1797341"/>
                </a:lnTo>
                <a:lnTo>
                  <a:pt x="853295" y="1799886"/>
                </a:lnTo>
                <a:lnTo>
                  <a:pt x="833941" y="1801795"/>
                </a:lnTo>
                <a:lnTo>
                  <a:pt x="813952" y="1804022"/>
                </a:lnTo>
                <a:lnTo>
                  <a:pt x="793328" y="1805930"/>
                </a:lnTo>
                <a:lnTo>
                  <a:pt x="773022" y="1807203"/>
                </a:lnTo>
                <a:lnTo>
                  <a:pt x="752399" y="1808475"/>
                </a:lnTo>
                <a:lnTo>
                  <a:pt x="731458" y="1809748"/>
                </a:lnTo>
                <a:lnTo>
                  <a:pt x="710200" y="1810384"/>
                </a:lnTo>
                <a:lnTo>
                  <a:pt x="688942" y="1811020"/>
                </a:lnTo>
                <a:lnTo>
                  <a:pt x="667684" y="1811338"/>
                </a:lnTo>
                <a:lnTo>
                  <a:pt x="646427" y="1811338"/>
                </a:lnTo>
                <a:lnTo>
                  <a:pt x="625486" y="1811338"/>
                </a:lnTo>
                <a:lnTo>
                  <a:pt x="603911" y="1811020"/>
                </a:lnTo>
                <a:lnTo>
                  <a:pt x="582653" y="1810384"/>
                </a:lnTo>
                <a:lnTo>
                  <a:pt x="561395" y="1809748"/>
                </a:lnTo>
                <a:lnTo>
                  <a:pt x="540137" y="1808475"/>
                </a:lnTo>
                <a:lnTo>
                  <a:pt x="518879" y="1807203"/>
                </a:lnTo>
                <a:lnTo>
                  <a:pt x="498573" y="1805930"/>
                </a:lnTo>
                <a:lnTo>
                  <a:pt x="477632" y="1804022"/>
                </a:lnTo>
                <a:lnTo>
                  <a:pt x="457326" y="1801795"/>
                </a:lnTo>
                <a:lnTo>
                  <a:pt x="437337" y="1799886"/>
                </a:lnTo>
                <a:lnTo>
                  <a:pt x="417983" y="1797341"/>
                </a:lnTo>
                <a:lnTo>
                  <a:pt x="398629" y="1794796"/>
                </a:lnTo>
                <a:lnTo>
                  <a:pt x="379909" y="1791615"/>
                </a:lnTo>
                <a:lnTo>
                  <a:pt x="361824" y="1788434"/>
                </a:lnTo>
                <a:lnTo>
                  <a:pt x="344056" y="1784934"/>
                </a:lnTo>
                <a:lnTo>
                  <a:pt x="327240" y="1781117"/>
                </a:lnTo>
                <a:lnTo>
                  <a:pt x="310741" y="1777300"/>
                </a:lnTo>
                <a:lnTo>
                  <a:pt x="295195" y="1773164"/>
                </a:lnTo>
                <a:lnTo>
                  <a:pt x="280600" y="1768392"/>
                </a:lnTo>
                <a:lnTo>
                  <a:pt x="266322" y="1763939"/>
                </a:lnTo>
                <a:lnTo>
                  <a:pt x="252996" y="1758531"/>
                </a:lnTo>
                <a:lnTo>
                  <a:pt x="240622" y="1753441"/>
                </a:lnTo>
                <a:lnTo>
                  <a:pt x="229517" y="1748033"/>
                </a:lnTo>
                <a:lnTo>
                  <a:pt x="219047" y="1741989"/>
                </a:lnTo>
                <a:lnTo>
                  <a:pt x="214288" y="1739125"/>
                </a:lnTo>
                <a:lnTo>
                  <a:pt x="209846" y="1736262"/>
                </a:lnTo>
                <a:lnTo>
                  <a:pt x="205404" y="1732763"/>
                </a:lnTo>
                <a:lnTo>
                  <a:pt x="201596" y="1729900"/>
                </a:lnTo>
                <a:lnTo>
                  <a:pt x="198106" y="1726719"/>
                </a:lnTo>
                <a:lnTo>
                  <a:pt x="194299" y="1722901"/>
                </a:lnTo>
                <a:lnTo>
                  <a:pt x="191443" y="1719720"/>
                </a:lnTo>
                <a:lnTo>
                  <a:pt x="188588" y="1716221"/>
                </a:lnTo>
                <a:lnTo>
                  <a:pt x="186367" y="1713040"/>
                </a:lnTo>
                <a:lnTo>
                  <a:pt x="183828" y="1709222"/>
                </a:lnTo>
                <a:lnTo>
                  <a:pt x="181925" y="1705405"/>
                </a:lnTo>
                <a:lnTo>
                  <a:pt x="180338" y="1701906"/>
                </a:lnTo>
                <a:lnTo>
                  <a:pt x="179386" y="1697770"/>
                </a:lnTo>
                <a:lnTo>
                  <a:pt x="178435" y="1693953"/>
                </a:lnTo>
                <a:lnTo>
                  <a:pt x="177800" y="1690135"/>
                </a:lnTo>
                <a:lnTo>
                  <a:pt x="177800" y="1686000"/>
                </a:lnTo>
                <a:lnTo>
                  <a:pt x="177800" y="1487494"/>
                </a:lnTo>
                <a:lnTo>
                  <a:pt x="178117" y="1479541"/>
                </a:lnTo>
                <a:lnTo>
                  <a:pt x="178435" y="1471588"/>
                </a:lnTo>
                <a:lnTo>
                  <a:pt x="179386" y="1463635"/>
                </a:lnTo>
                <a:lnTo>
                  <a:pt x="180973" y="1456000"/>
                </a:lnTo>
                <a:lnTo>
                  <a:pt x="182559" y="1448684"/>
                </a:lnTo>
                <a:lnTo>
                  <a:pt x="184463" y="1441049"/>
                </a:lnTo>
                <a:lnTo>
                  <a:pt x="187318" y="1433732"/>
                </a:lnTo>
                <a:lnTo>
                  <a:pt x="190174" y="1426734"/>
                </a:lnTo>
                <a:lnTo>
                  <a:pt x="193030" y="1419735"/>
                </a:lnTo>
                <a:lnTo>
                  <a:pt x="196520" y="1413054"/>
                </a:lnTo>
                <a:lnTo>
                  <a:pt x="200327" y="1406374"/>
                </a:lnTo>
                <a:lnTo>
                  <a:pt x="204452" y="1400012"/>
                </a:lnTo>
                <a:lnTo>
                  <a:pt x="208576" y="1393967"/>
                </a:lnTo>
                <a:lnTo>
                  <a:pt x="213336" y="1388241"/>
                </a:lnTo>
                <a:lnTo>
                  <a:pt x="218095" y="1382197"/>
                </a:lnTo>
                <a:lnTo>
                  <a:pt x="223489" y="1377107"/>
                </a:lnTo>
                <a:lnTo>
                  <a:pt x="228883" y="1371699"/>
                </a:lnTo>
                <a:lnTo>
                  <a:pt x="234594" y="1366927"/>
                </a:lnTo>
                <a:lnTo>
                  <a:pt x="240305" y="1361837"/>
                </a:lnTo>
                <a:lnTo>
                  <a:pt x="246650" y="1357702"/>
                </a:lnTo>
                <a:lnTo>
                  <a:pt x="252679" y="1353885"/>
                </a:lnTo>
                <a:lnTo>
                  <a:pt x="259659" y="1349749"/>
                </a:lnTo>
                <a:lnTo>
                  <a:pt x="266005" y="1346250"/>
                </a:lnTo>
                <a:lnTo>
                  <a:pt x="272985" y="1343387"/>
                </a:lnTo>
                <a:lnTo>
                  <a:pt x="280282" y="1340205"/>
                </a:lnTo>
                <a:lnTo>
                  <a:pt x="287263" y="1337979"/>
                </a:lnTo>
                <a:lnTo>
                  <a:pt x="294877" y="1335752"/>
                </a:lnTo>
                <a:lnTo>
                  <a:pt x="302492" y="1334161"/>
                </a:lnTo>
                <a:lnTo>
                  <a:pt x="310107" y="1332889"/>
                </a:lnTo>
                <a:lnTo>
                  <a:pt x="318039" y="1331934"/>
                </a:lnTo>
                <a:lnTo>
                  <a:pt x="325971" y="1331298"/>
                </a:lnTo>
                <a:lnTo>
                  <a:pt x="333903" y="1330980"/>
                </a:lnTo>
                <a:lnTo>
                  <a:pt x="344056" y="1330026"/>
                </a:lnTo>
                <a:lnTo>
                  <a:pt x="372929" y="1327481"/>
                </a:lnTo>
                <a:lnTo>
                  <a:pt x="415762" y="1324300"/>
                </a:lnTo>
                <a:lnTo>
                  <a:pt x="441779" y="1322709"/>
                </a:lnTo>
                <a:lnTo>
                  <a:pt x="470017" y="1320800"/>
                </a:lnTo>
                <a:close/>
                <a:moveTo>
                  <a:pt x="1004887" y="995363"/>
                </a:moveTo>
                <a:lnTo>
                  <a:pt x="1176337" y="995363"/>
                </a:lnTo>
                <a:lnTo>
                  <a:pt x="1176337" y="1265238"/>
                </a:lnTo>
                <a:lnTo>
                  <a:pt x="1004887" y="1265238"/>
                </a:lnTo>
                <a:lnTo>
                  <a:pt x="1004887" y="995363"/>
                </a:lnTo>
                <a:close/>
                <a:moveTo>
                  <a:pt x="493561" y="847408"/>
                </a:moveTo>
                <a:lnTo>
                  <a:pt x="491024" y="847726"/>
                </a:lnTo>
                <a:lnTo>
                  <a:pt x="488804" y="848043"/>
                </a:lnTo>
                <a:lnTo>
                  <a:pt x="485950" y="848996"/>
                </a:lnTo>
                <a:lnTo>
                  <a:pt x="483730" y="849948"/>
                </a:lnTo>
                <a:lnTo>
                  <a:pt x="481510" y="851218"/>
                </a:lnTo>
                <a:lnTo>
                  <a:pt x="479290" y="852806"/>
                </a:lnTo>
                <a:lnTo>
                  <a:pt x="475167" y="856933"/>
                </a:lnTo>
                <a:lnTo>
                  <a:pt x="470727" y="861061"/>
                </a:lnTo>
                <a:lnTo>
                  <a:pt x="466604" y="865823"/>
                </a:lnTo>
                <a:lnTo>
                  <a:pt x="462482" y="871221"/>
                </a:lnTo>
                <a:lnTo>
                  <a:pt x="454553" y="882651"/>
                </a:lnTo>
                <a:lnTo>
                  <a:pt x="448527" y="890906"/>
                </a:lnTo>
                <a:lnTo>
                  <a:pt x="442819" y="899478"/>
                </a:lnTo>
                <a:lnTo>
                  <a:pt x="436793" y="908368"/>
                </a:lnTo>
                <a:lnTo>
                  <a:pt x="431402" y="917893"/>
                </a:lnTo>
                <a:lnTo>
                  <a:pt x="429499" y="926783"/>
                </a:lnTo>
                <a:lnTo>
                  <a:pt x="427596" y="935673"/>
                </a:lnTo>
                <a:lnTo>
                  <a:pt x="426010" y="945198"/>
                </a:lnTo>
                <a:lnTo>
                  <a:pt x="424742" y="954406"/>
                </a:lnTo>
                <a:lnTo>
                  <a:pt x="423790" y="963931"/>
                </a:lnTo>
                <a:lnTo>
                  <a:pt x="423156" y="973773"/>
                </a:lnTo>
                <a:lnTo>
                  <a:pt x="422839" y="982981"/>
                </a:lnTo>
                <a:lnTo>
                  <a:pt x="422839" y="992823"/>
                </a:lnTo>
                <a:lnTo>
                  <a:pt x="423156" y="1007111"/>
                </a:lnTo>
                <a:lnTo>
                  <a:pt x="424107" y="1020764"/>
                </a:lnTo>
                <a:lnTo>
                  <a:pt x="426010" y="1034099"/>
                </a:lnTo>
                <a:lnTo>
                  <a:pt x="428547" y="1047434"/>
                </a:lnTo>
                <a:lnTo>
                  <a:pt x="432036" y="1060769"/>
                </a:lnTo>
                <a:lnTo>
                  <a:pt x="435525" y="1073469"/>
                </a:lnTo>
                <a:lnTo>
                  <a:pt x="439965" y="1086169"/>
                </a:lnTo>
                <a:lnTo>
                  <a:pt x="445039" y="1098551"/>
                </a:lnTo>
                <a:lnTo>
                  <a:pt x="450430" y="1110934"/>
                </a:lnTo>
                <a:lnTo>
                  <a:pt x="456456" y="1122999"/>
                </a:lnTo>
                <a:lnTo>
                  <a:pt x="462799" y="1134429"/>
                </a:lnTo>
                <a:lnTo>
                  <a:pt x="469459" y="1145541"/>
                </a:lnTo>
                <a:lnTo>
                  <a:pt x="477070" y="1156019"/>
                </a:lnTo>
                <a:lnTo>
                  <a:pt x="484364" y="1166496"/>
                </a:lnTo>
                <a:lnTo>
                  <a:pt x="492293" y="1176656"/>
                </a:lnTo>
                <a:lnTo>
                  <a:pt x="500539" y="1186181"/>
                </a:lnTo>
                <a:lnTo>
                  <a:pt x="508784" y="1195389"/>
                </a:lnTo>
                <a:lnTo>
                  <a:pt x="517347" y="1204279"/>
                </a:lnTo>
                <a:lnTo>
                  <a:pt x="526227" y="1212216"/>
                </a:lnTo>
                <a:lnTo>
                  <a:pt x="535107" y="1220154"/>
                </a:lnTo>
                <a:lnTo>
                  <a:pt x="543987" y="1227456"/>
                </a:lnTo>
                <a:lnTo>
                  <a:pt x="553184" y="1234124"/>
                </a:lnTo>
                <a:lnTo>
                  <a:pt x="562381" y="1240474"/>
                </a:lnTo>
                <a:lnTo>
                  <a:pt x="571578" y="1245871"/>
                </a:lnTo>
                <a:lnTo>
                  <a:pt x="580775" y="1250951"/>
                </a:lnTo>
                <a:lnTo>
                  <a:pt x="589655" y="1255079"/>
                </a:lnTo>
                <a:lnTo>
                  <a:pt x="598853" y="1258889"/>
                </a:lnTo>
                <a:lnTo>
                  <a:pt x="607732" y="1262381"/>
                </a:lnTo>
                <a:lnTo>
                  <a:pt x="616612" y="1264604"/>
                </a:lnTo>
                <a:lnTo>
                  <a:pt x="624858" y="1266509"/>
                </a:lnTo>
                <a:lnTo>
                  <a:pt x="633421" y="1267461"/>
                </a:lnTo>
                <a:lnTo>
                  <a:pt x="641349" y="1267779"/>
                </a:lnTo>
                <a:lnTo>
                  <a:pt x="649595" y="1267461"/>
                </a:lnTo>
                <a:lnTo>
                  <a:pt x="657524" y="1266509"/>
                </a:lnTo>
                <a:lnTo>
                  <a:pt x="666404" y="1264604"/>
                </a:lnTo>
                <a:lnTo>
                  <a:pt x="674967" y="1262381"/>
                </a:lnTo>
                <a:lnTo>
                  <a:pt x="684164" y="1258889"/>
                </a:lnTo>
                <a:lnTo>
                  <a:pt x="692726" y="1255079"/>
                </a:lnTo>
                <a:lnTo>
                  <a:pt x="701924" y="1250951"/>
                </a:lnTo>
                <a:lnTo>
                  <a:pt x="711121" y="1245871"/>
                </a:lnTo>
                <a:lnTo>
                  <a:pt x="720318" y="1240474"/>
                </a:lnTo>
                <a:lnTo>
                  <a:pt x="729515" y="1234124"/>
                </a:lnTo>
                <a:lnTo>
                  <a:pt x="738395" y="1227456"/>
                </a:lnTo>
                <a:lnTo>
                  <a:pt x="747592" y="1220154"/>
                </a:lnTo>
                <a:lnTo>
                  <a:pt x="756472" y="1212216"/>
                </a:lnTo>
                <a:lnTo>
                  <a:pt x="765352" y="1204279"/>
                </a:lnTo>
                <a:lnTo>
                  <a:pt x="773915" y="1195389"/>
                </a:lnTo>
                <a:lnTo>
                  <a:pt x="782160" y="1186181"/>
                </a:lnTo>
                <a:lnTo>
                  <a:pt x="790406" y="1176656"/>
                </a:lnTo>
                <a:lnTo>
                  <a:pt x="798652" y="1166496"/>
                </a:lnTo>
                <a:lnTo>
                  <a:pt x="805946" y="1156019"/>
                </a:lnTo>
                <a:lnTo>
                  <a:pt x="813240" y="1145541"/>
                </a:lnTo>
                <a:lnTo>
                  <a:pt x="819900" y="1134429"/>
                </a:lnTo>
                <a:lnTo>
                  <a:pt x="826243" y="1122999"/>
                </a:lnTo>
                <a:lnTo>
                  <a:pt x="831952" y="1110934"/>
                </a:lnTo>
                <a:lnTo>
                  <a:pt x="837660" y="1098551"/>
                </a:lnTo>
                <a:lnTo>
                  <a:pt x="842417" y="1086169"/>
                </a:lnTo>
                <a:lnTo>
                  <a:pt x="847174" y="1073469"/>
                </a:lnTo>
                <a:lnTo>
                  <a:pt x="850980" y="1060769"/>
                </a:lnTo>
                <a:lnTo>
                  <a:pt x="853834" y="1047434"/>
                </a:lnTo>
                <a:lnTo>
                  <a:pt x="856689" y="1034099"/>
                </a:lnTo>
                <a:lnTo>
                  <a:pt x="858592" y="1020764"/>
                </a:lnTo>
                <a:lnTo>
                  <a:pt x="859543" y="1007111"/>
                </a:lnTo>
                <a:lnTo>
                  <a:pt x="860177" y="992823"/>
                </a:lnTo>
                <a:lnTo>
                  <a:pt x="859860" y="984886"/>
                </a:lnTo>
                <a:lnTo>
                  <a:pt x="859543" y="976313"/>
                </a:lnTo>
                <a:lnTo>
                  <a:pt x="837343" y="975361"/>
                </a:lnTo>
                <a:lnTo>
                  <a:pt x="814509" y="973773"/>
                </a:lnTo>
                <a:lnTo>
                  <a:pt x="791040" y="970916"/>
                </a:lnTo>
                <a:lnTo>
                  <a:pt x="767255" y="968058"/>
                </a:lnTo>
                <a:lnTo>
                  <a:pt x="743469" y="964566"/>
                </a:lnTo>
                <a:lnTo>
                  <a:pt x="719366" y="960438"/>
                </a:lnTo>
                <a:lnTo>
                  <a:pt x="695898" y="955041"/>
                </a:lnTo>
                <a:lnTo>
                  <a:pt x="684481" y="952501"/>
                </a:lnTo>
                <a:lnTo>
                  <a:pt x="673064" y="949643"/>
                </a:lnTo>
                <a:lnTo>
                  <a:pt x="661964" y="946468"/>
                </a:lnTo>
                <a:lnTo>
                  <a:pt x="651181" y="943293"/>
                </a:lnTo>
                <a:lnTo>
                  <a:pt x="640398" y="940118"/>
                </a:lnTo>
                <a:lnTo>
                  <a:pt x="629932" y="936308"/>
                </a:lnTo>
                <a:lnTo>
                  <a:pt x="620101" y="932816"/>
                </a:lnTo>
                <a:lnTo>
                  <a:pt x="610270" y="929006"/>
                </a:lnTo>
                <a:lnTo>
                  <a:pt x="601073" y="924878"/>
                </a:lnTo>
                <a:lnTo>
                  <a:pt x="592510" y="921068"/>
                </a:lnTo>
                <a:lnTo>
                  <a:pt x="583947" y="916941"/>
                </a:lnTo>
                <a:lnTo>
                  <a:pt x="576018" y="912178"/>
                </a:lnTo>
                <a:lnTo>
                  <a:pt x="568724" y="907733"/>
                </a:lnTo>
                <a:lnTo>
                  <a:pt x="561747" y="903288"/>
                </a:lnTo>
                <a:lnTo>
                  <a:pt x="555404" y="898208"/>
                </a:lnTo>
                <a:lnTo>
                  <a:pt x="550013" y="893128"/>
                </a:lnTo>
                <a:lnTo>
                  <a:pt x="544938" y="887731"/>
                </a:lnTo>
                <a:lnTo>
                  <a:pt x="540498" y="882651"/>
                </a:lnTo>
                <a:lnTo>
                  <a:pt x="536376" y="876936"/>
                </a:lnTo>
                <a:lnTo>
                  <a:pt x="532253" y="872173"/>
                </a:lnTo>
                <a:lnTo>
                  <a:pt x="528447" y="867728"/>
                </a:lnTo>
                <a:lnTo>
                  <a:pt x="524641" y="863601"/>
                </a:lnTo>
                <a:lnTo>
                  <a:pt x="520836" y="860426"/>
                </a:lnTo>
                <a:lnTo>
                  <a:pt x="517347" y="857251"/>
                </a:lnTo>
                <a:lnTo>
                  <a:pt x="514176" y="854393"/>
                </a:lnTo>
                <a:lnTo>
                  <a:pt x="511004" y="852488"/>
                </a:lnTo>
                <a:lnTo>
                  <a:pt x="507833" y="850583"/>
                </a:lnTo>
                <a:lnTo>
                  <a:pt x="504661" y="849313"/>
                </a:lnTo>
                <a:lnTo>
                  <a:pt x="501807" y="848361"/>
                </a:lnTo>
                <a:lnTo>
                  <a:pt x="499270" y="847726"/>
                </a:lnTo>
                <a:lnTo>
                  <a:pt x="496099" y="847408"/>
                </a:lnTo>
                <a:lnTo>
                  <a:pt x="493561" y="847408"/>
                </a:lnTo>
                <a:close/>
                <a:moveTo>
                  <a:pt x="1304925" y="828675"/>
                </a:moveTo>
                <a:lnTo>
                  <a:pt x="1476375" y="828675"/>
                </a:lnTo>
                <a:lnTo>
                  <a:pt x="1476375" y="1252538"/>
                </a:lnTo>
                <a:lnTo>
                  <a:pt x="1304925" y="1252538"/>
                </a:lnTo>
                <a:lnTo>
                  <a:pt x="1304925" y="828675"/>
                </a:lnTo>
                <a:close/>
                <a:moveTo>
                  <a:pt x="634055" y="655638"/>
                </a:moveTo>
                <a:lnTo>
                  <a:pt x="641349" y="655638"/>
                </a:lnTo>
                <a:lnTo>
                  <a:pt x="648644" y="655638"/>
                </a:lnTo>
                <a:lnTo>
                  <a:pt x="655938" y="655956"/>
                </a:lnTo>
                <a:lnTo>
                  <a:pt x="662915" y="656591"/>
                </a:lnTo>
                <a:lnTo>
                  <a:pt x="669892" y="657226"/>
                </a:lnTo>
                <a:lnTo>
                  <a:pt x="677187" y="658178"/>
                </a:lnTo>
                <a:lnTo>
                  <a:pt x="684164" y="659766"/>
                </a:lnTo>
                <a:lnTo>
                  <a:pt x="691141" y="661036"/>
                </a:lnTo>
                <a:lnTo>
                  <a:pt x="698118" y="662623"/>
                </a:lnTo>
                <a:lnTo>
                  <a:pt x="704778" y="664211"/>
                </a:lnTo>
                <a:lnTo>
                  <a:pt x="711438" y="666433"/>
                </a:lnTo>
                <a:lnTo>
                  <a:pt x="718415" y="668338"/>
                </a:lnTo>
                <a:lnTo>
                  <a:pt x="724758" y="670878"/>
                </a:lnTo>
                <a:lnTo>
                  <a:pt x="731418" y="673418"/>
                </a:lnTo>
                <a:lnTo>
                  <a:pt x="737761" y="676276"/>
                </a:lnTo>
                <a:lnTo>
                  <a:pt x="744421" y="679133"/>
                </a:lnTo>
                <a:lnTo>
                  <a:pt x="750446" y="682308"/>
                </a:lnTo>
                <a:lnTo>
                  <a:pt x="763132" y="688976"/>
                </a:lnTo>
                <a:lnTo>
                  <a:pt x="775500" y="696596"/>
                </a:lnTo>
                <a:lnTo>
                  <a:pt x="787235" y="704533"/>
                </a:lnTo>
                <a:lnTo>
                  <a:pt x="798652" y="713423"/>
                </a:lnTo>
                <a:lnTo>
                  <a:pt x="809435" y="722631"/>
                </a:lnTo>
                <a:lnTo>
                  <a:pt x="819900" y="732791"/>
                </a:lnTo>
                <a:lnTo>
                  <a:pt x="830049" y="743586"/>
                </a:lnTo>
                <a:lnTo>
                  <a:pt x="839880" y="754698"/>
                </a:lnTo>
                <a:lnTo>
                  <a:pt x="849394" y="766446"/>
                </a:lnTo>
                <a:lnTo>
                  <a:pt x="858274" y="778511"/>
                </a:lnTo>
                <a:lnTo>
                  <a:pt x="866520" y="791211"/>
                </a:lnTo>
                <a:lnTo>
                  <a:pt x="874449" y="804546"/>
                </a:lnTo>
                <a:lnTo>
                  <a:pt x="881743" y="818198"/>
                </a:lnTo>
                <a:lnTo>
                  <a:pt x="888403" y="832168"/>
                </a:lnTo>
                <a:lnTo>
                  <a:pt x="894746" y="847091"/>
                </a:lnTo>
                <a:lnTo>
                  <a:pt x="900137" y="861696"/>
                </a:lnTo>
                <a:lnTo>
                  <a:pt x="905529" y="876936"/>
                </a:lnTo>
                <a:lnTo>
                  <a:pt x="909651" y="892811"/>
                </a:lnTo>
                <a:lnTo>
                  <a:pt x="913457" y="908686"/>
                </a:lnTo>
                <a:lnTo>
                  <a:pt x="916946" y="924878"/>
                </a:lnTo>
                <a:lnTo>
                  <a:pt x="919166" y="941706"/>
                </a:lnTo>
                <a:lnTo>
                  <a:pt x="921068" y="958533"/>
                </a:lnTo>
                <a:lnTo>
                  <a:pt x="922020" y="975678"/>
                </a:lnTo>
                <a:lnTo>
                  <a:pt x="922337" y="992823"/>
                </a:lnTo>
                <a:lnTo>
                  <a:pt x="922337" y="1002031"/>
                </a:lnTo>
                <a:lnTo>
                  <a:pt x="922020" y="1010921"/>
                </a:lnTo>
                <a:lnTo>
                  <a:pt x="921386" y="1019811"/>
                </a:lnTo>
                <a:lnTo>
                  <a:pt x="920434" y="1028384"/>
                </a:lnTo>
                <a:lnTo>
                  <a:pt x="919483" y="1037274"/>
                </a:lnTo>
                <a:lnTo>
                  <a:pt x="918214" y="1045846"/>
                </a:lnTo>
                <a:lnTo>
                  <a:pt x="916628" y="1054419"/>
                </a:lnTo>
                <a:lnTo>
                  <a:pt x="915043" y="1062674"/>
                </a:lnTo>
                <a:lnTo>
                  <a:pt x="912823" y="1070929"/>
                </a:lnTo>
                <a:lnTo>
                  <a:pt x="910603" y="1079501"/>
                </a:lnTo>
                <a:lnTo>
                  <a:pt x="908383" y="1087756"/>
                </a:lnTo>
                <a:lnTo>
                  <a:pt x="906163" y="1095694"/>
                </a:lnTo>
                <a:lnTo>
                  <a:pt x="903309" y="1103631"/>
                </a:lnTo>
                <a:lnTo>
                  <a:pt x="900137" y="1111569"/>
                </a:lnTo>
                <a:lnTo>
                  <a:pt x="897283" y="1119189"/>
                </a:lnTo>
                <a:lnTo>
                  <a:pt x="894111" y="1126809"/>
                </a:lnTo>
                <a:lnTo>
                  <a:pt x="887134" y="1141731"/>
                </a:lnTo>
                <a:lnTo>
                  <a:pt x="879523" y="1156336"/>
                </a:lnTo>
                <a:lnTo>
                  <a:pt x="871277" y="1170624"/>
                </a:lnTo>
                <a:lnTo>
                  <a:pt x="862714" y="1184276"/>
                </a:lnTo>
                <a:lnTo>
                  <a:pt x="853517" y="1197611"/>
                </a:lnTo>
                <a:lnTo>
                  <a:pt x="843686" y="1209994"/>
                </a:lnTo>
                <a:lnTo>
                  <a:pt x="833854" y="1222376"/>
                </a:lnTo>
                <a:lnTo>
                  <a:pt x="823389" y="1233806"/>
                </a:lnTo>
                <a:lnTo>
                  <a:pt x="812606" y="1244919"/>
                </a:lnTo>
                <a:lnTo>
                  <a:pt x="801823" y="1255396"/>
                </a:lnTo>
                <a:lnTo>
                  <a:pt x="790406" y="1265239"/>
                </a:lnTo>
                <a:lnTo>
                  <a:pt x="778989" y="1274446"/>
                </a:lnTo>
                <a:lnTo>
                  <a:pt x="767255" y="1282701"/>
                </a:lnTo>
                <a:lnTo>
                  <a:pt x="755521" y="1290956"/>
                </a:lnTo>
                <a:lnTo>
                  <a:pt x="743786" y="1298259"/>
                </a:lnTo>
                <a:lnTo>
                  <a:pt x="732052" y="1304609"/>
                </a:lnTo>
                <a:lnTo>
                  <a:pt x="720318" y="1310641"/>
                </a:lnTo>
                <a:lnTo>
                  <a:pt x="708584" y="1315721"/>
                </a:lnTo>
                <a:lnTo>
                  <a:pt x="696849" y="1320166"/>
                </a:lnTo>
                <a:lnTo>
                  <a:pt x="685432" y="1323659"/>
                </a:lnTo>
                <a:lnTo>
                  <a:pt x="674015" y="1326516"/>
                </a:lnTo>
                <a:lnTo>
                  <a:pt x="662915" y="1328421"/>
                </a:lnTo>
                <a:lnTo>
                  <a:pt x="657207" y="1329374"/>
                </a:lnTo>
                <a:lnTo>
                  <a:pt x="652132" y="1329691"/>
                </a:lnTo>
                <a:lnTo>
                  <a:pt x="646424" y="1330009"/>
                </a:lnTo>
                <a:lnTo>
                  <a:pt x="641349" y="1330326"/>
                </a:lnTo>
                <a:lnTo>
                  <a:pt x="635958" y="1330009"/>
                </a:lnTo>
                <a:lnTo>
                  <a:pt x="630884" y="1329691"/>
                </a:lnTo>
                <a:lnTo>
                  <a:pt x="625492" y="1329374"/>
                </a:lnTo>
                <a:lnTo>
                  <a:pt x="620101" y="1328421"/>
                </a:lnTo>
                <a:lnTo>
                  <a:pt x="609001" y="1326516"/>
                </a:lnTo>
                <a:lnTo>
                  <a:pt x="597584" y="1323659"/>
                </a:lnTo>
                <a:lnTo>
                  <a:pt x="585850" y="1320166"/>
                </a:lnTo>
                <a:lnTo>
                  <a:pt x="574433" y="1315721"/>
                </a:lnTo>
                <a:lnTo>
                  <a:pt x="562698" y="1310641"/>
                </a:lnTo>
                <a:lnTo>
                  <a:pt x="550647" y="1304609"/>
                </a:lnTo>
                <a:lnTo>
                  <a:pt x="538913" y="1298259"/>
                </a:lnTo>
                <a:lnTo>
                  <a:pt x="527179" y="1290956"/>
                </a:lnTo>
                <a:lnTo>
                  <a:pt x="515444" y="1282701"/>
                </a:lnTo>
                <a:lnTo>
                  <a:pt x="503710" y="1274446"/>
                </a:lnTo>
                <a:lnTo>
                  <a:pt x="492293" y="1265239"/>
                </a:lnTo>
                <a:lnTo>
                  <a:pt x="481193" y="1255396"/>
                </a:lnTo>
                <a:lnTo>
                  <a:pt x="470093" y="1244919"/>
                </a:lnTo>
                <a:lnTo>
                  <a:pt x="459310" y="1233806"/>
                </a:lnTo>
                <a:lnTo>
                  <a:pt x="448845" y="1222376"/>
                </a:lnTo>
                <a:lnTo>
                  <a:pt x="438696" y="1209994"/>
                </a:lnTo>
                <a:lnTo>
                  <a:pt x="429499" y="1197611"/>
                </a:lnTo>
                <a:lnTo>
                  <a:pt x="419985" y="1184276"/>
                </a:lnTo>
                <a:lnTo>
                  <a:pt x="411422" y="1170624"/>
                </a:lnTo>
                <a:lnTo>
                  <a:pt x="403176" y="1156336"/>
                </a:lnTo>
                <a:lnTo>
                  <a:pt x="395565" y="1141731"/>
                </a:lnTo>
                <a:lnTo>
                  <a:pt x="388588" y="1126809"/>
                </a:lnTo>
                <a:lnTo>
                  <a:pt x="385416" y="1119189"/>
                </a:lnTo>
                <a:lnTo>
                  <a:pt x="382245" y="1111569"/>
                </a:lnTo>
                <a:lnTo>
                  <a:pt x="379390" y="1103631"/>
                </a:lnTo>
                <a:lnTo>
                  <a:pt x="376853" y="1095694"/>
                </a:lnTo>
                <a:lnTo>
                  <a:pt x="374316" y="1087756"/>
                </a:lnTo>
                <a:lnTo>
                  <a:pt x="372096" y="1079501"/>
                </a:lnTo>
                <a:lnTo>
                  <a:pt x="369559" y="1070929"/>
                </a:lnTo>
                <a:lnTo>
                  <a:pt x="367656" y="1062674"/>
                </a:lnTo>
                <a:lnTo>
                  <a:pt x="366071" y="1054419"/>
                </a:lnTo>
                <a:lnTo>
                  <a:pt x="364485" y="1045846"/>
                </a:lnTo>
                <a:lnTo>
                  <a:pt x="363216" y="1037274"/>
                </a:lnTo>
                <a:lnTo>
                  <a:pt x="362265" y="1028384"/>
                </a:lnTo>
                <a:lnTo>
                  <a:pt x="361313" y="1019811"/>
                </a:lnTo>
                <a:lnTo>
                  <a:pt x="360996" y="1010921"/>
                </a:lnTo>
                <a:lnTo>
                  <a:pt x="360362" y="1002031"/>
                </a:lnTo>
                <a:lnTo>
                  <a:pt x="360362" y="992823"/>
                </a:lnTo>
                <a:lnTo>
                  <a:pt x="360679" y="975678"/>
                </a:lnTo>
                <a:lnTo>
                  <a:pt x="361948" y="958533"/>
                </a:lnTo>
                <a:lnTo>
                  <a:pt x="363533" y="941706"/>
                </a:lnTo>
                <a:lnTo>
                  <a:pt x="366071" y="924878"/>
                </a:lnTo>
                <a:lnTo>
                  <a:pt x="368925" y="908686"/>
                </a:lnTo>
                <a:lnTo>
                  <a:pt x="373048" y="892811"/>
                </a:lnTo>
                <a:lnTo>
                  <a:pt x="377171" y="876936"/>
                </a:lnTo>
                <a:lnTo>
                  <a:pt x="382245" y="861696"/>
                </a:lnTo>
                <a:lnTo>
                  <a:pt x="387953" y="847091"/>
                </a:lnTo>
                <a:lnTo>
                  <a:pt x="393979" y="832168"/>
                </a:lnTo>
                <a:lnTo>
                  <a:pt x="400956" y="818198"/>
                </a:lnTo>
                <a:lnTo>
                  <a:pt x="408568" y="804546"/>
                </a:lnTo>
                <a:lnTo>
                  <a:pt x="416179" y="791211"/>
                </a:lnTo>
                <a:lnTo>
                  <a:pt x="424425" y="778511"/>
                </a:lnTo>
                <a:lnTo>
                  <a:pt x="433305" y="766446"/>
                </a:lnTo>
                <a:lnTo>
                  <a:pt x="442819" y="754698"/>
                </a:lnTo>
                <a:lnTo>
                  <a:pt x="452650" y="743586"/>
                </a:lnTo>
                <a:lnTo>
                  <a:pt x="462482" y="732791"/>
                </a:lnTo>
                <a:lnTo>
                  <a:pt x="473264" y="722631"/>
                </a:lnTo>
                <a:lnTo>
                  <a:pt x="484047" y="713423"/>
                </a:lnTo>
                <a:lnTo>
                  <a:pt x="495464" y="704533"/>
                </a:lnTo>
                <a:lnTo>
                  <a:pt x="507516" y="696596"/>
                </a:lnTo>
                <a:lnTo>
                  <a:pt x="519567" y="688976"/>
                </a:lnTo>
                <a:lnTo>
                  <a:pt x="531936" y="682308"/>
                </a:lnTo>
                <a:lnTo>
                  <a:pt x="538278" y="679133"/>
                </a:lnTo>
                <a:lnTo>
                  <a:pt x="544938" y="676276"/>
                </a:lnTo>
                <a:lnTo>
                  <a:pt x="551281" y="673418"/>
                </a:lnTo>
                <a:lnTo>
                  <a:pt x="557941" y="670878"/>
                </a:lnTo>
                <a:lnTo>
                  <a:pt x="564284" y="668338"/>
                </a:lnTo>
                <a:lnTo>
                  <a:pt x="571261" y="666433"/>
                </a:lnTo>
                <a:lnTo>
                  <a:pt x="577921" y="664211"/>
                </a:lnTo>
                <a:lnTo>
                  <a:pt x="584898" y="662623"/>
                </a:lnTo>
                <a:lnTo>
                  <a:pt x="591875" y="661036"/>
                </a:lnTo>
                <a:lnTo>
                  <a:pt x="598535" y="659766"/>
                </a:lnTo>
                <a:lnTo>
                  <a:pt x="605830" y="658178"/>
                </a:lnTo>
                <a:lnTo>
                  <a:pt x="612490" y="657226"/>
                </a:lnTo>
                <a:lnTo>
                  <a:pt x="619784" y="656591"/>
                </a:lnTo>
                <a:lnTo>
                  <a:pt x="627078" y="655956"/>
                </a:lnTo>
                <a:lnTo>
                  <a:pt x="634055" y="655638"/>
                </a:lnTo>
                <a:close/>
                <a:moveTo>
                  <a:pt x="1604962" y="463550"/>
                </a:moveTo>
                <a:lnTo>
                  <a:pt x="1776412" y="463550"/>
                </a:lnTo>
                <a:lnTo>
                  <a:pt x="1776412" y="1252538"/>
                </a:lnTo>
                <a:lnTo>
                  <a:pt x="1604962" y="1252538"/>
                </a:lnTo>
                <a:lnTo>
                  <a:pt x="1604962" y="463550"/>
                </a:lnTo>
                <a:close/>
                <a:moveTo>
                  <a:pt x="0" y="0"/>
                </a:moveTo>
                <a:lnTo>
                  <a:pt x="2125663" y="0"/>
                </a:lnTo>
                <a:lnTo>
                  <a:pt x="2125663" y="171553"/>
                </a:lnTo>
                <a:lnTo>
                  <a:pt x="2039621" y="171553"/>
                </a:lnTo>
                <a:lnTo>
                  <a:pt x="2039621" y="1577975"/>
                </a:lnTo>
                <a:lnTo>
                  <a:pt x="1252220" y="1577975"/>
                </a:lnTo>
                <a:lnTo>
                  <a:pt x="1252220" y="1449310"/>
                </a:lnTo>
                <a:lnTo>
                  <a:pt x="1911033" y="1449310"/>
                </a:lnTo>
                <a:lnTo>
                  <a:pt x="1911033" y="171553"/>
                </a:lnTo>
                <a:lnTo>
                  <a:pt x="195263" y="171553"/>
                </a:lnTo>
                <a:lnTo>
                  <a:pt x="195263" y="1249164"/>
                </a:lnTo>
                <a:lnTo>
                  <a:pt x="66675" y="1249164"/>
                </a:lnTo>
                <a:lnTo>
                  <a:pt x="66675" y="171553"/>
                </a:lnTo>
                <a:lnTo>
                  <a:pt x="0" y="171553"/>
                </a:lnTo>
                <a:lnTo>
                  <a:pt x="0" y="0"/>
                </a:lnTo>
                <a:close/>
              </a:path>
            </a:pathLst>
          </a:custGeom>
          <a:solidFill>
            <a:schemeClr val="bg1">
              <a:lumMod val="95000"/>
            </a:schemeClr>
          </a:solidFill>
          <a:ln>
            <a:noFill/>
          </a:ln>
        </p:spPr>
        <p:txBody>
          <a:bodyPr anchor="ctr">
            <a:scene3d>
              <a:camera prst="orthographicFront"/>
              <a:lightRig rig="threePt" dir="t"/>
            </a:scene3d>
            <a:sp3d contourW="12700">
              <a:contourClr>
                <a:srgbClr val="FFFFFF"/>
              </a:contourClr>
            </a:sp3d>
          </a:bodyPr>
          <a:lstStyle/>
          <a:p>
            <a:pPr algn="ctr">
              <a:defRPr/>
            </a:pPr>
            <a:endParaRPr lang="zh-CN" altLang="en-US">
              <a:solidFill>
                <a:srgbClr val="1C666E"/>
              </a:solidFill>
              <a:ea typeface="宋体" panose="02010600030101010101" pitchFamily="2" charset="-122"/>
            </a:endParaRPr>
          </a:p>
        </p:txBody>
      </p:sp>
    </p:spTree>
    <p:custDataLst>
      <p:tags r:id="rId1"/>
    </p:custData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300"/>
                                        <p:tgtEl>
                                          <p:spTgt spid="3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300" fill="hold"/>
                                        <p:tgtEl>
                                          <p:spTgt spid="3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300" fill="hold"/>
                                        <p:tgtEl>
                                          <p:spTgt spid="3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0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30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3" dur="30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30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5" fill="hold">
                            <p:stCondLst>
                              <p:cond delay="500"/>
                            </p:stCondLst>
                            <p:childTnLst>
                              <p:par>
                                <p:cTn id="16" presetID="2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8" dur="500"/>
                                        <p:tgtEl>
                                          <p:spTgt spid="4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9" presetID="2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1" dur="500"/>
                                        <p:tgtEl>
                                          <p:spTgt spid="5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2" presetID="2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4" dur="500"/>
                                        <p:tgtEl>
                                          <p:spTgt spid="5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5" presetID="2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7" dur="500"/>
                                        <p:tgtEl>
                                          <p:spTgt spid="6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8" presetID="2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30" dur="500"/>
                                        <p:tgtEl>
                                          <p:spTgt spid="6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1" presetID="2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33" dur="500"/>
                                        <p:tgtEl>
                                          <p:spTgt spid="7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4" presetID="2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36" dur="500"/>
                                        <p:tgtEl>
                                          <p:spTgt spid="7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7" presetID="2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39" dur="500"/>
                                        <p:tgtEl>
                                          <p:spTgt spid="7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0" presetID="2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42" dur="500"/>
                                        <p:tgtEl>
                                          <p:spTgt spid="8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3" presetID="2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45" dur="500"/>
                                        <p:tgtEl>
                                          <p:spTgt spid="8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6" presetID="2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48" dur="500"/>
                                        <p:tgtEl>
                                          <p:spTgt spid="4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9" presetID="2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51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2" presetID="2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54" dur="500"/>
                                        <p:tgtEl>
                                          <p:spTgt spid="7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5" presetID="2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57" dur="500"/>
                                        <p:tgtEl>
                                          <p:spTgt spid="7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2" grpId="0"/>
      <p:bldP spid="40" grpId="0"/>
      <p:bldP spid="45" grpId="0"/>
      <p:bldP spid="50" grpId="0"/>
      <p:bldP spid="55" grpId="0"/>
      <p:bldP spid="60" grpId="0"/>
      <p:bldP spid="65" grpId="0"/>
      <p:bldP spid="70" grpId="0"/>
      <p:bldP spid="6" grpId="0" animBg="1"/>
      <p:bldP spid="74" grpId="0" animBg="1"/>
      <p:bldP spid="75" grpId="0" animBg="1"/>
      <p:bldP spid="76" grpId="0" animBg="1"/>
      <p:bldP spid="79" grpId="0" animBg="1"/>
      <p:bldP spid="82" grpId="0" animBg="1"/>
      <p:bldP spid="83" grpId="0" animBg="1"/>
      <p:bldP spid="20" grpId="0" animBg="1"/>
    </p:bld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矩形 10"/>
          <p:cNvSpPr>
            <a:spLocks noChangeArrowheads="1"/>
          </p:cNvSpPr>
          <p:nvPr>
            <p:custDataLst>
              <p:tags r:id="rId1"/>
            </p:custDataLst>
          </p:nvPr>
        </p:nvSpPr>
        <p:spPr bwMode="auto">
          <a:xfrm flipH="1">
            <a:off x="2971800" y="1441416"/>
            <a:ext cx="8286750" cy="2559084"/>
          </a:xfrm>
          <a:prstGeom prst="rect">
            <a:avLst/>
          </a:prstGeom>
          <a:solidFill>
            <a:schemeClr val="tx1">
              <a:lumMod val="85000"/>
              <a:lumOff val="15000"/>
              <a:alpha val="76077"/>
            </a:schemeClr>
          </a:solidFill>
          <a:ln>
            <a:noFill/>
          </a:ln>
        </p:spPr>
        <p:txBody>
          <a:bodyPr anchor="ctr"/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pPr algn="ctr" eaLnBrk="1" hangingPunct="1">
              <a:lnSpc>
                <a:spcPct val="90000"/>
              </a:lnSpc>
            </a:pPr>
            <a:endParaRPr lang="en-US" altLang="zh-CN" sz="4000" dirty="0">
              <a:solidFill>
                <a:srgbClr val="FFFFFF"/>
              </a:solidFill>
              <a:ea typeface="微软雅黑" panose="020B0503020204020204" pitchFamily="34" charset="-122"/>
              <a:sym typeface="宋体" panose="02010600030101010101" pitchFamily="2" charset="-122"/>
            </a:endParaRPr>
          </a:p>
        </p:txBody>
      </p:sp>
      <p:sp>
        <p:nvSpPr>
          <p:cNvPr id="2" name="五边形 1"/>
          <p:cNvSpPr/>
          <p:nvPr/>
        </p:nvSpPr>
        <p:spPr>
          <a:xfrm>
            <a:off x="0" y="-3618"/>
            <a:ext cx="1390650" cy="971550"/>
          </a:xfrm>
          <a:prstGeom prst="homePlate">
            <a:avLst>
              <a:gd name="adj" fmla="val 18627"/>
            </a:avLst>
          </a:prstGeom>
          <a:solidFill>
            <a:srgbClr val="3F3F3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3" name="KSO_Shape"/>
          <p:cNvSpPr/>
          <p:nvPr/>
        </p:nvSpPr>
        <p:spPr bwMode="auto">
          <a:xfrm>
            <a:off x="338335" y="210570"/>
            <a:ext cx="637780" cy="543174"/>
          </a:xfrm>
          <a:custGeom>
            <a:avLst/>
            <a:gdLst>
              <a:gd name="T0" fmla="*/ 432030 w 2125663"/>
              <a:gd name="T1" fmla="*/ 1344893 h 1811338"/>
              <a:gd name="T2" fmla="*/ 462740 w 2125663"/>
              <a:gd name="T3" fmla="*/ 1477960 h 1811338"/>
              <a:gd name="T4" fmla="*/ 513638 w 2125663"/>
              <a:gd name="T5" fmla="*/ 1557743 h 1811338"/>
              <a:gd name="T6" fmla="*/ 516481 w 2125663"/>
              <a:gd name="T7" fmla="*/ 1336346 h 1811338"/>
              <a:gd name="T8" fmla="*/ 503401 w 2125663"/>
              <a:gd name="T9" fmla="*/ 1310416 h 1811338"/>
              <a:gd name="T10" fmla="*/ 515913 w 2125663"/>
              <a:gd name="T11" fmla="*/ 1250009 h 1811338"/>
              <a:gd name="T12" fmla="*/ 618846 w 2125663"/>
              <a:gd name="T13" fmla="*/ 1242885 h 1811338"/>
              <a:gd name="T14" fmla="*/ 643583 w 2125663"/>
              <a:gd name="T15" fmla="*/ 1263116 h 1811338"/>
              <a:gd name="T16" fmla="*/ 642446 w 2125663"/>
              <a:gd name="T17" fmla="*/ 1324948 h 1811338"/>
              <a:gd name="T18" fmla="*/ 619414 w 2125663"/>
              <a:gd name="T19" fmla="*/ 1342899 h 1811338"/>
              <a:gd name="T20" fmla="*/ 664057 w 2125663"/>
              <a:gd name="T21" fmla="*/ 1524691 h 1811338"/>
              <a:gd name="T22" fmla="*/ 704434 w 2125663"/>
              <a:gd name="T23" fmla="*/ 1417553 h 1811338"/>
              <a:gd name="T24" fmla="*/ 725191 w 2125663"/>
              <a:gd name="T25" fmla="*/ 1259697 h 1811338"/>
              <a:gd name="T26" fmla="*/ 857412 w 2125663"/>
              <a:gd name="T27" fmla="*/ 1192451 h 1811338"/>
              <a:gd name="T28" fmla="*/ 923096 w 2125663"/>
              <a:gd name="T29" fmla="*/ 1212682 h 1811338"/>
              <a:gd name="T30" fmla="*/ 970013 w 2125663"/>
              <a:gd name="T31" fmla="*/ 1259697 h 1811338"/>
              <a:gd name="T32" fmla="*/ 990201 w 2125663"/>
              <a:gd name="T33" fmla="*/ 1325233 h 1811338"/>
              <a:gd name="T34" fmla="*/ 980818 w 2125663"/>
              <a:gd name="T35" fmla="*/ 1537228 h 1811338"/>
              <a:gd name="T36" fmla="*/ 935891 w 2125663"/>
              <a:gd name="T37" fmla="*/ 1570566 h 1811338"/>
              <a:gd name="T38" fmla="*/ 798837 w 2125663"/>
              <a:gd name="T39" fmla="*/ 1607608 h 1811338"/>
              <a:gd name="T40" fmla="*/ 617424 w 2125663"/>
              <a:gd name="T41" fmla="*/ 1622140 h 1811338"/>
              <a:gd name="T42" fmla="*/ 428049 w 2125663"/>
              <a:gd name="T43" fmla="*/ 1615872 h 1811338"/>
              <a:gd name="T44" fmla="*/ 264551 w 2125663"/>
              <a:gd name="T45" fmla="*/ 1588232 h 1811338"/>
              <a:gd name="T46" fmla="*/ 180669 w 2125663"/>
              <a:gd name="T47" fmla="*/ 1549481 h 1811338"/>
              <a:gd name="T48" fmla="*/ 159912 w 2125663"/>
              <a:gd name="T49" fmla="*/ 1517283 h 1811338"/>
              <a:gd name="T50" fmla="*/ 167873 w 2125663"/>
              <a:gd name="T51" fmla="*/ 1284201 h 1811338"/>
              <a:gd name="T52" fmla="*/ 205123 w 2125663"/>
              <a:gd name="T53" fmla="*/ 1228638 h 1811338"/>
              <a:gd name="T54" fmla="*/ 264266 w 2125663"/>
              <a:gd name="T55" fmla="*/ 1196440 h 1811338"/>
              <a:gd name="T56" fmla="*/ 421225 w 2125663"/>
              <a:gd name="T57" fmla="*/ 1183048 h 1811338"/>
              <a:gd name="T58" fmla="*/ 433514 w 2125663"/>
              <a:gd name="T59" fmla="*/ 761303 h 1811338"/>
              <a:gd name="T60" fmla="*/ 391450 w 2125663"/>
              <a:gd name="T61" fmla="*/ 813630 h 1811338"/>
              <a:gd name="T62" fmla="*/ 379229 w 2125663"/>
              <a:gd name="T63" fmla="*/ 902075 h 1811338"/>
              <a:gd name="T64" fmla="*/ 414756 w 2125663"/>
              <a:gd name="T65" fmla="*/ 1016114 h 1811338"/>
              <a:gd name="T66" fmla="*/ 487516 w 2125663"/>
              <a:gd name="T67" fmla="*/ 1099439 h 1811338"/>
              <a:gd name="T68" fmla="*/ 567666 w 2125663"/>
              <a:gd name="T69" fmla="*/ 1135272 h 1811338"/>
              <a:gd name="T70" fmla="*/ 645542 w 2125663"/>
              <a:gd name="T71" fmla="*/ 1111099 h 1811338"/>
              <a:gd name="T72" fmla="*/ 722282 w 2125663"/>
              <a:gd name="T73" fmla="*/ 1035452 h 1811338"/>
              <a:gd name="T74" fmla="*/ 767757 w 2125663"/>
              <a:gd name="T75" fmla="*/ 926248 h 1811338"/>
              <a:gd name="T76" fmla="*/ 666290 w 2125663"/>
              <a:gd name="T77" fmla="*/ 863967 h 1811338"/>
              <a:gd name="T78" fmla="*/ 546918 w 2125663"/>
              <a:gd name="T79" fmla="*/ 832116 h 1811338"/>
              <a:gd name="T80" fmla="*/ 484389 w 2125663"/>
              <a:gd name="T81" fmla="*/ 790595 h 1811338"/>
              <a:gd name="T82" fmla="*/ 452273 w 2125663"/>
              <a:gd name="T83" fmla="*/ 760734 h 1811338"/>
              <a:gd name="T84" fmla="*/ 568234 w 2125663"/>
              <a:gd name="T85" fmla="*/ 587258 h 1811338"/>
              <a:gd name="T86" fmla="*/ 631616 w 2125663"/>
              <a:gd name="T87" fmla="*/ 594937 h 1811338"/>
              <a:gd name="T88" fmla="*/ 705513 w 2125663"/>
              <a:gd name="T89" fmla="*/ 631054 h 1811338"/>
              <a:gd name="T90" fmla="*/ 790210 w 2125663"/>
              <a:gd name="T91" fmla="*/ 732864 h 1811338"/>
              <a:gd name="T92" fmla="*/ 826306 w 2125663"/>
              <a:gd name="T93" fmla="*/ 873920 h 1811338"/>
              <a:gd name="T94" fmla="*/ 818064 w 2125663"/>
              <a:gd name="T95" fmla="*/ 959237 h 1811338"/>
              <a:gd name="T96" fmla="*/ 780831 w 2125663"/>
              <a:gd name="T97" fmla="*/ 1048534 h 1811338"/>
              <a:gd name="T98" fmla="*/ 687607 w 2125663"/>
              <a:gd name="T99" fmla="*/ 1148922 h 1811338"/>
              <a:gd name="T100" fmla="*/ 588983 w 2125663"/>
              <a:gd name="T101" fmla="*/ 1190727 h 1811338"/>
              <a:gd name="T102" fmla="*/ 525033 w 2125663"/>
              <a:gd name="T103" fmla="*/ 1182480 h 1811338"/>
              <a:gd name="T104" fmla="*/ 421293 w 2125663"/>
              <a:gd name="T105" fmla="*/ 1115081 h 1811338"/>
              <a:gd name="T106" fmla="*/ 345406 w 2125663"/>
              <a:gd name="T107" fmla="*/ 1002463 h 1811338"/>
              <a:gd name="T108" fmla="*/ 325511 w 2125663"/>
              <a:gd name="T109" fmla="*/ 929092 h 1811338"/>
              <a:gd name="T110" fmla="*/ 330627 w 2125663"/>
              <a:gd name="T111" fmla="*/ 813915 h 1811338"/>
              <a:gd name="T112" fmla="*/ 388324 w 2125663"/>
              <a:gd name="T113" fmla="*/ 686510 h 1811338"/>
              <a:gd name="T114" fmla="*/ 482400 w 2125663"/>
              <a:gd name="T115" fmla="*/ 608303 h 1811338"/>
              <a:gd name="T116" fmla="*/ 542939 w 2125663"/>
              <a:gd name="T117" fmla="*/ 589534 h 1811338"/>
              <a:gd name="T118" fmla="*/ 0 w 2125663"/>
              <a:gd name="T119" fmla="*/ 0 h 1811338"/>
              <a:gd name="T120" fmla="*/ 174993 w 2125663"/>
              <a:gd name="T121" fmla="*/ 1118883 h 1811338"/>
              <a:gd name="T122" fmla="*/ 0 60000 65536"/>
              <a:gd name="T123" fmla="*/ 0 60000 65536"/>
              <a:gd name="T124" fmla="*/ 0 60000 65536"/>
              <a:gd name="T125" fmla="*/ 0 60000 65536"/>
              <a:gd name="T126" fmla="*/ 0 60000 65536"/>
              <a:gd name="T127" fmla="*/ 0 60000 65536"/>
              <a:gd name="T128" fmla="*/ 0 60000 65536"/>
              <a:gd name="T129" fmla="*/ 0 60000 65536"/>
              <a:gd name="T130" fmla="*/ 0 60000 65536"/>
              <a:gd name="T131" fmla="*/ 0 60000 65536"/>
              <a:gd name="T132" fmla="*/ 0 60000 65536"/>
              <a:gd name="T133" fmla="*/ 0 60000 65536"/>
              <a:gd name="T134" fmla="*/ 0 60000 65536"/>
              <a:gd name="T135" fmla="*/ 0 60000 65536"/>
              <a:gd name="T136" fmla="*/ 0 60000 65536"/>
              <a:gd name="T137" fmla="*/ 0 60000 65536"/>
              <a:gd name="T138" fmla="*/ 0 60000 65536"/>
              <a:gd name="T139" fmla="*/ 0 60000 65536"/>
              <a:gd name="T140" fmla="*/ 0 60000 65536"/>
              <a:gd name="T141" fmla="*/ 0 60000 65536"/>
              <a:gd name="T142" fmla="*/ 0 60000 65536"/>
              <a:gd name="T143" fmla="*/ 0 60000 65536"/>
              <a:gd name="T144" fmla="*/ 0 60000 65536"/>
              <a:gd name="T145" fmla="*/ 0 60000 65536"/>
              <a:gd name="T146" fmla="*/ 0 60000 65536"/>
              <a:gd name="T147" fmla="*/ 0 60000 65536"/>
              <a:gd name="T148" fmla="*/ 0 60000 65536"/>
              <a:gd name="T149" fmla="*/ 0 60000 65536"/>
              <a:gd name="T150" fmla="*/ 0 60000 65536"/>
              <a:gd name="T151" fmla="*/ 0 60000 65536"/>
              <a:gd name="T152" fmla="*/ 0 60000 65536"/>
              <a:gd name="T153" fmla="*/ 0 60000 65536"/>
              <a:gd name="T154" fmla="*/ 0 60000 65536"/>
              <a:gd name="T155" fmla="*/ 0 60000 65536"/>
              <a:gd name="T156" fmla="*/ 0 60000 65536"/>
              <a:gd name="T157" fmla="*/ 0 60000 65536"/>
              <a:gd name="T158" fmla="*/ 0 60000 65536"/>
              <a:gd name="T159" fmla="*/ 0 60000 65536"/>
              <a:gd name="T160" fmla="*/ 0 60000 65536"/>
              <a:gd name="T161" fmla="*/ 0 60000 65536"/>
              <a:gd name="T162" fmla="*/ 0 60000 65536"/>
              <a:gd name="T163" fmla="*/ 0 60000 65536"/>
              <a:gd name="T164" fmla="*/ 0 60000 65536"/>
              <a:gd name="T165" fmla="*/ 0 60000 65536"/>
              <a:gd name="T166" fmla="*/ 0 60000 65536"/>
              <a:gd name="T167" fmla="*/ 0 60000 65536"/>
              <a:gd name="T168" fmla="*/ 0 60000 65536"/>
              <a:gd name="T169" fmla="*/ 0 60000 65536"/>
              <a:gd name="T170" fmla="*/ 0 60000 65536"/>
              <a:gd name="T171" fmla="*/ 0 60000 65536"/>
              <a:gd name="T172" fmla="*/ 0 60000 65536"/>
              <a:gd name="T173" fmla="*/ 0 60000 65536"/>
              <a:gd name="T174" fmla="*/ 0 60000 65536"/>
              <a:gd name="T175" fmla="*/ 0 60000 65536"/>
              <a:gd name="T176" fmla="*/ 0 60000 65536"/>
              <a:gd name="T177" fmla="*/ 0 60000 65536"/>
              <a:gd name="T178" fmla="*/ 0 60000 65536"/>
              <a:gd name="T179" fmla="*/ 0 60000 65536"/>
              <a:gd name="T180" fmla="*/ 0 60000 65536"/>
              <a:gd name="T181" fmla="*/ 0 60000 65536"/>
              <a:gd name="T182" fmla="*/ 0 60000 65536"/>
            </a:gdLst>
            <a:ahLst/>
            <a:cxnLst>
              <a:cxn ang="T122">
                <a:pos x="T0" y="T1"/>
              </a:cxn>
              <a:cxn ang="T123">
                <a:pos x="T2" y="T3"/>
              </a:cxn>
              <a:cxn ang="T124">
                <a:pos x="T4" y="T5"/>
              </a:cxn>
              <a:cxn ang="T125">
                <a:pos x="T6" y="T7"/>
              </a:cxn>
              <a:cxn ang="T126">
                <a:pos x="T8" y="T9"/>
              </a:cxn>
              <a:cxn ang="T127">
                <a:pos x="T10" y="T11"/>
              </a:cxn>
              <a:cxn ang="T128">
                <a:pos x="T12" y="T13"/>
              </a:cxn>
              <a:cxn ang="T129">
                <a:pos x="T14" y="T15"/>
              </a:cxn>
              <a:cxn ang="T130">
                <a:pos x="T16" y="T17"/>
              </a:cxn>
              <a:cxn ang="T131">
                <a:pos x="T18" y="T19"/>
              </a:cxn>
              <a:cxn ang="T132">
                <a:pos x="T20" y="T21"/>
              </a:cxn>
              <a:cxn ang="T133">
                <a:pos x="T22" y="T23"/>
              </a:cxn>
              <a:cxn ang="T134">
                <a:pos x="T24" y="T25"/>
              </a:cxn>
              <a:cxn ang="T135">
                <a:pos x="T26" y="T27"/>
              </a:cxn>
              <a:cxn ang="T136">
                <a:pos x="T28" y="T29"/>
              </a:cxn>
              <a:cxn ang="T137">
                <a:pos x="T30" y="T31"/>
              </a:cxn>
              <a:cxn ang="T138">
                <a:pos x="T32" y="T33"/>
              </a:cxn>
              <a:cxn ang="T139">
                <a:pos x="T34" y="T35"/>
              </a:cxn>
              <a:cxn ang="T140">
                <a:pos x="T36" y="T37"/>
              </a:cxn>
              <a:cxn ang="T141">
                <a:pos x="T38" y="T39"/>
              </a:cxn>
              <a:cxn ang="T142">
                <a:pos x="T40" y="T41"/>
              </a:cxn>
              <a:cxn ang="T143">
                <a:pos x="T42" y="T43"/>
              </a:cxn>
              <a:cxn ang="T144">
                <a:pos x="T44" y="T45"/>
              </a:cxn>
              <a:cxn ang="T145">
                <a:pos x="T46" y="T47"/>
              </a:cxn>
              <a:cxn ang="T146">
                <a:pos x="T48" y="T49"/>
              </a:cxn>
              <a:cxn ang="T147">
                <a:pos x="T50" y="T51"/>
              </a:cxn>
              <a:cxn ang="T148">
                <a:pos x="T52" y="T53"/>
              </a:cxn>
              <a:cxn ang="T149">
                <a:pos x="T54" y="T55"/>
              </a:cxn>
              <a:cxn ang="T150">
                <a:pos x="T56" y="T57"/>
              </a:cxn>
              <a:cxn ang="T151">
                <a:pos x="T58" y="T59"/>
              </a:cxn>
              <a:cxn ang="T152">
                <a:pos x="T60" y="T61"/>
              </a:cxn>
              <a:cxn ang="T153">
                <a:pos x="T62" y="T63"/>
              </a:cxn>
              <a:cxn ang="T154">
                <a:pos x="T64" y="T65"/>
              </a:cxn>
              <a:cxn ang="T155">
                <a:pos x="T66" y="T67"/>
              </a:cxn>
              <a:cxn ang="T156">
                <a:pos x="T68" y="T69"/>
              </a:cxn>
              <a:cxn ang="T157">
                <a:pos x="T70" y="T71"/>
              </a:cxn>
              <a:cxn ang="T158">
                <a:pos x="T72" y="T73"/>
              </a:cxn>
              <a:cxn ang="T159">
                <a:pos x="T74" y="T75"/>
              </a:cxn>
              <a:cxn ang="T160">
                <a:pos x="T76" y="T77"/>
              </a:cxn>
              <a:cxn ang="T161">
                <a:pos x="T78" y="T79"/>
              </a:cxn>
              <a:cxn ang="T162">
                <a:pos x="T80" y="T81"/>
              </a:cxn>
              <a:cxn ang="T163">
                <a:pos x="T82" y="T83"/>
              </a:cxn>
              <a:cxn ang="T164">
                <a:pos x="T84" y="T85"/>
              </a:cxn>
              <a:cxn ang="T165">
                <a:pos x="T86" y="T87"/>
              </a:cxn>
              <a:cxn ang="T166">
                <a:pos x="T88" y="T89"/>
              </a:cxn>
              <a:cxn ang="T167">
                <a:pos x="T90" y="T91"/>
              </a:cxn>
              <a:cxn ang="T168">
                <a:pos x="T92" y="T93"/>
              </a:cxn>
              <a:cxn ang="T169">
                <a:pos x="T94" y="T95"/>
              </a:cxn>
              <a:cxn ang="T170">
                <a:pos x="T96" y="T97"/>
              </a:cxn>
              <a:cxn ang="T171">
                <a:pos x="T98" y="T99"/>
              </a:cxn>
              <a:cxn ang="T172">
                <a:pos x="T100" y="T101"/>
              </a:cxn>
              <a:cxn ang="T173">
                <a:pos x="T102" y="T103"/>
              </a:cxn>
              <a:cxn ang="T174">
                <a:pos x="T104" y="T105"/>
              </a:cxn>
              <a:cxn ang="T175">
                <a:pos x="T106" y="T107"/>
              </a:cxn>
              <a:cxn ang="T176">
                <a:pos x="T108" y="T109"/>
              </a:cxn>
              <a:cxn ang="T177">
                <a:pos x="T110" y="T111"/>
              </a:cxn>
              <a:cxn ang="T178">
                <a:pos x="T112" y="T113"/>
              </a:cxn>
              <a:cxn ang="T179">
                <a:pos x="T114" y="T115"/>
              </a:cxn>
              <a:cxn ang="T180">
                <a:pos x="T116" y="T117"/>
              </a:cxn>
              <a:cxn ang="T181">
                <a:pos x="T118" y="T119"/>
              </a:cxn>
              <a:cxn ang="T182">
                <a:pos x="T120" y="T121"/>
              </a:cxn>
            </a:cxnLst>
            <a:rect l="0" t="0" r="r" b="b"/>
            <a:pathLst>
              <a:path w="2125663" h="1811338">
                <a:moveTo>
                  <a:pt x="470017" y="1320800"/>
                </a:moveTo>
                <a:lnTo>
                  <a:pt x="470335" y="1343069"/>
                </a:lnTo>
                <a:lnTo>
                  <a:pt x="471286" y="1364382"/>
                </a:lnTo>
                <a:lnTo>
                  <a:pt x="472238" y="1385696"/>
                </a:lnTo>
                <a:lnTo>
                  <a:pt x="473190" y="1406374"/>
                </a:lnTo>
                <a:lnTo>
                  <a:pt x="474459" y="1426415"/>
                </a:lnTo>
                <a:lnTo>
                  <a:pt x="476363" y="1446139"/>
                </a:lnTo>
                <a:lnTo>
                  <a:pt x="478267" y="1464908"/>
                </a:lnTo>
                <a:lnTo>
                  <a:pt x="480170" y="1483677"/>
                </a:lnTo>
                <a:lnTo>
                  <a:pt x="482074" y="1501491"/>
                </a:lnTo>
                <a:lnTo>
                  <a:pt x="484612" y="1518988"/>
                </a:lnTo>
                <a:lnTo>
                  <a:pt x="487468" y="1535530"/>
                </a:lnTo>
                <a:lnTo>
                  <a:pt x="490323" y="1552072"/>
                </a:lnTo>
                <a:lnTo>
                  <a:pt x="493179" y="1567660"/>
                </a:lnTo>
                <a:lnTo>
                  <a:pt x="496352" y="1582611"/>
                </a:lnTo>
                <a:lnTo>
                  <a:pt x="500159" y="1597563"/>
                </a:lnTo>
                <a:lnTo>
                  <a:pt x="503649" y="1611560"/>
                </a:lnTo>
                <a:lnTo>
                  <a:pt x="507774" y="1624921"/>
                </a:lnTo>
                <a:lnTo>
                  <a:pt x="511899" y="1637646"/>
                </a:lnTo>
                <a:lnTo>
                  <a:pt x="516341" y="1650052"/>
                </a:lnTo>
                <a:lnTo>
                  <a:pt x="520783" y="1661505"/>
                </a:lnTo>
                <a:lnTo>
                  <a:pt x="525859" y="1672639"/>
                </a:lnTo>
                <a:lnTo>
                  <a:pt x="530936" y="1683137"/>
                </a:lnTo>
                <a:lnTo>
                  <a:pt x="536329" y="1692998"/>
                </a:lnTo>
                <a:lnTo>
                  <a:pt x="541723" y="1702224"/>
                </a:lnTo>
                <a:lnTo>
                  <a:pt x="547752" y="1710813"/>
                </a:lnTo>
                <a:lnTo>
                  <a:pt x="553463" y="1718766"/>
                </a:lnTo>
                <a:lnTo>
                  <a:pt x="559808" y="1726083"/>
                </a:lnTo>
                <a:lnTo>
                  <a:pt x="566154" y="1732763"/>
                </a:lnTo>
                <a:lnTo>
                  <a:pt x="573134" y="1739125"/>
                </a:lnTo>
                <a:lnTo>
                  <a:pt x="580114" y="1744215"/>
                </a:lnTo>
                <a:lnTo>
                  <a:pt x="587412" y="1749305"/>
                </a:lnTo>
                <a:lnTo>
                  <a:pt x="594709" y="1753123"/>
                </a:lnTo>
                <a:lnTo>
                  <a:pt x="594709" y="1499901"/>
                </a:lnTo>
                <a:lnTo>
                  <a:pt x="591537" y="1499264"/>
                </a:lnTo>
                <a:lnTo>
                  <a:pt x="588047" y="1498310"/>
                </a:lnTo>
                <a:lnTo>
                  <a:pt x="584874" y="1497038"/>
                </a:lnTo>
                <a:lnTo>
                  <a:pt x="582018" y="1495765"/>
                </a:lnTo>
                <a:lnTo>
                  <a:pt x="579163" y="1494175"/>
                </a:lnTo>
                <a:lnTo>
                  <a:pt x="576307" y="1491948"/>
                </a:lnTo>
                <a:lnTo>
                  <a:pt x="573769" y="1489721"/>
                </a:lnTo>
                <a:lnTo>
                  <a:pt x="571548" y="1487494"/>
                </a:lnTo>
                <a:lnTo>
                  <a:pt x="569327" y="1484949"/>
                </a:lnTo>
                <a:lnTo>
                  <a:pt x="567106" y="1482404"/>
                </a:lnTo>
                <a:lnTo>
                  <a:pt x="565519" y="1479223"/>
                </a:lnTo>
                <a:lnTo>
                  <a:pt x="564250" y="1476360"/>
                </a:lnTo>
                <a:lnTo>
                  <a:pt x="563298" y="1473179"/>
                </a:lnTo>
                <a:lnTo>
                  <a:pt x="562347" y="1469998"/>
                </a:lnTo>
                <a:lnTo>
                  <a:pt x="562029" y="1466180"/>
                </a:lnTo>
                <a:lnTo>
                  <a:pt x="561712" y="1462999"/>
                </a:lnTo>
                <a:lnTo>
                  <a:pt x="561712" y="1425143"/>
                </a:lnTo>
                <a:lnTo>
                  <a:pt x="562029" y="1421007"/>
                </a:lnTo>
                <a:lnTo>
                  <a:pt x="562664" y="1417508"/>
                </a:lnTo>
                <a:lnTo>
                  <a:pt x="563616" y="1414009"/>
                </a:lnTo>
                <a:lnTo>
                  <a:pt x="564885" y="1410191"/>
                </a:lnTo>
                <a:lnTo>
                  <a:pt x="566154" y="1407010"/>
                </a:lnTo>
                <a:lnTo>
                  <a:pt x="568375" y="1403829"/>
                </a:lnTo>
                <a:lnTo>
                  <a:pt x="570596" y="1400966"/>
                </a:lnTo>
                <a:lnTo>
                  <a:pt x="572817" y="1398103"/>
                </a:lnTo>
                <a:lnTo>
                  <a:pt x="575673" y="1395558"/>
                </a:lnTo>
                <a:lnTo>
                  <a:pt x="578528" y="1393649"/>
                </a:lnTo>
                <a:lnTo>
                  <a:pt x="581701" y="1391741"/>
                </a:lnTo>
                <a:lnTo>
                  <a:pt x="584874" y="1390150"/>
                </a:lnTo>
                <a:lnTo>
                  <a:pt x="588364" y="1388878"/>
                </a:lnTo>
                <a:lnTo>
                  <a:pt x="592171" y="1387605"/>
                </a:lnTo>
                <a:lnTo>
                  <a:pt x="595979" y="1386969"/>
                </a:lnTo>
                <a:lnTo>
                  <a:pt x="599786" y="1386969"/>
                </a:lnTo>
                <a:lnTo>
                  <a:pt x="682597" y="1386969"/>
                </a:lnTo>
                <a:lnTo>
                  <a:pt x="686721" y="1386969"/>
                </a:lnTo>
                <a:lnTo>
                  <a:pt x="690529" y="1387605"/>
                </a:lnTo>
                <a:lnTo>
                  <a:pt x="694019" y="1388878"/>
                </a:lnTo>
                <a:lnTo>
                  <a:pt x="697826" y="1390150"/>
                </a:lnTo>
                <a:lnTo>
                  <a:pt x="700999" y="1391741"/>
                </a:lnTo>
                <a:lnTo>
                  <a:pt x="704172" y="1393649"/>
                </a:lnTo>
                <a:lnTo>
                  <a:pt x="707345" y="1395558"/>
                </a:lnTo>
                <a:lnTo>
                  <a:pt x="709883" y="1398103"/>
                </a:lnTo>
                <a:lnTo>
                  <a:pt x="712104" y="1400966"/>
                </a:lnTo>
                <a:lnTo>
                  <a:pt x="714325" y="1403829"/>
                </a:lnTo>
                <a:lnTo>
                  <a:pt x="716229" y="1407010"/>
                </a:lnTo>
                <a:lnTo>
                  <a:pt x="718132" y="1410191"/>
                </a:lnTo>
                <a:lnTo>
                  <a:pt x="719402" y="1414009"/>
                </a:lnTo>
                <a:lnTo>
                  <a:pt x="720353" y="1417508"/>
                </a:lnTo>
                <a:lnTo>
                  <a:pt x="720671" y="1421007"/>
                </a:lnTo>
                <a:lnTo>
                  <a:pt x="720988" y="1425143"/>
                </a:lnTo>
                <a:lnTo>
                  <a:pt x="720988" y="1462999"/>
                </a:lnTo>
                <a:lnTo>
                  <a:pt x="720988" y="1466180"/>
                </a:lnTo>
                <a:lnTo>
                  <a:pt x="720353" y="1469998"/>
                </a:lnTo>
                <a:lnTo>
                  <a:pt x="719719" y="1473179"/>
                </a:lnTo>
                <a:lnTo>
                  <a:pt x="718450" y="1476360"/>
                </a:lnTo>
                <a:lnTo>
                  <a:pt x="716863" y="1479223"/>
                </a:lnTo>
                <a:lnTo>
                  <a:pt x="715277" y="1482404"/>
                </a:lnTo>
                <a:lnTo>
                  <a:pt x="713373" y="1484949"/>
                </a:lnTo>
                <a:lnTo>
                  <a:pt x="711469" y="1487494"/>
                </a:lnTo>
                <a:lnTo>
                  <a:pt x="708931" y="1489721"/>
                </a:lnTo>
                <a:lnTo>
                  <a:pt x="706710" y="1491948"/>
                </a:lnTo>
                <a:lnTo>
                  <a:pt x="703537" y="1494175"/>
                </a:lnTo>
                <a:lnTo>
                  <a:pt x="700682" y="1495765"/>
                </a:lnTo>
                <a:lnTo>
                  <a:pt x="697826" y="1497038"/>
                </a:lnTo>
                <a:lnTo>
                  <a:pt x="694653" y="1498310"/>
                </a:lnTo>
                <a:lnTo>
                  <a:pt x="691163" y="1499264"/>
                </a:lnTo>
                <a:lnTo>
                  <a:pt x="687991" y="1499901"/>
                </a:lnTo>
                <a:lnTo>
                  <a:pt x="687991" y="1753123"/>
                </a:lnTo>
                <a:lnTo>
                  <a:pt x="695605" y="1749305"/>
                </a:lnTo>
                <a:lnTo>
                  <a:pt x="702586" y="1744215"/>
                </a:lnTo>
                <a:lnTo>
                  <a:pt x="709566" y="1739125"/>
                </a:lnTo>
                <a:lnTo>
                  <a:pt x="716229" y="1732763"/>
                </a:lnTo>
                <a:lnTo>
                  <a:pt x="722892" y="1726083"/>
                </a:lnTo>
                <a:lnTo>
                  <a:pt x="729237" y="1718766"/>
                </a:lnTo>
                <a:lnTo>
                  <a:pt x="734948" y="1710813"/>
                </a:lnTo>
                <a:lnTo>
                  <a:pt x="740977" y="1702224"/>
                </a:lnTo>
                <a:lnTo>
                  <a:pt x="746371" y="1692998"/>
                </a:lnTo>
                <a:lnTo>
                  <a:pt x="751447" y="1683137"/>
                </a:lnTo>
                <a:lnTo>
                  <a:pt x="756841" y="1672639"/>
                </a:lnTo>
                <a:lnTo>
                  <a:pt x="761600" y="1661505"/>
                </a:lnTo>
                <a:lnTo>
                  <a:pt x="766359" y="1650052"/>
                </a:lnTo>
                <a:lnTo>
                  <a:pt x="770801" y="1637646"/>
                </a:lnTo>
                <a:lnTo>
                  <a:pt x="774926" y="1624921"/>
                </a:lnTo>
                <a:lnTo>
                  <a:pt x="779051" y="1611560"/>
                </a:lnTo>
                <a:lnTo>
                  <a:pt x="782541" y="1597563"/>
                </a:lnTo>
                <a:lnTo>
                  <a:pt x="786031" y="1582611"/>
                </a:lnTo>
                <a:lnTo>
                  <a:pt x="789521" y="1567660"/>
                </a:lnTo>
                <a:lnTo>
                  <a:pt x="792377" y="1552072"/>
                </a:lnTo>
                <a:lnTo>
                  <a:pt x="795232" y="1535530"/>
                </a:lnTo>
                <a:lnTo>
                  <a:pt x="797770" y="1518988"/>
                </a:lnTo>
                <a:lnTo>
                  <a:pt x="800626" y="1501491"/>
                </a:lnTo>
                <a:lnTo>
                  <a:pt x="802530" y="1483677"/>
                </a:lnTo>
                <a:lnTo>
                  <a:pt x="804751" y="1464908"/>
                </a:lnTo>
                <a:lnTo>
                  <a:pt x="806337" y="1446139"/>
                </a:lnTo>
                <a:lnTo>
                  <a:pt x="807923" y="1426415"/>
                </a:lnTo>
                <a:lnTo>
                  <a:pt x="809193" y="1406374"/>
                </a:lnTo>
                <a:lnTo>
                  <a:pt x="810779" y="1385696"/>
                </a:lnTo>
                <a:lnTo>
                  <a:pt x="811731" y="1364382"/>
                </a:lnTo>
                <a:lnTo>
                  <a:pt x="812365" y="1343069"/>
                </a:lnTo>
                <a:lnTo>
                  <a:pt x="813000" y="1320800"/>
                </a:lnTo>
                <a:lnTo>
                  <a:pt x="840921" y="1322709"/>
                </a:lnTo>
                <a:lnTo>
                  <a:pt x="866621" y="1324300"/>
                </a:lnTo>
                <a:lnTo>
                  <a:pt x="909771" y="1327481"/>
                </a:lnTo>
                <a:lnTo>
                  <a:pt x="938644" y="1330026"/>
                </a:lnTo>
                <a:lnTo>
                  <a:pt x="948797" y="1330980"/>
                </a:lnTo>
                <a:lnTo>
                  <a:pt x="956729" y="1331298"/>
                </a:lnTo>
                <a:lnTo>
                  <a:pt x="964661" y="1331934"/>
                </a:lnTo>
                <a:lnTo>
                  <a:pt x="972593" y="1332889"/>
                </a:lnTo>
                <a:lnTo>
                  <a:pt x="980208" y="1334161"/>
                </a:lnTo>
                <a:lnTo>
                  <a:pt x="987823" y="1335752"/>
                </a:lnTo>
                <a:lnTo>
                  <a:pt x="995437" y="1337979"/>
                </a:lnTo>
                <a:lnTo>
                  <a:pt x="1002418" y="1340205"/>
                </a:lnTo>
                <a:lnTo>
                  <a:pt x="1009715" y="1343387"/>
                </a:lnTo>
                <a:lnTo>
                  <a:pt x="1016378" y="1346250"/>
                </a:lnTo>
                <a:lnTo>
                  <a:pt x="1023358" y="1349749"/>
                </a:lnTo>
                <a:lnTo>
                  <a:pt x="1030021" y="1353885"/>
                </a:lnTo>
                <a:lnTo>
                  <a:pt x="1036050" y="1357702"/>
                </a:lnTo>
                <a:lnTo>
                  <a:pt x="1042395" y="1361837"/>
                </a:lnTo>
                <a:lnTo>
                  <a:pt x="1048106" y="1366927"/>
                </a:lnTo>
                <a:lnTo>
                  <a:pt x="1053817" y="1371699"/>
                </a:lnTo>
                <a:lnTo>
                  <a:pt x="1059211" y="1377107"/>
                </a:lnTo>
                <a:lnTo>
                  <a:pt x="1064605" y="1382197"/>
                </a:lnTo>
                <a:lnTo>
                  <a:pt x="1069364" y="1388241"/>
                </a:lnTo>
                <a:lnTo>
                  <a:pt x="1073806" y="1393967"/>
                </a:lnTo>
                <a:lnTo>
                  <a:pt x="1078248" y="1400012"/>
                </a:lnTo>
                <a:lnTo>
                  <a:pt x="1082373" y="1406374"/>
                </a:lnTo>
                <a:lnTo>
                  <a:pt x="1085863" y="1413054"/>
                </a:lnTo>
                <a:lnTo>
                  <a:pt x="1089670" y="1419735"/>
                </a:lnTo>
                <a:lnTo>
                  <a:pt x="1092843" y="1426734"/>
                </a:lnTo>
                <a:lnTo>
                  <a:pt x="1095381" y="1433732"/>
                </a:lnTo>
                <a:lnTo>
                  <a:pt x="1097920" y="1441049"/>
                </a:lnTo>
                <a:lnTo>
                  <a:pt x="1100141" y="1448684"/>
                </a:lnTo>
                <a:lnTo>
                  <a:pt x="1101727" y="1456000"/>
                </a:lnTo>
                <a:lnTo>
                  <a:pt x="1103314" y="1463635"/>
                </a:lnTo>
                <a:lnTo>
                  <a:pt x="1104265" y="1471588"/>
                </a:lnTo>
                <a:lnTo>
                  <a:pt x="1104900" y="1479541"/>
                </a:lnTo>
                <a:lnTo>
                  <a:pt x="1104900" y="1487494"/>
                </a:lnTo>
                <a:lnTo>
                  <a:pt x="1104900" y="1686000"/>
                </a:lnTo>
                <a:lnTo>
                  <a:pt x="1104900" y="1690135"/>
                </a:lnTo>
                <a:lnTo>
                  <a:pt x="1104265" y="1693953"/>
                </a:lnTo>
                <a:lnTo>
                  <a:pt x="1103631" y="1697770"/>
                </a:lnTo>
                <a:lnTo>
                  <a:pt x="1102362" y="1701906"/>
                </a:lnTo>
                <a:lnTo>
                  <a:pt x="1101093" y="1705405"/>
                </a:lnTo>
                <a:lnTo>
                  <a:pt x="1099189" y="1709222"/>
                </a:lnTo>
                <a:lnTo>
                  <a:pt x="1096968" y="1713040"/>
                </a:lnTo>
                <a:lnTo>
                  <a:pt x="1094430" y="1716221"/>
                </a:lnTo>
                <a:lnTo>
                  <a:pt x="1091891" y="1719720"/>
                </a:lnTo>
                <a:lnTo>
                  <a:pt x="1089036" y="1722901"/>
                </a:lnTo>
                <a:lnTo>
                  <a:pt x="1085546" y="1726719"/>
                </a:lnTo>
                <a:lnTo>
                  <a:pt x="1082056" y="1729900"/>
                </a:lnTo>
                <a:lnTo>
                  <a:pt x="1078248" y="1732763"/>
                </a:lnTo>
                <a:lnTo>
                  <a:pt x="1074124" y="1736262"/>
                </a:lnTo>
                <a:lnTo>
                  <a:pt x="1069682" y="1739125"/>
                </a:lnTo>
                <a:lnTo>
                  <a:pt x="1065240" y="1741989"/>
                </a:lnTo>
                <a:lnTo>
                  <a:pt x="1055404" y="1748033"/>
                </a:lnTo>
                <a:lnTo>
                  <a:pt x="1044299" y="1753441"/>
                </a:lnTo>
                <a:lnTo>
                  <a:pt x="1032560" y="1758531"/>
                </a:lnTo>
                <a:lnTo>
                  <a:pt x="1019868" y="1763939"/>
                </a:lnTo>
                <a:lnTo>
                  <a:pt x="1005908" y="1768392"/>
                </a:lnTo>
                <a:lnTo>
                  <a:pt x="991630" y="1773164"/>
                </a:lnTo>
                <a:lnTo>
                  <a:pt x="976718" y="1777300"/>
                </a:lnTo>
                <a:lnTo>
                  <a:pt x="960854" y="1781117"/>
                </a:lnTo>
                <a:lnTo>
                  <a:pt x="944038" y="1784934"/>
                </a:lnTo>
                <a:lnTo>
                  <a:pt x="927222" y="1788434"/>
                </a:lnTo>
                <a:lnTo>
                  <a:pt x="909454" y="1791615"/>
                </a:lnTo>
                <a:lnTo>
                  <a:pt x="891369" y="1794796"/>
                </a:lnTo>
                <a:lnTo>
                  <a:pt x="872332" y="1797341"/>
                </a:lnTo>
                <a:lnTo>
                  <a:pt x="853295" y="1799886"/>
                </a:lnTo>
                <a:lnTo>
                  <a:pt x="833941" y="1801795"/>
                </a:lnTo>
                <a:lnTo>
                  <a:pt x="813952" y="1804022"/>
                </a:lnTo>
                <a:lnTo>
                  <a:pt x="793328" y="1805930"/>
                </a:lnTo>
                <a:lnTo>
                  <a:pt x="773022" y="1807203"/>
                </a:lnTo>
                <a:lnTo>
                  <a:pt x="752399" y="1808475"/>
                </a:lnTo>
                <a:lnTo>
                  <a:pt x="731458" y="1809748"/>
                </a:lnTo>
                <a:lnTo>
                  <a:pt x="710200" y="1810384"/>
                </a:lnTo>
                <a:lnTo>
                  <a:pt x="688942" y="1811020"/>
                </a:lnTo>
                <a:lnTo>
                  <a:pt x="667684" y="1811338"/>
                </a:lnTo>
                <a:lnTo>
                  <a:pt x="646427" y="1811338"/>
                </a:lnTo>
                <a:lnTo>
                  <a:pt x="625486" y="1811338"/>
                </a:lnTo>
                <a:lnTo>
                  <a:pt x="603911" y="1811020"/>
                </a:lnTo>
                <a:lnTo>
                  <a:pt x="582653" y="1810384"/>
                </a:lnTo>
                <a:lnTo>
                  <a:pt x="561395" y="1809748"/>
                </a:lnTo>
                <a:lnTo>
                  <a:pt x="540137" y="1808475"/>
                </a:lnTo>
                <a:lnTo>
                  <a:pt x="518879" y="1807203"/>
                </a:lnTo>
                <a:lnTo>
                  <a:pt x="498573" y="1805930"/>
                </a:lnTo>
                <a:lnTo>
                  <a:pt x="477632" y="1804022"/>
                </a:lnTo>
                <a:lnTo>
                  <a:pt x="457326" y="1801795"/>
                </a:lnTo>
                <a:lnTo>
                  <a:pt x="437337" y="1799886"/>
                </a:lnTo>
                <a:lnTo>
                  <a:pt x="417983" y="1797341"/>
                </a:lnTo>
                <a:lnTo>
                  <a:pt x="398629" y="1794796"/>
                </a:lnTo>
                <a:lnTo>
                  <a:pt x="379909" y="1791615"/>
                </a:lnTo>
                <a:lnTo>
                  <a:pt x="361824" y="1788434"/>
                </a:lnTo>
                <a:lnTo>
                  <a:pt x="344056" y="1784934"/>
                </a:lnTo>
                <a:lnTo>
                  <a:pt x="327240" y="1781117"/>
                </a:lnTo>
                <a:lnTo>
                  <a:pt x="310741" y="1777300"/>
                </a:lnTo>
                <a:lnTo>
                  <a:pt x="295195" y="1773164"/>
                </a:lnTo>
                <a:lnTo>
                  <a:pt x="280600" y="1768392"/>
                </a:lnTo>
                <a:lnTo>
                  <a:pt x="266322" y="1763939"/>
                </a:lnTo>
                <a:lnTo>
                  <a:pt x="252996" y="1758531"/>
                </a:lnTo>
                <a:lnTo>
                  <a:pt x="240622" y="1753441"/>
                </a:lnTo>
                <a:lnTo>
                  <a:pt x="229517" y="1748033"/>
                </a:lnTo>
                <a:lnTo>
                  <a:pt x="219047" y="1741989"/>
                </a:lnTo>
                <a:lnTo>
                  <a:pt x="214288" y="1739125"/>
                </a:lnTo>
                <a:lnTo>
                  <a:pt x="209846" y="1736262"/>
                </a:lnTo>
                <a:lnTo>
                  <a:pt x="205404" y="1732763"/>
                </a:lnTo>
                <a:lnTo>
                  <a:pt x="201596" y="1729900"/>
                </a:lnTo>
                <a:lnTo>
                  <a:pt x="198106" y="1726719"/>
                </a:lnTo>
                <a:lnTo>
                  <a:pt x="194299" y="1722901"/>
                </a:lnTo>
                <a:lnTo>
                  <a:pt x="191443" y="1719720"/>
                </a:lnTo>
                <a:lnTo>
                  <a:pt x="188588" y="1716221"/>
                </a:lnTo>
                <a:lnTo>
                  <a:pt x="186367" y="1713040"/>
                </a:lnTo>
                <a:lnTo>
                  <a:pt x="183828" y="1709222"/>
                </a:lnTo>
                <a:lnTo>
                  <a:pt x="181925" y="1705405"/>
                </a:lnTo>
                <a:lnTo>
                  <a:pt x="180338" y="1701906"/>
                </a:lnTo>
                <a:lnTo>
                  <a:pt x="179386" y="1697770"/>
                </a:lnTo>
                <a:lnTo>
                  <a:pt x="178435" y="1693953"/>
                </a:lnTo>
                <a:lnTo>
                  <a:pt x="177800" y="1690135"/>
                </a:lnTo>
                <a:lnTo>
                  <a:pt x="177800" y="1686000"/>
                </a:lnTo>
                <a:lnTo>
                  <a:pt x="177800" y="1487494"/>
                </a:lnTo>
                <a:lnTo>
                  <a:pt x="178117" y="1479541"/>
                </a:lnTo>
                <a:lnTo>
                  <a:pt x="178435" y="1471588"/>
                </a:lnTo>
                <a:lnTo>
                  <a:pt x="179386" y="1463635"/>
                </a:lnTo>
                <a:lnTo>
                  <a:pt x="180973" y="1456000"/>
                </a:lnTo>
                <a:lnTo>
                  <a:pt x="182559" y="1448684"/>
                </a:lnTo>
                <a:lnTo>
                  <a:pt x="184463" y="1441049"/>
                </a:lnTo>
                <a:lnTo>
                  <a:pt x="187318" y="1433732"/>
                </a:lnTo>
                <a:lnTo>
                  <a:pt x="190174" y="1426734"/>
                </a:lnTo>
                <a:lnTo>
                  <a:pt x="193030" y="1419735"/>
                </a:lnTo>
                <a:lnTo>
                  <a:pt x="196520" y="1413054"/>
                </a:lnTo>
                <a:lnTo>
                  <a:pt x="200327" y="1406374"/>
                </a:lnTo>
                <a:lnTo>
                  <a:pt x="204452" y="1400012"/>
                </a:lnTo>
                <a:lnTo>
                  <a:pt x="208576" y="1393967"/>
                </a:lnTo>
                <a:lnTo>
                  <a:pt x="213336" y="1388241"/>
                </a:lnTo>
                <a:lnTo>
                  <a:pt x="218095" y="1382197"/>
                </a:lnTo>
                <a:lnTo>
                  <a:pt x="223489" y="1377107"/>
                </a:lnTo>
                <a:lnTo>
                  <a:pt x="228883" y="1371699"/>
                </a:lnTo>
                <a:lnTo>
                  <a:pt x="234594" y="1366927"/>
                </a:lnTo>
                <a:lnTo>
                  <a:pt x="240305" y="1361837"/>
                </a:lnTo>
                <a:lnTo>
                  <a:pt x="246650" y="1357702"/>
                </a:lnTo>
                <a:lnTo>
                  <a:pt x="252679" y="1353885"/>
                </a:lnTo>
                <a:lnTo>
                  <a:pt x="259659" y="1349749"/>
                </a:lnTo>
                <a:lnTo>
                  <a:pt x="266005" y="1346250"/>
                </a:lnTo>
                <a:lnTo>
                  <a:pt x="272985" y="1343387"/>
                </a:lnTo>
                <a:lnTo>
                  <a:pt x="280282" y="1340205"/>
                </a:lnTo>
                <a:lnTo>
                  <a:pt x="287263" y="1337979"/>
                </a:lnTo>
                <a:lnTo>
                  <a:pt x="294877" y="1335752"/>
                </a:lnTo>
                <a:lnTo>
                  <a:pt x="302492" y="1334161"/>
                </a:lnTo>
                <a:lnTo>
                  <a:pt x="310107" y="1332889"/>
                </a:lnTo>
                <a:lnTo>
                  <a:pt x="318039" y="1331934"/>
                </a:lnTo>
                <a:lnTo>
                  <a:pt x="325971" y="1331298"/>
                </a:lnTo>
                <a:lnTo>
                  <a:pt x="333903" y="1330980"/>
                </a:lnTo>
                <a:lnTo>
                  <a:pt x="344056" y="1330026"/>
                </a:lnTo>
                <a:lnTo>
                  <a:pt x="372929" y="1327481"/>
                </a:lnTo>
                <a:lnTo>
                  <a:pt x="415762" y="1324300"/>
                </a:lnTo>
                <a:lnTo>
                  <a:pt x="441779" y="1322709"/>
                </a:lnTo>
                <a:lnTo>
                  <a:pt x="470017" y="1320800"/>
                </a:lnTo>
                <a:close/>
                <a:moveTo>
                  <a:pt x="1004887" y="995363"/>
                </a:moveTo>
                <a:lnTo>
                  <a:pt x="1176337" y="995363"/>
                </a:lnTo>
                <a:lnTo>
                  <a:pt x="1176337" y="1265238"/>
                </a:lnTo>
                <a:lnTo>
                  <a:pt x="1004887" y="1265238"/>
                </a:lnTo>
                <a:lnTo>
                  <a:pt x="1004887" y="995363"/>
                </a:lnTo>
                <a:close/>
                <a:moveTo>
                  <a:pt x="493561" y="847408"/>
                </a:moveTo>
                <a:lnTo>
                  <a:pt x="491024" y="847726"/>
                </a:lnTo>
                <a:lnTo>
                  <a:pt x="488804" y="848043"/>
                </a:lnTo>
                <a:lnTo>
                  <a:pt x="485950" y="848996"/>
                </a:lnTo>
                <a:lnTo>
                  <a:pt x="483730" y="849948"/>
                </a:lnTo>
                <a:lnTo>
                  <a:pt x="481510" y="851218"/>
                </a:lnTo>
                <a:lnTo>
                  <a:pt x="479290" y="852806"/>
                </a:lnTo>
                <a:lnTo>
                  <a:pt x="475167" y="856933"/>
                </a:lnTo>
                <a:lnTo>
                  <a:pt x="470727" y="861061"/>
                </a:lnTo>
                <a:lnTo>
                  <a:pt x="466604" y="865823"/>
                </a:lnTo>
                <a:lnTo>
                  <a:pt x="462482" y="871221"/>
                </a:lnTo>
                <a:lnTo>
                  <a:pt x="454553" y="882651"/>
                </a:lnTo>
                <a:lnTo>
                  <a:pt x="448527" y="890906"/>
                </a:lnTo>
                <a:lnTo>
                  <a:pt x="442819" y="899478"/>
                </a:lnTo>
                <a:lnTo>
                  <a:pt x="436793" y="908368"/>
                </a:lnTo>
                <a:lnTo>
                  <a:pt x="431402" y="917893"/>
                </a:lnTo>
                <a:lnTo>
                  <a:pt x="429499" y="926783"/>
                </a:lnTo>
                <a:lnTo>
                  <a:pt x="427596" y="935673"/>
                </a:lnTo>
                <a:lnTo>
                  <a:pt x="426010" y="945198"/>
                </a:lnTo>
                <a:lnTo>
                  <a:pt x="424742" y="954406"/>
                </a:lnTo>
                <a:lnTo>
                  <a:pt x="423790" y="963931"/>
                </a:lnTo>
                <a:lnTo>
                  <a:pt x="423156" y="973773"/>
                </a:lnTo>
                <a:lnTo>
                  <a:pt x="422839" y="982981"/>
                </a:lnTo>
                <a:lnTo>
                  <a:pt x="422839" y="992823"/>
                </a:lnTo>
                <a:lnTo>
                  <a:pt x="423156" y="1007111"/>
                </a:lnTo>
                <a:lnTo>
                  <a:pt x="424107" y="1020764"/>
                </a:lnTo>
                <a:lnTo>
                  <a:pt x="426010" y="1034099"/>
                </a:lnTo>
                <a:lnTo>
                  <a:pt x="428547" y="1047434"/>
                </a:lnTo>
                <a:lnTo>
                  <a:pt x="432036" y="1060769"/>
                </a:lnTo>
                <a:lnTo>
                  <a:pt x="435525" y="1073469"/>
                </a:lnTo>
                <a:lnTo>
                  <a:pt x="439965" y="1086169"/>
                </a:lnTo>
                <a:lnTo>
                  <a:pt x="445039" y="1098551"/>
                </a:lnTo>
                <a:lnTo>
                  <a:pt x="450430" y="1110934"/>
                </a:lnTo>
                <a:lnTo>
                  <a:pt x="456456" y="1122999"/>
                </a:lnTo>
                <a:lnTo>
                  <a:pt x="462799" y="1134429"/>
                </a:lnTo>
                <a:lnTo>
                  <a:pt x="469459" y="1145541"/>
                </a:lnTo>
                <a:lnTo>
                  <a:pt x="477070" y="1156019"/>
                </a:lnTo>
                <a:lnTo>
                  <a:pt x="484364" y="1166496"/>
                </a:lnTo>
                <a:lnTo>
                  <a:pt x="492293" y="1176656"/>
                </a:lnTo>
                <a:lnTo>
                  <a:pt x="500539" y="1186181"/>
                </a:lnTo>
                <a:lnTo>
                  <a:pt x="508784" y="1195389"/>
                </a:lnTo>
                <a:lnTo>
                  <a:pt x="517347" y="1204279"/>
                </a:lnTo>
                <a:lnTo>
                  <a:pt x="526227" y="1212216"/>
                </a:lnTo>
                <a:lnTo>
                  <a:pt x="535107" y="1220154"/>
                </a:lnTo>
                <a:lnTo>
                  <a:pt x="543987" y="1227456"/>
                </a:lnTo>
                <a:lnTo>
                  <a:pt x="553184" y="1234124"/>
                </a:lnTo>
                <a:lnTo>
                  <a:pt x="562381" y="1240474"/>
                </a:lnTo>
                <a:lnTo>
                  <a:pt x="571578" y="1245871"/>
                </a:lnTo>
                <a:lnTo>
                  <a:pt x="580775" y="1250951"/>
                </a:lnTo>
                <a:lnTo>
                  <a:pt x="589655" y="1255079"/>
                </a:lnTo>
                <a:lnTo>
                  <a:pt x="598853" y="1258889"/>
                </a:lnTo>
                <a:lnTo>
                  <a:pt x="607732" y="1262381"/>
                </a:lnTo>
                <a:lnTo>
                  <a:pt x="616612" y="1264604"/>
                </a:lnTo>
                <a:lnTo>
                  <a:pt x="624858" y="1266509"/>
                </a:lnTo>
                <a:lnTo>
                  <a:pt x="633421" y="1267461"/>
                </a:lnTo>
                <a:lnTo>
                  <a:pt x="641349" y="1267779"/>
                </a:lnTo>
                <a:lnTo>
                  <a:pt x="649595" y="1267461"/>
                </a:lnTo>
                <a:lnTo>
                  <a:pt x="657524" y="1266509"/>
                </a:lnTo>
                <a:lnTo>
                  <a:pt x="666404" y="1264604"/>
                </a:lnTo>
                <a:lnTo>
                  <a:pt x="674967" y="1262381"/>
                </a:lnTo>
                <a:lnTo>
                  <a:pt x="684164" y="1258889"/>
                </a:lnTo>
                <a:lnTo>
                  <a:pt x="692726" y="1255079"/>
                </a:lnTo>
                <a:lnTo>
                  <a:pt x="701924" y="1250951"/>
                </a:lnTo>
                <a:lnTo>
                  <a:pt x="711121" y="1245871"/>
                </a:lnTo>
                <a:lnTo>
                  <a:pt x="720318" y="1240474"/>
                </a:lnTo>
                <a:lnTo>
                  <a:pt x="729515" y="1234124"/>
                </a:lnTo>
                <a:lnTo>
                  <a:pt x="738395" y="1227456"/>
                </a:lnTo>
                <a:lnTo>
                  <a:pt x="747592" y="1220154"/>
                </a:lnTo>
                <a:lnTo>
                  <a:pt x="756472" y="1212216"/>
                </a:lnTo>
                <a:lnTo>
                  <a:pt x="765352" y="1204279"/>
                </a:lnTo>
                <a:lnTo>
                  <a:pt x="773915" y="1195389"/>
                </a:lnTo>
                <a:lnTo>
                  <a:pt x="782160" y="1186181"/>
                </a:lnTo>
                <a:lnTo>
                  <a:pt x="790406" y="1176656"/>
                </a:lnTo>
                <a:lnTo>
                  <a:pt x="798652" y="1166496"/>
                </a:lnTo>
                <a:lnTo>
                  <a:pt x="805946" y="1156019"/>
                </a:lnTo>
                <a:lnTo>
                  <a:pt x="813240" y="1145541"/>
                </a:lnTo>
                <a:lnTo>
                  <a:pt x="819900" y="1134429"/>
                </a:lnTo>
                <a:lnTo>
                  <a:pt x="826243" y="1122999"/>
                </a:lnTo>
                <a:lnTo>
                  <a:pt x="831952" y="1110934"/>
                </a:lnTo>
                <a:lnTo>
                  <a:pt x="837660" y="1098551"/>
                </a:lnTo>
                <a:lnTo>
                  <a:pt x="842417" y="1086169"/>
                </a:lnTo>
                <a:lnTo>
                  <a:pt x="847174" y="1073469"/>
                </a:lnTo>
                <a:lnTo>
                  <a:pt x="850980" y="1060769"/>
                </a:lnTo>
                <a:lnTo>
                  <a:pt x="853834" y="1047434"/>
                </a:lnTo>
                <a:lnTo>
                  <a:pt x="856689" y="1034099"/>
                </a:lnTo>
                <a:lnTo>
                  <a:pt x="858592" y="1020764"/>
                </a:lnTo>
                <a:lnTo>
                  <a:pt x="859543" y="1007111"/>
                </a:lnTo>
                <a:lnTo>
                  <a:pt x="860177" y="992823"/>
                </a:lnTo>
                <a:lnTo>
                  <a:pt x="859860" y="984886"/>
                </a:lnTo>
                <a:lnTo>
                  <a:pt x="859543" y="976313"/>
                </a:lnTo>
                <a:lnTo>
                  <a:pt x="837343" y="975361"/>
                </a:lnTo>
                <a:lnTo>
                  <a:pt x="814509" y="973773"/>
                </a:lnTo>
                <a:lnTo>
                  <a:pt x="791040" y="970916"/>
                </a:lnTo>
                <a:lnTo>
                  <a:pt x="767255" y="968058"/>
                </a:lnTo>
                <a:lnTo>
                  <a:pt x="743469" y="964566"/>
                </a:lnTo>
                <a:lnTo>
                  <a:pt x="719366" y="960438"/>
                </a:lnTo>
                <a:lnTo>
                  <a:pt x="695898" y="955041"/>
                </a:lnTo>
                <a:lnTo>
                  <a:pt x="684481" y="952501"/>
                </a:lnTo>
                <a:lnTo>
                  <a:pt x="673064" y="949643"/>
                </a:lnTo>
                <a:lnTo>
                  <a:pt x="661964" y="946468"/>
                </a:lnTo>
                <a:lnTo>
                  <a:pt x="651181" y="943293"/>
                </a:lnTo>
                <a:lnTo>
                  <a:pt x="640398" y="940118"/>
                </a:lnTo>
                <a:lnTo>
                  <a:pt x="629932" y="936308"/>
                </a:lnTo>
                <a:lnTo>
                  <a:pt x="620101" y="932816"/>
                </a:lnTo>
                <a:lnTo>
                  <a:pt x="610270" y="929006"/>
                </a:lnTo>
                <a:lnTo>
                  <a:pt x="601073" y="924878"/>
                </a:lnTo>
                <a:lnTo>
                  <a:pt x="592510" y="921068"/>
                </a:lnTo>
                <a:lnTo>
                  <a:pt x="583947" y="916941"/>
                </a:lnTo>
                <a:lnTo>
                  <a:pt x="576018" y="912178"/>
                </a:lnTo>
                <a:lnTo>
                  <a:pt x="568724" y="907733"/>
                </a:lnTo>
                <a:lnTo>
                  <a:pt x="561747" y="903288"/>
                </a:lnTo>
                <a:lnTo>
                  <a:pt x="555404" y="898208"/>
                </a:lnTo>
                <a:lnTo>
                  <a:pt x="550013" y="893128"/>
                </a:lnTo>
                <a:lnTo>
                  <a:pt x="544938" y="887731"/>
                </a:lnTo>
                <a:lnTo>
                  <a:pt x="540498" y="882651"/>
                </a:lnTo>
                <a:lnTo>
                  <a:pt x="536376" y="876936"/>
                </a:lnTo>
                <a:lnTo>
                  <a:pt x="532253" y="872173"/>
                </a:lnTo>
                <a:lnTo>
                  <a:pt x="528447" y="867728"/>
                </a:lnTo>
                <a:lnTo>
                  <a:pt x="524641" y="863601"/>
                </a:lnTo>
                <a:lnTo>
                  <a:pt x="520836" y="860426"/>
                </a:lnTo>
                <a:lnTo>
                  <a:pt x="517347" y="857251"/>
                </a:lnTo>
                <a:lnTo>
                  <a:pt x="514176" y="854393"/>
                </a:lnTo>
                <a:lnTo>
                  <a:pt x="511004" y="852488"/>
                </a:lnTo>
                <a:lnTo>
                  <a:pt x="507833" y="850583"/>
                </a:lnTo>
                <a:lnTo>
                  <a:pt x="504661" y="849313"/>
                </a:lnTo>
                <a:lnTo>
                  <a:pt x="501807" y="848361"/>
                </a:lnTo>
                <a:lnTo>
                  <a:pt x="499270" y="847726"/>
                </a:lnTo>
                <a:lnTo>
                  <a:pt x="496099" y="847408"/>
                </a:lnTo>
                <a:lnTo>
                  <a:pt x="493561" y="847408"/>
                </a:lnTo>
                <a:close/>
                <a:moveTo>
                  <a:pt x="1304925" y="828675"/>
                </a:moveTo>
                <a:lnTo>
                  <a:pt x="1476375" y="828675"/>
                </a:lnTo>
                <a:lnTo>
                  <a:pt x="1476375" y="1252538"/>
                </a:lnTo>
                <a:lnTo>
                  <a:pt x="1304925" y="1252538"/>
                </a:lnTo>
                <a:lnTo>
                  <a:pt x="1304925" y="828675"/>
                </a:lnTo>
                <a:close/>
                <a:moveTo>
                  <a:pt x="634055" y="655638"/>
                </a:moveTo>
                <a:lnTo>
                  <a:pt x="641349" y="655638"/>
                </a:lnTo>
                <a:lnTo>
                  <a:pt x="648644" y="655638"/>
                </a:lnTo>
                <a:lnTo>
                  <a:pt x="655938" y="655956"/>
                </a:lnTo>
                <a:lnTo>
                  <a:pt x="662915" y="656591"/>
                </a:lnTo>
                <a:lnTo>
                  <a:pt x="669892" y="657226"/>
                </a:lnTo>
                <a:lnTo>
                  <a:pt x="677187" y="658178"/>
                </a:lnTo>
                <a:lnTo>
                  <a:pt x="684164" y="659766"/>
                </a:lnTo>
                <a:lnTo>
                  <a:pt x="691141" y="661036"/>
                </a:lnTo>
                <a:lnTo>
                  <a:pt x="698118" y="662623"/>
                </a:lnTo>
                <a:lnTo>
                  <a:pt x="704778" y="664211"/>
                </a:lnTo>
                <a:lnTo>
                  <a:pt x="711438" y="666433"/>
                </a:lnTo>
                <a:lnTo>
                  <a:pt x="718415" y="668338"/>
                </a:lnTo>
                <a:lnTo>
                  <a:pt x="724758" y="670878"/>
                </a:lnTo>
                <a:lnTo>
                  <a:pt x="731418" y="673418"/>
                </a:lnTo>
                <a:lnTo>
                  <a:pt x="737761" y="676276"/>
                </a:lnTo>
                <a:lnTo>
                  <a:pt x="744421" y="679133"/>
                </a:lnTo>
                <a:lnTo>
                  <a:pt x="750446" y="682308"/>
                </a:lnTo>
                <a:lnTo>
                  <a:pt x="763132" y="688976"/>
                </a:lnTo>
                <a:lnTo>
                  <a:pt x="775500" y="696596"/>
                </a:lnTo>
                <a:lnTo>
                  <a:pt x="787235" y="704533"/>
                </a:lnTo>
                <a:lnTo>
                  <a:pt x="798652" y="713423"/>
                </a:lnTo>
                <a:lnTo>
                  <a:pt x="809435" y="722631"/>
                </a:lnTo>
                <a:lnTo>
                  <a:pt x="819900" y="732791"/>
                </a:lnTo>
                <a:lnTo>
                  <a:pt x="830049" y="743586"/>
                </a:lnTo>
                <a:lnTo>
                  <a:pt x="839880" y="754698"/>
                </a:lnTo>
                <a:lnTo>
                  <a:pt x="849394" y="766446"/>
                </a:lnTo>
                <a:lnTo>
                  <a:pt x="858274" y="778511"/>
                </a:lnTo>
                <a:lnTo>
                  <a:pt x="866520" y="791211"/>
                </a:lnTo>
                <a:lnTo>
                  <a:pt x="874449" y="804546"/>
                </a:lnTo>
                <a:lnTo>
                  <a:pt x="881743" y="818198"/>
                </a:lnTo>
                <a:lnTo>
                  <a:pt x="888403" y="832168"/>
                </a:lnTo>
                <a:lnTo>
                  <a:pt x="894746" y="847091"/>
                </a:lnTo>
                <a:lnTo>
                  <a:pt x="900137" y="861696"/>
                </a:lnTo>
                <a:lnTo>
                  <a:pt x="905529" y="876936"/>
                </a:lnTo>
                <a:lnTo>
                  <a:pt x="909651" y="892811"/>
                </a:lnTo>
                <a:lnTo>
                  <a:pt x="913457" y="908686"/>
                </a:lnTo>
                <a:lnTo>
                  <a:pt x="916946" y="924878"/>
                </a:lnTo>
                <a:lnTo>
                  <a:pt x="919166" y="941706"/>
                </a:lnTo>
                <a:lnTo>
                  <a:pt x="921068" y="958533"/>
                </a:lnTo>
                <a:lnTo>
                  <a:pt x="922020" y="975678"/>
                </a:lnTo>
                <a:lnTo>
                  <a:pt x="922337" y="992823"/>
                </a:lnTo>
                <a:lnTo>
                  <a:pt x="922337" y="1002031"/>
                </a:lnTo>
                <a:lnTo>
                  <a:pt x="922020" y="1010921"/>
                </a:lnTo>
                <a:lnTo>
                  <a:pt x="921386" y="1019811"/>
                </a:lnTo>
                <a:lnTo>
                  <a:pt x="920434" y="1028384"/>
                </a:lnTo>
                <a:lnTo>
                  <a:pt x="919483" y="1037274"/>
                </a:lnTo>
                <a:lnTo>
                  <a:pt x="918214" y="1045846"/>
                </a:lnTo>
                <a:lnTo>
                  <a:pt x="916628" y="1054419"/>
                </a:lnTo>
                <a:lnTo>
                  <a:pt x="915043" y="1062674"/>
                </a:lnTo>
                <a:lnTo>
                  <a:pt x="912823" y="1070929"/>
                </a:lnTo>
                <a:lnTo>
                  <a:pt x="910603" y="1079501"/>
                </a:lnTo>
                <a:lnTo>
                  <a:pt x="908383" y="1087756"/>
                </a:lnTo>
                <a:lnTo>
                  <a:pt x="906163" y="1095694"/>
                </a:lnTo>
                <a:lnTo>
                  <a:pt x="903309" y="1103631"/>
                </a:lnTo>
                <a:lnTo>
                  <a:pt x="900137" y="1111569"/>
                </a:lnTo>
                <a:lnTo>
                  <a:pt x="897283" y="1119189"/>
                </a:lnTo>
                <a:lnTo>
                  <a:pt x="894111" y="1126809"/>
                </a:lnTo>
                <a:lnTo>
                  <a:pt x="887134" y="1141731"/>
                </a:lnTo>
                <a:lnTo>
                  <a:pt x="879523" y="1156336"/>
                </a:lnTo>
                <a:lnTo>
                  <a:pt x="871277" y="1170624"/>
                </a:lnTo>
                <a:lnTo>
                  <a:pt x="862714" y="1184276"/>
                </a:lnTo>
                <a:lnTo>
                  <a:pt x="853517" y="1197611"/>
                </a:lnTo>
                <a:lnTo>
                  <a:pt x="843686" y="1209994"/>
                </a:lnTo>
                <a:lnTo>
                  <a:pt x="833854" y="1222376"/>
                </a:lnTo>
                <a:lnTo>
                  <a:pt x="823389" y="1233806"/>
                </a:lnTo>
                <a:lnTo>
                  <a:pt x="812606" y="1244919"/>
                </a:lnTo>
                <a:lnTo>
                  <a:pt x="801823" y="1255396"/>
                </a:lnTo>
                <a:lnTo>
                  <a:pt x="790406" y="1265239"/>
                </a:lnTo>
                <a:lnTo>
                  <a:pt x="778989" y="1274446"/>
                </a:lnTo>
                <a:lnTo>
                  <a:pt x="767255" y="1282701"/>
                </a:lnTo>
                <a:lnTo>
                  <a:pt x="755521" y="1290956"/>
                </a:lnTo>
                <a:lnTo>
                  <a:pt x="743786" y="1298259"/>
                </a:lnTo>
                <a:lnTo>
                  <a:pt x="732052" y="1304609"/>
                </a:lnTo>
                <a:lnTo>
                  <a:pt x="720318" y="1310641"/>
                </a:lnTo>
                <a:lnTo>
                  <a:pt x="708584" y="1315721"/>
                </a:lnTo>
                <a:lnTo>
                  <a:pt x="696849" y="1320166"/>
                </a:lnTo>
                <a:lnTo>
                  <a:pt x="685432" y="1323659"/>
                </a:lnTo>
                <a:lnTo>
                  <a:pt x="674015" y="1326516"/>
                </a:lnTo>
                <a:lnTo>
                  <a:pt x="662915" y="1328421"/>
                </a:lnTo>
                <a:lnTo>
                  <a:pt x="657207" y="1329374"/>
                </a:lnTo>
                <a:lnTo>
                  <a:pt x="652132" y="1329691"/>
                </a:lnTo>
                <a:lnTo>
                  <a:pt x="646424" y="1330009"/>
                </a:lnTo>
                <a:lnTo>
                  <a:pt x="641349" y="1330326"/>
                </a:lnTo>
                <a:lnTo>
                  <a:pt x="635958" y="1330009"/>
                </a:lnTo>
                <a:lnTo>
                  <a:pt x="630884" y="1329691"/>
                </a:lnTo>
                <a:lnTo>
                  <a:pt x="625492" y="1329374"/>
                </a:lnTo>
                <a:lnTo>
                  <a:pt x="620101" y="1328421"/>
                </a:lnTo>
                <a:lnTo>
                  <a:pt x="609001" y="1326516"/>
                </a:lnTo>
                <a:lnTo>
                  <a:pt x="597584" y="1323659"/>
                </a:lnTo>
                <a:lnTo>
                  <a:pt x="585850" y="1320166"/>
                </a:lnTo>
                <a:lnTo>
                  <a:pt x="574433" y="1315721"/>
                </a:lnTo>
                <a:lnTo>
                  <a:pt x="562698" y="1310641"/>
                </a:lnTo>
                <a:lnTo>
                  <a:pt x="550647" y="1304609"/>
                </a:lnTo>
                <a:lnTo>
                  <a:pt x="538913" y="1298259"/>
                </a:lnTo>
                <a:lnTo>
                  <a:pt x="527179" y="1290956"/>
                </a:lnTo>
                <a:lnTo>
                  <a:pt x="515444" y="1282701"/>
                </a:lnTo>
                <a:lnTo>
                  <a:pt x="503710" y="1274446"/>
                </a:lnTo>
                <a:lnTo>
                  <a:pt x="492293" y="1265239"/>
                </a:lnTo>
                <a:lnTo>
                  <a:pt x="481193" y="1255396"/>
                </a:lnTo>
                <a:lnTo>
                  <a:pt x="470093" y="1244919"/>
                </a:lnTo>
                <a:lnTo>
                  <a:pt x="459310" y="1233806"/>
                </a:lnTo>
                <a:lnTo>
                  <a:pt x="448845" y="1222376"/>
                </a:lnTo>
                <a:lnTo>
                  <a:pt x="438696" y="1209994"/>
                </a:lnTo>
                <a:lnTo>
                  <a:pt x="429499" y="1197611"/>
                </a:lnTo>
                <a:lnTo>
                  <a:pt x="419985" y="1184276"/>
                </a:lnTo>
                <a:lnTo>
                  <a:pt x="411422" y="1170624"/>
                </a:lnTo>
                <a:lnTo>
                  <a:pt x="403176" y="1156336"/>
                </a:lnTo>
                <a:lnTo>
                  <a:pt x="395565" y="1141731"/>
                </a:lnTo>
                <a:lnTo>
                  <a:pt x="388588" y="1126809"/>
                </a:lnTo>
                <a:lnTo>
                  <a:pt x="385416" y="1119189"/>
                </a:lnTo>
                <a:lnTo>
                  <a:pt x="382245" y="1111569"/>
                </a:lnTo>
                <a:lnTo>
                  <a:pt x="379390" y="1103631"/>
                </a:lnTo>
                <a:lnTo>
                  <a:pt x="376853" y="1095694"/>
                </a:lnTo>
                <a:lnTo>
                  <a:pt x="374316" y="1087756"/>
                </a:lnTo>
                <a:lnTo>
                  <a:pt x="372096" y="1079501"/>
                </a:lnTo>
                <a:lnTo>
                  <a:pt x="369559" y="1070929"/>
                </a:lnTo>
                <a:lnTo>
                  <a:pt x="367656" y="1062674"/>
                </a:lnTo>
                <a:lnTo>
                  <a:pt x="366071" y="1054419"/>
                </a:lnTo>
                <a:lnTo>
                  <a:pt x="364485" y="1045846"/>
                </a:lnTo>
                <a:lnTo>
                  <a:pt x="363216" y="1037274"/>
                </a:lnTo>
                <a:lnTo>
                  <a:pt x="362265" y="1028384"/>
                </a:lnTo>
                <a:lnTo>
                  <a:pt x="361313" y="1019811"/>
                </a:lnTo>
                <a:lnTo>
                  <a:pt x="360996" y="1010921"/>
                </a:lnTo>
                <a:lnTo>
                  <a:pt x="360362" y="1002031"/>
                </a:lnTo>
                <a:lnTo>
                  <a:pt x="360362" y="992823"/>
                </a:lnTo>
                <a:lnTo>
                  <a:pt x="360679" y="975678"/>
                </a:lnTo>
                <a:lnTo>
                  <a:pt x="361948" y="958533"/>
                </a:lnTo>
                <a:lnTo>
                  <a:pt x="363533" y="941706"/>
                </a:lnTo>
                <a:lnTo>
                  <a:pt x="366071" y="924878"/>
                </a:lnTo>
                <a:lnTo>
                  <a:pt x="368925" y="908686"/>
                </a:lnTo>
                <a:lnTo>
                  <a:pt x="373048" y="892811"/>
                </a:lnTo>
                <a:lnTo>
                  <a:pt x="377171" y="876936"/>
                </a:lnTo>
                <a:lnTo>
                  <a:pt x="382245" y="861696"/>
                </a:lnTo>
                <a:lnTo>
                  <a:pt x="387953" y="847091"/>
                </a:lnTo>
                <a:lnTo>
                  <a:pt x="393979" y="832168"/>
                </a:lnTo>
                <a:lnTo>
                  <a:pt x="400956" y="818198"/>
                </a:lnTo>
                <a:lnTo>
                  <a:pt x="408568" y="804546"/>
                </a:lnTo>
                <a:lnTo>
                  <a:pt x="416179" y="791211"/>
                </a:lnTo>
                <a:lnTo>
                  <a:pt x="424425" y="778511"/>
                </a:lnTo>
                <a:lnTo>
                  <a:pt x="433305" y="766446"/>
                </a:lnTo>
                <a:lnTo>
                  <a:pt x="442819" y="754698"/>
                </a:lnTo>
                <a:lnTo>
                  <a:pt x="452650" y="743586"/>
                </a:lnTo>
                <a:lnTo>
                  <a:pt x="462482" y="732791"/>
                </a:lnTo>
                <a:lnTo>
                  <a:pt x="473264" y="722631"/>
                </a:lnTo>
                <a:lnTo>
                  <a:pt x="484047" y="713423"/>
                </a:lnTo>
                <a:lnTo>
                  <a:pt x="495464" y="704533"/>
                </a:lnTo>
                <a:lnTo>
                  <a:pt x="507516" y="696596"/>
                </a:lnTo>
                <a:lnTo>
                  <a:pt x="519567" y="688976"/>
                </a:lnTo>
                <a:lnTo>
                  <a:pt x="531936" y="682308"/>
                </a:lnTo>
                <a:lnTo>
                  <a:pt x="538278" y="679133"/>
                </a:lnTo>
                <a:lnTo>
                  <a:pt x="544938" y="676276"/>
                </a:lnTo>
                <a:lnTo>
                  <a:pt x="551281" y="673418"/>
                </a:lnTo>
                <a:lnTo>
                  <a:pt x="557941" y="670878"/>
                </a:lnTo>
                <a:lnTo>
                  <a:pt x="564284" y="668338"/>
                </a:lnTo>
                <a:lnTo>
                  <a:pt x="571261" y="666433"/>
                </a:lnTo>
                <a:lnTo>
                  <a:pt x="577921" y="664211"/>
                </a:lnTo>
                <a:lnTo>
                  <a:pt x="584898" y="662623"/>
                </a:lnTo>
                <a:lnTo>
                  <a:pt x="591875" y="661036"/>
                </a:lnTo>
                <a:lnTo>
                  <a:pt x="598535" y="659766"/>
                </a:lnTo>
                <a:lnTo>
                  <a:pt x="605830" y="658178"/>
                </a:lnTo>
                <a:lnTo>
                  <a:pt x="612490" y="657226"/>
                </a:lnTo>
                <a:lnTo>
                  <a:pt x="619784" y="656591"/>
                </a:lnTo>
                <a:lnTo>
                  <a:pt x="627078" y="655956"/>
                </a:lnTo>
                <a:lnTo>
                  <a:pt x="634055" y="655638"/>
                </a:lnTo>
                <a:close/>
                <a:moveTo>
                  <a:pt x="1604962" y="463550"/>
                </a:moveTo>
                <a:lnTo>
                  <a:pt x="1776412" y="463550"/>
                </a:lnTo>
                <a:lnTo>
                  <a:pt x="1776412" y="1252538"/>
                </a:lnTo>
                <a:lnTo>
                  <a:pt x="1604962" y="1252538"/>
                </a:lnTo>
                <a:lnTo>
                  <a:pt x="1604962" y="463550"/>
                </a:lnTo>
                <a:close/>
                <a:moveTo>
                  <a:pt x="0" y="0"/>
                </a:moveTo>
                <a:lnTo>
                  <a:pt x="2125663" y="0"/>
                </a:lnTo>
                <a:lnTo>
                  <a:pt x="2125663" y="171553"/>
                </a:lnTo>
                <a:lnTo>
                  <a:pt x="2039621" y="171553"/>
                </a:lnTo>
                <a:lnTo>
                  <a:pt x="2039621" y="1577975"/>
                </a:lnTo>
                <a:lnTo>
                  <a:pt x="1252220" y="1577975"/>
                </a:lnTo>
                <a:lnTo>
                  <a:pt x="1252220" y="1449310"/>
                </a:lnTo>
                <a:lnTo>
                  <a:pt x="1911033" y="1449310"/>
                </a:lnTo>
                <a:lnTo>
                  <a:pt x="1911033" y="171553"/>
                </a:lnTo>
                <a:lnTo>
                  <a:pt x="195263" y="171553"/>
                </a:lnTo>
                <a:lnTo>
                  <a:pt x="195263" y="1249164"/>
                </a:lnTo>
                <a:lnTo>
                  <a:pt x="66675" y="1249164"/>
                </a:lnTo>
                <a:lnTo>
                  <a:pt x="66675" y="171553"/>
                </a:lnTo>
                <a:lnTo>
                  <a:pt x="0" y="171553"/>
                </a:lnTo>
                <a:lnTo>
                  <a:pt x="0" y="0"/>
                </a:lnTo>
                <a:close/>
              </a:path>
            </a:pathLst>
          </a:custGeom>
          <a:solidFill>
            <a:schemeClr val="bg1">
              <a:lumMod val="95000"/>
            </a:schemeClr>
          </a:solidFill>
          <a:ln>
            <a:noFill/>
          </a:ln>
        </p:spPr>
        <p:txBody>
          <a:bodyPr anchor="ctr">
            <a:scene3d>
              <a:camera prst="orthographicFront"/>
              <a:lightRig rig="threePt" dir="t"/>
            </a:scene3d>
            <a:sp3d contourW="12700">
              <a:contourClr>
                <a:srgbClr val="FFFFFF"/>
              </a:contourClr>
            </a:sp3d>
          </a:bodyPr>
          <a:lstStyle/>
          <a:p>
            <a:pPr algn="ctr">
              <a:defRPr/>
            </a:pPr>
            <a:endParaRPr lang="zh-CN" altLang="en-US">
              <a:solidFill>
                <a:srgbClr val="1C666E"/>
              </a:solidFill>
              <a:ea typeface="宋体" panose="02010600030101010101" pitchFamily="2" charset="-122"/>
            </a:endParaRPr>
          </a:p>
        </p:txBody>
      </p:sp>
      <p:sp>
        <p:nvSpPr>
          <p:cNvPr id="4" name="标题 4"/>
          <p:cNvSpPr txBox="1"/>
          <p:nvPr/>
        </p:nvSpPr>
        <p:spPr>
          <a:xfrm>
            <a:off x="1390650" y="482157"/>
            <a:ext cx="4248472" cy="473484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 algn="ctr" defTabSz="9144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l"/>
            <a:r>
              <a:rPr lang="zh-CN" altLang="en-US" sz="2400" b="1" dirty="0" smtClean="0">
                <a:solidFill>
                  <a:srgbClr val="3F3F3F"/>
                </a:solidFill>
                <a:latin typeface="Impact MT Std" pitchFamily="34" charset="0"/>
                <a:ea typeface="微软雅黑" panose="020B0503020204020204" pitchFamily="34" charset="-122"/>
              </a:rPr>
              <a:t>项目来源</a:t>
            </a:r>
            <a:endParaRPr lang="en-US" altLang="zh-CN" sz="2400" b="1" dirty="0" smtClean="0">
              <a:solidFill>
                <a:srgbClr val="3F3F3F"/>
              </a:solidFill>
              <a:latin typeface="Impact MT Std" pitchFamily="34" charset="0"/>
              <a:ea typeface="微软雅黑" panose="020B0503020204020204" pitchFamily="34" charset="-122"/>
            </a:endParaRPr>
          </a:p>
          <a:p>
            <a:pPr algn="l"/>
            <a:r>
              <a:rPr lang="en-US" altLang="zh-CN" sz="1400" b="1" dirty="0">
                <a:solidFill>
                  <a:srgbClr val="3F3F3F"/>
                </a:solidFill>
                <a:latin typeface="Impact MT Std" pitchFamily="34" charset="0"/>
                <a:ea typeface="微软雅黑" panose="020B0503020204020204" pitchFamily="34" charset="-122"/>
              </a:rPr>
              <a:t>PROJECT SOURCE</a:t>
            </a:r>
            <a:endParaRPr lang="zh-CN" altLang="en-US" sz="1400" b="1" dirty="0">
              <a:solidFill>
                <a:srgbClr val="3F3F3F"/>
              </a:solidFill>
              <a:latin typeface="Impact MT Std" pitchFamily="34" charset="0"/>
              <a:ea typeface="微软雅黑" panose="020B0503020204020204" pitchFamily="34" charset="-122"/>
            </a:endParaRPr>
          </a:p>
          <a:p>
            <a:pPr algn="l"/>
            <a:endParaRPr lang="zh-CN" altLang="en-US" sz="2400" b="1" dirty="0" smtClean="0">
              <a:solidFill>
                <a:srgbClr val="3F3F3F"/>
              </a:solidFill>
              <a:latin typeface="Impact MT Std" pitchFamily="34" charset="0"/>
              <a:ea typeface="微软雅黑" panose="020B0503020204020204" pitchFamily="34" charset="-122"/>
            </a:endParaRPr>
          </a:p>
        </p:txBody>
      </p:sp>
      <p:pic>
        <p:nvPicPr>
          <p:cNvPr id="6" name="Picture 2" descr="C:\Users\Administrator\Desktop\ppt展示模板-8.png"/>
          <p:cNvPicPr>
            <a:picLocks noChangeAspect="1" noChangeArrowheads="1"/>
          </p:cNvPicPr>
          <p:nvPr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80043" y="1233987"/>
            <a:ext cx="4877259" cy="293442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" name="图片 9"/>
          <p:cNvPicPr>
            <a:picLocks noChangeAspect="1"/>
          </p:cNvPicPr>
          <p:nvPr/>
        </p:nvPicPr>
        <p:blipFill>
          <a:blip r:embed="rId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518397" y="1635875"/>
            <a:ext cx="3394365" cy="1907426"/>
          </a:xfrm>
          <a:prstGeom prst="rect">
            <a:avLst/>
          </a:prstGeom>
        </p:spPr>
      </p:pic>
      <p:sp>
        <p:nvSpPr>
          <p:cNvPr id="11" name="文本框 19"/>
          <p:cNvSpPr txBox="1">
            <a:spLocks noChangeArrowheads="1"/>
          </p:cNvSpPr>
          <p:nvPr>
            <p:custDataLst>
              <p:tags r:id="rId2"/>
            </p:custDataLst>
          </p:nvPr>
        </p:nvSpPr>
        <p:spPr bwMode="auto">
          <a:xfrm>
            <a:off x="5612514" y="1635875"/>
            <a:ext cx="2845412" cy="576262"/>
          </a:xfrm>
          <a:prstGeom prst="rect">
            <a:avLst/>
          </a:prstGeom>
          <a:noFill/>
          <a:ln>
            <a:noFill/>
          </a:ln>
        </p:spPr>
        <p:txBody>
          <a:bodyPr anchor="ctr"/>
          <a:lstStyle>
            <a:lvl1pPr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marL="742950" indent="-285750"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marL="1143000" indent="-228600"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marL="1600200" indent="-228600"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marL="2057400" indent="-228600"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pPr eaLnBrk="1" hangingPunct="1">
              <a:defRPr/>
            </a:pPr>
            <a:r>
              <a:rPr lang="zh-CN" altLang="en-US" sz="2800" b="1" dirty="0" smtClean="0">
                <a:solidFill>
                  <a:schemeClr val="bg1">
                    <a:lumMod val="95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微软雅黑" panose="020B0503020204020204" pitchFamily="34" charset="-122"/>
                <a:ea typeface="微软雅黑" panose="020B0503020204020204" pitchFamily="34" charset="-122"/>
              </a:rPr>
              <a:t>输入标题</a:t>
            </a:r>
            <a:endParaRPr lang="zh-CN" altLang="en-US" sz="2800" b="1" dirty="0">
              <a:solidFill>
                <a:schemeClr val="bg1">
                  <a:lumMod val="95000"/>
                </a:schemeClr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12" name="文本框 11"/>
          <p:cNvSpPr txBox="1"/>
          <p:nvPr/>
        </p:nvSpPr>
        <p:spPr>
          <a:xfrm>
            <a:off x="5639122" y="2286258"/>
            <a:ext cx="5200328" cy="132343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fontAlgn="base">
              <a:lnSpc>
                <a:spcPct val="125000"/>
              </a:lnSpc>
              <a:spcBef>
                <a:spcPct val="0"/>
              </a:spcBef>
              <a:spcAft>
                <a:spcPct val="0"/>
              </a:spcAft>
            </a:pPr>
            <a:r>
              <a:rPr lang="zh-CN" altLang="en-US" sz="1600" dirty="0" smtClean="0">
                <a:solidFill>
                  <a:schemeClr val="bg1">
                    <a:lumMod val="9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Gill Sans" charset="0"/>
              </a:rPr>
              <a:t>此处添加详细文本描述，建议与标题相关并符合整体语言风格，语言</a:t>
            </a:r>
            <a:r>
              <a:rPr lang="zh-CN" altLang="en-US" sz="1600" dirty="0">
                <a:solidFill>
                  <a:schemeClr val="bg1">
                    <a:lumMod val="9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Gill Sans" charset="0"/>
              </a:rPr>
              <a:t>描述；此处添加详细文本描述，建议与标题相关并符合整体语言风格，语言描述</a:t>
            </a:r>
            <a:endParaRPr lang="en-US" altLang="zh-CN" sz="1600" dirty="0">
              <a:solidFill>
                <a:schemeClr val="bg1">
                  <a:lumMod val="95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  <a:cs typeface="Lato Light" charset="0"/>
              <a:sym typeface="Lato Light" charset="0"/>
            </a:endParaRPr>
          </a:p>
          <a:p>
            <a:pPr fontAlgn="base">
              <a:lnSpc>
                <a:spcPct val="125000"/>
              </a:lnSpc>
              <a:spcBef>
                <a:spcPct val="0"/>
              </a:spcBef>
              <a:spcAft>
                <a:spcPct val="0"/>
              </a:spcAft>
            </a:pPr>
            <a:endParaRPr lang="en-US" altLang="zh-CN" sz="1600" dirty="0">
              <a:solidFill>
                <a:schemeClr val="bg1">
                  <a:lumMod val="95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  <a:cs typeface="Lato Light" charset="0"/>
              <a:sym typeface="Lato Light" charset="0"/>
            </a:endParaRPr>
          </a:p>
        </p:txBody>
      </p:sp>
      <p:grpSp>
        <p:nvGrpSpPr>
          <p:cNvPr id="19" name="组合 18"/>
          <p:cNvGrpSpPr/>
          <p:nvPr/>
        </p:nvGrpSpPr>
        <p:grpSpPr>
          <a:xfrm>
            <a:off x="1398588" y="4398122"/>
            <a:ext cx="1588074" cy="1576126"/>
            <a:chOff x="1398588" y="4443842"/>
            <a:chExt cx="1588074" cy="1576126"/>
          </a:xfrm>
        </p:grpSpPr>
        <p:sp>
          <p:nvSpPr>
            <p:cNvPr id="16" name="Oval 12"/>
            <p:cNvSpPr/>
            <p:nvPr/>
          </p:nvSpPr>
          <p:spPr>
            <a:xfrm>
              <a:off x="1398588" y="4446756"/>
              <a:ext cx="1573212" cy="1573212"/>
            </a:xfrm>
            <a:prstGeom prst="ellipse">
              <a:avLst/>
            </a:prstGeom>
            <a:noFill/>
            <a:ln w="101600" cap="rnd" cmpd="sng">
              <a:solidFill>
                <a:schemeClr val="bg1">
                  <a:lumMod val="75000"/>
                </a:schemeClr>
              </a:solidFill>
              <a:prstDash val="solid"/>
              <a:miter lim="800000"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>
              <a:lvl1pPr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5pPr>
              <a:lvl6pPr marL="2514600" indent="-2286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6pPr>
              <a:lvl7pPr marL="2971800" indent="-2286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7pPr>
              <a:lvl8pPr marL="3429000" indent="-2286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8pPr>
              <a:lvl9pPr marL="3886200" indent="-2286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9pPr>
            </a:lstStyle>
            <a:p>
              <a:pPr algn="ctr" eaLnBrk="1" hangingPunct="1"/>
              <a:endParaRPr lang="zh-CN" altLang="zh-CN">
                <a:solidFill>
                  <a:srgbClr val="FFFFFF"/>
                </a:solidFill>
              </a:endParaRPr>
            </a:p>
          </p:txBody>
        </p:sp>
        <p:sp>
          <p:nvSpPr>
            <p:cNvPr id="17" name="Oval 13"/>
            <p:cNvSpPr/>
            <p:nvPr/>
          </p:nvSpPr>
          <p:spPr>
            <a:xfrm>
              <a:off x="1597025" y="4645193"/>
              <a:ext cx="1176338" cy="1176338"/>
            </a:xfrm>
            <a:prstGeom prst="ellipse">
              <a:avLst/>
            </a:prstGeom>
            <a:solidFill>
              <a:srgbClr val="3F3F3F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r>
                <a:rPr lang="en-US" sz="2400" b="1" dirty="0">
                  <a:solidFill>
                    <a:schemeClr val="bg1"/>
                  </a:solidFill>
                  <a:latin typeface="Impact MT Std" pitchFamily="34" charset="0"/>
                  <a:ea typeface="Open Sans" panose="020B0606030504020204" pitchFamily="34" charset="0"/>
                  <a:cs typeface="Open Sans" panose="020B0606030504020204" pitchFamily="34" charset="0"/>
                </a:rPr>
                <a:t>80</a:t>
              </a:r>
              <a:r>
                <a:rPr lang="en-US" sz="2400" b="1" dirty="0" smtClean="0">
                  <a:solidFill>
                    <a:schemeClr val="bg1"/>
                  </a:solidFill>
                  <a:latin typeface="Impact MT Std" pitchFamily="34" charset="0"/>
                  <a:ea typeface="Open Sans" panose="020B0606030504020204" pitchFamily="34" charset="0"/>
                  <a:cs typeface="Open Sans" panose="020B0606030504020204" pitchFamily="34" charset="0"/>
                </a:rPr>
                <a:t>%</a:t>
              </a:r>
              <a:endParaRPr lang="en-US" sz="2400" b="1" dirty="0">
                <a:solidFill>
                  <a:schemeClr val="bg1"/>
                </a:solidFill>
                <a:latin typeface="Impact MT Std" pitchFamily="34" charset="0"/>
                <a:ea typeface="Open Sans" panose="020B0606030504020204" pitchFamily="34" charset="0"/>
                <a:cs typeface="Open Sans" panose="020B0606030504020204" pitchFamily="34" charset="0"/>
              </a:endParaRPr>
            </a:p>
          </p:txBody>
        </p:sp>
        <p:sp>
          <p:nvSpPr>
            <p:cNvPr id="18" name="Arc 14"/>
            <p:cNvSpPr/>
            <p:nvPr/>
          </p:nvSpPr>
          <p:spPr>
            <a:xfrm>
              <a:off x="1413450" y="4443842"/>
              <a:ext cx="1573212" cy="1573212"/>
            </a:xfrm>
            <a:prstGeom prst="arc">
              <a:avLst>
                <a:gd name="adj1" fmla="val 16018236"/>
                <a:gd name="adj2" fmla="val 11345622"/>
              </a:avLst>
            </a:prstGeom>
            <a:noFill/>
            <a:ln w="101600" cap="rnd" cmpd="sng">
              <a:solidFill>
                <a:srgbClr val="3F3F3F"/>
              </a:solidFill>
              <a:prstDash val="solid"/>
              <a:miter lim="800000"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/>
            </a:p>
          </p:txBody>
        </p:sp>
      </p:grpSp>
      <p:grpSp>
        <p:nvGrpSpPr>
          <p:cNvPr id="20" name="组合 19"/>
          <p:cNvGrpSpPr/>
          <p:nvPr/>
        </p:nvGrpSpPr>
        <p:grpSpPr>
          <a:xfrm>
            <a:off x="5460481" y="4408819"/>
            <a:ext cx="1588074" cy="1576126"/>
            <a:chOff x="1398588" y="4443842"/>
            <a:chExt cx="1588074" cy="1576126"/>
          </a:xfrm>
        </p:grpSpPr>
        <p:sp>
          <p:nvSpPr>
            <p:cNvPr id="21" name="Oval 12"/>
            <p:cNvSpPr/>
            <p:nvPr/>
          </p:nvSpPr>
          <p:spPr>
            <a:xfrm>
              <a:off x="1398588" y="4446756"/>
              <a:ext cx="1573212" cy="1573212"/>
            </a:xfrm>
            <a:prstGeom prst="ellipse">
              <a:avLst/>
            </a:prstGeom>
            <a:noFill/>
            <a:ln w="101600" cap="rnd" cmpd="sng">
              <a:solidFill>
                <a:schemeClr val="bg1">
                  <a:lumMod val="75000"/>
                </a:schemeClr>
              </a:solidFill>
              <a:prstDash val="solid"/>
              <a:miter lim="800000"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>
              <a:lvl1pPr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5pPr>
              <a:lvl6pPr marL="2514600" indent="-2286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6pPr>
              <a:lvl7pPr marL="2971800" indent="-2286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7pPr>
              <a:lvl8pPr marL="3429000" indent="-2286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8pPr>
              <a:lvl9pPr marL="3886200" indent="-2286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9pPr>
            </a:lstStyle>
            <a:p>
              <a:pPr algn="ctr" eaLnBrk="1" hangingPunct="1"/>
              <a:endParaRPr lang="zh-CN" altLang="zh-CN">
                <a:solidFill>
                  <a:srgbClr val="FFFFFF"/>
                </a:solidFill>
              </a:endParaRPr>
            </a:p>
          </p:txBody>
        </p:sp>
        <p:sp>
          <p:nvSpPr>
            <p:cNvPr id="22" name="Oval 13"/>
            <p:cNvSpPr/>
            <p:nvPr/>
          </p:nvSpPr>
          <p:spPr>
            <a:xfrm>
              <a:off x="1597025" y="4645193"/>
              <a:ext cx="1176338" cy="1176338"/>
            </a:xfrm>
            <a:prstGeom prst="ellipse">
              <a:avLst/>
            </a:prstGeom>
            <a:solidFill>
              <a:srgbClr val="3F3F3F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r>
                <a:rPr lang="en-US" sz="2400" b="1" dirty="0" smtClean="0">
                  <a:solidFill>
                    <a:schemeClr val="bg1"/>
                  </a:solidFill>
                  <a:latin typeface="Impact MT Std" pitchFamily="34" charset="0"/>
                  <a:ea typeface="Open Sans" panose="020B0606030504020204" pitchFamily="34" charset="0"/>
                  <a:cs typeface="Open Sans" panose="020B0606030504020204" pitchFamily="34" charset="0"/>
                </a:rPr>
                <a:t>30%</a:t>
              </a:r>
              <a:endParaRPr lang="en-US" sz="2400" b="1" dirty="0">
                <a:solidFill>
                  <a:schemeClr val="bg1"/>
                </a:solidFill>
                <a:latin typeface="Impact MT Std" pitchFamily="34" charset="0"/>
                <a:ea typeface="Open Sans" panose="020B0606030504020204" pitchFamily="34" charset="0"/>
                <a:cs typeface="Open Sans" panose="020B0606030504020204" pitchFamily="34" charset="0"/>
              </a:endParaRPr>
            </a:p>
          </p:txBody>
        </p:sp>
        <p:sp>
          <p:nvSpPr>
            <p:cNvPr id="23" name="Arc 14"/>
            <p:cNvSpPr/>
            <p:nvPr/>
          </p:nvSpPr>
          <p:spPr>
            <a:xfrm>
              <a:off x="1413450" y="4443842"/>
              <a:ext cx="1573212" cy="1573212"/>
            </a:xfrm>
            <a:prstGeom prst="arc">
              <a:avLst>
                <a:gd name="adj1" fmla="val 16018236"/>
                <a:gd name="adj2" fmla="val 643925"/>
              </a:avLst>
            </a:prstGeom>
            <a:noFill/>
            <a:ln w="101600" cap="rnd" cmpd="sng">
              <a:solidFill>
                <a:srgbClr val="3F3F3F"/>
              </a:solidFill>
              <a:prstDash val="solid"/>
              <a:miter lim="800000"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/>
            </a:p>
          </p:txBody>
        </p:sp>
      </p:grpSp>
      <p:grpSp>
        <p:nvGrpSpPr>
          <p:cNvPr id="24" name="组合 23"/>
          <p:cNvGrpSpPr/>
          <p:nvPr/>
        </p:nvGrpSpPr>
        <p:grpSpPr>
          <a:xfrm>
            <a:off x="9251376" y="4455460"/>
            <a:ext cx="1588074" cy="1576126"/>
            <a:chOff x="1398588" y="4443842"/>
            <a:chExt cx="1588074" cy="1576126"/>
          </a:xfrm>
        </p:grpSpPr>
        <p:sp>
          <p:nvSpPr>
            <p:cNvPr id="25" name="Oval 12"/>
            <p:cNvSpPr/>
            <p:nvPr/>
          </p:nvSpPr>
          <p:spPr>
            <a:xfrm>
              <a:off x="1398588" y="4446756"/>
              <a:ext cx="1573212" cy="1573212"/>
            </a:xfrm>
            <a:prstGeom prst="ellipse">
              <a:avLst/>
            </a:prstGeom>
            <a:noFill/>
            <a:ln w="101600" cap="rnd" cmpd="sng">
              <a:solidFill>
                <a:schemeClr val="bg1">
                  <a:lumMod val="75000"/>
                </a:schemeClr>
              </a:solidFill>
              <a:prstDash val="solid"/>
              <a:miter lim="800000"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>
              <a:lvl1pPr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5pPr>
              <a:lvl6pPr marL="2514600" indent="-2286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6pPr>
              <a:lvl7pPr marL="2971800" indent="-2286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7pPr>
              <a:lvl8pPr marL="3429000" indent="-2286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8pPr>
              <a:lvl9pPr marL="3886200" indent="-2286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9pPr>
            </a:lstStyle>
            <a:p>
              <a:pPr algn="ctr" eaLnBrk="1" hangingPunct="1"/>
              <a:endParaRPr lang="zh-CN" altLang="zh-CN">
                <a:solidFill>
                  <a:srgbClr val="FFFFFF"/>
                </a:solidFill>
              </a:endParaRPr>
            </a:p>
          </p:txBody>
        </p:sp>
        <p:sp>
          <p:nvSpPr>
            <p:cNvPr id="26" name="Oval 13"/>
            <p:cNvSpPr/>
            <p:nvPr/>
          </p:nvSpPr>
          <p:spPr>
            <a:xfrm>
              <a:off x="1597025" y="4645193"/>
              <a:ext cx="1176338" cy="1176338"/>
            </a:xfrm>
            <a:prstGeom prst="ellipse">
              <a:avLst/>
            </a:prstGeom>
            <a:solidFill>
              <a:srgbClr val="3F3F3F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r>
                <a:rPr lang="en-US" sz="2400" b="1" dirty="0" smtClean="0">
                  <a:solidFill>
                    <a:schemeClr val="bg1"/>
                  </a:solidFill>
                  <a:latin typeface="Impact MT Std" pitchFamily="34" charset="0"/>
                  <a:ea typeface="Open Sans" panose="020B0606030504020204" pitchFamily="34" charset="0"/>
                  <a:cs typeface="Open Sans" panose="020B0606030504020204" pitchFamily="34" charset="0"/>
                </a:rPr>
                <a:t>50%</a:t>
              </a:r>
              <a:endParaRPr lang="en-US" sz="2400" b="1" dirty="0">
                <a:solidFill>
                  <a:schemeClr val="bg1"/>
                </a:solidFill>
                <a:latin typeface="Impact MT Std" pitchFamily="34" charset="0"/>
                <a:ea typeface="Open Sans" panose="020B0606030504020204" pitchFamily="34" charset="0"/>
                <a:cs typeface="Open Sans" panose="020B0606030504020204" pitchFamily="34" charset="0"/>
              </a:endParaRPr>
            </a:p>
          </p:txBody>
        </p:sp>
        <p:sp>
          <p:nvSpPr>
            <p:cNvPr id="27" name="Arc 14"/>
            <p:cNvSpPr/>
            <p:nvPr/>
          </p:nvSpPr>
          <p:spPr>
            <a:xfrm>
              <a:off x="1413450" y="4443842"/>
              <a:ext cx="1573212" cy="1573212"/>
            </a:xfrm>
            <a:prstGeom prst="arc">
              <a:avLst>
                <a:gd name="adj1" fmla="val 16018236"/>
                <a:gd name="adj2" fmla="val 5305659"/>
              </a:avLst>
            </a:prstGeom>
            <a:noFill/>
            <a:ln w="101600" cap="rnd" cmpd="sng">
              <a:solidFill>
                <a:srgbClr val="3F3F3F"/>
              </a:solidFill>
              <a:prstDash val="solid"/>
              <a:miter lim="800000"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/>
            </a:p>
          </p:txBody>
        </p:sp>
      </p:grpSp>
      <p:sp>
        <p:nvSpPr>
          <p:cNvPr id="28" name="文本框 19"/>
          <p:cNvSpPr txBox="1">
            <a:spLocks noChangeArrowheads="1"/>
          </p:cNvSpPr>
          <p:nvPr>
            <p:custDataLst>
              <p:tags r:id="rId3"/>
            </p:custDataLst>
          </p:nvPr>
        </p:nvSpPr>
        <p:spPr bwMode="auto">
          <a:xfrm>
            <a:off x="1597025" y="6027751"/>
            <a:ext cx="2845412" cy="576262"/>
          </a:xfrm>
          <a:prstGeom prst="rect">
            <a:avLst/>
          </a:prstGeom>
          <a:noFill/>
          <a:ln>
            <a:noFill/>
          </a:ln>
        </p:spPr>
        <p:txBody>
          <a:bodyPr anchor="ctr"/>
          <a:lstStyle>
            <a:lvl1pPr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marL="742950" indent="-285750"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marL="1143000" indent="-228600"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marL="1600200" indent="-228600"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marL="2057400" indent="-228600"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pPr eaLnBrk="1" hangingPunct="1">
              <a:defRPr/>
            </a:pPr>
            <a:r>
              <a:rPr lang="zh-CN" altLang="en-US" sz="2000" b="1" dirty="0">
                <a:solidFill>
                  <a:srgbClr val="3F3F3F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线</a:t>
            </a:r>
            <a:r>
              <a:rPr lang="zh-CN" altLang="en-US" sz="2000" b="1" dirty="0" smtClean="0">
                <a:solidFill>
                  <a:srgbClr val="3F3F3F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下渠道</a:t>
            </a:r>
            <a:endParaRPr lang="zh-CN" altLang="en-US" sz="2000" b="1" dirty="0">
              <a:solidFill>
                <a:srgbClr val="3F3F3F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29" name="文本框 19"/>
          <p:cNvSpPr txBox="1">
            <a:spLocks noChangeArrowheads="1"/>
          </p:cNvSpPr>
          <p:nvPr>
            <p:custDataLst>
              <p:tags r:id="rId4"/>
            </p:custDataLst>
          </p:nvPr>
        </p:nvSpPr>
        <p:spPr bwMode="auto">
          <a:xfrm>
            <a:off x="5698400" y="6027751"/>
            <a:ext cx="2845412" cy="576262"/>
          </a:xfrm>
          <a:prstGeom prst="rect">
            <a:avLst/>
          </a:prstGeom>
          <a:noFill/>
          <a:ln>
            <a:noFill/>
          </a:ln>
        </p:spPr>
        <p:txBody>
          <a:bodyPr anchor="ctr"/>
          <a:lstStyle>
            <a:lvl1pPr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marL="742950" indent="-285750"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marL="1143000" indent="-228600"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marL="1600200" indent="-228600"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marL="2057400" indent="-228600"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pPr eaLnBrk="1" hangingPunct="1">
              <a:defRPr/>
            </a:pPr>
            <a:r>
              <a:rPr lang="zh-CN" altLang="en-US" sz="2000" b="1" dirty="0" smtClean="0">
                <a:solidFill>
                  <a:srgbClr val="3F3F3F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线上渠道</a:t>
            </a:r>
            <a:endParaRPr lang="zh-CN" altLang="en-US" sz="2000" b="1" dirty="0">
              <a:solidFill>
                <a:srgbClr val="3F3F3F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30" name="文本框 19"/>
          <p:cNvSpPr txBox="1">
            <a:spLocks noChangeArrowheads="1"/>
          </p:cNvSpPr>
          <p:nvPr>
            <p:custDataLst>
              <p:tags r:id="rId5"/>
            </p:custDataLst>
          </p:nvPr>
        </p:nvSpPr>
        <p:spPr bwMode="auto">
          <a:xfrm>
            <a:off x="9518061" y="6027751"/>
            <a:ext cx="2845412" cy="576262"/>
          </a:xfrm>
          <a:prstGeom prst="rect">
            <a:avLst/>
          </a:prstGeom>
          <a:noFill/>
          <a:ln>
            <a:noFill/>
          </a:ln>
        </p:spPr>
        <p:txBody>
          <a:bodyPr anchor="ctr"/>
          <a:lstStyle>
            <a:lvl1pPr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marL="742950" indent="-285750"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marL="1143000" indent="-228600"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marL="1600200" indent="-228600"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marL="2057400" indent="-228600"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pPr eaLnBrk="1" hangingPunct="1">
              <a:defRPr/>
            </a:pPr>
            <a:r>
              <a:rPr lang="zh-CN" altLang="en-US" sz="2000" b="1" dirty="0" smtClean="0">
                <a:solidFill>
                  <a:srgbClr val="3F3F3F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门店渠道</a:t>
            </a:r>
            <a:endParaRPr lang="zh-CN" altLang="en-US" sz="2000" b="1" dirty="0">
              <a:solidFill>
                <a:srgbClr val="3F3F3F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6" presetClass="emph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6" dur="500" tmFilter="0, 0; .2, .5; .8, .5; 1, 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  <p:animScale>
                                      <p:cBhvr>
                                        <p:cTn id="7" dur="250" autoRev="1" fill="hold"/>
                                        <p:tgtEl>
                                          <p:spTgt spid="10"/>
                                        </p:tgtEl>
                                      </p:cBhvr>
                                      <p:by x="105000" y="105000"/>
                                    </p:animScale>
                                  </p:childTnLst>
                                </p:cTn>
                              </p:par>
                              <p:par>
                                <p:cTn id="8" presetID="2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0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2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3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4" presetID="2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6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7" fill="hold">
                            <p:stCondLst>
                              <p:cond delay="500"/>
                            </p:stCondLst>
                            <p:childTnLst>
                              <p:par>
                                <p:cTn id="18" presetID="21" presetClass="entr" presetSubtype="1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20" dur="2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1" fill="hold">
                            <p:stCondLst>
                              <p:cond delay="1000"/>
                            </p:stCondLst>
                            <p:childTnLst>
                              <p:par>
                                <p:cTn id="22" presetID="21" presetClass="entr" presetSubtype="1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24" dur="20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5" fill="hold">
                            <p:stCondLst>
                              <p:cond delay="1500"/>
                            </p:stCondLst>
                            <p:childTnLst>
                              <p:par>
                                <p:cTn id="26" presetID="21" presetClass="entr" presetSubtype="1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28" dur="200"/>
                                        <p:tgtEl>
                                          <p:spTgt spid="2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9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1" dur="500"/>
                                        <p:tgtEl>
                                          <p:spTgt spid="2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2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4" dur="500"/>
                                        <p:tgtEl>
                                          <p:spTgt spid="2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5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7" dur="500"/>
                                        <p:tgtEl>
                                          <p:spTgt spid="3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8" grpId="0" animBg="1"/>
      <p:bldP spid="11" grpId="0"/>
      <p:bldP spid="12" grpId="0"/>
      <p:bldP spid="28" grpId="0"/>
      <p:bldP spid="29" grpId="0"/>
      <p:bldP spid="30" grpId="0"/>
    </p:bld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五边形 3"/>
          <p:cNvSpPr/>
          <p:nvPr/>
        </p:nvSpPr>
        <p:spPr>
          <a:xfrm>
            <a:off x="0" y="-3618"/>
            <a:ext cx="1390650" cy="971550"/>
          </a:xfrm>
          <a:prstGeom prst="homePlate">
            <a:avLst>
              <a:gd name="adj" fmla="val 18627"/>
            </a:avLst>
          </a:prstGeom>
          <a:solidFill>
            <a:srgbClr val="3F3F3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5" name="KSO_Shape"/>
          <p:cNvSpPr/>
          <p:nvPr/>
        </p:nvSpPr>
        <p:spPr bwMode="auto">
          <a:xfrm>
            <a:off x="338335" y="210570"/>
            <a:ext cx="637780" cy="543174"/>
          </a:xfrm>
          <a:custGeom>
            <a:avLst/>
            <a:gdLst>
              <a:gd name="T0" fmla="*/ 432030 w 2125663"/>
              <a:gd name="T1" fmla="*/ 1344893 h 1811338"/>
              <a:gd name="T2" fmla="*/ 462740 w 2125663"/>
              <a:gd name="T3" fmla="*/ 1477960 h 1811338"/>
              <a:gd name="T4" fmla="*/ 513638 w 2125663"/>
              <a:gd name="T5" fmla="*/ 1557743 h 1811338"/>
              <a:gd name="T6" fmla="*/ 516481 w 2125663"/>
              <a:gd name="T7" fmla="*/ 1336346 h 1811338"/>
              <a:gd name="T8" fmla="*/ 503401 w 2125663"/>
              <a:gd name="T9" fmla="*/ 1310416 h 1811338"/>
              <a:gd name="T10" fmla="*/ 515913 w 2125663"/>
              <a:gd name="T11" fmla="*/ 1250009 h 1811338"/>
              <a:gd name="T12" fmla="*/ 618846 w 2125663"/>
              <a:gd name="T13" fmla="*/ 1242885 h 1811338"/>
              <a:gd name="T14" fmla="*/ 643583 w 2125663"/>
              <a:gd name="T15" fmla="*/ 1263116 h 1811338"/>
              <a:gd name="T16" fmla="*/ 642446 w 2125663"/>
              <a:gd name="T17" fmla="*/ 1324948 h 1811338"/>
              <a:gd name="T18" fmla="*/ 619414 w 2125663"/>
              <a:gd name="T19" fmla="*/ 1342899 h 1811338"/>
              <a:gd name="T20" fmla="*/ 664057 w 2125663"/>
              <a:gd name="T21" fmla="*/ 1524691 h 1811338"/>
              <a:gd name="T22" fmla="*/ 704434 w 2125663"/>
              <a:gd name="T23" fmla="*/ 1417553 h 1811338"/>
              <a:gd name="T24" fmla="*/ 725191 w 2125663"/>
              <a:gd name="T25" fmla="*/ 1259697 h 1811338"/>
              <a:gd name="T26" fmla="*/ 857412 w 2125663"/>
              <a:gd name="T27" fmla="*/ 1192451 h 1811338"/>
              <a:gd name="T28" fmla="*/ 923096 w 2125663"/>
              <a:gd name="T29" fmla="*/ 1212682 h 1811338"/>
              <a:gd name="T30" fmla="*/ 970013 w 2125663"/>
              <a:gd name="T31" fmla="*/ 1259697 h 1811338"/>
              <a:gd name="T32" fmla="*/ 990201 w 2125663"/>
              <a:gd name="T33" fmla="*/ 1325233 h 1811338"/>
              <a:gd name="T34" fmla="*/ 980818 w 2125663"/>
              <a:gd name="T35" fmla="*/ 1537228 h 1811338"/>
              <a:gd name="T36" fmla="*/ 935891 w 2125663"/>
              <a:gd name="T37" fmla="*/ 1570566 h 1811338"/>
              <a:gd name="T38" fmla="*/ 798837 w 2125663"/>
              <a:gd name="T39" fmla="*/ 1607608 h 1811338"/>
              <a:gd name="T40" fmla="*/ 617424 w 2125663"/>
              <a:gd name="T41" fmla="*/ 1622140 h 1811338"/>
              <a:gd name="T42" fmla="*/ 428049 w 2125663"/>
              <a:gd name="T43" fmla="*/ 1615872 h 1811338"/>
              <a:gd name="T44" fmla="*/ 264551 w 2125663"/>
              <a:gd name="T45" fmla="*/ 1588232 h 1811338"/>
              <a:gd name="T46" fmla="*/ 180669 w 2125663"/>
              <a:gd name="T47" fmla="*/ 1549481 h 1811338"/>
              <a:gd name="T48" fmla="*/ 159912 w 2125663"/>
              <a:gd name="T49" fmla="*/ 1517283 h 1811338"/>
              <a:gd name="T50" fmla="*/ 167873 w 2125663"/>
              <a:gd name="T51" fmla="*/ 1284201 h 1811338"/>
              <a:gd name="T52" fmla="*/ 205123 w 2125663"/>
              <a:gd name="T53" fmla="*/ 1228638 h 1811338"/>
              <a:gd name="T54" fmla="*/ 264266 w 2125663"/>
              <a:gd name="T55" fmla="*/ 1196440 h 1811338"/>
              <a:gd name="T56" fmla="*/ 421225 w 2125663"/>
              <a:gd name="T57" fmla="*/ 1183048 h 1811338"/>
              <a:gd name="T58" fmla="*/ 433514 w 2125663"/>
              <a:gd name="T59" fmla="*/ 761303 h 1811338"/>
              <a:gd name="T60" fmla="*/ 391450 w 2125663"/>
              <a:gd name="T61" fmla="*/ 813630 h 1811338"/>
              <a:gd name="T62" fmla="*/ 379229 w 2125663"/>
              <a:gd name="T63" fmla="*/ 902075 h 1811338"/>
              <a:gd name="T64" fmla="*/ 414756 w 2125663"/>
              <a:gd name="T65" fmla="*/ 1016114 h 1811338"/>
              <a:gd name="T66" fmla="*/ 487516 w 2125663"/>
              <a:gd name="T67" fmla="*/ 1099439 h 1811338"/>
              <a:gd name="T68" fmla="*/ 567666 w 2125663"/>
              <a:gd name="T69" fmla="*/ 1135272 h 1811338"/>
              <a:gd name="T70" fmla="*/ 645542 w 2125663"/>
              <a:gd name="T71" fmla="*/ 1111099 h 1811338"/>
              <a:gd name="T72" fmla="*/ 722282 w 2125663"/>
              <a:gd name="T73" fmla="*/ 1035452 h 1811338"/>
              <a:gd name="T74" fmla="*/ 767757 w 2125663"/>
              <a:gd name="T75" fmla="*/ 926248 h 1811338"/>
              <a:gd name="T76" fmla="*/ 666290 w 2125663"/>
              <a:gd name="T77" fmla="*/ 863967 h 1811338"/>
              <a:gd name="T78" fmla="*/ 546918 w 2125663"/>
              <a:gd name="T79" fmla="*/ 832116 h 1811338"/>
              <a:gd name="T80" fmla="*/ 484389 w 2125663"/>
              <a:gd name="T81" fmla="*/ 790595 h 1811338"/>
              <a:gd name="T82" fmla="*/ 452273 w 2125663"/>
              <a:gd name="T83" fmla="*/ 760734 h 1811338"/>
              <a:gd name="T84" fmla="*/ 568234 w 2125663"/>
              <a:gd name="T85" fmla="*/ 587258 h 1811338"/>
              <a:gd name="T86" fmla="*/ 631616 w 2125663"/>
              <a:gd name="T87" fmla="*/ 594937 h 1811338"/>
              <a:gd name="T88" fmla="*/ 705513 w 2125663"/>
              <a:gd name="T89" fmla="*/ 631054 h 1811338"/>
              <a:gd name="T90" fmla="*/ 790210 w 2125663"/>
              <a:gd name="T91" fmla="*/ 732864 h 1811338"/>
              <a:gd name="T92" fmla="*/ 826306 w 2125663"/>
              <a:gd name="T93" fmla="*/ 873920 h 1811338"/>
              <a:gd name="T94" fmla="*/ 818064 w 2125663"/>
              <a:gd name="T95" fmla="*/ 959237 h 1811338"/>
              <a:gd name="T96" fmla="*/ 780831 w 2125663"/>
              <a:gd name="T97" fmla="*/ 1048534 h 1811338"/>
              <a:gd name="T98" fmla="*/ 687607 w 2125663"/>
              <a:gd name="T99" fmla="*/ 1148922 h 1811338"/>
              <a:gd name="T100" fmla="*/ 588983 w 2125663"/>
              <a:gd name="T101" fmla="*/ 1190727 h 1811338"/>
              <a:gd name="T102" fmla="*/ 525033 w 2125663"/>
              <a:gd name="T103" fmla="*/ 1182480 h 1811338"/>
              <a:gd name="T104" fmla="*/ 421293 w 2125663"/>
              <a:gd name="T105" fmla="*/ 1115081 h 1811338"/>
              <a:gd name="T106" fmla="*/ 345406 w 2125663"/>
              <a:gd name="T107" fmla="*/ 1002463 h 1811338"/>
              <a:gd name="T108" fmla="*/ 325511 w 2125663"/>
              <a:gd name="T109" fmla="*/ 929092 h 1811338"/>
              <a:gd name="T110" fmla="*/ 330627 w 2125663"/>
              <a:gd name="T111" fmla="*/ 813915 h 1811338"/>
              <a:gd name="T112" fmla="*/ 388324 w 2125663"/>
              <a:gd name="T113" fmla="*/ 686510 h 1811338"/>
              <a:gd name="T114" fmla="*/ 482400 w 2125663"/>
              <a:gd name="T115" fmla="*/ 608303 h 1811338"/>
              <a:gd name="T116" fmla="*/ 542939 w 2125663"/>
              <a:gd name="T117" fmla="*/ 589534 h 1811338"/>
              <a:gd name="T118" fmla="*/ 0 w 2125663"/>
              <a:gd name="T119" fmla="*/ 0 h 1811338"/>
              <a:gd name="T120" fmla="*/ 174993 w 2125663"/>
              <a:gd name="T121" fmla="*/ 1118883 h 1811338"/>
              <a:gd name="T122" fmla="*/ 0 60000 65536"/>
              <a:gd name="T123" fmla="*/ 0 60000 65536"/>
              <a:gd name="T124" fmla="*/ 0 60000 65536"/>
              <a:gd name="T125" fmla="*/ 0 60000 65536"/>
              <a:gd name="T126" fmla="*/ 0 60000 65536"/>
              <a:gd name="T127" fmla="*/ 0 60000 65536"/>
              <a:gd name="T128" fmla="*/ 0 60000 65536"/>
              <a:gd name="T129" fmla="*/ 0 60000 65536"/>
              <a:gd name="T130" fmla="*/ 0 60000 65536"/>
              <a:gd name="T131" fmla="*/ 0 60000 65536"/>
              <a:gd name="T132" fmla="*/ 0 60000 65536"/>
              <a:gd name="T133" fmla="*/ 0 60000 65536"/>
              <a:gd name="T134" fmla="*/ 0 60000 65536"/>
              <a:gd name="T135" fmla="*/ 0 60000 65536"/>
              <a:gd name="T136" fmla="*/ 0 60000 65536"/>
              <a:gd name="T137" fmla="*/ 0 60000 65536"/>
              <a:gd name="T138" fmla="*/ 0 60000 65536"/>
              <a:gd name="T139" fmla="*/ 0 60000 65536"/>
              <a:gd name="T140" fmla="*/ 0 60000 65536"/>
              <a:gd name="T141" fmla="*/ 0 60000 65536"/>
              <a:gd name="T142" fmla="*/ 0 60000 65536"/>
              <a:gd name="T143" fmla="*/ 0 60000 65536"/>
              <a:gd name="T144" fmla="*/ 0 60000 65536"/>
              <a:gd name="T145" fmla="*/ 0 60000 65536"/>
              <a:gd name="T146" fmla="*/ 0 60000 65536"/>
              <a:gd name="T147" fmla="*/ 0 60000 65536"/>
              <a:gd name="T148" fmla="*/ 0 60000 65536"/>
              <a:gd name="T149" fmla="*/ 0 60000 65536"/>
              <a:gd name="T150" fmla="*/ 0 60000 65536"/>
              <a:gd name="T151" fmla="*/ 0 60000 65536"/>
              <a:gd name="T152" fmla="*/ 0 60000 65536"/>
              <a:gd name="T153" fmla="*/ 0 60000 65536"/>
              <a:gd name="T154" fmla="*/ 0 60000 65536"/>
              <a:gd name="T155" fmla="*/ 0 60000 65536"/>
              <a:gd name="T156" fmla="*/ 0 60000 65536"/>
              <a:gd name="T157" fmla="*/ 0 60000 65536"/>
              <a:gd name="T158" fmla="*/ 0 60000 65536"/>
              <a:gd name="T159" fmla="*/ 0 60000 65536"/>
              <a:gd name="T160" fmla="*/ 0 60000 65536"/>
              <a:gd name="T161" fmla="*/ 0 60000 65536"/>
              <a:gd name="T162" fmla="*/ 0 60000 65536"/>
              <a:gd name="T163" fmla="*/ 0 60000 65536"/>
              <a:gd name="T164" fmla="*/ 0 60000 65536"/>
              <a:gd name="T165" fmla="*/ 0 60000 65536"/>
              <a:gd name="T166" fmla="*/ 0 60000 65536"/>
              <a:gd name="T167" fmla="*/ 0 60000 65536"/>
              <a:gd name="T168" fmla="*/ 0 60000 65536"/>
              <a:gd name="T169" fmla="*/ 0 60000 65536"/>
              <a:gd name="T170" fmla="*/ 0 60000 65536"/>
              <a:gd name="T171" fmla="*/ 0 60000 65536"/>
              <a:gd name="T172" fmla="*/ 0 60000 65536"/>
              <a:gd name="T173" fmla="*/ 0 60000 65536"/>
              <a:gd name="T174" fmla="*/ 0 60000 65536"/>
              <a:gd name="T175" fmla="*/ 0 60000 65536"/>
              <a:gd name="T176" fmla="*/ 0 60000 65536"/>
              <a:gd name="T177" fmla="*/ 0 60000 65536"/>
              <a:gd name="T178" fmla="*/ 0 60000 65536"/>
              <a:gd name="T179" fmla="*/ 0 60000 65536"/>
              <a:gd name="T180" fmla="*/ 0 60000 65536"/>
              <a:gd name="T181" fmla="*/ 0 60000 65536"/>
              <a:gd name="T182" fmla="*/ 0 60000 65536"/>
            </a:gdLst>
            <a:ahLst/>
            <a:cxnLst>
              <a:cxn ang="T122">
                <a:pos x="T0" y="T1"/>
              </a:cxn>
              <a:cxn ang="T123">
                <a:pos x="T2" y="T3"/>
              </a:cxn>
              <a:cxn ang="T124">
                <a:pos x="T4" y="T5"/>
              </a:cxn>
              <a:cxn ang="T125">
                <a:pos x="T6" y="T7"/>
              </a:cxn>
              <a:cxn ang="T126">
                <a:pos x="T8" y="T9"/>
              </a:cxn>
              <a:cxn ang="T127">
                <a:pos x="T10" y="T11"/>
              </a:cxn>
              <a:cxn ang="T128">
                <a:pos x="T12" y="T13"/>
              </a:cxn>
              <a:cxn ang="T129">
                <a:pos x="T14" y="T15"/>
              </a:cxn>
              <a:cxn ang="T130">
                <a:pos x="T16" y="T17"/>
              </a:cxn>
              <a:cxn ang="T131">
                <a:pos x="T18" y="T19"/>
              </a:cxn>
              <a:cxn ang="T132">
                <a:pos x="T20" y="T21"/>
              </a:cxn>
              <a:cxn ang="T133">
                <a:pos x="T22" y="T23"/>
              </a:cxn>
              <a:cxn ang="T134">
                <a:pos x="T24" y="T25"/>
              </a:cxn>
              <a:cxn ang="T135">
                <a:pos x="T26" y="T27"/>
              </a:cxn>
              <a:cxn ang="T136">
                <a:pos x="T28" y="T29"/>
              </a:cxn>
              <a:cxn ang="T137">
                <a:pos x="T30" y="T31"/>
              </a:cxn>
              <a:cxn ang="T138">
                <a:pos x="T32" y="T33"/>
              </a:cxn>
              <a:cxn ang="T139">
                <a:pos x="T34" y="T35"/>
              </a:cxn>
              <a:cxn ang="T140">
                <a:pos x="T36" y="T37"/>
              </a:cxn>
              <a:cxn ang="T141">
                <a:pos x="T38" y="T39"/>
              </a:cxn>
              <a:cxn ang="T142">
                <a:pos x="T40" y="T41"/>
              </a:cxn>
              <a:cxn ang="T143">
                <a:pos x="T42" y="T43"/>
              </a:cxn>
              <a:cxn ang="T144">
                <a:pos x="T44" y="T45"/>
              </a:cxn>
              <a:cxn ang="T145">
                <a:pos x="T46" y="T47"/>
              </a:cxn>
              <a:cxn ang="T146">
                <a:pos x="T48" y="T49"/>
              </a:cxn>
              <a:cxn ang="T147">
                <a:pos x="T50" y="T51"/>
              </a:cxn>
              <a:cxn ang="T148">
                <a:pos x="T52" y="T53"/>
              </a:cxn>
              <a:cxn ang="T149">
                <a:pos x="T54" y="T55"/>
              </a:cxn>
              <a:cxn ang="T150">
                <a:pos x="T56" y="T57"/>
              </a:cxn>
              <a:cxn ang="T151">
                <a:pos x="T58" y="T59"/>
              </a:cxn>
              <a:cxn ang="T152">
                <a:pos x="T60" y="T61"/>
              </a:cxn>
              <a:cxn ang="T153">
                <a:pos x="T62" y="T63"/>
              </a:cxn>
              <a:cxn ang="T154">
                <a:pos x="T64" y="T65"/>
              </a:cxn>
              <a:cxn ang="T155">
                <a:pos x="T66" y="T67"/>
              </a:cxn>
              <a:cxn ang="T156">
                <a:pos x="T68" y="T69"/>
              </a:cxn>
              <a:cxn ang="T157">
                <a:pos x="T70" y="T71"/>
              </a:cxn>
              <a:cxn ang="T158">
                <a:pos x="T72" y="T73"/>
              </a:cxn>
              <a:cxn ang="T159">
                <a:pos x="T74" y="T75"/>
              </a:cxn>
              <a:cxn ang="T160">
                <a:pos x="T76" y="T77"/>
              </a:cxn>
              <a:cxn ang="T161">
                <a:pos x="T78" y="T79"/>
              </a:cxn>
              <a:cxn ang="T162">
                <a:pos x="T80" y="T81"/>
              </a:cxn>
              <a:cxn ang="T163">
                <a:pos x="T82" y="T83"/>
              </a:cxn>
              <a:cxn ang="T164">
                <a:pos x="T84" y="T85"/>
              </a:cxn>
              <a:cxn ang="T165">
                <a:pos x="T86" y="T87"/>
              </a:cxn>
              <a:cxn ang="T166">
                <a:pos x="T88" y="T89"/>
              </a:cxn>
              <a:cxn ang="T167">
                <a:pos x="T90" y="T91"/>
              </a:cxn>
              <a:cxn ang="T168">
                <a:pos x="T92" y="T93"/>
              </a:cxn>
              <a:cxn ang="T169">
                <a:pos x="T94" y="T95"/>
              </a:cxn>
              <a:cxn ang="T170">
                <a:pos x="T96" y="T97"/>
              </a:cxn>
              <a:cxn ang="T171">
                <a:pos x="T98" y="T99"/>
              </a:cxn>
              <a:cxn ang="T172">
                <a:pos x="T100" y="T101"/>
              </a:cxn>
              <a:cxn ang="T173">
                <a:pos x="T102" y="T103"/>
              </a:cxn>
              <a:cxn ang="T174">
                <a:pos x="T104" y="T105"/>
              </a:cxn>
              <a:cxn ang="T175">
                <a:pos x="T106" y="T107"/>
              </a:cxn>
              <a:cxn ang="T176">
                <a:pos x="T108" y="T109"/>
              </a:cxn>
              <a:cxn ang="T177">
                <a:pos x="T110" y="T111"/>
              </a:cxn>
              <a:cxn ang="T178">
                <a:pos x="T112" y="T113"/>
              </a:cxn>
              <a:cxn ang="T179">
                <a:pos x="T114" y="T115"/>
              </a:cxn>
              <a:cxn ang="T180">
                <a:pos x="T116" y="T117"/>
              </a:cxn>
              <a:cxn ang="T181">
                <a:pos x="T118" y="T119"/>
              </a:cxn>
              <a:cxn ang="T182">
                <a:pos x="T120" y="T121"/>
              </a:cxn>
            </a:cxnLst>
            <a:rect l="0" t="0" r="r" b="b"/>
            <a:pathLst>
              <a:path w="2125663" h="1811338">
                <a:moveTo>
                  <a:pt x="470017" y="1320800"/>
                </a:moveTo>
                <a:lnTo>
                  <a:pt x="470335" y="1343069"/>
                </a:lnTo>
                <a:lnTo>
                  <a:pt x="471286" y="1364382"/>
                </a:lnTo>
                <a:lnTo>
                  <a:pt x="472238" y="1385696"/>
                </a:lnTo>
                <a:lnTo>
                  <a:pt x="473190" y="1406374"/>
                </a:lnTo>
                <a:lnTo>
                  <a:pt x="474459" y="1426415"/>
                </a:lnTo>
                <a:lnTo>
                  <a:pt x="476363" y="1446139"/>
                </a:lnTo>
                <a:lnTo>
                  <a:pt x="478267" y="1464908"/>
                </a:lnTo>
                <a:lnTo>
                  <a:pt x="480170" y="1483677"/>
                </a:lnTo>
                <a:lnTo>
                  <a:pt x="482074" y="1501491"/>
                </a:lnTo>
                <a:lnTo>
                  <a:pt x="484612" y="1518988"/>
                </a:lnTo>
                <a:lnTo>
                  <a:pt x="487468" y="1535530"/>
                </a:lnTo>
                <a:lnTo>
                  <a:pt x="490323" y="1552072"/>
                </a:lnTo>
                <a:lnTo>
                  <a:pt x="493179" y="1567660"/>
                </a:lnTo>
                <a:lnTo>
                  <a:pt x="496352" y="1582611"/>
                </a:lnTo>
                <a:lnTo>
                  <a:pt x="500159" y="1597563"/>
                </a:lnTo>
                <a:lnTo>
                  <a:pt x="503649" y="1611560"/>
                </a:lnTo>
                <a:lnTo>
                  <a:pt x="507774" y="1624921"/>
                </a:lnTo>
                <a:lnTo>
                  <a:pt x="511899" y="1637646"/>
                </a:lnTo>
                <a:lnTo>
                  <a:pt x="516341" y="1650052"/>
                </a:lnTo>
                <a:lnTo>
                  <a:pt x="520783" y="1661505"/>
                </a:lnTo>
                <a:lnTo>
                  <a:pt x="525859" y="1672639"/>
                </a:lnTo>
                <a:lnTo>
                  <a:pt x="530936" y="1683137"/>
                </a:lnTo>
                <a:lnTo>
                  <a:pt x="536329" y="1692998"/>
                </a:lnTo>
                <a:lnTo>
                  <a:pt x="541723" y="1702224"/>
                </a:lnTo>
                <a:lnTo>
                  <a:pt x="547752" y="1710813"/>
                </a:lnTo>
                <a:lnTo>
                  <a:pt x="553463" y="1718766"/>
                </a:lnTo>
                <a:lnTo>
                  <a:pt x="559808" y="1726083"/>
                </a:lnTo>
                <a:lnTo>
                  <a:pt x="566154" y="1732763"/>
                </a:lnTo>
                <a:lnTo>
                  <a:pt x="573134" y="1739125"/>
                </a:lnTo>
                <a:lnTo>
                  <a:pt x="580114" y="1744215"/>
                </a:lnTo>
                <a:lnTo>
                  <a:pt x="587412" y="1749305"/>
                </a:lnTo>
                <a:lnTo>
                  <a:pt x="594709" y="1753123"/>
                </a:lnTo>
                <a:lnTo>
                  <a:pt x="594709" y="1499901"/>
                </a:lnTo>
                <a:lnTo>
                  <a:pt x="591537" y="1499264"/>
                </a:lnTo>
                <a:lnTo>
                  <a:pt x="588047" y="1498310"/>
                </a:lnTo>
                <a:lnTo>
                  <a:pt x="584874" y="1497038"/>
                </a:lnTo>
                <a:lnTo>
                  <a:pt x="582018" y="1495765"/>
                </a:lnTo>
                <a:lnTo>
                  <a:pt x="579163" y="1494175"/>
                </a:lnTo>
                <a:lnTo>
                  <a:pt x="576307" y="1491948"/>
                </a:lnTo>
                <a:lnTo>
                  <a:pt x="573769" y="1489721"/>
                </a:lnTo>
                <a:lnTo>
                  <a:pt x="571548" y="1487494"/>
                </a:lnTo>
                <a:lnTo>
                  <a:pt x="569327" y="1484949"/>
                </a:lnTo>
                <a:lnTo>
                  <a:pt x="567106" y="1482404"/>
                </a:lnTo>
                <a:lnTo>
                  <a:pt x="565519" y="1479223"/>
                </a:lnTo>
                <a:lnTo>
                  <a:pt x="564250" y="1476360"/>
                </a:lnTo>
                <a:lnTo>
                  <a:pt x="563298" y="1473179"/>
                </a:lnTo>
                <a:lnTo>
                  <a:pt x="562347" y="1469998"/>
                </a:lnTo>
                <a:lnTo>
                  <a:pt x="562029" y="1466180"/>
                </a:lnTo>
                <a:lnTo>
                  <a:pt x="561712" y="1462999"/>
                </a:lnTo>
                <a:lnTo>
                  <a:pt x="561712" y="1425143"/>
                </a:lnTo>
                <a:lnTo>
                  <a:pt x="562029" y="1421007"/>
                </a:lnTo>
                <a:lnTo>
                  <a:pt x="562664" y="1417508"/>
                </a:lnTo>
                <a:lnTo>
                  <a:pt x="563616" y="1414009"/>
                </a:lnTo>
                <a:lnTo>
                  <a:pt x="564885" y="1410191"/>
                </a:lnTo>
                <a:lnTo>
                  <a:pt x="566154" y="1407010"/>
                </a:lnTo>
                <a:lnTo>
                  <a:pt x="568375" y="1403829"/>
                </a:lnTo>
                <a:lnTo>
                  <a:pt x="570596" y="1400966"/>
                </a:lnTo>
                <a:lnTo>
                  <a:pt x="572817" y="1398103"/>
                </a:lnTo>
                <a:lnTo>
                  <a:pt x="575673" y="1395558"/>
                </a:lnTo>
                <a:lnTo>
                  <a:pt x="578528" y="1393649"/>
                </a:lnTo>
                <a:lnTo>
                  <a:pt x="581701" y="1391741"/>
                </a:lnTo>
                <a:lnTo>
                  <a:pt x="584874" y="1390150"/>
                </a:lnTo>
                <a:lnTo>
                  <a:pt x="588364" y="1388878"/>
                </a:lnTo>
                <a:lnTo>
                  <a:pt x="592171" y="1387605"/>
                </a:lnTo>
                <a:lnTo>
                  <a:pt x="595979" y="1386969"/>
                </a:lnTo>
                <a:lnTo>
                  <a:pt x="599786" y="1386969"/>
                </a:lnTo>
                <a:lnTo>
                  <a:pt x="682597" y="1386969"/>
                </a:lnTo>
                <a:lnTo>
                  <a:pt x="686721" y="1386969"/>
                </a:lnTo>
                <a:lnTo>
                  <a:pt x="690529" y="1387605"/>
                </a:lnTo>
                <a:lnTo>
                  <a:pt x="694019" y="1388878"/>
                </a:lnTo>
                <a:lnTo>
                  <a:pt x="697826" y="1390150"/>
                </a:lnTo>
                <a:lnTo>
                  <a:pt x="700999" y="1391741"/>
                </a:lnTo>
                <a:lnTo>
                  <a:pt x="704172" y="1393649"/>
                </a:lnTo>
                <a:lnTo>
                  <a:pt x="707345" y="1395558"/>
                </a:lnTo>
                <a:lnTo>
                  <a:pt x="709883" y="1398103"/>
                </a:lnTo>
                <a:lnTo>
                  <a:pt x="712104" y="1400966"/>
                </a:lnTo>
                <a:lnTo>
                  <a:pt x="714325" y="1403829"/>
                </a:lnTo>
                <a:lnTo>
                  <a:pt x="716229" y="1407010"/>
                </a:lnTo>
                <a:lnTo>
                  <a:pt x="718132" y="1410191"/>
                </a:lnTo>
                <a:lnTo>
                  <a:pt x="719402" y="1414009"/>
                </a:lnTo>
                <a:lnTo>
                  <a:pt x="720353" y="1417508"/>
                </a:lnTo>
                <a:lnTo>
                  <a:pt x="720671" y="1421007"/>
                </a:lnTo>
                <a:lnTo>
                  <a:pt x="720988" y="1425143"/>
                </a:lnTo>
                <a:lnTo>
                  <a:pt x="720988" y="1462999"/>
                </a:lnTo>
                <a:lnTo>
                  <a:pt x="720988" y="1466180"/>
                </a:lnTo>
                <a:lnTo>
                  <a:pt x="720353" y="1469998"/>
                </a:lnTo>
                <a:lnTo>
                  <a:pt x="719719" y="1473179"/>
                </a:lnTo>
                <a:lnTo>
                  <a:pt x="718450" y="1476360"/>
                </a:lnTo>
                <a:lnTo>
                  <a:pt x="716863" y="1479223"/>
                </a:lnTo>
                <a:lnTo>
                  <a:pt x="715277" y="1482404"/>
                </a:lnTo>
                <a:lnTo>
                  <a:pt x="713373" y="1484949"/>
                </a:lnTo>
                <a:lnTo>
                  <a:pt x="711469" y="1487494"/>
                </a:lnTo>
                <a:lnTo>
                  <a:pt x="708931" y="1489721"/>
                </a:lnTo>
                <a:lnTo>
                  <a:pt x="706710" y="1491948"/>
                </a:lnTo>
                <a:lnTo>
                  <a:pt x="703537" y="1494175"/>
                </a:lnTo>
                <a:lnTo>
                  <a:pt x="700682" y="1495765"/>
                </a:lnTo>
                <a:lnTo>
                  <a:pt x="697826" y="1497038"/>
                </a:lnTo>
                <a:lnTo>
                  <a:pt x="694653" y="1498310"/>
                </a:lnTo>
                <a:lnTo>
                  <a:pt x="691163" y="1499264"/>
                </a:lnTo>
                <a:lnTo>
                  <a:pt x="687991" y="1499901"/>
                </a:lnTo>
                <a:lnTo>
                  <a:pt x="687991" y="1753123"/>
                </a:lnTo>
                <a:lnTo>
                  <a:pt x="695605" y="1749305"/>
                </a:lnTo>
                <a:lnTo>
                  <a:pt x="702586" y="1744215"/>
                </a:lnTo>
                <a:lnTo>
                  <a:pt x="709566" y="1739125"/>
                </a:lnTo>
                <a:lnTo>
                  <a:pt x="716229" y="1732763"/>
                </a:lnTo>
                <a:lnTo>
                  <a:pt x="722892" y="1726083"/>
                </a:lnTo>
                <a:lnTo>
                  <a:pt x="729237" y="1718766"/>
                </a:lnTo>
                <a:lnTo>
                  <a:pt x="734948" y="1710813"/>
                </a:lnTo>
                <a:lnTo>
                  <a:pt x="740977" y="1702224"/>
                </a:lnTo>
                <a:lnTo>
                  <a:pt x="746371" y="1692998"/>
                </a:lnTo>
                <a:lnTo>
                  <a:pt x="751447" y="1683137"/>
                </a:lnTo>
                <a:lnTo>
                  <a:pt x="756841" y="1672639"/>
                </a:lnTo>
                <a:lnTo>
                  <a:pt x="761600" y="1661505"/>
                </a:lnTo>
                <a:lnTo>
                  <a:pt x="766359" y="1650052"/>
                </a:lnTo>
                <a:lnTo>
                  <a:pt x="770801" y="1637646"/>
                </a:lnTo>
                <a:lnTo>
                  <a:pt x="774926" y="1624921"/>
                </a:lnTo>
                <a:lnTo>
                  <a:pt x="779051" y="1611560"/>
                </a:lnTo>
                <a:lnTo>
                  <a:pt x="782541" y="1597563"/>
                </a:lnTo>
                <a:lnTo>
                  <a:pt x="786031" y="1582611"/>
                </a:lnTo>
                <a:lnTo>
                  <a:pt x="789521" y="1567660"/>
                </a:lnTo>
                <a:lnTo>
                  <a:pt x="792377" y="1552072"/>
                </a:lnTo>
                <a:lnTo>
                  <a:pt x="795232" y="1535530"/>
                </a:lnTo>
                <a:lnTo>
                  <a:pt x="797770" y="1518988"/>
                </a:lnTo>
                <a:lnTo>
                  <a:pt x="800626" y="1501491"/>
                </a:lnTo>
                <a:lnTo>
                  <a:pt x="802530" y="1483677"/>
                </a:lnTo>
                <a:lnTo>
                  <a:pt x="804751" y="1464908"/>
                </a:lnTo>
                <a:lnTo>
                  <a:pt x="806337" y="1446139"/>
                </a:lnTo>
                <a:lnTo>
                  <a:pt x="807923" y="1426415"/>
                </a:lnTo>
                <a:lnTo>
                  <a:pt x="809193" y="1406374"/>
                </a:lnTo>
                <a:lnTo>
                  <a:pt x="810779" y="1385696"/>
                </a:lnTo>
                <a:lnTo>
                  <a:pt x="811731" y="1364382"/>
                </a:lnTo>
                <a:lnTo>
                  <a:pt x="812365" y="1343069"/>
                </a:lnTo>
                <a:lnTo>
                  <a:pt x="813000" y="1320800"/>
                </a:lnTo>
                <a:lnTo>
                  <a:pt x="840921" y="1322709"/>
                </a:lnTo>
                <a:lnTo>
                  <a:pt x="866621" y="1324300"/>
                </a:lnTo>
                <a:lnTo>
                  <a:pt x="909771" y="1327481"/>
                </a:lnTo>
                <a:lnTo>
                  <a:pt x="938644" y="1330026"/>
                </a:lnTo>
                <a:lnTo>
                  <a:pt x="948797" y="1330980"/>
                </a:lnTo>
                <a:lnTo>
                  <a:pt x="956729" y="1331298"/>
                </a:lnTo>
                <a:lnTo>
                  <a:pt x="964661" y="1331934"/>
                </a:lnTo>
                <a:lnTo>
                  <a:pt x="972593" y="1332889"/>
                </a:lnTo>
                <a:lnTo>
                  <a:pt x="980208" y="1334161"/>
                </a:lnTo>
                <a:lnTo>
                  <a:pt x="987823" y="1335752"/>
                </a:lnTo>
                <a:lnTo>
                  <a:pt x="995437" y="1337979"/>
                </a:lnTo>
                <a:lnTo>
                  <a:pt x="1002418" y="1340205"/>
                </a:lnTo>
                <a:lnTo>
                  <a:pt x="1009715" y="1343387"/>
                </a:lnTo>
                <a:lnTo>
                  <a:pt x="1016378" y="1346250"/>
                </a:lnTo>
                <a:lnTo>
                  <a:pt x="1023358" y="1349749"/>
                </a:lnTo>
                <a:lnTo>
                  <a:pt x="1030021" y="1353885"/>
                </a:lnTo>
                <a:lnTo>
                  <a:pt x="1036050" y="1357702"/>
                </a:lnTo>
                <a:lnTo>
                  <a:pt x="1042395" y="1361837"/>
                </a:lnTo>
                <a:lnTo>
                  <a:pt x="1048106" y="1366927"/>
                </a:lnTo>
                <a:lnTo>
                  <a:pt x="1053817" y="1371699"/>
                </a:lnTo>
                <a:lnTo>
                  <a:pt x="1059211" y="1377107"/>
                </a:lnTo>
                <a:lnTo>
                  <a:pt x="1064605" y="1382197"/>
                </a:lnTo>
                <a:lnTo>
                  <a:pt x="1069364" y="1388241"/>
                </a:lnTo>
                <a:lnTo>
                  <a:pt x="1073806" y="1393967"/>
                </a:lnTo>
                <a:lnTo>
                  <a:pt x="1078248" y="1400012"/>
                </a:lnTo>
                <a:lnTo>
                  <a:pt x="1082373" y="1406374"/>
                </a:lnTo>
                <a:lnTo>
                  <a:pt x="1085863" y="1413054"/>
                </a:lnTo>
                <a:lnTo>
                  <a:pt x="1089670" y="1419735"/>
                </a:lnTo>
                <a:lnTo>
                  <a:pt x="1092843" y="1426734"/>
                </a:lnTo>
                <a:lnTo>
                  <a:pt x="1095381" y="1433732"/>
                </a:lnTo>
                <a:lnTo>
                  <a:pt x="1097920" y="1441049"/>
                </a:lnTo>
                <a:lnTo>
                  <a:pt x="1100141" y="1448684"/>
                </a:lnTo>
                <a:lnTo>
                  <a:pt x="1101727" y="1456000"/>
                </a:lnTo>
                <a:lnTo>
                  <a:pt x="1103314" y="1463635"/>
                </a:lnTo>
                <a:lnTo>
                  <a:pt x="1104265" y="1471588"/>
                </a:lnTo>
                <a:lnTo>
                  <a:pt x="1104900" y="1479541"/>
                </a:lnTo>
                <a:lnTo>
                  <a:pt x="1104900" y="1487494"/>
                </a:lnTo>
                <a:lnTo>
                  <a:pt x="1104900" y="1686000"/>
                </a:lnTo>
                <a:lnTo>
                  <a:pt x="1104900" y="1690135"/>
                </a:lnTo>
                <a:lnTo>
                  <a:pt x="1104265" y="1693953"/>
                </a:lnTo>
                <a:lnTo>
                  <a:pt x="1103631" y="1697770"/>
                </a:lnTo>
                <a:lnTo>
                  <a:pt x="1102362" y="1701906"/>
                </a:lnTo>
                <a:lnTo>
                  <a:pt x="1101093" y="1705405"/>
                </a:lnTo>
                <a:lnTo>
                  <a:pt x="1099189" y="1709222"/>
                </a:lnTo>
                <a:lnTo>
                  <a:pt x="1096968" y="1713040"/>
                </a:lnTo>
                <a:lnTo>
                  <a:pt x="1094430" y="1716221"/>
                </a:lnTo>
                <a:lnTo>
                  <a:pt x="1091891" y="1719720"/>
                </a:lnTo>
                <a:lnTo>
                  <a:pt x="1089036" y="1722901"/>
                </a:lnTo>
                <a:lnTo>
                  <a:pt x="1085546" y="1726719"/>
                </a:lnTo>
                <a:lnTo>
                  <a:pt x="1082056" y="1729900"/>
                </a:lnTo>
                <a:lnTo>
                  <a:pt x="1078248" y="1732763"/>
                </a:lnTo>
                <a:lnTo>
                  <a:pt x="1074124" y="1736262"/>
                </a:lnTo>
                <a:lnTo>
                  <a:pt x="1069682" y="1739125"/>
                </a:lnTo>
                <a:lnTo>
                  <a:pt x="1065240" y="1741989"/>
                </a:lnTo>
                <a:lnTo>
                  <a:pt x="1055404" y="1748033"/>
                </a:lnTo>
                <a:lnTo>
                  <a:pt x="1044299" y="1753441"/>
                </a:lnTo>
                <a:lnTo>
                  <a:pt x="1032560" y="1758531"/>
                </a:lnTo>
                <a:lnTo>
                  <a:pt x="1019868" y="1763939"/>
                </a:lnTo>
                <a:lnTo>
                  <a:pt x="1005908" y="1768392"/>
                </a:lnTo>
                <a:lnTo>
                  <a:pt x="991630" y="1773164"/>
                </a:lnTo>
                <a:lnTo>
                  <a:pt x="976718" y="1777300"/>
                </a:lnTo>
                <a:lnTo>
                  <a:pt x="960854" y="1781117"/>
                </a:lnTo>
                <a:lnTo>
                  <a:pt x="944038" y="1784934"/>
                </a:lnTo>
                <a:lnTo>
                  <a:pt x="927222" y="1788434"/>
                </a:lnTo>
                <a:lnTo>
                  <a:pt x="909454" y="1791615"/>
                </a:lnTo>
                <a:lnTo>
                  <a:pt x="891369" y="1794796"/>
                </a:lnTo>
                <a:lnTo>
                  <a:pt x="872332" y="1797341"/>
                </a:lnTo>
                <a:lnTo>
                  <a:pt x="853295" y="1799886"/>
                </a:lnTo>
                <a:lnTo>
                  <a:pt x="833941" y="1801795"/>
                </a:lnTo>
                <a:lnTo>
                  <a:pt x="813952" y="1804022"/>
                </a:lnTo>
                <a:lnTo>
                  <a:pt x="793328" y="1805930"/>
                </a:lnTo>
                <a:lnTo>
                  <a:pt x="773022" y="1807203"/>
                </a:lnTo>
                <a:lnTo>
                  <a:pt x="752399" y="1808475"/>
                </a:lnTo>
                <a:lnTo>
                  <a:pt x="731458" y="1809748"/>
                </a:lnTo>
                <a:lnTo>
                  <a:pt x="710200" y="1810384"/>
                </a:lnTo>
                <a:lnTo>
                  <a:pt x="688942" y="1811020"/>
                </a:lnTo>
                <a:lnTo>
                  <a:pt x="667684" y="1811338"/>
                </a:lnTo>
                <a:lnTo>
                  <a:pt x="646427" y="1811338"/>
                </a:lnTo>
                <a:lnTo>
                  <a:pt x="625486" y="1811338"/>
                </a:lnTo>
                <a:lnTo>
                  <a:pt x="603911" y="1811020"/>
                </a:lnTo>
                <a:lnTo>
                  <a:pt x="582653" y="1810384"/>
                </a:lnTo>
                <a:lnTo>
                  <a:pt x="561395" y="1809748"/>
                </a:lnTo>
                <a:lnTo>
                  <a:pt x="540137" y="1808475"/>
                </a:lnTo>
                <a:lnTo>
                  <a:pt x="518879" y="1807203"/>
                </a:lnTo>
                <a:lnTo>
                  <a:pt x="498573" y="1805930"/>
                </a:lnTo>
                <a:lnTo>
                  <a:pt x="477632" y="1804022"/>
                </a:lnTo>
                <a:lnTo>
                  <a:pt x="457326" y="1801795"/>
                </a:lnTo>
                <a:lnTo>
                  <a:pt x="437337" y="1799886"/>
                </a:lnTo>
                <a:lnTo>
                  <a:pt x="417983" y="1797341"/>
                </a:lnTo>
                <a:lnTo>
                  <a:pt x="398629" y="1794796"/>
                </a:lnTo>
                <a:lnTo>
                  <a:pt x="379909" y="1791615"/>
                </a:lnTo>
                <a:lnTo>
                  <a:pt x="361824" y="1788434"/>
                </a:lnTo>
                <a:lnTo>
                  <a:pt x="344056" y="1784934"/>
                </a:lnTo>
                <a:lnTo>
                  <a:pt x="327240" y="1781117"/>
                </a:lnTo>
                <a:lnTo>
                  <a:pt x="310741" y="1777300"/>
                </a:lnTo>
                <a:lnTo>
                  <a:pt x="295195" y="1773164"/>
                </a:lnTo>
                <a:lnTo>
                  <a:pt x="280600" y="1768392"/>
                </a:lnTo>
                <a:lnTo>
                  <a:pt x="266322" y="1763939"/>
                </a:lnTo>
                <a:lnTo>
                  <a:pt x="252996" y="1758531"/>
                </a:lnTo>
                <a:lnTo>
                  <a:pt x="240622" y="1753441"/>
                </a:lnTo>
                <a:lnTo>
                  <a:pt x="229517" y="1748033"/>
                </a:lnTo>
                <a:lnTo>
                  <a:pt x="219047" y="1741989"/>
                </a:lnTo>
                <a:lnTo>
                  <a:pt x="214288" y="1739125"/>
                </a:lnTo>
                <a:lnTo>
                  <a:pt x="209846" y="1736262"/>
                </a:lnTo>
                <a:lnTo>
                  <a:pt x="205404" y="1732763"/>
                </a:lnTo>
                <a:lnTo>
                  <a:pt x="201596" y="1729900"/>
                </a:lnTo>
                <a:lnTo>
                  <a:pt x="198106" y="1726719"/>
                </a:lnTo>
                <a:lnTo>
                  <a:pt x="194299" y="1722901"/>
                </a:lnTo>
                <a:lnTo>
                  <a:pt x="191443" y="1719720"/>
                </a:lnTo>
                <a:lnTo>
                  <a:pt x="188588" y="1716221"/>
                </a:lnTo>
                <a:lnTo>
                  <a:pt x="186367" y="1713040"/>
                </a:lnTo>
                <a:lnTo>
                  <a:pt x="183828" y="1709222"/>
                </a:lnTo>
                <a:lnTo>
                  <a:pt x="181925" y="1705405"/>
                </a:lnTo>
                <a:lnTo>
                  <a:pt x="180338" y="1701906"/>
                </a:lnTo>
                <a:lnTo>
                  <a:pt x="179386" y="1697770"/>
                </a:lnTo>
                <a:lnTo>
                  <a:pt x="178435" y="1693953"/>
                </a:lnTo>
                <a:lnTo>
                  <a:pt x="177800" y="1690135"/>
                </a:lnTo>
                <a:lnTo>
                  <a:pt x="177800" y="1686000"/>
                </a:lnTo>
                <a:lnTo>
                  <a:pt x="177800" y="1487494"/>
                </a:lnTo>
                <a:lnTo>
                  <a:pt x="178117" y="1479541"/>
                </a:lnTo>
                <a:lnTo>
                  <a:pt x="178435" y="1471588"/>
                </a:lnTo>
                <a:lnTo>
                  <a:pt x="179386" y="1463635"/>
                </a:lnTo>
                <a:lnTo>
                  <a:pt x="180973" y="1456000"/>
                </a:lnTo>
                <a:lnTo>
                  <a:pt x="182559" y="1448684"/>
                </a:lnTo>
                <a:lnTo>
                  <a:pt x="184463" y="1441049"/>
                </a:lnTo>
                <a:lnTo>
                  <a:pt x="187318" y="1433732"/>
                </a:lnTo>
                <a:lnTo>
                  <a:pt x="190174" y="1426734"/>
                </a:lnTo>
                <a:lnTo>
                  <a:pt x="193030" y="1419735"/>
                </a:lnTo>
                <a:lnTo>
                  <a:pt x="196520" y="1413054"/>
                </a:lnTo>
                <a:lnTo>
                  <a:pt x="200327" y="1406374"/>
                </a:lnTo>
                <a:lnTo>
                  <a:pt x="204452" y="1400012"/>
                </a:lnTo>
                <a:lnTo>
                  <a:pt x="208576" y="1393967"/>
                </a:lnTo>
                <a:lnTo>
                  <a:pt x="213336" y="1388241"/>
                </a:lnTo>
                <a:lnTo>
                  <a:pt x="218095" y="1382197"/>
                </a:lnTo>
                <a:lnTo>
                  <a:pt x="223489" y="1377107"/>
                </a:lnTo>
                <a:lnTo>
                  <a:pt x="228883" y="1371699"/>
                </a:lnTo>
                <a:lnTo>
                  <a:pt x="234594" y="1366927"/>
                </a:lnTo>
                <a:lnTo>
                  <a:pt x="240305" y="1361837"/>
                </a:lnTo>
                <a:lnTo>
                  <a:pt x="246650" y="1357702"/>
                </a:lnTo>
                <a:lnTo>
                  <a:pt x="252679" y="1353885"/>
                </a:lnTo>
                <a:lnTo>
                  <a:pt x="259659" y="1349749"/>
                </a:lnTo>
                <a:lnTo>
                  <a:pt x="266005" y="1346250"/>
                </a:lnTo>
                <a:lnTo>
                  <a:pt x="272985" y="1343387"/>
                </a:lnTo>
                <a:lnTo>
                  <a:pt x="280282" y="1340205"/>
                </a:lnTo>
                <a:lnTo>
                  <a:pt x="287263" y="1337979"/>
                </a:lnTo>
                <a:lnTo>
                  <a:pt x="294877" y="1335752"/>
                </a:lnTo>
                <a:lnTo>
                  <a:pt x="302492" y="1334161"/>
                </a:lnTo>
                <a:lnTo>
                  <a:pt x="310107" y="1332889"/>
                </a:lnTo>
                <a:lnTo>
                  <a:pt x="318039" y="1331934"/>
                </a:lnTo>
                <a:lnTo>
                  <a:pt x="325971" y="1331298"/>
                </a:lnTo>
                <a:lnTo>
                  <a:pt x="333903" y="1330980"/>
                </a:lnTo>
                <a:lnTo>
                  <a:pt x="344056" y="1330026"/>
                </a:lnTo>
                <a:lnTo>
                  <a:pt x="372929" y="1327481"/>
                </a:lnTo>
                <a:lnTo>
                  <a:pt x="415762" y="1324300"/>
                </a:lnTo>
                <a:lnTo>
                  <a:pt x="441779" y="1322709"/>
                </a:lnTo>
                <a:lnTo>
                  <a:pt x="470017" y="1320800"/>
                </a:lnTo>
                <a:close/>
                <a:moveTo>
                  <a:pt x="1004887" y="995363"/>
                </a:moveTo>
                <a:lnTo>
                  <a:pt x="1176337" y="995363"/>
                </a:lnTo>
                <a:lnTo>
                  <a:pt x="1176337" y="1265238"/>
                </a:lnTo>
                <a:lnTo>
                  <a:pt x="1004887" y="1265238"/>
                </a:lnTo>
                <a:lnTo>
                  <a:pt x="1004887" y="995363"/>
                </a:lnTo>
                <a:close/>
                <a:moveTo>
                  <a:pt x="493561" y="847408"/>
                </a:moveTo>
                <a:lnTo>
                  <a:pt x="491024" y="847726"/>
                </a:lnTo>
                <a:lnTo>
                  <a:pt x="488804" y="848043"/>
                </a:lnTo>
                <a:lnTo>
                  <a:pt x="485950" y="848996"/>
                </a:lnTo>
                <a:lnTo>
                  <a:pt x="483730" y="849948"/>
                </a:lnTo>
                <a:lnTo>
                  <a:pt x="481510" y="851218"/>
                </a:lnTo>
                <a:lnTo>
                  <a:pt x="479290" y="852806"/>
                </a:lnTo>
                <a:lnTo>
                  <a:pt x="475167" y="856933"/>
                </a:lnTo>
                <a:lnTo>
                  <a:pt x="470727" y="861061"/>
                </a:lnTo>
                <a:lnTo>
                  <a:pt x="466604" y="865823"/>
                </a:lnTo>
                <a:lnTo>
                  <a:pt x="462482" y="871221"/>
                </a:lnTo>
                <a:lnTo>
                  <a:pt x="454553" y="882651"/>
                </a:lnTo>
                <a:lnTo>
                  <a:pt x="448527" y="890906"/>
                </a:lnTo>
                <a:lnTo>
                  <a:pt x="442819" y="899478"/>
                </a:lnTo>
                <a:lnTo>
                  <a:pt x="436793" y="908368"/>
                </a:lnTo>
                <a:lnTo>
                  <a:pt x="431402" y="917893"/>
                </a:lnTo>
                <a:lnTo>
                  <a:pt x="429499" y="926783"/>
                </a:lnTo>
                <a:lnTo>
                  <a:pt x="427596" y="935673"/>
                </a:lnTo>
                <a:lnTo>
                  <a:pt x="426010" y="945198"/>
                </a:lnTo>
                <a:lnTo>
                  <a:pt x="424742" y="954406"/>
                </a:lnTo>
                <a:lnTo>
                  <a:pt x="423790" y="963931"/>
                </a:lnTo>
                <a:lnTo>
                  <a:pt x="423156" y="973773"/>
                </a:lnTo>
                <a:lnTo>
                  <a:pt x="422839" y="982981"/>
                </a:lnTo>
                <a:lnTo>
                  <a:pt x="422839" y="992823"/>
                </a:lnTo>
                <a:lnTo>
                  <a:pt x="423156" y="1007111"/>
                </a:lnTo>
                <a:lnTo>
                  <a:pt x="424107" y="1020764"/>
                </a:lnTo>
                <a:lnTo>
                  <a:pt x="426010" y="1034099"/>
                </a:lnTo>
                <a:lnTo>
                  <a:pt x="428547" y="1047434"/>
                </a:lnTo>
                <a:lnTo>
                  <a:pt x="432036" y="1060769"/>
                </a:lnTo>
                <a:lnTo>
                  <a:pt x="435525" y="1073469"/>
                </a:lnTo>
                <a:lnTo>
                  <a:pt x="439965" y="1086169"/>
                </a:lnTo>
                <a:lnTo>
                  <a:pt x="445039" y="1098551"/>
                </a:lnTo>
                <a:lnTo>
                  <a:pt x="450430" y="1110934"/>
                </a:lnTo>
                <a:lnTo>
                  <a:pt x="456456" y="1122999"/>
                </a:lnTo>
                <a:lnTo>
                  <a:pt x="462799" y="1134429"/>
                </a:lnTo>
                <a:lnTo>
                  <a:pt x="469459" y="1145541"/>
                </a:lnTo>
                <a:lnTo>
                  <a:pt x="477070" y="1156019"/>
                </a:lnTo>
                <a:lnTo>
                  <a:pt x="484364" y="1166496"/>
                </a:lnTo>
                <a:lnTo>
                  <a:pt x="492293" y="1176656"/>
                </a:lnTo>
                <a:lnTo>
                  <a:pt x="500539" y="1186181"/>
                </a:lnTo>
                <a:lnTo>
                  <a:pt x="508784" y="1195389"/>
                </a:lnTo>
                <a:lnTo>
                  <a:pt x="517347" y="1204279"/>
                </a:lnTo>
                <a:lnTo>
                  <a:pt x="526227" y="1212216"/>
                </a:lnTo>
                <a:lnTo>
                  <a:pt x="535107" y="1220154"/>
                </a:lnTo>
                <a:lnTo>
                  <a:pt x="543987" y="1227456"/>
                </a:lnTo>
                <a:lnTo>
                  <a:pt x="553184" y="1234124"/>
                </a:lnTo>
                <a:lnTo>
                  <a:pt x="562381" y="1240474"/>
                </a:lnTo>
                <a:lnTo>
                  <a:pt x="571578" y="1245871"/>
                </a:lnTo>
                <a:lnTo>
                  <a:pt x="580775" y="1250951"/>
                </a:lnTo>
                <a:lnTo>
                  <a:pt x="589655" y="1255079"/>
                </a:lnTo>
                <a:lnTo>
                  <a:pt x="598853" y="1258889"/>
                </a:lnTo>
                <a:lnTo>
                  <a:pt x="607732" y="1262381"/>
                </a:lnTo>
                <a:lnTo>
                  <a:pt x="616612" y="1264604"/>
                </a:lnTo>
                <a:lnTo>
                  <a:pt x="624858" y="1266509"/>
                </a:lnTo>
                <a:lnTo>
                  <a:pt x="633421" y="1267461"/>
                </a:lnTo>
                <a:lnTo>
                  <a:pt x="641349" y="1267779"/>
                </a:lnTo>
                <a:lnTo>
                  <a:pt x="649595" y="1267461"/>
                </a:lnTo>
                <a:lnTo>
                  <a:pt x="657524" y="1266509"/>
                </a:lnTo>
                <a:lnTo>
                  <a:pt x="666404" y="1264604"/>
                </a:lnTo>
                <a:lnTo>
                  <a:pt x="674967" y="1262381"/>
                </a:lnTo>
                <a:lnTo>
                  <a:pt x="684164" y="1258889"/>
                </a:lnTo>
                <a:lnTo>
                  <a:pt x="692726" y="1255079"/>
                </a:lnTo>
                <a:lnTo>
                  <a:pt x="701924" y="1250951"/>
                </a:lnTo>
                <a:lnTo>
                  <a:pt x="711121" y="1245871"/>
                </a:lnTo>
                <a:lnTo>
                  <a:pt x="720318" y="1240474"/>
                </a:lnTo>
                <a:lnTo>
                  <a:pt x="729515" y="1234124"/>
                </a:lnTo>
                <a:lnTo>
                  <a:pt x="738395" y="1227456"/>
                </a:lnTo>
                <a:lnTo>
                  <a:pt x="747592" y="1220154"/>
                </a:lnTo>
                <a:lnTo>
                  <a:pt x="756472" y="1212216"/>
                </a:lnTo>
                <a:lnTo>
                  <a:pt x="765352" y="1204279"/>
                </a:lnTo>
                <a:lnTo>
                  <a:pt x="773915" y="1195389"/>
                </a:lnTo>
                <a:lnTo>
                  <a:pt x="782160" y="1186181"/>
                </a:lnTo>
                <a:lnTo>
                  <a:pt x="790406" y="1176656"/>
                </a:lnTo>
                <a:lnTo>
                  <a:pt x="798652" y="1166496"/>
                </a:lnTo>
                <a:lnTo>
                  <a:pt x="805946" y="1156019"/>
                </a:lnTo>
                <a:lnTo>
                  <a:pt x="813240" y="1145541"/>
                </a:lnTo>
                <a:lnTo>
                  <a:pt x="819900" y="1134429"/>
                </a:lnTo>
                <a:lnTo>
                  <a:pt x="826243" y="1122999"/>
                </a:lnTo>
                <a:lnTo>
                  <a:pt x="831952" y="1110934"/>
                </a:lnTo>
                <a:lnTo>
                  <a:pt x="837660" y="1098551"/>
                </a:lnTo>
                <a:lnTo>
                  <a:pt x="842417" y="1086169"/>
                </a:lnTo>
                <a:lnTo>
                  <a:pt x="847174" y="1073469"/>
                </a:lnTo>
                <a:lnTo>
                  <a:pt x="850980" y="1060769"/>
                </a:lnTo>
                <a:lnTo>
                  <a:pt x="853834" y="1047434"/>
                </a:lnTo>
                <a:lnTo>
                  <a:pt x="856689" y="1034099"/>
                </a:lnTo>
                <a:lnTo>
                  <a:pt x="858592" y="1020764"/>
                </a:lnTo>
                <a:lnTo>
                  <a:pt x="859543" y="1007111"/>
                </a:lnTo>
                <a:lnTo>
                  <a:pt x="860177" y="992823"/>
                </a:lnTo>
                <a:lnTo>
                  <a:pt x="859860" y="984886"/>
                </a:lnTo>
                <a:lnTo>
                  <a:pt x="859543" y="976313"/>
                </a:lnTo>
                <a:lnTo>
                  <a:pt x="837343" y="975361"/>
                </a:lnTo>
                <a:lnTo>
                  <a:pt x="814509" y="973773"/>
                </a:lnTo>
                <a:lnTo>
                  <a:pt x="791040" y="970916"/>
                </a:lnTo>
                <a:lnTo>
                  <a:pt x="767255" y="968058"/>
                </a:lnTo>
                <a:lnTo>
                  <a:pt x="743469" y="964566"/>
                </a:lnTo>
                <a:lnTo>
                  <a:pt x="719366" y="960438"/>
                </a:lnTo>
                <a:lnTo>
                  <a:pt x="695898" y="955041"/>
                </a:lnTo>
                <a:lnTo>
                  <a:pt x="684481" y="952501"/>
                </a:lnTo>
                <a:lnTo>
                  <a:pt x="673064" y="949643"/>
                </a:lnTo>
                <a:lnTo>
                  <a:pt x="661964" y="946468"/>
                </a:lnTo>
                <a:lnTo>
                  <a:pt x="651181" y="943293"/>
                </a:lnTo>
                <a:lnTo>
                  <a:pt x="640398" y="940118"/>
                </a:lnTo>
                <a:lnTo>
                  <a:pt x="629932" y="936308"/>
                </a:lnTo>
                <a:lnTo>
                  <a:pt x="620101" y="932816"/>
                </a:lnTo>
                <a:lnTo>
                  <a:pt x="610270" y="929006"/>
                </a:lnTo>
                <a:lnTo>
                  <a:pt x="601073" y="924878"/>
                </a:lnTo>
                <a:lnTo>
                  <a:pt x="592510" y="921068"/>
                </a:lnTo>
                <a:lnTo>
                  <a:pt x="583947" y="916941"/>
                </a:lnTo>
                <a:lnTo>
                  <a:pt x="576018" y="912178"/>
                </a:lnTo>
                <a:lnTo>
                  <a:pt x="568724" y="907733"/>
                </a:lnTo>
                <a:lnTo>
                  <a:pt x="561747" y="903288"/>
                </a:lnTo>
                <a:lnTo>
                  <a:pt x="555404" y="898208"/>
                </a:lnTo>
                <a:lnTo>
                  <a:pt x="550013" y="893128"/>
                </a:lnTo>
                <a:lnTo>
                  <a:pt x="544938" y="887731"/>
                </a:lnTo>
                <a:lnTo>
                  <a:pt x="540498" y="882651"/>
                </a:lnTo>
                <a:lnTo>
                  <a:pt x="536376" y="876936"/>
                </a:lnTo>
                <a:lnTo>
                  <a:pt x="532253" y="872173"/>
                </a:lnTo>
                <a:lnTo>
                  <a:pt x="528447" y="867728"/>
                </a:lnTo>
                <a:lnTo>
                  <a:pt x="524641" y="863601"/>
                </a:lnTo>
                <a:lnTo>
                  <a:pt x="520836" y="860426"/>
                </a:lnTo>
                <a:lnTo>
                  <a:pt x="517347" y="857251"/>
                </a:lnTo>
                <a:lnTo>
                  <a:pt x="514176" y="854393"/>
                </a:lnTo>
                <a:lnTo>
                  <a:pt x="511004" y="852488"/>
                </a:lnTo>
                <a:lnTo>
                  <a:pt x="507833" y="850583"/>
                </a:lnTo>
                <a:lnTo>
                  <a:pt x="504661" y="849313"/>
                </a:lnTo>
                <a:lnTo>
                  <a:pt x="501807" y="848361"/>
                </a:lnTo>
                <a:lnTo>
                  <a:pt x="499270" y="847726"/>
                </a:lnTo>
                <a:lnTo>
                  <a:pt x="496099" y="847408"/>
                </a:lnTo>
                <a:lnTo>
                  <a:pt x="493561" y="847408"/>
                </a:lnTo>
                <a:close/>
                <a:moveTo>
                  <a:pt x="1304925" y="828675"/>
                </a:moveTo>
                <a:lnTo>
                  <a:pt x="1476375" y="828675"/>
                </a:lnTo>
                <a:lnTo>
                  <a:pt x="1476375" y="1252538"/>
                </a:lnTo>
                <a:lnTo>
                  <a:pt x="1304925" y="1252538"/>
                </a:lnTo>
                <a:lnTo>
                  <a:pt x="1304925" y="828675"/>
                </a:lnTo>
                <a:close/>
                <a:moveTo>
                  <a:pt x="634055" y="655638"/>
                </a:moveTo>
                <a:lnTo>
                  <a:pt x="641349" y="655638"/>
                </a:lnTo>
                <a:lnTo>
                  <a:pt x="648644" y="655638"/>
                </a:lnTo>
                <a:lnTo>
                  <a:pt x="655938" y="655956"/>
                </a:lnTo>
                <a:lnTo>
                  <a:pt x="662915" y="656591"/>
                </a:lnTo>
                <a:lnTo>
                  <a:pt x="669892" y="657226"/>
                </a:lnTo>
                <a:lnTo>
                  <a:pt x="677187" y="658178"/>
                </a:lnTo>
                <a:lnTo>
                  <a:pt x="684164" y="659766"/>
                </a:lnTo>
                <a:lnTo>
                  <a:pt x="691141" y="661036"/>
                </a:lnTo>
                <a:lnTo>
                  <a:pt x="698118" y="662623"/>
                </a:lnTo>
                <a:lnTo>
                  <a:pt x="704778" y="664211"/>
                </a:lnTo>
                <a:lnTo>
                  <a:pt x="711438" y="666433"/>
                </a:lnTo>
                <a:lnTo>
                  <a:pt x="718415" y="668338"/>
                </a:lnTo>
                <a:lnTo>
                  <a:pt x="724758" y="670878"/>
                </a:lnTo>
                <a:lnTo>
                  <a:pt x="731418" y="673418"/>
                </a:lnTo>
                <a:lnTo>
                  <a:pt x="737761" y="676276"/>
                </a:lnTo>
                <a:lnTo>
                  <a:pt x="744421" y="679133"/>
                </a:lnTo>
                <a:lnTo>
                  <a:pt x="750446" y="682308"/>
                </a:lnTo>
                <a:lnTo>
                  <a:pt x="763132" y="688976"/>
                </a:lnTo>
                <a:lnTo>
                  <a:pt x="775500" y="696596"/>
                </a:lnTo>
                <a:lnTo>
                  <a:pt x="787235" y="704533"/>
                </a:lnTo>
                <a:lnTo>
                  <a:pt x="798652" y="713423"/>
                </a:lnTo>
                <a:lnTo>
                  <a:pt x="809435" y="722631"/>
                </a:lnTo>
                <a:lnTo>
                  <a:pt x="819900" y="732791"/>
                </a:lnTo>
                <a:lnTo>
                  <a:pt x="830049" y="743586"/>
                </a:lnTo>
                <a:lnTo>
                  <a:pt x="839880" y="754698"/>
                </a:lnTo>
                <a:lnTo>
                  <a:pt x="849394" y="766446"/>
                </a:lnTo>
                <a:lnTo>
                  <a:pt x="858274" y="778511"/>
                </a:lnTo>
                <a:lnTo>
                  <a:pt x="866520" y="791211"/>
                </a:lnTo>
                <a:lnTo>
                  <a:pt x="874449" y="804546"/>
                </a:lnTo>
                <a:lnTo>
                  <a:pt x="881743" y="818198"/>
                </a:lnTo>
                <a:lnTo>
                  <a:pt x="888403" y="832168"/>
                </a:lnTo>
                <a:lnTo>
                  <a:pt x="894746" y="847091"/>
                </a:lnTo>
                <a:lnTo>
                  <a:pt x="900137" y="861696"/>
                </a:lnTo>
                <a:lnTo>
                  <a:pt x="905529" y="876936"/>
                </a:lnTo>
                <a:lnTo>
                  <a:pt x="909651" y="892811"/>
                </a:lnTo>
                <a:lnTo>
                  <a:pt x="913457" y="908686"/>
                </a:lnTo>
                <a:lnTo>
                  <a:pt x="916946" y="924878"/>
                </a:lnTo>
                <a:lnTo>
                  <a:pt x="919166" y="941706"/>
                </a:lnTo>
                <a:lnTo>
                  <a:pt x="921068" y="958533"/>
                </a:lnTo>
                <a:lnTo>
                  <a:pt x="922020" y="975678"/>
                </a:lnTo>
                <a:lnTo>
                  <a:pt x="922337" y="992823"/>
                </a:lnTo>
                <a:lnTo>
                  <a:pt x="922337" y="1002031"/>
                </a:lnTo>
                <a:lnTo>
                  <a:pt x="922020" y="1010921"/>
                </a:lnTo>
                <a:lnTo>
                  <a:pt x="921386" y="1019811"/>
                </a:lnTo>
                <a:lnTo>
                  <a:pt x="920434" y="1028384"/>
                </a:lnTo>
                <a:lnTo>
                  <a:pt x="919483" y="1037274"/>
                </a:lnTo>
                <a:lnTo>
                  <a:pt x="918214" y="1045846"/>
                </a:lnTo>
                <a:lnTo>
                  <a:pt x="916628" y="1054419"/>
                </a:lnTo>
                <a:lnTo>
                  <a:pt x="915043" y="1062674"/>
                </a:lnTo>
                <a:lnTo>
                  <a:pt x="912823" y="1070929"/>
                </a:lnTo>
                <a:lnTo>
                  <a:pt x="910603" y="1079501"/>
                </a:lnTo>
                <a:lnTo>
                  <a:pt x="908383" y="1087756"/>
                </a:lnTo>
                <a:lnTo>
                  <a:pt x="906163" y="1095694"/>
                </a:lnTo>
                <a:lnTo>
                  <a:pt x="903309" y="1103631"/>
                </a:lnTo>
                <a:lnTo>
                  <a:pt x="900137" y="1111569"/>
                </a:lnTo>
                <a:lnTo>
                  <a:pt x="897283" y="1119189"/>
                </a:lnTo>
                <a:lnTo>
                  <a:pt x="894111" y="1126809"/>
                </a:lnTo>
                <a:lnTo>
                  <a:pt x="887134" y="1141731"/>
                </a:lnTo>
                <a:lnTo>
                  <a:pt x="879523" y="1156336"/>
                </a:lnTo>
                <a:lnTo>
                  <a:pt x="871277" y="1170624"/>
                </a:lnTo>
                <a:lnTo>
                  <a:pt x="862714" y="1184276"/>
                </a:lnTo>
                <a:lnTo>
                  <a:pt x="853517" y="1197611"/>
                </a:lnTo>
                <a:lnTo>
                  <a:pt x="843686" y="1209994"/>
                </a:lnTo>
                <a:lnTo>
                  <a:pt x="833854" y="1222376"/>
                </a:lnTo>
                <a:lnTo>
                  <a:pt x="823389" y="1233806"/>
                </a:lnTo>
                <a:lnTo>
                  <a:pt x="812606" y="1244919"/>
                </a:lnTo>
                <a:lnTo>
                  <a:pt x="801823" y="1255396"/>
                </a:lnTo>
                <a:lnTo>
                  <a:pt x="790406" y="1265239"/>
                </a:lnTo>
                <a:lnTo>
                  <a:pt x="778989" y="1274446"/>
                </a:lnTo>
                <a:lnTo>
                  <a:pt x="767255" y="1282701"/>
                </a:lnTo>
                <a:lnTo>
                  <a:pt x="755521" y="1290956"/>
                </a:lnTo>
                <a:lnTo>
                  <a:pt x="743786" y="1298259"/>
                </a:lnTo>
                <a:lnTo>
                  <a:pt x="732052" y="1304609"/>
                </a:lnTo>
                <a:lnTo>
                  <a:pt x="720318" y="1310641"/>
                </a:lnTo>
                <a:lnTo>
                  <a:pt x="708584" y="1315721"/>
                </a:lnTo>
                <a:lnTo>
                  <a:pt x="696849" y="1320166"/>
                </a:lnTo>
                <a:lnTo>
                  <a:pt x="685432" y="1323659"/>
                </a:lnTo>
                <a:lnTo>
                  <a:pt x="674015" y="1326516"/>
                </a:lnTo>
                <a:lnTo>
                  <a:pt x="662915" y="1328421"/>
                </a:lnTo>
                <a:lnTo>
                  <a:pt x="657207" y="1329374"/>
                </a:lnTo>
                <a:lnTo>
                  <a:pt x="652132" y="1329691"/>
                </a:lnTo>
                <a:lnTo>
                  <a:pt x="646424" y="1330009"/>
                </a:lnTo>
                <a:lnTo>
                  <a:pt x="641349" y="1330326"/>
                </a:lnTo>
                <a:lnTo>
                  <a:pt x="635958" y="1330009"/>
                </a:lnTo>
                <a:lnTo>
                  <a:pt x="630884" y="1329691"/>
                </a:lnTo>
                <a:lnTo>
                  <a:pt x="625492" y="1329374"/>
                </a:lnTo>
                <a:lnTo>
                  <a:pt x="620101" y="1328421"/>
                </a:lnTo>
                <a:lnTo>
                  <a:pt x="609001" y="1326516"/>
                </a:lnTo>
                <a:lnTo>
                  <a:pt x="597584" y="1323659"/>
                </a:lnTo>
                <a:lnTo>
                  <a:pt x="585850" y="1320166"/>
                </a:lnTo>
                <a:lnTo>
                  <a:pt x="574433" y="1315721"/>
                </a:lnTo>
                <a:lnTo>
                  <a:pt x="562698" y="1310641"/>
                </a:lnTo>
                <a:lnTo>
                  <a:pt x="550647" y="1304609"/>
                </a:lnTo>
                <a:lnTo>
                  <a:pt x="538913" y="1298259"/>
                </a:lnTo>
                <a:lnTo>
                  <a:pt x="527179" y="1290956"/>
                </a:lnTo>
                <a:lnTo>
                  <a:pt x="515444" y="1282701"/>
                </a:lnTo>
                <a:lnTo>
                  <a:pt x="503710" y="1274446"/>
                </a:lnTo>
                <a:lnTo>
                  <a:pt x="492293" y="1265239"/>
                </a:lnTo>
                <a:lnTo>
                  <a:pt x="481193" y="1255396"/>
                </a:lnTo>
                <a:lnTo>
                  <a:pt x="470093" y="1244919"/>
                </a:lnTo>
                <a:lnTo>
                  <a:pt x="459310" y="1233806"/>
                </a:lnTo>
                <a:lnTo>
                  <a:pt x="448845" y="1222376"/>
                </a:lnTo>
                <a:lnTo>
                  <a:pt x="438696" y="1209994"/>
                </a:lnTo>
                <a:lnTo>
                  <a:pt x="429499" y="1197611"/>
                </a:lnTo>
                <a:lnTo>
                  <a:pt x="419985" y="1184276"/>
                </a:lnTo>
                <a:lnTo>
                  <a:pt x="411422" y="1170624"/>
                </a:lnTo>
                <a:lnTo>
                  <a:pt x="403176" y="1156336"/>
                </a:lnTo>
                <a:lnTo>
                  <a:pt x="395565" y="1141731"/>
                </a:lnTo>
                <a:lnTo>
                  <a:pt x="388588" y="1126809"/>
                </a:lnTo>
                <a:lnTo>
                  <a:pt x="385416" y="1119189"/>
                </a:lnTo>
                <a:lnTo>
                  <a:pt x="382245" y="1111569"/>
                </a:lnTo>
                <a:lnTo>
                  <a:pt x="379390" y="1103631"/>
                </a:lnTo>
                <a:lnTo>
                  <a:pt x="376853" y="1095694"/>
                </a:lnTo>
                <a:lnTo>
                  <a:pt x="374316" y="1087756"/>
                </a:lnTo>
                <a:lnTo>
                  <a:pt x="372096" y="1079501"/>
                </a:lnTo>
                <a:lnTo>
                  <a:pt x="369559" y="1070929"/>
                </a:lnTo>
                <a:lnTo>
                  <a:pt x="367656" y="1062674"/>
                </a:lnTo>
                <a:lnTo>
                  <a:pt x="366071" y="1054419"/>
                </a:lnTo>
                <a:lnTo>
                  <a:pt x="364485" y="1045846"/>
                </a:lnTo>
                <a:lnTo>
                  <a:pt x="363216" y="1037274"/>
                </a:lnTo>
                <a:lnTo>
                  <a:pt x="362265" y="1028384"/>
                </a:lnTo>
                <a:lnTo>
                  <a:pt x="361313" y="1019811"/>
                </a:lnTo>
                <a:lnTo>
                  <a:pt x="360996" y="1010921"/>
                </a:lnTo>
                <a:lnTo>
                  <a:pt x="360362" y="1002031"/>
                </a:lnTo>
                <a:lnTo>
                  <a:pt x="360362" y="992823"/>
                </a:lnTo>
                <a:lnTo>
                  <a:pt x="360679" y="975678"/>
                </a:lnTo>
                <a:lnTo>
                  <a:pt x="361948" y="958533"/>
                </a:lnTo>
                <a:lnTo>
                  <a:pt x="363533" y="941706"/>
                </a:lnTo>
                <a:lnTo>
                  <a:pt x="366071" y="924878"/>
                </a:lnTo>
                <a:lnTo>
                  <a:pt x="368925" y="908686"/>
                </a:lnTo>
                <a:lnTo>
                  <a:pt x="373048" y="892811"/>
                </a:lnTo>
                <a:lnTo>
                  <a:pt x="377171" y="876936"/>
                </a:lnTo>
                <a:lnTo>
                  <a:pt x="382245" y="861696"/>
                </a:lnTo>
                <a:lnTo>
                  <a:pt x="387953" y="847091"/>
                </a:lnTo>
                <a:lnTo>
                  <a:pt x="393979" y="832168"/>
                </a:lnTo>
                <a:lnTo>
                  <a:pt x="400956" y="818198"/>
                </a:lnTo>
                <a:lnTo>
                  <a:pt x="408568" y="804546"/>
                </a:lnTo>
                <a:lnTo>
                  <a:pt x="416179" y="791211"/>
                </a:lnTo>
                <a:lnTo>
                  <a:pt x="424425" y="778511"/>
                </a:lnTo>
                <a:lnTo>
                  <a:pt x="433305" y="766446"/>
                </a:lnTo>
                <a:lnTo>
                  <a:pt x="442819" y="754698"/>
                </a:lnTo>
                <a:lnTo>
                  <a:pt x="452650" y="743586"/>
                </a:lnTo>
                <a:lnTo>
                  <a:pt x="462482" y="732791"/>
                </a:lnTo>
                <a:lnTo>
                  <a:pt x="473264" y="722631"/>
                </a:lnTo>
                <a:lnTo>
                  <a:pt x="484047" y="713423"/>
                </a:lnTo>
                <a:lnTo>
                  <a:pt x="495464" y="704533"/>
                </a:lnTo>
                <a:lnTo>
                  <a:pt x="507516" y="696596"/>
                </a:lnTo>
                <a:lnTo>
                  <a:pt x="519567" y="688976"/>
                </a:lnTo>
                <a:lnTo>
                  <a:pt x="531936" y="682308"/>
                </a:lnTo>
                <a:lnTo>
                  <a:pt x="538278" y="679133"/>
                </a:lnTo>
                <a:lnTo>
                  <a:pt x="544938" y="676276"/>
                </a:lnTo>
                <a:lnTo>
                  <a:pt x="551281" y="673418"/>
                </a:lnTo>
                <a:lnTo>
                  <a:pt x="557941" y="670878"/>
                </a:lnTo>
                <a:lnTo>
                  <a:pt x="564284" y="668338"/>
                </a:lnTo>
                <a:lnTo>
                  <a:pt x="571261" y="666433"/>
                </a:lnTo>
                <a:lnTo>
                  <a:pt x="577921" y="664211"/>
                </a:lnTo>
                <a:lnTo>
                  <a:pt x="584898" y="662623"/>
                </a:lnTo>
                <a:lnTo>
                  <a:pt x="591875" y="661036"/>
                </a:lnTo>
                <a:lnTo>
                  <a:pt x="598535" y="659766"/>
                </a:lnTo>
                <a:lnTo>
                  <a:pt x="605830" y="658178"/>
                </a:lnTo>
                <a:lnTo>
                  <a:pt x="612490" y="657226"/>
                </a:lnTo>
                <a:lnTo>
                  <a:pt x="619784" y="656591"/>
                </a:lnTo>
                <a:lnTo>
                  <a:pt x="627078" y="655956"/>
                </a:lnTo>
                <a:lnTo>
                  <a:pt x="634055" y="655638"/>
                </a:lnTo>
                <a:close/>
                <a:moveTo>
                  <a:pt x="1604962" y="463550"/>
                </a:moveTo>
                <a:lnTo>
                  <a:pt x="1776412" y="463550"/>
                </a:lnTo>
                <a:lnTo>
                  <a:pt x="1776412" y="1252538"/>
                </a:lnTo>
                <a:lnTo>
                  <a:pt x="1604962" y="1252538"/>
                </a:lnTo>
                <a:lnTo>
                  <a:pt x="1604962" y="463550"/>
                </a:lnTo>
                <a:close/>
                <a:moveTo>
                  <a:pt x="0" y="0"/>
                </a:moveTo>
                <a:lnTo>
                  <a:pt x="2125663" y="0"/>
                </a:lnTo>
                <a:lnTo>
                  <a:pt x="2125663" y="171553"/>
                </a:lnTo>
                <a:lnTo>
                  <a:pt x="2039621" y="171553"/>
                </a:lnTo>
                <a:lnTo>
                  <a:pt x="2039621" y="1577975"/>
                </a:lnTo>
                <a:lnTo>
                  <a:pt x="1252220" y="1577975"/>
                </a:lnTo>
                <a:lnTo>
                  <a:pt x="1252220" y="1449310"/>
                </a:lnTo>
                <a:lnTo>
                  <a:pt x="1911033" y="1449310"/>
                </a:lnTo>
                <a:lnTo>
                  <a:pt x="1911033" y="171553"/>
                </a:lnTo>
                <a:lnTo>
                  <a:pt x="195263" y="171553"/>
                </a:lnTo>
                <a:lnTo>
                  <a:pt x="195263" y="1249164"/>
                </a:lnTo>
                <a:lnTo>
                  <a:pt x="66675" y="1249164"/>
                </a:lnTo>
                <a:lnTo>
                  <a:pt x="66675" y="171553"/>
                </a:lnTo>
                <a:lnTo>
                  <a:pt x="0" y="171553"/>
                </a:lnTo>
                <a:lnTo>
                  <a:pt x="0" y="0"/>
                </a:lnTo>
                <a:close/>
              </a:path>
            </a:pathLst>
          </a:custGeom>
          <a:solidFill>
            <a:schemeClr val="bg1">
              <a:lumMod val="95000"/>
            </a:schemeClr>
          </a:solidFill>
          <a:ln>
            <a:noFill/>
          </a:ln>
        </p:spPr>
        <p:txBody>
          <a:bodyPr anchor="ctr">
            <a:scene3d>
              <a:camera prst="orthographicFront"/>
              <a:lightRig rig="threePt" dir="t"/>
            </a:scene3d>
            <a:sp3d contourW="12700">
              <a:contourClr>
                <a:srgbClr val="FFFFFF"/>
              </a:contourClr>
            </a:sp3d>
          </a:bodyPr>
          <a:lstStyle/>
          <a:p>
            <a:pPr algn="ctr">
              <a:defRPr/>
            </a:pPr>
            <a:endParaRPr lang="zh-CN" altLang="en-US">
              <a:solidFill>
                <a:srgbClr val="1C666E"/>
              </a:solidFill>
              <a:ea typeface="宋体" panose="02010600030101010101" pitchFamily="2" charset="-122"/>
            </a:endParaRPr>
          </a:p>
        </p:txBody>
      </p:sp>
      <p:sp>
        <p:nvSpPr>
          <p:cNvPr id="6" name="标题 4"/>
          <p:cNvSpPr txBox="1"/>
          <p:nvPr/>
        </p:nvSpPr>
        <p:spPr>
          <a:xfrm>
            <a:off x="1390650" y="482157"/>
            <a:ext cx="4248472" cy="473484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 algn="ctr" defTabSz="9144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l"/>
            <a:r>
              <a:rPr lang="zh-CN" altLang="en-US" sz="2400" b="1" dirty="0" smtClean="0">
                <a:solidFill>
                  <a:srgbClr val="3F3F3F"/>
                </a:solidFill>
                <a:latin typeface="Impact MT Std" pitchFamily="34" charset="0"/>
                <a:ea typeface="微软雅黑" panose="020B0503020204020204" pitchFamily="34" charset="-122"/>
              </a:rPr>
              <a:t>需求分析</a:t>
            </a:r>
            <a:endParaRPr lang="en-US" altLang="zh-CN" sz="2400" b="1" dirty="0" smtClean="0">
              <a:solidFill>
                <a:srgbClr val="3F3F3F"/>
              </a:solidFill>
              <a:latin typeface="Impact MT Std" pitchFamily="34" charset="0"/>
              <a:ea typeface="微软雅黑" panose="020B0503020204020204" pitchFamily="34" charset="-122"/>
            </a:endParaRPr>
          </a:p>
          <a:p>
            <a:pPr algn="l"/>
            <a:r>
              <a:rPr lang="en-US" altLang="zh-CN" sz="1400" b="1" dirty="0">
                <a:solidFill>
                  <a:srgbClr val="3F3F3F"/>
                </a:solidFill>
                <a:latin typeface="Impact MT Std" pitchFamily="34" charset="0"/>
                <a:ea typeface="微软雅黑" panose="020B0503020204020204" pitchFamily="34" charset="-122"/>
              </a:rPr>
              <a:t>DEMAND ANALYSIS</a:t>
            </a:r>
            <a:endParaRPr lang="zh-CN" altLang="en-US" sz="1400" b="1" dirty="0">
              <a:solidFill>
                <a:srgbClr val="3F3F3F"/>
              </a:solidFill>
              <a:latin typeface="Impact MT Std" pitchFamily="34" charset="0"/>
              <a:ea typeface="微软雅黑" panose="020B0503020204020204" pitchFamily="34" charset="-122"/>
            </a:endParaRPr>
          </a:p>
          <a:p>
            <a:pPr algn="l"/>
            <a:endParaRPr lang="zh-CN" altLang="en-US" sz="2400" b="1" dirty="0" smtClean="0">
              <a:solidFill>
                <a:srgbClr val="3F3F3F"/>
              </a:solidFill>
              <a:latin typeface="Impact MT Std" pitchFamily="34" charset="0"/>
              <a:ea typeface="微软雅黑" panose="020B0503020204020204" pitchFamily="34" charset="-122"/>
            </a:endParaRPr>
          </a:p>
        </p:txBody>
      </p:sp>
      <p:sp>
        <p:nvSpPr>
          <p:cNvPr id="7" name="椭圆 6"/>
          <p:cNvSpPr/>
          <p:nvPr/>
        </p:nvSpPr>
        <p:spPr>
          <a:xfrm>
            <a:off x="5318760" y="2880360"/>
            <a:ext cx="1478280" cy="1478280"/>
          </a:xfrm>
          <a:prstGeom prst="ellipse">
            <a:avLst/>
          </a:prstGeom>
          <a:solidFill>
            <a:srgbClr val="3F3F3F"/>
          </a:solidFill>
          <a:ln>
            <a:solidFill>
              <a:srgbClr val="3F3F3F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zh-CN" altLang="en-US" sz="2800" b="1" dirty="0" smtClean="0">
                <a:latin typeface="微软雅黑" panose="020B0503020204020204" pitchFamily="34" charset="-122"/>
                <a:ea typeface="微软雅黑" panose="020B0503020204020204" pitchFamily="34" charset="-122"/>
              </a:rPr>
              <a:t>需求</a:t>
            </a:r>
            <a:endParaRPr lang="en-US" altLang="zh-CN" sz="2800" b="1" dirty="0" smtClean="0">
              <a:latin typeface="微软雅黑" panose="020B0503020204020204" pitchFamily="34" charset="-122"/>
              <a:ea typeface="微软雅黑" panose="020B0503020204020204" pitchFamily="34" charset="-122"/>
            </a:endParaRPr>
          </a:p>
          <a:p>
            <a:pPr algn="ctr"/>
            <a:r>
              <a:rPr lang="zh-CN" altLang="en-US" sz="2800" b="1" dirty="0" smtClean="0">
                <a:latin typeface="微软雅黑" panose="020B0503020204020204" pitchFamily="34" charset="-122"/>
                <a:ea typeface="微软雅黑" panose="020B0503020204020204" pitchFamily="34" charset="-122"/>
              </a:rPr>
              <a:t>对象</a:t>
            </a:r>
            <a:endParaRPr lang="zh-CN" altLang="en-US" sz="2800" b="1" dirty="0"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grpSp>
        <p:nvGrpSpPr>
          <p:cNvPr id="38" name="组合 37"/>
          <p:cNvGrpSpPr/>
          <p:nvPr/>
        </p:nvGrpSpPr>
        <p:grpSpPr>
          <a:xfrm>
            <a:off x="954307" y="1874293"/>
            <a:ext cx="10244759" cy="3662554"/>
            <a:chOff x="1062930" y="2530249"/>
            <a:chExt cx="8023979" cy="2868614"/>
          </a:xfrm>
        </p:grpSpPr>
        <p:sp>
          <p:nvSpPr>
            <p:cNvPr id="10" name="MH_Other_1"/>
            <p:cNvSpPr>
              <a:spLocks noChangeArrowheads="1"/>
            </p:cNvSpPr>
            <p:nvPr>
              <p:custDataLst>
                <p:tags r:id="rId1"/>
              </p:custDataLst>
            </p:nvPr>
          </p:nvSpPr>
          <p:spPr bwMode="auto">
            <a:xfrm>
              <a:off x="3752532" y="2612799"/>
              <a:ext cx="2644775" cy="2660650"/>
            </a:xfrm>
            <a:prstGeom prst="ellipse">
              <a:avLst/>
            </a:prstGeom>
            <a:noFill/>
            <a:ln w="82550" cmpd="dbl">
              <a:solidFill>
                <a:schemeClr val="accent3">
                  <a:lumMod val="60000"/>
                  <a:lumOff val="40000"/>
                </a:schemeClr>
              </a:solidFill>
              <a:prstDash val="sysDash"/>
              <a:bevel/>
            </a:ln>
          </p:spPr>
          <p:txBody>
            <a:bodyPr anchor="ctr">
              <a:normAutofit/>
            </a:bodyPr>
            <a:lstStyle/>
            <a:p>
              <a:pPr algn="ctr">
                <a:defRPr/>
              </a:pPr>
              <a:endParaRPr lang="zh-CN" altLang="zh-CN" sz="8000">
                <a:solidFill>
                  <a:schemeClr val="bg1"/>
                </a:solidFill>
                <a:sym typeface="Calibri" panose="020F0502020204030204" pitchFamily="34" charset="0"/>
              </a:endParaRPr>
            </a:p>
          </p:txBody>
        </p:sp>
        <p:sp>
          <p:nvSpPr>
            <p:cNvPr id="11" name="MH_Other_2"/>
            <p:cNvSpPr>
              <a:spLocks noChangeArrowheads="1"/>
            </p:cNvSpPr>
            <p:nvPr>
              <p:custDataLst>
                <p:tags r:id="rId2"/>
              </p:custDataLst>
            </p:nvPr>
          </p:nvSpPr>
          <p:spPr bwMode="auto">
            <a:xfrm>
              <a:off x="3669982" y="2576287"/>
              <a:ext cx="830263" cy="835025"/>
            </a:xfrm>
            <a:prstGeom prst="ellipse">
              <a:avLst/>
            </a:prstGeom>
            <a:solidFill>
              <a:srgbClr val="3F3F3F"/>
            </a:solidFill>
            <a:ln w="28575">
              <a:noFill/>
              <a:bevel/>
            </a:ln>
          </p:spPr>
          <p:txBody>
            <a:bodyPr anchor="ctr">
              <a:normAutofit fontScale="62500" lnSpcReduction="20000"/>
            </a:bodyPr>
            <a:lstStyle/>
            <a:p>
              <a:pPr algn="ctr">
                <a:defRPr/>
              </a:pPr>
              <a:endParaRPr lang="zh-CN" altLang="zh-CN" sz="8000">
                <a:solidFill>
                  <a:schemeClr val="bg1"/>
                </a:solidFill>
                <a:sym typeface="Calibri" panose="020F0502020204030204" pitchFamily="34" charset="0"/>
              </a:endParaRPr>
            </a:p>
          </p:txBody>
        </p:sp>
        <p:sp>
          <p:nvSpPr>
            <p:cNvPr id="12" name="MH_Other_3"/>
            <p:cNvSpPr>
              <a:spLocks noChangeArrowheads="1"/>
            </p:cNvSpPr>
            <p:nvPr>
              <p:custDataLst>
                <p:tags r:id="rId3"/>
              </p:custDataLst>
            </p:nvPr>
          </p:nvSpPr>
          <p:spPr bwMode="auto">
            <a:xfrm>
              <a:off x="3287394" y="3525612"/>
              <a:ext cx="830262" cy="835025"/>
            </a:xfrm>
            <a:prstGeom prst="ellipse">
              <a:avLst/>
            </a:prstGeom>
            <a:solidFill>
              <a:srgbClr val="3F3F3F"/>
            </a:solidFill>
            <a:ln w="28575">
              <a:noFill/>
              <a:bevel/>
            </a:ln>
          </p:spPr>
          <p:txBody>
            <a:bodyPr anchor="ctr">
              <a:normAutofit fontScale="62500" lnSpcReduction="20000"/>
            </a:bodyPr>
            <a:lstStyle/>
            <a:p>
              <a:pPr algn="ctr">
                <a:defRPr/>
              </a:pPr>
              <a:endParaRPr lang="zh-CN" altLang="zh-CN" sz="8000">
                <a:solidFill>
                  <a:schemeClr val="bg1"/>
                </a:solidFill>
                <a:sym typeface="Calibri" panose="020F0502020204030204" pitchFamily="34" charset="0"/>
              </a:endParaRPr>
            </a:p>
          </p:txBody>
        </p:sp>
        <p:sp>
          <p:nvSpPr>
            <p:cNvPr id="13" name="MH_Other_4"/>
            <p:cNvSpPr>
              <a:spLocks noChangeArrowheads="1"/>
            </p:cNvSpPr>
            <p:nvPr>
              <p:custDataLst>
                <p:tags r:id="rId4"/>
              </p:custDataLst>
            </p:nvPr>
          </p:nvSpPr>
          <p:spPr bwMode="auto">
            <a:xfrm>
              <a:off x="3669982" y="4522562"/>
              <a:ext cx="830263" cy="836613"/>
            </a:xfrm>
            <a:prstGeom prst="ellipse">
              <a:avLst/>
            </a:prstGeom>
            <a:solidFill>
              <a:srgbClr val="3F3F3F"/>
            </a:solidFill>
            <a:ln w="28575">
              <a:noFill/>
              <a:bevel/>
            </a:ln>
          </p:spPr>
          <p:txBody>
            <a:bodyPr anchor="ctr">
              <a:normAutofit fontScale="62500" lnSpcReduction="20000"/>
            </a:bodyPr>
            <a:lstStyle/>
            <a:p>
              <a:pPr algn="ctr">
                <a:defRPr/>
              </a:pPr>
              <a:endParaRPr lang="zh-CN" altLang="zh-CN" sz="8000">
                <a:solidFill>
                  <a:schemeClr val="bg1"/>
                </a:solidFill>
                <a:sym typeface="Calibri" panose="020F0502020204030204" pitchFamily="34" charset="0"/>
              </a:endParaRPr>
            </a:p>
          </p:txBody>
        </p:sp>
        <p:sp>
          <p:nvSpPr>
            <p:cNvPr id="14" name="MH_Other_5"/>
            <p:cNvSpPr>
              <a:spLocks noChangeArrowheads="1"/>
            </p:cNvSpPr>
            <p:nvPr>
              <p:custDataLst>
                <p:tags r:id="rId5"/>
              </p:custDataLst>
            </p:nvPr>
          </p:nvSpPr>
          <p:spPr bwMode="auto">
            <a:xfrm>
              <a:off x="5662294" y="2576287"/>
              <a:ext cx="830262" cy="835025"/>
            </a:xfrm>
            <a:prstGeom prst="ellipse">
              <a:avLst/>
            </a:prstGeom>
            <a:solidFill>
              <a:schemeClr val="bg2">
                <a:lumMod val="75000"/>
              </a:schemeClr>
            </a:solidFill>
            <a:ln w="28575">
              <a:noFill/>
              <a:bevel/>
            </a:ln>
          </p:spPr>
          <p:txBody>
            <a:bodyPr anchor="ctr">
              <a:normAutofit fontScale="62500" lnSpcReduction="20000"/>
            </a:bodyPr>
            <a:lstStyle/>
            <a:p>
              <a:pPr algn="ctr">
                <a:defRPr/>
              </a:pPr>
              <a:endParaRPr lang="zh-CN" altLang="zh-CN" sz="8000">
                <a:solidFill>
                  <a:schemeClr val="bg1"/>
                </a:solidFill>
                <a:sym typeface="Calibri" panose="020F0502020204030204" pitchFamily="34" charset="0"/>
              </a:endParaRPr>
            </a:p>
          </p:txBody>
        </p:sp>
        <p:sp>
          <p:nvSpPr>
            <p:cNvPr id="15" name="MH_Other_6"/>
            <p:cNvSpPr>
              <a:spLocks noChangeArrowheads="1"/>
            </p:cNvSpPr>
            <p:nvPr>
              <p:custDataLst>
                <p:tags r:id="rId6"/>
              </p:custDataLst>
            </p:nvPr>
          </p:nvSpPr>
          <p:spPr bwMode="auto">
            <a:xfrm>
              <a:off x="5994081" y="3525612"/>
              <a:ext cx="831850" cy="835025"/>
            </a:xfrm>
            <a:prstGeom prst="ellipse">
              <a:avLst/>
            </a:prstGeom>
            <a:solidFill>
              <a:schemeClr val="bg2">
                <a:lumMod val="75000"/>
              </a:schemeClr>
            </a:solidFill>
            <a:ln w="28575">
              <a:noFill/>
              <a:bevel/>
            </a:ln>
          </p:spPr>
          <p:txBody>
            <a:bodyPr anchor="ctr">
              <a:normAutofit fontScale="62500" lnSpcReduction="20000"/>
            </a:bodyPr>
            <a:lstStyle/>
            <a:p>
              <a:pPr algn="ctr">
                <a:defRPr/>
              </a:pPr>
              <a:endParaRPr lang="zh-CN" altLang="zh-CN" sz="8000">
                <a:solidFill>
                  <a:schemeClr val="bg1"/>
                </a:solidFill>
                <a:sym typeface="Calibri" panose="020F0502020204030204" pitchFamily="34" charset="0"/>
              </a:endParaRPr>
            </a:p>
          </p:txBody>
        </p:sp>
        <p:sp>
          <p:nvSpPr>
            <p:cNvPr id="16" name="MH_Other_7"/>
            <p:cNvSpPr>
              <a:spLocks noChangeArrowheads="1"/>
            </p:cNvSpPr>
            <p:nvPr>
              <p:custDataLst>
                <p:tags r:id="rId7"/>
              </p:custDataLst>
            </p:nvPr>
          </p:nvSpPr>
          <p:spPr bwMode="auto">
            <a:xfrm>
              <a:off x="5662294" y="4522562"/>
              <a:ext cx="830262" cy="836613"/>
            </a:xfrm>
            <a:prstGeom prst="ellipse">
              <a:avLst/>
            </a:prstGeom>
            <a:solidFill>
              <a:schemeClr val="bg2">
                <a:lumMod val="75000"/>
              </a:schemeClr>
            </a:solidFill>
            <a:ln w="28575">
              <a:noFill/>
              <a:bevel/>
            </a:ln>
          </p:spPr>
          <p:txBody>
            <a:bodyPr anchor="ctr">
              <a:normAutofit fontScale="62500" lnSpcReduction="20000"/>
            </a:bodyPr>
            <a:lstStyle/>
            <a:p>
              <a:pPr algn="ctr">
                <a:defRPr/>
              </a:pPr>
              <a:endParaRPr lang="zh-CN" altLang="zh-CN" sz="8000">
                <a:solidFill>
                  <a:schemeClr val="bg1"/>
                </a:solidFill>
                <a:sym typeface="Calibri" panose="020F0502020204030204" pitchFamily="34" charset="0"/>
              </a:endParaRPr>
            </a:p>
          </p:txBody>
        </p:sp>
        <p:sp>
          <p:nvSpPr>
            <p:cNvPr id="17" name="MH_Other_8"/>
            <p:cNvSpPr>
              <a:spLocks noChangeArrowheads="1"/>
            </p:cNvSpPr>
            <p:nvPr>
              <p:custDataLst>
                <p:tags r:id="rId8"/>
              </p:custDataLst>
            </p:nvPr>
          </p:nvSpPr>
          <p:spPr bwMode="auto">
            <a:xfrm>
              <a:off x="4030344" y="3009674"/>
              <a:ext cx="82550" cy="82550"/>
            </a:xfrm>
            <a:custGeom>
              <a:avLst/>
              <a:gdLst>
                <a:gd name="T0" fmla="*/ 89848 w 36"/>
                <a:gd name="T1" fmla="*/ 49916 h 36"/>
                <a:gd name="T2" fmla="*/ 39932 w 36"/>
                <a:gd name="T3" fmla="*/ 0 h 36"/>
                <a:gd name="T4" fmla="*/ 39932 w 36"/>
                <a:gd name="T5" fmla="*/ 0 h 36"/>
                <a:gd name="T6" fmla="*/ 0 w 36"/>
                <a:gd name="T7" fmla="*/ 89848 h 36"/>
                <a:gd name="T8" fmla="*/ 89848 w 36"/>
                <a:gd name="T9" fmla="*/ 49916 h 36"/>
                <a:gd name="T10" fmla="*/ 0 60000 65536"/>
                <a:gd name="T11" fmla="*/ 0 60000 65536"/>
                <a:gd name="T12" fmla="*/ 0 60000 65536"/>
                <a:gd name="T13" fmla="*/ 0 60000 65536"/>
                <a:gd name="T14" fmla="*/ 0 60000 65536"/>
                <a:gd name="T15" fmla="*/ 0 w 36"/>
                <a:gd name="T16" fmla="*/ 0 h 36"/>
                <a:gd name="T17" fmla="*/ 36 w 36"/>
                <a:gd name="T18" fmla="*/ 36 h 36"/>
              </a:gdLst>
              <a:ahLst/>
              <a:cxnLst>
                <a:cxn ang="T10">
                  <a:pos x="T0" y="T1"/>
                </a:cxn>
                <a:cxn ang="T11">
                  <a:pos x="T2" y="T3"/>
                </a:cxn>
                <a:cxn ang="T12">
                  <a:pos x="T4" y="T5"/>
                </a:cxn>
                <a:cxn ang="T13">
                  <a:pos x="T6" y="T7"/>
                </a:cxn>
                <a:cxn ang="T14">
                  <a:pos x="T8" y="T9"/>
                </a:cxn>
              </a:cxnLst>
              <a:rect l="T15" t="T16" r="T17" b="T18"/>
              <a:pathLst>
                <a:path w="36" h="36">
                  <a:moveTo>
                    <a:pt x="36" y="20"/>
                  </a:moveTo>
                  <a:lnTo>
                    <a:pt x="16" y="0"/>
                  </a:lnTo>
                  <a:lnTo>
                    <a:pt x="0" y="36"/>
                  </a:lnTo>
                  <a:lnTo>
                    <a:pt x="36" y="20"/>
                  </a:lnTo>
                  <a:close/>
                </a:path>
              </a:pathLst>
            </a:custGeom>
            <a:solidFill>
              <a:srgbClr val="FEFFFF"/>
            </a:solidFill>
            <a:ln w="9525" cmpd="sng">
              <a:noFill/>
              <a:bevel/>
            </a:ln>
          </p:spPr>
          <p:txBody>
            <a:bodyPr>
              <a:normAutofit fontScale="25000" lnSpcReduction="20000"/>
            </a:bodyPr>
            <a:lstStyle/>
            <a:p>
              <a:pPr>
                <a:defRPr/>
              </a:pPr>
              <a:endParaRPr lang="zh-CN" altLang="en-US" sz="1600"/>
            </a:p>
          </p:txBody>
        </p:sp>
        <p:sp>
          <p:nvSpPr>
            <p:cNvPr id="18" name="MH_Other_9"/>
            <p:cNvSpPr>
              <a:spLocks noChangeArrowheads="1"/>
            </p:cNvSpPr>
            <p:nvPr>
              <p:custDataLst>
                <p:tags r:id="rId9"/>
              </p:custDataLst>
            </p:nvPr>
          </p:nvSpPr>
          <p:spPr bwMode="auto">
            <a:xfrm>
              <a:off x="4112895" y="3055711"/>
              <a:ext cx="1587" cy="1588"/>
            </a:xfrm>
            <a:prstGeom prst="rect">
              <a:avLst/>
            </a:prstGeom>
            <a:solidFill>
              <a:srgbClr val="FEFFFF"/>
            </a:solidFill>
            <a:ln w="9525">
              <a:noFill/>
              <a:bevel/>
            </a:ln>
          </p:spPr>
          <p:txBody>
            <a:bodyPr>
              <a:normAutofit fontScale="25000" lnSpcReduction="20000"/>
            </a:bodyPr>
            <a:lstStyle/>
            <a:p>
              <a:pPr>
                <a:defRPr/>
              </a:pPr>
              <a:endParaRPr lang="zh-CN" altLang="zh-CN" sz="1600">
                <a:sym typeface="Calibri" panose="020F0502020204030204" pitchFamily="34" charset="0"/>
              </a:endParaRPr>
            </a:p>
          </p:txBody>
        </p:sp>
        <p:sp>
          <p:nvSpPr>
            <p:cNvPr id="19" name="MH_Other_10"/>
            <p:cNvSpPr>
              <a:spLocks noChangeArrowheads="1"/>
            </p:cNvSpPr>
            <p:nvPr>
              <p:custDataLst>
                <p:tags r:id="rId10"/>
              </p:custDataLst>
            </p:nvPr>
          </p:nvSpPr>
          <p:spPr bwMode="auto">
            <a:xfrm>
              <a:off x="4077969" y="2811236"/>
              <a:ext cx="209550" cy="204788"/>
            </a:xfrm>
            <a:custGeom>
              <a:avLst/>
              <a:gdLst>
                <a:gd name="T0" fmla="*/ 202159 w 91"/>
                <a:gd name="T1" fmla="*/ 0 h 89"/>
                <a:gd name="T2" fmla="*/ 0 w 91"/>
                <a:gd name="T3" fmla="*/ 202159 h 89"/>
                <a:gd name="T4" fmla="*/ 19966 w 91"/>
                <a:gd name="T5" fmla="*/ 222125 h 89"/>
                <a:gd name="T6" fmla="*/ 227117 w 91"/>
                <a:gd name="T7" fmla="*/ 19966 h 89"/>
                <a:gd name="T8" fmla="*/ 202159 w 91"/>
                <a:gd name="T9" fmla="*/ 0 h 89"/>
                <a:gd name="T10" fmla="*/ 0 60000 65536"/>
                <a:gd name="T11" fmla="*/ 0 60000 65536"/>
                <a:gd name="T12" fmla="*/ 0 60000 65536"/>
                <a:gd name="T13" fmla="*/ 0 60000 65536"/>
                <a:gd name="T14" fmla="*/ 0 60000 65536"/>
                <a:gd name="T15" fmla="*/ 0 w 91"/>
                <a:gd name="T16" fmla="*/ 0 h 89"/>
                <a:gd name="T17" fmla="*/ 91 w 91"/>
                <a:gd name="T18" fmla="*/ 89 h 89"/>
              </a:gdLst>
              <a:ahLst/>
              <a:cxnLst>
                <a:cxn ang="T10">
                  <a:pos x="T0" y="T1"/>
                </a:cxn>
                <a:cxn ang="T11">
                  <a:pos x="T2" y="T3"/>
                </a:cxn>
                <a:cxn ang="T12">
                  <a:pos x="T4" y="T5"/>
                </a:cxn>
                <a:cxn ang="T13">
                  <a:pos x="T6" y="T7"/>
                </a:cxn>
                <a:cxn ang="T14">
                  <a:pos x="T8" y="T9"/>
                </a:cxn>
              </a:cxnLst>
              <a:rect l="T15" t="T16" r="T17" b="T18"/>
              <a:pathLst>
                <a:path w="91" h="89">
                  <a:moveTo>
                    <a:pt x="81" y="0"/>
                  </a:moveTo>
                  <a:lnTo>
                    <a:pt x="0" y="81"/>
                  </a:lnTo>
                  <a:lnTo>
                    <a:pt x="8" y="89"/>
                  </a:lnTo>
                  <a:lnTo>
                    <a:pt x="91" y="8"/>
                  </a:lnTo>
                  <a:lnTo>
                    <a:pt x="81" y="0"/>
                  </a:lnTo>
                  <a:close/>
                </a:path>
              </a:pathLst>
            </a:custGeom>
            <a:solidFill>
              <a:srgbClr val="FEFFFF"/>
            </a:solidFill>
            <a:ln w="9525" cmpd="sng">
              <a:noFill/>
              <a:bevel/>
            </a:ln>
          </p:spPr>
          <p:txBody>
            <a:bodyPr>
              <a:normAutofit fontScale="77500" lnSpcReduction="20000"/>
            </a:bodyPr>
            <a:lstStyle/>
            <a:p>
              <a:pPr>
                <a:defRPr/>
              </a:pPr>
              <a:endParaRPr lang="zh-CN" altLang="en-US" sz="1600"/>
            </a:p>
          </p:txBody>
        </p:sp>
        <p:sp>
          <p:nvSpPr>
            <p:cNvPr id="20" name="MH_Other_11"/>
            <p:cNvSpPr>
              <a:spLocks noChangeArrowheads="1"/>
            </p:cNvSpPr>
            <p:nvPr>
              <p:custDataLst>
                <p:tags r:id="rId11"/>
              </p:custDataLst>
            </p:nvPr>
          </p:nvSpPr>
          <p:spPr bwMode="auto">
            <a:xfrm>
              <a:off x="4106544" y="2839812"/>
              <a:ext cx="207962" cy="206375"/>
            </a:xfrm>
            <a:custGeom>
              <a:avLst/>
              <a:gdLst>
                <a:gd name="T0" fmla="*/ 0 w 91"/>
                <a:gd name="T1" fmla="*/ 204654 h 90"/>
                <a:gd name="T2" fmla="*/ 19966 w 91"/>
                <a:gd name="T3" fmla="*/ 224620 h 90"/>
                <a:gd name="T4" fmla="*/ 227117 w 91"/>
                <a:gd name="T5" fmla="*/ 19966 h 90"/>
                <a:gd name="T6" fmla="*/ 207151 w 91"/>
                <a:gd name="T7" fmla="*/ 0 h 90"/>
                <a:gd name="T8" fmla="*/ 0 w 91"/>
                <a:gd name="T9" fmla="*/ 204654 h 90"/>
                <a:gd name="T10" fmla="*/ 0 60000 65536"/>
                <a:gd name="T11" fmla="*/ 0 60000 65536"/>
                <a:gd name="T12" fmla="*/ 0 60000 65536"/>
                <a:gd name="T13" fmla="*/ 0 60000 65536"/>
                <a:gd name="T14" fmla="*/ 0 60000 65536"/>
                <a:gd name="T15" fmla="*/ 0 w 91"/>
                <a:gd name="T16" fmla="*/ 0 h 90"/>
                <a:gd name="T17" fmla="*/ 91 w 91"/>
                <a:gd name="T18" fmla="*/ 90 h 90"/>
              </a:gdLst>
              <a:ahLst/>
              <a:cxnLst>
                <a:cxn ang="T10">
                  <a:pos x="T0" y="T1"/>
                </a:cxn>
                <a:cxn ang="T11">
                  <a:pos x="T2" y="T3"/>
                </a:cxn>
                <a:cxn ang="T12">
                  <a:pos x="T4" y="T5"/>
                </a:cxn>
                <a:cxn ang="T13">
                  <a:pos x="T6" y="T7"/>
                </a:cxn>
                <a:cxn ang="T14">
                  <a:pos x="T8" y="T9"/>
                </a:cxn>
              </a:cxnLst>
              <a:rect l="T15" t="T16" r="T17" b="T18"/>
              <a:pathLst>
                <a:path w="91" h="90">
                  <a:moveTo>
                    <a:pt x="0" y="82"/>
                  </a:moveTo>
                  <a:lnTo>
                    <a:pt x="8" y="90"/>
                  </a:lnTo>
                  <a:lnTo>
                    <a:pt x="91" y="8"/>
                  </a:lnTo>
                  <a:lnTo>
                    <a:pt x="83" y="0"/>
                  </a:lnTo>
                  <a:lnTo>
                    <a:pt x="0" y="82"/>
                  </a:lnTo>
                  <a:close/>
                </a:path>
              </a:pathLst>
            </a:custGeom>
            <a:solidFill>
              <a:srgbClr val="FEFFFF"/>
            </a:solidFill>
            <a:ln w="9525" cmpd="sng">
              <a:noFill/>
              <a:bevel/>
            </a:ln>
          </p:spPr>
          <p:txBody>
            <a:bodyPr>
              <a:normAutofit fontScale="85000" lnSpcReduction="20000"/>
            </a:bodyPr>
            <a:lstStyle/>
            <a:p>
              <a:pPr>
                <a:defRPr/>
              </a:pPr>
              <a:endParaRPr lang="zh-CN" altLang="en-US" sz="1600"/>
            </a:p>
          </p:txBody>
        </p:sp>
        <p:sp>
          <p:nvSpPr>
            <p:cNvPr id="21" name="MH_Other_12"/>
            <p:cNvSpPr>
              <a:spLocks noChangeArrowheads="1"/>
            </p:cNvSpPr>
            <p:nvPr>
              <p:custDataLst>
                <p:tags r:id="rId12"/>
              </p:custDataLst>
            </p:nvPr>
          </p:nvSpPr>
          <p:spPr bwMode="auto">
            <a:xfrm>
              <a:off x="4277995" y="2784250"/>
              <a:ext cx="65087" cy="60325"/>
            </a:xfrm>
            <a:custGeom>
              <a:avLst/>
              <a:gdLst>
                <a:gd name="T0" fmla="*/ 46588 w 21"/>
                <a:gd name="T1" fmla="*/ 19467 h 20"/>
                <a:gd name="T2" fmla="*/ 0 w 21"/>
                <a:gd name="T3" fmla="*/ 19467 h 20"/>
                <a:gd name="T4" fmla="*/ 49916 w 21"/>
                <a:gd name="T5" fmla="*/ 64890 h 20"/>
                <a:gd name="T6" fmla="*/ 46588 w 21"/>
                <a:gd name="T7" fmla="*/ 19467 h 20"/>
                <a:gd name="T8" fmla="*/ 0 60000 65536"/>
                <a:gd name="T9" fmla="*/ 0 60000 65536"/>
                <a:gd name="T10" fmla="*/ 0 60000 65536"/>
                <a:gd name="T11" fmla="*/ 0 60000 65536"/>
                <a:gd name="T12" fmla="*/ 0 w 21"/>
                <a:gd name="T13" fmla="*/ 0 h 20"/>
                <a:gd name="T14" fmla="*/ 21 w 21"/>
                <a:gd name="T15" fmla="*/ 20 h 20"/>
              </a:gdLst>
              <a:ahLst/>
              <a:cxnLst>
                <a:cxn ang="T8">
                  <a:pos x="T0" y="T1"/>
                </a:cxn>
                <a:cxn ang="T9">
                  <a:pos x="T2" y="T3"/>
                </a:cxn>
                <a:cxn ang="T10">
                  <a:pos x="T4" y="T5"/>
                </a:cxn>
                <a:cxn ang="T11">
                  <a:pos x="T6" y="T7"/>
                </a:cxn>
              </a:cxnLst>
              <a:rect l="T12" t="T13" r="T14" b="T15"/>
              <a:pathLst>
                <a:path w="21" h="20">
                  <a:moveTo>
                    <a:pt x="14" y="6"/>
                  </a:moveTo>
                  <a:cubicBezTo>
                    <a:pt x="8" y="0"/>
                    <a:pt x="0" y="6"/>
                    <a:pt x="0" y="6"/>
                  </a:cubicBezTo>
                  <a:cubicBezTo>
                    <a:pt x="15" y="20"/>
                    <a:pt x="15" y="20"/>
                    <a:pt x="15" y="20"/>
                  </a:cubicBezTo>
                  <a:cubicBezTo>
                    <a:pt x="15" y="20"/>
                    <a:pt x="21" y="13"/>
                    <a:pt x="14" y="6"/>
                  </a:cubicBezTo>
                  <a:close/>
                </a:path>
              </a:pathLst>
            </a:custGeom>
            <a:solidFill>
              <a:srgbClr val="FEFFFF"/>
            </a:solidFill>
            <a:ln w="9525" cmpd="sng">
              <a:noFill/>
              <a:bevel/>
            </a:ln>
          </p:spPr>
          <p:txBody>
            <a:bodyPr>
              <a:normAutofit fontScale="25000" lnSpcReduction="20000"/>
            </a:bodyPr>
            <a:lstStyle/>
            <a:p>
              <a:pPr>
                <a:defRPr/>
              </a:pPr>
              <a:endParaRPr lang="zh-CN" altLang="en-US" sz="1600"/>
            </a:p>
          </p:txBody>
        </p:sp>
        <p:sp>
          <p:nvSpPr>
            <p:cNvPr id="22" name="MH_Other_13"/>
            <p:cNvSpPr>
              <a:spLocks noChangeArrowheads="1"/>
            </p:cNvSpPr>
            <p:nvPr>
              <p:custDataLst>
                <p:tags r:id="rId13"/>
              </p:custDataLst>
            </p:nvPr>
          </p:nvSpPr>
          <p:spPr bwMode="auto">
            <a:xfrm>
              <a:off x="3884295" y="2793774"/>
              <a:ext cx="384175" cy="379412"/>
            </a:xfrm>
            <a:custGeom>
              <a:avLst/>
              <a:gdLst>
                <a:gd name="T0" fmla="*/ 366880 w 167"/>
                <a:gd name="T1" fmla="*/ 361889 h 165"/>
                <a:gd name="T2" fmla="*/ 49916 w 167"/>
                <a:gd name="T3" fmla="*/ 361889 h 165"/>
                <a:gd name="T4" fmla="*/ 49916 w 167"/>
                <a:gd name="T5" fmla="*/ 49916 h 165"/>
                <a:gd name="T6" fmla="*/ 346914 w 167"/>
                <a:gd name="T7" fmla="*/ 49916 h 165"/>
                <a:gd name="T8" fmla="*/ 399326 w 167"/>
                <a:gd name="T9" fmla="*/ 0 h 165"/>
                <a:gd name="T10" fmla="*/ 0 w 167"/>
                <a:gd name="T11" fmla="*/ 0 h 165"/>
                <a:gd name="T12" fmla="*/ 0 w 167"/>
                <a:gd name="T13" fmla="*/ 411805 h 165"/>
                <a:gd name="T14" fmla="*/ 416796 w 167"/>
                <a:gd name="T15" fmla="*/ 411805 h 165"/>
                <a:gd name="T16" fmla="*/ 416796 w 167"/>
                <a:gd name="T17" fmla="*/ 152243 h 165"/>
                <a:gd name="T18" fmla="*/ 366880 w 167"/>
                <a:gd name="T19" fmla="*/ 202159 h 165"/>
                <a:gd name="T20" fmla="*/ 366880 w 167"/>
                <a:gd name="T21" fmla="*/ 361889 h 165"/>
                <a:gd name="T22" fmla="*/ 0 60000 65536"/>
                <a:gd name="T23" fmla="*/ 0 60000 65536"/>
                <a:gd name="T24" fmla="*/ 0 60000 65536"/>
                <a:gd name="T25" fmla="*/ 0 60000 65536"/>
                <a:gd name="T26" fmla="*/ 0 60000 65536"/>
                <a:gd name="T27" fmla="*/ 0 60000 65536"/>
                <a:gd name="T28" fmla="*/ 0 60000 65536"/>
                <a:gd name="T29" fmla="*/ 0 60000 65536"/>
                <a:gd name="T30" fmla="*/ 0 60000 65536"/>
                <a:gd name="T31" fmla="*/ 0 60000 65536"/>
                <a:gd name="T32" fmla="*/ 0 60000 65536"/>
                <a:gd name="T33" fmla="*/ 0 w 167"/>
                <a:gd name="T34" fmla="*/ 0 h 165"/>
                <a:gd name="T35" fmla="*/ 167 w 167"/>
                <a:gd name="T36" fmla="*/ 165 h 165"/>
              </a:gdLst>
              <a:ahLst/>
              <a:cxnLst>
                <a:cxn ang="T22">
                  <a:pos x="T0" y="T1"/>
                </a:cxn>
                <a:cxn ang="T23">
                  <a:pos x="T2" y="T3"/>
                </a:cxn>
                <a:cxn ang="T24">
                  <a:pos x="T4" y="T5"/>
                </a:cxn>
                <a:cxn ang="T25">
                  <a:pos x="T6" y="T7"/>
                </a:cxn>
                <a:cxn ang="T26">
                  <a:pos x="T8" y="T9"/>
                </a:cxn>
                <a:cxn ang="T27">
                  <a:pos x="T10" y="T11"/>
                </a:cxn>
                <a:cxn ang="T28">
                  <a:pos x="T12" y="T13"/>
                </a:cxn>
                <a:cxn ang="T29">
                  <a:pos x="T14" y="T15"/>
                </a:cxn>
                <a:cxn ang="T30">
                  <a:pos x="T16" y="T17"/>
                </a:cxn>
                <a:cxn ang="T31">
                  <a:pos x="T18" y="T19"/>
                </a:cxn>
                <a:cxn ang="T32">
                  <a:pos x="T20" y="T21"/>
                </a:cxn>
              </a:cxnLst>
              <a:rect l="T33" t="T34" r="T35" b="T36"/>
              <a:pathLst>
                <a:path w="167" h="165">
                  <a:moveTo>
                    <a:pt x="147" y="145"/>
                  </a:moveTo>
                  <a:lnTo>
                    <a:pt x="20" y="145"/>
                  </a:lnTo>
                  <a:lnTo>
                    <a:pt x="20" y="20"/>
                  </a:lnTo>
                  <a:lnTo>
                    <a:pt x="139" y="20"/>
                  </a:lnTo>
                  <a:lnTo>
                    <a:pt x="160" y="0"/>
                  </a:lnTo>
                  <a:lnTo>
                    <a:pt x="0" y="0"/>
                  </a:lnTo>
                  <a:lnTo>
                    <a:pt x="0" y="165"/>
                  </a:lnTo>
                  <a:lnTo>
                    <a:pt x="167" y="165"/>
                  </a:lnTo>
                  <a:lnTo>
                    <a:pt x="167" y="61"/>
                  </a:lnTo>
                  <a:lnTo>
                    <a:pt x="147" y="81"/>
                  </a:lnTo>
                  <a:lnTo>
                    <a:pt x="147" y="145"/>
                  </a:lnTo>
                  <a:close/>
                </a:path>
              </a:pathLst>
            </a:custGeom>
            <a:solidFill>
              <a:srgbClr val="FEFFFF"/>
            </a:solidFill>
            <a:ln w="9525" cmpd="sng">
              <a:noFill/>
              <a:bevel/>
            </a:ln>
          </p:spPr>
          <p:txBody>
            <a:bodyPr>
              <a:normAutofit/>
            </a:bodyPr>
            <a:lstStyle/>
            <a:p>
              <a:pPr>
                <a:defRPr/>
              </a:pPr>
              <a:endParaRPr lang="zh-CN" altLang="en-US" sz="1600"/>
            </a:p>
          </p:txBody>
        </p:sp>
        <p:sp>
          <p:nvSpPr>
            <p:cNvPr id="23" name="MH_Other_14"/>
            <p:cNvSpPr>
              <a:spLocks noEditPoints="1" noChangeArrowheads="1"/>
            </p:cNvSpPr>
            <p:nvPr>
              <p:custDataLst>
                <p:tags r:id="rId14"/>
              </p:custDataLst>
            </p:nvPr>
          </p:nvSpPr>
          <p:spPr bwMode="auto">
            <a:xfrm>
              <a:off x="3477894" y="3739924"/>
              <a:ext cx="430212" cy="425450"/>
            </a:xfrm>
            <a:custGeom>
              <a:avLst/>
              <a:gdLst>
                <a:gd name="T0" fmla="*/ 271436 w 95"/>
                <a:gd name="T1" fmla="*/ 189679 h 93"/>
                <a:gd name="T2" fmla="*/ 314468 w 95"/>
                <a:gd name="T3" fmla="*/ 169713 h 93"/>
                <a:gd name="T4" fmla="*/ 314468 w 95"/>
                <a:gd name="T5" fmla="*/ 136436 h 93"/>
                <a:gd name="T6" fmla="*/ 271436 w 95"/>
                <a:gd name="T7" fmla="*/ 119798 h 93"/>
                <a:gd name="T8" fmla="*/ 264815 w 95"/>
                <a:gd name="T9" fmla="*/ 99831 h 93"/>
                <a:gd name="T10" fmla="*/ 281366 w 95"/>
                <a:gd name="T11" fmla="*/ 56571 h 93"/>
                <a:gd name="T12" fmla="*/ 254885 w 95"/>
                <a:gd name="T13" fmla="*/ 33277 h 93"/>
                <a:gd name="T14" fmla="*/ 211852 w 95"/>
                <a:gd name="T15" fmla="*/ 49916 h 93"/>
                <a:gd name="T16" fmla="*/ 195301 w 95"/>
                <a:gd name="T17" fmla="*/ 43260 h 93"/>
                <a:gd name="T18" fmla="*/ 175440 w 95"/>
                <a:gd name="T19" fmla="*/ 0 h 93"/>
                <a:gd name="T20" fmla="*/ 139028 w 95"/>
                <a:gd name="T21" fmla="*/ 0 h 93"/>
                <a:gd name="T22" fmla="*/ 122477 w 95"/>
                <a:gd name="T23" fmla="*/ 43260 h 93"/>
                <a:gd name="T24" fmla="*/ 102616 w 95"/>
                <a:gd name="T25" fmla="*/ 49916 h 93"/>
                <a:gd name="T26" fmla="*/ 59583 w 95"/>
                <a:gd name="T27" fmla="*/ 33277 h 93"/>
                <a:gd name="T28" fmla="*/ 33102 w 95"/>
                <a:gd name="T29" fmla="*/ 56571 h 93"/>
                <a:gd name="T30" fmla="*/ 52963 w 95"/>
                <a:gd name="T31" fmla="*/ 99831 h 93"/>
                <a:gd name="T32" fmla="*/ 43032 w 95"/>
                <a:gd name="T33" fmla="*/ 119798 h 93"/>
                <a:gd name="T34" fmla="*/ 0 w 95"/>
                <a:gd name="T35" fmla="*/ 136436 h 93"/>
                <a:gd name="T36" fmla="*/ 0 w 95"/>
                <a:gd name="T37" fmla="*/ 173041 h 93"/>
                <a:gd name="T38" fmla="*/ 43032 w 95"/>
                <a:gd name="T39" fmla="*/ 189679 h 93"/>
                <a:gd name="T40" fmla="*/ 52963 w 95"/>
                <a:gd name="T41" fmla="*/ 209646 h 93"/>
                <a:gd name="T42" fmla="*/ 36412 w 95"/>
                <a:gd name="T43" fmla="*/ 252906 h 93"/>
                <a:gd name="T44" fmla="*/ 59583 w 95"/>
                <a:gd name="T45" fmla="*/ 276200 h 93"/>
                <a:gd name="T46" fmla="*/ 102616 w 95"/>
                <a:gd name="T47" fmla="*/ 259561 h 93"/>
                <a:gd name="T48" fmla="*/ 122477 w 95"/>
                <a:gd name="T49" fmla="*/ 266217 h 93"/>
                <a:gd name="T50" fmla="*/ 142338 w 95"/>
                <a:gd name="T51" fmla="*/ 309477 h 93"/>
                <a:gd name="T52" fmla="*/ 175440 w 95"/>
                <a:gd name="T53" fmla="*/ 309477 h 93"/>
                <a:gd name="T54" fmla="*/ 195301 w 95"/>
                <a:gd name="T55" fmla="*/ 266217 h 93"/>
                <a:gd name="T56" fmla="*/ 211852 w 95"/>
                <a:gd name="T57" fmla="*/ 259561 h 93"/>
                <a:gd name="T58" fmla="*/ 258195 w 95"/>
                <a:gd name="T59" fmla="*/ 276200 h 93"/>
                <a:gd name="T60" fmla="*/ 281366 w 95"/>
                <a:gd name="T61" fmla="*/ 249578 h 93"/>
                <a:gd name="T62" fmla="*/ 264815 w 95"/>
                <a:gd name="T63" fmla="*/ 209646 h 93"/>
                <a:gd name="T64" fmla="*/ 271436 w 95"/>
                <a:gd name="T65" fmla="*/ 189679 h 93"/>
                <a:gd name="T66" fmla="*/ 158889 w 95"/>
                <a:gd name="T67" fmla="*/ 202990 h 93"/>
                <a:gd name="T68" fmla="*/ 109236 w 95"/>
                <a:gd name="T69" fmla="*/ 153075 h 93"/>
                <a:gd name="T70" fmla="*/ 158889 w 95"/>
                <a:gd name="T71" fmla="*/ 106487 h 93"/>
                <a:gd name="T72" fmla="*/ 208542 w 95"/>
                <a:gd name="T73" fmla="*/ 153075 h 93"/>
                <a:gd name="T74" fmla="*/ 158889 w 95"/>
                <a:gd name="T75" fmla="*/ 202990 h 93"/>
                <a:gd name="T76" fmla="*/ 0 60000 65536"/>
                <a:gd name="T77" fmla="*/ 0 60000 65536"/>
                <a:gd name="T78" fmla="*/ 0 60000 65536"/>
                <a:gd name="T79" fmla="*/ 0 60000 65536"/>
                <a:gd name="T80" fmla="*/ 0 60000 65536"/>
                <a:gd name="T81" fmla="*/ 0 60000 65536"/>
                <a:gd name="T82" fmla="*/ 0 60000 65536"/>
                <a:gd name="T83" fmla="*/ 0 60000 65536"/>
                <a:gd name="T84" fmla="*/ 0 60000 65536"/>
                <a:gd name="T85" fmla="*/ 0 60000 65536"/>
                <a:gd name="T86" fmla="*/ 0 60000 65536"/>
                <a:gd name="T87" fmla="*/ 0 60000 65536"/>
                <a:gd name="T88" fmla="*/ 0 60000 65536"/>
                <a:gd name="T89" fmla="*/ 0 60000 65536"/>
                <a:gd name="T90" fmla="*/ 0 60000 65536"/>
                <a:gd name="T91" fmla="*/ 0 60000 65536"/>
                <a:gd name="T92" fmla="*/ 0 60000 65536"/>
                <a:gd name="T93" fmla="*/ 0 60000 65536"/>
                <a:gd name="T94" fmla="*/ 0 60000 65536"/>
                <a:gd name="T95" fmla="*/ 0 60000 65536"/>
                <a:gd name="T96" fmla="*/ 0 60000 65536"/>
                <a:gd name="T97" fmla="*/ 0 60000 65536"/>
                <a:gd name="T98" fmla="*/ 0 60000 65536"/>
                <a:gd name="T99" fmla="*/ 0 60000 65536"/>
                <a:gd name="T100" fmla="*/ 0 60000 65536"/>
                <a:gd name="T101" fmla="*/ 0 60000 65536"/>
                <a:gd name="T102" fmla="*/ 0 60000 65536"/>
                <a:gd name="T103" fmla="*/ 0 60000 65536"/>
                <a:gd name="T104" fmla="*/ 0 60000 65536"/>
                <a:gd name="T105" fmla="*/ 0 60000 65536"/>
                <a:gd name="T106" fmla="*/ 0 60000 65536"/>
                <a:gd name="T107" fmla="*/ 0 60000 65536"/>
                <a:gd name="T108" fmla="*/ 0 60000 65536"/>
                <a:gd name="T109" fmla="*/ 0 60000 65536"/>
                <a:gd name="T110" fmla="*/ 0 60000 65536"/>
                <a:gd name="T111" fmla="*/ 0 60000 65536"/>
                <a:gd name="T112" fmla="*/ 0 60000 65536"/>
                <a:gd name="T113" fmla="*/ 0 60000 65536"/>
                <a:gd name="T114" fmla="*/ 0 w 95"/>
                <a:gd name="T115" fmla="*/ 0 h 93"/>
                <a:gd name="T116" fmla="*/ 95 w 95"/>
                <a:gd name="T117" fmla="*/ 93 h 93"/>
              </a:gdLst>
              <a:ahLst/>
              <a:cxnLst>
                <a:cxn ang="T76">
                  <a:pos x="T0" y="T1"/>
                </a:cxn>
                <a:cxn ang="T77">
                  <a:pos x="T2" y="T3"/>
                </a:cxn>
                <a:cxn ang="T78">
                  <a:pos x="T4" y="T5"/>
                </a:cxn>
                <a:cxn ang="T79">
                  <a:pos x="T6" y="T7"/>
                </a:cxn>
                <a:cxn ang="T80">
                  <a:pos x="T8" y="T9"/>
                </a:cxn>
                <a:cxn ang="T81">
                  <a:pos x="T10" y="T11"/>
                </a:cxn>
                <a:cxn ang="T82">
                  <a:pos x="T12" y="T13"/>
                </a:cxn>
                <a:cxn ang="T83">
                  <a:pos x="T14" y="T15"/>
                </a:cxn>
                <a:cxn ang="T84">
                  <a:pos x="T16" y="T17"/>
                </a:cxn>
                <a:cxn ang="T85">
                  <a:pos x="T18" y="T19"/>
                </a:cxn>
                <a:cxn ang="T86">
                  <a:pos x="T20" y="T21"/>
                </a:cxn>
                <a:cxn ang="T87">
                  <a:pos x="T22" y="T23"/>
                </a:cxn>
                <a:cxn ang="T88">
                  <a:pos x="T24" y="T25"/>
                </a:cxn>
                <a:cxn ang="T89">
                  <a:pos x="T26" y="T27"/>
                </a:cxn>
                <a:cxn ang="T90">
                  <a:pos x="T28" y="T29"/>
                </a:cxn>
                <a:cxn ang="T91">
                  <a:pos x="T30" y="T31"/>
                </a:cxn>
                <a:cxn ang="T92">
                  <a:pos x="T32" y="T33"/>
                </a:cxn>
                <a:cxn ang="T93">
                  <a:pos x="T34" y="T35"/>
                </a:cxn>
                <a:cxn ang="T94">
                  <a:pos x="T36" y="T37"/>
                </a:cxn>
                <a:cxn ang="T95">
                  <a:pos x="T38" y="T39"/>
                </a:cxn>
                <a:cxn ang="T96">
                  <a:pos x="T40" y="T41"/>
                </a:cxn>
                <a:cxn ang="T97">
                  <a:pos x="T42" y="T43"/>
                </a:cxn>
                <a:cxn ang="T98">
                  <a:pos x="T44" y="T45"/>
                </a:cxn>
                <a:cxn ang="T99">
                  <a:pos x="T46" y="T47"/>
                </a:cxn>
                <a:cxn ang="T100">
                  <a:pos x="T48" y="T49"/>
                </a:cxn>
                <a:cxn ang="T101">
                  <a:pos x="T50" y="T51"/>
                </a:cxn>
                <a:cxn ang="T102">
                  <a:pos x="T52" y="T53"/>
                </a:cxn>
                <a:cxn ang="T103">
                  <a:pos x="T54" y="T55"/>
                </a:cxn>
                <a:cxn ang="T104">
                  <a:pos x="T56" y="T57"/>
                </a:cxn>
                <a:cxn ang="T105">
                  <a:pos x="T58" y="T59"/>
                </a:cxn>
                <a:cxn ang="T106">
                  <a:pos x="T60" y="T61"/>
                </a:cxn>
                <a:cxn ang="T107">
                  <a:pos x="T62" y="T63"/>
                </a:cxn>
                <a:cxn ang="T108">
                  <a:pos x="T64" y="T65"/>
                </a:cxn>
                <a:cxn ang="T109">
                  <a:pos x="T66" y="T67"/>
                </a:cxn>
                <a:cxn ang="T110">
                  <a:pos x="T68" y="T69"/>
                </a:cxn>
                <a:cxn ang="T111">
                  <a:pos x="T70" y="T71"/>
                </a:cxn>
                <a:cxn ang="T112">
                  <a:pos x="T72" y="T73"/>
                </a:cxn>
                <a:cxn ang="T113">
                  <a:pos x="T74" y="T75"/>
                </a:cxn>
              </a:cxnLst>
              <a:rect l="T114" t="T115" r="T116" b="T117"/>
              <a:pathLst>
                <a:path w="95" h="93">
                  <a:moveTo>
                    <a:pt x="82" y="57"/>
                  </a:moveTo>
                  <a:cubicBezTo>
                    <a:pt x="82" y="57"/>
                    <a:pt x="95" y="52"/>
                    <a:pt x="95" y="51"/>
                  </a:cubicBezTo>
                  <a:cubicBezTo>
                    <a:pt x="95" y="41"/>
                    <a:pt x="95" y="41"/>
                    <a:pt x="95" y="41"/>
                  </a:cubicBezTo>
                  <a:cubicBezTo>
                    <a:pt x="95" y="40"/>
                    <a:pt x="82" y="36"/>
                    <a:pt x="82" y="36"/>
                  </a:cubicBezTo>
                  <a:cubicBezTo>
                    <a:pt x="80" y="30"/>
                    <a:pt x="80" y="30"/>
                    <a:pt x="80" y="30"/>
                  </a:cubicBezTo>
                  <a:cubicBezTo>
                    <a:pt x="80" y="30"/>
                    <a:pt x="85" y="17"/>
                    <a:pt x="85" y="17"/>
                  </a:cubicBezTo>
                  <a:cubicBezTo>
                    <a:pt x="77" y="10"/>
                    <a:pt x="77" y="10"/>
                    <a:pt x="77" y="10"/>
                  </a:cubicBezTo>
                  <a:cubicBezTo>
                    <a:pt x="77" y="9"/>
                    <a:pt x="64" y="15"/>
                    <a:pt x="64" y="15"/>
                  </a:cubicBezTo>
                  <a:cubicBezTo>
                    <a:pt x="59" y="13"/>
                    <a:pt x="59" y="13"/>
                    <a:pt x="59" y="13"/>
                  </a:cubicBezTo>
                  <a:cubicBezTo>
                    <a:pt x="59" y="13"/>
                    <a:pt x="53" y="0"/>
                    <a:pt x="53" y="0"/>
                  </a:cubicBezTo>
                  <a:cubicBezTo>
                    <a:pt x="42" y="0"/>
                    <a:pt x="42" y="0"/>
                    <a:pt x="42" y="0"/>
                  </a:cubicBezTo>
                  <a:cubicBezTo>
                    <a:pt x="42" y="0"/>
                    <a:pt x="37" y="13"/>
                    <a:pt x="37" y="13"/>
                  </a:cubicBezTo>
                  <a:cubicBezTo>
                    <a:pt x="31" y="15"/>
                    <a:pt x="31" y="15"/>
                    <a:pt x="31" y="15"/>
                  </a:cubicBezTo>
                  <a:cubicBezTo>
                    <a:pt x="31" y="15"/>
                    <a:pt x="18" y="10"/>
                    <a:pt x="18" y="10"/>
                  </a:cubicBezTo>
                  <a:cubicBezTo>
                    <a:pt x="10" y="17"/>
                    <a:pt x="10" y="17"/>
                    <a:pt x="10" y="17"/>
                  </a:cubicBezTo>
                  <a:cubicBezTo>
                    <a:pt x="10" y="18"/>
                    <a:pt x="16" y="30"/>
                    <a:pt x="16" y="30"/>
                  </a:cubicBezTo>
                  <a:cubicBezTo>
                    <a:pt x="13" y="36"/>
                    <a:pt x="13" y="36"/>
                    <a:pt x="13" y="36"/>
                  </a:cubicBezTo>
                  <a:cubicBezTo>
                    <a:pt x="13" y="36"/>
                    <a:pt x="0" y="41"/>
                    <a:pt x="0" y="41"/>
                  </a:cubicBezTo>
                  <a:cubicBezTo>
                    <a:pt x="0" y="52"/>
                    <a:pt x="0" y="52"/>
                    <a:pt x="0" y="52"/>
                  </a:cubicBezTo>
                  <a:cubicBezTo>
                    <a:pt x="0" y="52"/>
                    <a:pt x="13" y="57"/>
                    <a:pt x="13" y="57"/>
                  </a:cubicBezTo>
                  <a:cubicBezTo>
                    <a:pt x="16" y="63"/>
                    <a:pt x="16" y="63"/>
                    <a:pt x="16" y="63"/>
                  </a:cubicBezTo>
                  <a:cubicBezTo>
                    <a:pt x="16" y="63"/>
                    <a:pt x="10" y="75"/>
                    <a:pt x="11" y="76"/>
                  </a:cubicBezTo>
                  <a:cubicBezTo>
                    <a:pt x="18" y="83"/>
                    <a:pt x="18" y="83"/>
                    <a:pt x="18" y="83"/>
                  </a:cubicBezTo>
                  <a:cubicBezTo>
                    <a:pt x="19" y="84"/>
                    <a:pt x="31" y="78"/>
                    <a:pt x="31" y="78"/>
                  </a:cubicBezTo>
                  <a:cubicBezTo>
                    <a:pt x="37" y="80"/>
                    <a:pt x="37" y="80"/>
                    <a:pt x="37" y="80"/>
                  </a:cubicBezTo>
                  <a:cubicBezTo>
                    <a:pt x="37" y="80"/>
                    <a:pt x="42" y="93"/>
                    <a:pt x="43" y="93"/>
                  </a:cubicBezTo>
                  <a:cubicBezTo>
                    <a:pt x="53" y="93"/>
                    <a:pt x="53" y="93"/>
                    <a:pt x="53" y="93"/>
                  </a:cubicBezTo>
                  <a:cubicBezTo>
                    <a:pt x="54" y="93"/>
                    <a:pt x="59" y="80"/>
                    <a:pt x="59" y="80"/>
                  </a:cubicBezTo>
                  <a:cubicBezTo>
                    <a:pt x="64" y="78"/>
                    <a:pt x="64" y="78"/>
                    <a:pt x="64" y="78"/>
                  </a:cubicBezTo>
                  <a:cubicBezTo>
                    <a:pt x="64" y="78"/>
                    <a:pt x="77" y="83"/>
                    <a:pt x="78" y="83"/>
                  </a:cubicBezTo>
                  <a:cubicBezTo>
                    <a:pt x="85" y="75"/>
                    <a:pt x="85" y="75"/>
                    <a:pt x="85" y="75"/>
                  </a:cubicBezTo>
                  <a:cubicBezTo>
                    <a:pt x="86" y="75"/>
                    <a:pt x="80" y="63"/>
                    <a:pt x="80" y="63"/>
                  </a:cubicBezTo>
                  <a:lnTo>
                    <a:pt x="82" y="57"/>
                  </a:lnTo>
                  <a:close/>
                  <a:moveTo>
                    <a:pt x="48" y="61"/>
                  </a:moveTo>
                  <a:cubicBezTo>
                    <a:pt x="39" y="61"/>
                    <a:pt x="33" y="55"/>
                    <a:pt x="33" y="46"/>
                  </a:cubicBezTo>
                  <a:cubicBezTo>
                    <a:pt x="33" y="38"/>
                    <a:pt x="39" y="32"/>
                    <a:pt x="48" y="32"/>
                  </a:cubicBezTo>
                  <a:cubicBezTo>
                    <a:pt x="56" y="32"/>
                    <a:pt x="63" y="38"/>
                    <a:pt x="63" y="46"/>
                  </a:cubicBezTo>
                  <a:cubicBezTo>
                    <a:pt x="63" y="55"/>
                    <a:pt x="56" y="61"/>
                    <a:pt x="48" y="61"/>
                  </a:cubicBezTo>
                  <a:close/>
                </a:path>
              </a:pathLst>
            </a:custGeom>
            <a:solidFill>
              <a:srgbClr val="FEFFFF"/>
            </a:solidFill>
            <a:ln w="9525" cmpd="sng">
              <a:noFill/>
              <a:bevel/>
            </a:ln>
          </p:spPr>
          <p:txBody>
            <a:bodyPr>
              <a:normAutofit/>
            </a:bodyPr>
            <a:lstStyle/>
            <a:p>
              <a:pPr>
                <a:defRPr/>
              </a:pPr>
              <a:endParaRPr lang="zh-CN" altLang="en-US" sz="1600"/>
            </a:p>
          </p:txBody>
        </p:sp>
        <p:sp>
          <p:nvSpPr>
            <p:cNvPr id="24" name="MH_Other_15"/>
            <p:cNvSpPr>
              <a:spLocks noChangeArrowheads="1"/>
            </p:cNvSpPr>
            <p:nvPr>
              <p:custDataLst>
                <p:tags r:id="rId15"/>
              </p:custDataLst>
            </p:nvPr>
          </p:nvSpPr>
          <p:spPr bwMode="auto">
            <a:xfrm>
              <a:off x="3647756" y="3908200"/>
              <a:ext cx="88900" cy="85725"/>
            </a:xfrm>
            <a:prstGeom prst="ellipse">
              <a:avLst/>
            </a:prstGeom>
            <a:solidFill>
              <a:srgbClr val="FEFFFF"/>
            </a:solidFill>
            <a:ln w="9525">
              <a:noFill/>
              <a:bevel/>
            </a:ln>
          </p:spPr>
          <p:txBody>
            <a:bodyPr>
              <a:normAutofit fontScale="25000" lnSpcReduction="20000"/>
            </a:bodyPr>
            <a:lstStyle/>
            <a:p>
              <a:pPr>
                <a:defRPr/>
              </a:pPr>
              <a:endParaRPr lang="zh-CN" altLang="zh-CN" sz="1600">
                <a:sym typeface="Calibri" panose="020F0502020204030204" pitchFamily="34" charset="0"/>
              </a:endParaRPr>
            </a:p>
          </p:txBody>
        </p:sp>
        <p:sp>
          <p:nvSpPr>
            <p:cNvPr id="25" name="MH_Other_16"/>
            <p:cNvSpPr>
              <a:spLocks noChangeArrowheads="1"/>
            </p:cNvSpPr>
            <p:nvPr>
              <p:custDataLst>
                <p:tags r:id="rId16"/>
              </p:custDataLst>
            </p:nvPr>
          </p:nvSpPr>
          <p:spPr bwMode="auto">
            <a:xfrm>
              <a:off x="6233795" y="3700237"/>
              <a:ext cx="352425" cy="442913"/>
            </a:xfrm>
            <a:custGeom>
              <a:avLst/>
              <a:gdLst>
                <a:gd name="connsiteX0" fmla="*/ 7193 w 352425"/>
                <a:gd name="connsiteY0" fmla="*/ 298450 h 442913"/>
                <a:gd name="connsiteX1" fmla="*/ 176213 w 352425"/>
                <a:gd name="connsiteY1" fmla="*/ 352624 h 442913"/>
                <a:gd name="connsiteX2" fmla="*/ 345233 w 352425"/>
                <a:gd name="connsiteY2" fmla="*/ 298450 h 442913"/>
                <a:gd name="connsiteX3" fmla="*/ 352425 w 352425"/>
                <a:gd name="connsiteY3" fmla="*/ 312896 h 442913"/>
                <a:gd name="connsiteX4" fmla="*/ 352425 w 352425"/>
                <a:gd name="connsiteY4" fmla="*/ 367070 h 442913"/>
                <a:gd name="connsiteX5" fmla="*/ 176213 w 352425"/>
                <a:gd name="connsiteY5" fmla="*/ 442913 h 442913"/>
                <a:gd name="connsiteX6" fmla="*/ 0 w 352425"/>
                <a:gd name="connsiteY6" fmla="*/ 367070 h 442913"/>
                <a:gd name="connsiteX7" fmla="*/ 0 w 352425"/>
                <a:gd name="connsiteY7" fmla="*/ 312896 h 442913"/>
                <a:gd name="connsiteX8" fmla="*/ 7193 w 352425"/>
                <a:gd name="connsiteY8" fmla="*/ 298450 h 442913"/>
                <a:gd name="connsiteX9" fmla="*/ 7193 w 352425"/>
                <a:gd name="connsiteY9" fmla="*/ 184150 h 442913"/>
                <a:gd name="connsiteX10" fmla="*/ 176213 w 352425"/>
                <a:gd name="connsiteY10" fmla="*/ 243205 h 442913"/>
                <a:gd name="connsiteX11" fmla="*/ 345233 w 352425"/>
                <a:gd name="connsiteY11" fmla="*/ 184150 h 442913"/>
                <a:gd name="connsiteX12" fmla="*/ 352425 w 352425"/>
                <a:gd name="connsiteY12" fmla="*/ 202605 h 442913"/>
                <a:gd name="connsiteX13" fmla="*/ 352425 w 352425"/>
                <a:gd name="connsiteY13" fmla="*/ 257969 h 442913"/>
                <a:gd name="connsiteX14" fmla="*/ 176213 w 352425"/>
                <a:gd name="connsiteY14" fmla="*/ 331788 h 442913"/>
                <a:gd name="connsiteX15" fmla="*/ 0 w 352425"/>
                <a:gd name="connsiteY15" fmla="*/ 257969 h 442913"/>
                <a:gd name="connsiteX16" fmla="*/ 0 w 352425"/>
                <a:gd name="connsiteY16" fmla="*/ 202605 h 442913"/>
                <a:gd name="connsiteX17" fmla="*/ 7193 w 352425"/>
                <a:gd name="connsiteY17" fmla="*/ 184150 h 442913"/>
                <a:gd name="connsiteX18" fmla="*/ 7193 w 352425"/>
                <a:gd name="connsiteY18" fmla="*/ 76200 h 442913"/>
                <a:gd name="connsiteX19" fmla="*/ 176213 w 352425"/>
                <a:gd name="connsiteY19" fmla="*/ 130795 h 442913"/>
                <a:gd name="connsiteX20" fmla="*/ 345233 w 352425"/>
                <a:gd name="connsiteY20" fmla="*/ 76200 h 442913"/>
                <a:gd name="connsiteX21" fmla="*/ 352425 w 352425"/>
                <a:gd name="connsiteY21" fmla="*/ 94398 h 442913"/>
                <a:gd name="connsiteX22" fmla="*/ 352425 w 352425"/>
                <a:gd name="connsiteY22" fmla="*/ 148993 h 442913"/>
                <a:gd name="connsiteX23" fmla="*/ 176213 w 352425"/>
                <a:gd name="connsiteY23" fmla="*/ 225425 h 442913"/>
                <a:gd name="connsiteX24" fmla="*/ 0 w 352425"/>
                <a:gd name="connsiteY24" fmla="*/ 148993 h 442913"/>
                <a:gd name="connsiteX25" fmla="*/ 0 w 352425"/>
                <a:gd name="connsiteY25" fmla="*/ 94398 h 442913"/>
                <a:gd name="connsiteX26" fmla="*/ 7193 w 352425"/>
                <a:gd name="connsiteY26" fmla="*/ 76200 h 442913"/>
                <a:gd name="connsiteX27" fmla="*/ 177006 w 352425"/>
                <a:gd name="connsiteY27" fmla="*/ 0 h 442913"/>
                <a:gd name="connsiteX28" fmla="*/ 349250 w 352425"/>
                <a:gd name="connsiteY28" fmla="*/ 57944 h 442913"/>
                <a:gd name="connsiteX29" fmla="*/ 177006 w 352425"/>
                <a:gd name="connsiteY29" fmla="*/ 115888 h 442913"/>
                <a:gd name="connsiteX30" fmla="*/ 4762 w 352425"/>
                <a:gd name="connsiteY30" fmla="*/ 57944 h 442913"/>
                <a:gd name="connsiteX31" fmla="*/ 177006 w 352425"/>
                <a:gd name="connsiteY31" fmla="*/ 0 h 44291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</a:cxnLst>
              <a:rect l="l" t="t" r="r" b="b"/>
              <a:pathLst>
                <a:path w="352425" h="442913">
                  <a:moveTo>
                    <a:pt x="7193" y="298450"/>
                  </a:moveTo>
                  <a:cubicBezTo>
                    <a:pt x="25173" y="330954"/>
                    <a:pt x="93501" y="352624"/>
                    <a:pt x="176213" y="352624"/>
                  </a:cubicBezTo>
                  <a:cubicBezTo>
                    <a:pt x="258925" y="352624"/>
                    <a:pt x="327252" y="330954"/>
                    <a:pt x="345233" y="298450"/>
                  </a:cubicBezTo>
                  <a:cubicBezTo>
                    <a:pt x="348829" y="302062"/>
                    <a:pt x="352425" y="309285"/>
                    <a:pt x="352425" y="312896"/>
                  </a:cubicBezTo>
                  <a:cubicBezTo>
                    <a:pt x="352425" y="312896"/>
                    <a:pt x="352425" y="312896"/>
                    <a:pt x="352425" y="367070"/>
                  </a:cubicBezTo>
                  <a:cubicBezTo>
                    <a:pt x="352425" y="410409"/>
                    <a:pt x="273309" y="442913"/>
                    <a:pt x="176213" y="442913"/>
                  </a:cubicBezTo>
                  <a:cubicBezTo>
                    <a:pt x="79116" y="442913"/>
                    <a:pt x="0" y="410409"/>
                    <a:pt x="0" y="367070"/>
                  </a:cubicBezTo>
                  <a:cubicBezTo>
                    <a:pt x="0" y="367070"/>
                    <a:pt x="0" y="367070"/>
                    <a:pt x="0" y="312896"/>
                  </a:cubicBezTo>
                  <a:cubicBezTo>
                    <a:pt x="0" y="309285"/>
                    <a:pt x="3596" y="302062"/>
                    <a:pt x="7193" y="298450"/>
                  </a:cubicBezTo>
                  <a:close/>
                  <a:moveTo>
                    <a:pt x="7193" y="184150"/>
                  </a:moveTo>
                  <a:cubicBezTo>
                    <a:pt x="25173" y="217369"/>
                    <a:pt x="93501" y="243205"/>
                    <a:pt x="176213" y="243205"/>
                  </a:cubicBezTo>
                  <a:cubicBezTo>
                    <a:pt x="258925" y="243205"/>
                    <a:pt x="327252" y="217369"/>
                    <a:pt x="345233" y="184150"/>
                  </a:cubicBezTo>
                  <a:cubicBezTo>
                    <a:pt x="348829" y="191532"/>
                    <a:pt x="352425" y="195223"/>
                    <a:pt x="352425" y="202605"/>
                  </a:cubicBezTo>
                  <a:cubicBezTo>
                    <a:pt x="352425" y="202605"/>
                    <a:pt x="352425" y="202605"/>
                    <a:pt x="352425" y="257969"/>
                  </a:cubicBezTo>
                  <a:cubicBezTo>
                    <a:pt x="352425" y="298570"/>
                    <a:pt x="273309" y="331788"/>
                    <a:pt x="176213" y="331788"/>
                  </a:cubicBezTo>
                  <a:cubicBezTo>
                    <a:pt x="79116" y="331788"/>
                    <a:pt x="0" y="298570"/>
                    <a:pt x="0" y="257969"/>
                  </a:cubicBezTo>
                  <a:cubicBezTo>
                    <a:pt x="0" y="257969"/>
                    <a:pt x="0" y="257969"/>
                    <a:pt x="0" y="202605"/>
                  </a:cubicBezTo>
                  <a:cubicBezTo>
                    <a:pt x="0" y="195223"/>
                    <a:pt x="3596" y="191532"/>
                    <a:pt x="7193" y="184150"/>
                  </a:cubicBezTo>
                  <a:close/>
                  <a:moveTo>
                    <a:pt x="7193" y="76200"/>
                  </a:moveTo>
                  <a:cubicBezTo>
                    <a:pt x="10789" y="108957"/>
                    <a:pt x="86308" y="130795"/>
                    <a:pt x="176213" y="130795"/>
                  </a:cubicBezTo>
                  <a:cubicBezTo>
                    <a:pt x="269713" y="130795"/>
                    <a:pt x="341637" y="108957"/>
                    <a:pt x="345233" y="76200"/>
                  </a:cubicBezTo>
                  <a:cubicBezTo>
                    <a:pt x="348829" y="83479"/>
                    <a:pt x="352425" y="87119"/>
                    <a:pt x="352425" y="94398"/>
                  </a:cubicBezTo>
                  <a:cubicBezTo>
                    <a:pt x="352425" y="94398"/>
                    <a:pt x="352425" y="94398"/>
                    <a:pt x="352425" y="148993"/>
                  </a:cubicBezTo>
                  <a:cubicBezTo>
                    <a:pt x="352425" y="189029"/>
                    <a:pt x="273309" y="225425"/>
                    <a:pt x="176213" y="225425"/>
                  </a:cubicBezTo>
                  <a:cubicBezTo>
                    <a:pt x="79116" y="225425"/>
                    <a:pt x="0" y="189029"/>
                    <a:pt x="0" y="148993"/>
                  </a:cubicBezTo>
                  <a:cubicBezTo>
                    <a:pt x="0" y="148993"/>
                    <a:pt x="0" y="148993"/>
                    <a:pt x="0" y="94398"/>
                  </a:cubicBezTo>
                  <a:cubicBezTo>
                    <a:pt x="0" y="87119"/>
                    <a:pt x="3596" y="83479"/>
                    <a:pt x="7193" y="76200"/>
                  </a:cubicBezTo>
                  <a:close/>
                  <a:moveTo>
                    <a:pt x="177006" y="0"/>
                  </a:moveTo>
                  <a:cubicBezTo>
                    <a:pt x="272134" y="0"/>
                    <a:pt x="349250" y="25942"/>
                    <a:pt x="349250" y="57944"/>
                  </a:cubicBezTo>
                  <a:cubicBezTo>
                    <a:pt x="349250" y="89946"/>
                    <a:pt x="272134" y="115888"/>
                    <a:pt x="177006" y="115888"/>
                  </a:cubicBezTo>
                  <a:cubicBezTo>
                    <a:pt x="81878" y="115888"/>
                    <a:pt x="4762" y="89946"/>
                    <a:pt x="4762" y="57944"/>
                  </a:cubicBezTo>
                  <a:cubicBezTo>
                    <a:pt x="4762" y="25942"/>
                    <a:pt x="81878" y="0"/>
                    <a:pt x="177006" y="0"/>
                  </a:cubicBezTo>
                  <a:close/>
                </a:path>
              </a:pathLst>
            </a:custGeom>
            <a:solidFill>
              <a:srgbClr val="FEFFFF"/>
            </a:solidFill>
            <a:ln w="9525">
              <a:noFill/>
              <a:bevel/>
            </a:ln>
          </p:spPr>
          <p:txBody>
            <a:bodyPr/>
            <a:lstStyle/>
            <a:p>
              <a:pPr>
                <a:defRPr/>
              </a:pPr>
              <a:endParaRPr lang="zh-CN" altLang="zh-CN" sz="1600">
                <a:sym typeface="Calibri" panose="020F0502020204030204" pitchFamily="34" charset="0"/>
              </a:endParaRPr>
            </a:p>
          </p:txBody>
        </p:sp>
        <p:sp>
          <p:nvSpPr>
            <p:cNvPr id="26" name="MH_Other_17"/>
            <p:cNvSpPr>
              <a:spLocks noEditPoints="1" noChangeArrowheads="1"/>
            </p:cNvSpPr>
            <p:nvPr>
              <p:custDataLst>
                <p:tags r:id="rId17"/>
              </p:custDataLst>
            </p:nvPr>
          </p:nvSpPr>
          <p:spPr bwMode="auto">
            <a:xfrm>
              <a:off x="3846194" y="4738462"/>
              <a:ext cx="412750" cy="404813"/>
            </a:xfrm>
            <a:custGeom>
              <a:avLst/>
              <a:gdLst>
                <a:gd name="T0" fmla="*/ 2147483646 w 113"/>
                <a:gd name="T1" fmla="*/ 2147483646 h 112"/>
                <a:gd name="T2" fmla="*/ 2147483646 w 113"/>
                <a:gd name="T3" fmla="*/ 2147483646 h 112"/>
                <a:gd name="T4" fmla="*/ 2147483646 w 113"/>
                <a:gd name="T5" fmla="*/ 2147483646 h 112"/>
                <a:gd name="T6" fmla="*/ 2147483646 w 113"/>
                <a:gd name="T7" fmla="*/ 2147483646 h 112"/>
                <a:gd name="T8" fmla="*/ 2147483646 w 113"/>
                <a:gd name="T9" fmla="*/ 2147483646 h 112"/>
                <a:gd name="T10" fmla="*/ 2147483646 w 113"/>
                <a:gd name="T11" fmla="*/ 2147483646 h 112"/>
                <a:gd name="T12" fmla="*/ 2147483646 w 113"/>
                <a:gd name="T13" fmla="*/ 2147483646 h 112"/>
                <a:gd name="T14" fmla="*/ 2147483646 w 113"/>
                <a:gd name="T15" fmla="*/ 2147483646 h 112"/>
                <a:gd name="T16" fmla="*/ 2147483646 w 113"/>
                <a:gd name="T17" fmla="*/ 2147483646 h 112"/>
                <a:gd name="T18" fmla="*/ 2147483646 w 113"/>
                <a:gd name="T19" fmla="*/ 2147483646 h 112"/>
                <a:gd name="T20" fmla="*/ 2147483646 w 113"/>
                <a:gd name="T21" fmla="*/ 2147483646 h 112"/>
                <a:gd name="T22" fmla="*/ 2147483646 w 113"/>
                <a:gd name="T23" fmla="*/ 2147483646 h 112"/>
                <a:gd name="T24" fmla="*/ 2147483646 w 113"/>
                <a:gd name="T25" fmla="*/ 2147483646 h 112"/>
                <a:gd name="T26" fmla="*/ 2147483646 w 113"/>
                <a:gd name="T27" fmla="*/ 2147483646 h 112"/>
                <a:gd name="T28" fmla="*/ 2147483646 w 113"/>
                <a:gd name="T29" fmla="*/ 2147483646 h 112"/>
                <a:gd name="T30" fmla="*/ 2147483646 w 113"/>
                <a:gd name="T31" fmla="*/ 2147483646 h 112"/>
                <a:gd name="T32" fmla="*/ 2147483646 w 113"/>
                <a:gd name="T33" fmla="*/ 2147483646 h 112"/>
                <a:gd name="T34" fmla="*/ 2147483646 w 113"/>
                <a:gd name="T35" fmla="*/ 2147483646 h 112"/>
                <a:gd name="T36" fmla="*/ 0 60000 65536"/>
                <a:gd name="T37" fmla="*/ 0 60000 65536"/>
                <a:gd name="T38" fmla="*/ 0 60000 65536"/>
                <a:gd name="T39" fmla="*/ 0 60000 65536"/>
                <a:gd name="T40" fmla="*/ 0 60000 65536"/>
                <a:gd name="T41" fmla="*/ 0 60000 65536"/>
                <a:gd name="T42" fmla="*/ 0 60000 65536"/>
                <a:gd name="T43" fmla="*/ 0 60000 65536"/>
                <a:gd name="T44" fmla="*/ 0 60000 65536"/>
                <a:gd name="T45" fmla="*/ 0 60000 65536"/>
                <a:gd name="T46" fmla="*/ 0 60000 65536"/>
                <a:gd name="T47" fmla="*/ 0 60000 65536"/>
                <a:gd name="T48" fmla="*/ 0 60000 65536"/>
                <a:gd name="T49" fmla="*/ 0 60000 65536"/>
                <a:gd name="T50" fmla="*/ 0 60000 65536"/>
                <a:gd name="T51" fmla="*/ 0 60000 65536"/>
                <a:gd name="T52" fmla="*/ 0 60000 65536"/>
                <a:gd name="T53" fmla="*/ 0 60000 65536"/>
                <a:gd name="T54" fmla="*/ 0 w 113"/>
                <a:gd name="T55" fmla="*/ 0 h 112"/>
                <a:gd name="T56" fmla="*/ 113 w 113"/>
                <a:gd name="T57" fmla="*/ 112 h 112"/>
              </a:gdLst>
              <a:ahLst/>
              <a:cxnLst>
                <a:cxn ang="T36">
                  <a:pos x="T0" y="T1"/>
                </a:cxn>
                <a:cxn ang="T37">
                  <a:pos x="T2" y="T3"/>
                </a:cxn>
                <a:cxn ang="T38">
                  <a:pos x="T4" y="T5"/>
                </a:cxn>
                <a:cxn ang="T39">
                  <a:pos x="T6" y="T7"/>
                </a:cxn>
                <a:cxn ang="T40">
                  <a:pos x="T8" y="T9"/>
                </a:cxn>
                <a:cxn ang="T41">
                  <a:pos x="T10" y="T11"/>
                </a:cxn>
                <a:cxn ang="T42">
                  <a:pos x="T12" y="T13"/>
                </a:cxn>
                <a:cxn ang="T43">
                  <a:pos x="T14" y="T15"/>
                </a:cxn>
                <a:cxn ang="T44">
                  <a:pos x="T16" y="T17"/>
                </a:cxn>
                <a:cxn ang="T45">
                  <a:pos x="T18" y="T19"/>
                </a:cxn>
                <a:cxn ang="T46">
                  <a:pos x="T20" y="T21"/>
                </a:cxn>
                <a:cxn ang="T47">
                  <a:pos x="T22" y="T23"/>
                </a:cxn>
                <a:cxn ang="T48">
                  <a:pos x="T24" y="T25"/>
                </a:cxn>
                <a:cxn ang="T49">
                  <a:pos x="T26" y="T27"/>
                </a:cxn>
                <a:cxn ang="T50">
                  <a:pos x="T28" y="T29"/>
                </a:cxn>
                <a:cxn ang="T51">
                  <a:pos x="T30" y="T31"/>
                </a:cxn>
                <a:cxn ang="T52">
                  <a:pos x="T32" y="T33"/>
                </a:cxn>
                <a:cxn ang="T53">
                  <a:pos x="T34" y="T35"/>
                </a:cxn>
              </a:cxnLst>
              <a:rect l="T54" t="T55" r="T56" b="T57"/>
              <a:pathLst>
                <a:path w="113" h="112">
                  <a:moveTo>
                    <a:pt x="14" y="13"/>
                  </a:moveTo>
                  <a:cubicBezTo>
                    <a:pt x="0" y="27"/>
                    <a:pt x="0" y="49"/>
                    <a:pt x="14" y="63"/>
                  </a:cubicBezTo>
                  <a:cubicBezTo>
                    <a:pt x="23" y="72"/>
                    <a:pt x="37" y="75"/>
                    <a:pt x="49" y="71"/>
                  </a:cubicBezTo>
                  <a:cubicBezTo>
                    <a:pt x="60" y="82"/>
                    <a:pt x="60" y="82"/>
                    <a:pt x="60" y="82"/>
                  </a:cubicBezTo>
                  <a:cubicBezTo>
                    <a:pt x="60" y="82"/>
                    <a:pt x="70" y="74"/>
                    <a:pt x="75" y="79"/>
                  </a:cubicBezTo>
                  <a:cubicBezTo>
                    <a:pt x="79" y="83"/>
                    <a:pt x="76" y="89"/>
                    <a:pt x="75" y="93"/>
                  </a:cubicBezTo>
                  <a:cubicBezTo>
                    <a:pt x="74" y="95"/>
                    <a:pt x="73" y="99"/>
                    <a:pt x="78" y="97"/>
                  </a:cubicBezTo>
                  <a:cubicBezTo>
                    <a:pt x="81" y="96"/>
                    <a:pt x="88" y="92"/>
                    <a:pt x="92" y="97"/>
                  </a:cubicBezTo>
                  <a:cubicBezTo>
                    <a:pt x="97" y="102"/>
                    <a:pt x="91" y="112"/>
                    <a:pt x="91" y="112"/>
                  </a:cubicBezTo>
                  <a:cubicBezTo>
                    <a:pt x="113" y="112"/>
                    <a:pt x="113" y="112"/>
                    <a:pt x="113" y="112"/>
                  </a:cubicBezTo>
                  <a:cubicBezTo>
                    <a:pt x="113" y="91"/>
                    <a:pt x="113" y="91"/>
                    <a:pt x="113" y="91"/>
                  </a:cubicBezTo>
                  <a:cubicBezTo>
                    <a:pt x="71" y="49"/>
                    <a:pt x="71" y="49"/>
                    <a:pt x="71" y="49"/>
                  </a:cubicBezTo>
                  <a:cubicBezTo>
                    <a:pt x="75" y="37"/>
                    <a:pt x="72" y="23"/>
                    <a:pt x="63" y="13"/>
                  </a:cubicBezTo>
                  <a:cubicBezTo>
                    <a:pt x="49" y="0"/>
                    <a:pt x="27" y="0"/>
                    <a:pt x="14" y="13"/>
                  </a:cubicBezTo>
                  <a:close/>
                  <a:moveTo>
                    <a:pt x="17" y="53"/>
                  </a:moveTo>
                  <a:cubicBezTo>
                    <a:pt x="11" y="43"/>
                    <a:pt x="12" y="29"/>
                    <a:pt x="20" y="20"/>
                  </a:cubicBezTo>
                  <a:cubicBezTo>
                    <a:pt x="29" y="12"/>
                    <a:pt x="43" y="11"/>
                    <a:pt x="53" y="17"/>
                  </a:cubicBezTo>
                  <a:lnTo>
                    <a:pt x="17" y="53"/>
                  </a:lnTo>
                  <a:close/>
                </a:path>
              </a:pathLst>
            </a:custGeom>
            <a:solidFill>
              <a:srgbClr val="FE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bevel/>
                </a14:hiddenLine>
              </a:ext>
            </a:extLst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27" name="MH_Other_18"/>
            <p:cNvSpPr>
              <a:spLocks noEditPoints="1" noChangeArrowheads="1"/>
            </p:cNvSpPr>
            <p:nvPr>
              <p:custDataLst>
                <p:tags r:id="rId18"/>
              </p:custDataLst>
            </p:nvPr>
          </p:nvSpPr>
          <p:spPr bwMode="auto">
            <a:xfrm>
              <a:off x="5860732" y="4714650"/>
              <a:ext cx="434975" cy="428625"/>
            </a:xfrm>
            <a:custGeom>
              <a:avLst/>
              <a:gdLst>
                <a:gd name="T0" fmla="*/ 2147483646 w 120"/>
                <a:gd name="T1" fmla="*/ 2147483646 h 118"/>
                <a:gd name="T2" fmla="*/ 2147483646 w 120"/>
                <a:gd name="T3" fmla="*/ 2147483646 h 118"/>
                <a:gd name="T4" fmla="*/ 2147483646 w 120"/>
                <a:gd name="T5" fmla="*/ 2147483646 h 118"/>
                <a:gd name="T6" fmla="*/ 2147483646 w 120"/>
                <a:gd name="T7" fmla="*/ 2147483646 h 118"/>
                <a:gd name="T8" fmla="*/ 2147483646 w 120"/>
                <a:gd name="T9" fmla="*/ 2147483646 h 118"/>
                <a:gd name="T10" fmla="*/ 2147483646 w 120"/>
                <a:gd name="T11" fmla="*/ 2147483646 h 118"/>
                <a:gd name="T12" fmla="*/ 2147483646 w 120"/>
                <a:gd name="T13" fmla="*/ 2147483646 h 118"/>
                <a:gd name="T14" fmla="*/ 2147483646 w 120"/>
                <a:gd name="T15" fmla="*/ 2147483646 h 118"/>
                <a:gd name="T16" fmla="*/ 2147483646 w 120"/>
                <a:gd name="T17" fmla="*/ 2147483646 h 118"/>
                <a:gd name="T18" fmla="*/ 2147483646 w 120"/>
                <a:gd name="T19" fmla="*/ 2147483646 h 118"/>
                <a:gd name="T20" fmla="*/ 2147483646 w 120"/>
                <a:gd name="T21" fmla="*/ 2147483646 h 118"/>
                <a:gd name="T22" fmla="*/ 2147483646 w 120"/>
                <a:gd name="T23" fmla="*/ 2147483646 h 118"/>
                <a:gd name="T24" fmla="*/ 2147483646 w 120"/>
                <a:gd name="T25" fmla="*/ 2147483646 h 118"/>
                <a:gd name="T26" fmla="*/ 2147483646 w 120"/>
                <a:gd name="T27" fmla="*/ 2147483646 h 118"/>
                <a:gd name="T28" fmla="*/ 2147483646 w 120"/>
                <a:gd name="T29" fmla="*/ 2147483646 h 118"/>
                <a:gd name="T30" fmla="*/ 2147483646 w 120"/>
                <a:gd name="T31" fmla="*/ 2147483646 h 118"/>
                <a:gd name="T32" fmla="*/ 2147483646 w 120"/>
                <a:gd name="T33" fmla="*/ 2147483646 h 118"/>
                <a:gd name="T34" fmla="*/ 2147483646 w 120"/>
                <a:gd name="T35" fmla="*/ 2147483646 h 118"/>
                <a:gd name="T36" fmla="*/ 2147483646 w 120"/>
                <a:gd name="T37" fmla="*/ 2147483646 h 118"/>
                <a:gd name="T38" fmla="*/ 2147483646 w 120"/>
                <a:gd name="T39" fmla="*/ 2147483646 h 118"/>
                <a:gd name="T40" fmla="*/ 0 60000 65536"/>
                <a:gd name="T41" fmla="*/ 0 60000 65536"/>
                <a:gd name="T42" fmla="*/ 0 60000 65536"/>
                <a:gd name="T43" fmla="*/ 0 60000 65536"/>
                <a:gd name="T44" fmla="*/ 0 60000 65536"/>
                <a:gd name="T45" fmla="*/ 0 60000 65536"/>
                <a:gd name="T46" fmla="*/ 0 60000 65536"/>
                <a:gd name="T47" fmla="*/ 0 60000 65536"/>
                <a:gd name="T48" fmla="*/ 0 60000 65536"/>
                <a:gd name="T49" fmla="*/ 0 60000 65536"/>
                <a:gd name="T50" fmla="*/ 0 60000 65536"/>
                <a:gd name="T51" fmla="*/ 0 60000 65536"/>
                <a:gd name="T52" fmla="*/ 0 60000 65536"/>
                <a:gd name="T53" fmla="*/ 0 60000 65536"/>
                <a:gd name="T54" fmla="*/ 0 60000 65536"/>
                <a:gd name="T55" fmla="*/ 0 60000 65536"/>
                <a:gd name="T56" fmla="*/ 0 60000 65536"/>
                <a:gd name="T57" fmla="*/ 0 60000 65536"/>
                <a:gd name="T58" fmla="*/ 0 60000 65536"/>
                <a:gd name="T59" fmla="*/ 0 60000 65536"/>
                <a:gd name="T60" fmla="*/ 0 w 120"/>
                <a:gd name="T61" fmla="*/ 0 h 118"/>
                <a:gd name="T62" fmla="*/ 120 w 120"/>
                <a:gd name="T63" fmla="*/ 118 h 118"/>
              </a:gdLst>
              <a:ahLst/>
              <a:cxnLst>
                <a:cxn ang="T40">
                  <a:pos x="T0" y="T1"/>
                </a:cxn>
                <a:cxn ang="T41">
                  <a:pos x="T2" y="T3"/>
                </a:cxn>
                <a:cxn ang="T42">
                  <a:pos x="T4" y="T5"/>
                </a:cxn>
                <a:cxn ang="T43">
                  <a:pos x="T6" y="T7"/>
                </a:cxn>
                <a:cxn ang="T44">
                  <a:pos x="T8" y="T9"/>
                </a:cxn>
                <a:cxn ang="T45">
                  <a:pos x="T10" y="T11"/>
                </a:cxn>
                <a:cxn ang="T46">
                  <a:pos x="T12" y="T13"/>
                </a:cxn>
                <a:cxn ang="T47">
                  <a:pos x="T14" y="T15"/>
                </a:cxn>
                <a:cxn ang="T48">
                  <a:pos x="T16" y="T17"/>
                </a:cxn>
                <a:cxn ang="T49">
                  <a:pos x="T18" y="T19"/>
                </a:cxn>
                <a:cxn ang="T50">
                  <a:pos x="T20" y="T21"/>
                </a:cxn>
                <a:cxn ang="T51">
                  <a:pos x="T22" y="T23"/>
                </a:cxn>
                <a:cxn ang="T52">
                  <a:pos x="T24" y="T25"/>
                </a:cxn>
                <a:cxn ang="T53">
                  <a:pos x="T26" y="T27"/>
                </a:cxn>
                <a:cxn ang="T54">
                  <a:pos x="T28" y="T29"/>
                </a:cxn>
                <a:cxn ang="T55">
                  <a:pos x="T30" y="T31"/>
                </a:cxn>
                <a:cxn ang="T56">
                  <a:pos x="T32" y="T33"/>
                </a:cxn>
                <a:cxn ang="T57">
                  <a:pos x="T34" y="T35"/>
                </a:cxn>
                <a:cxn ang="T58">
                  <a:pos x="T36" y="T37"/>
                </a:cxn>
                <a:cxn ang="T59">
                  <a:pos x="T38" y="T39"/>
                </a:cxn>
              </a:cxnLst>
              <a:rect l="T60" t="T61" r="T62" b="T63"/>
              <a:pathLst>
                <a:path w="120" h="118">
                  <a:moveTo>
                    <a:pt x="53" y="35"/>
                  </a:moveTo>
                  <a:cubicBezTo>
                    <a:pt x="56" y="26"/>
                    <a:pt x="54" y="16"/>
                    <a:pt x="47" y="9"/>
                  </a:cubicBezTo>
                  <a:cubicBezTo>
                    <a:pt x="40" y="2"/>
                    <a:pt x="30" y="0"/>
                    <a:pt x="21" y="2"/>
                  </a:cubicBezTo>
                  <a:cubicBezTo>
                    <a:pt x="36" y="17"/>
                    <a:pt x="36" y="17"/>
                    <a:pt x="36" y="17"/>
                  </a:cubicBezTo>
                  <a:cubicBezTo>
                    <a:pt x="32" y="32"/>
                    <a:pt x="32" y="32"/>
                    <a:pt x="32" y="32"/>
                  </a:cubicBezTo>
                  <a:cubicBezTo>
                    <a:pt x="17" y="36"/>
                    <a:pt x="17" y="36"/>
                    <a:pt x="17" y="36"/>
                  </a:cubicBezTo>
                  <a:cubicBezTo>
                    <a:pt x="2" y="21"/>
                    <a:pt x="2" y="21"/>
                    <a:pt x="2" y="21"/>
                  </a:cubicBezTo>
                  <a:cubicBezTo>
                    <a:pt x="0" y="30"/>
                    <a:pt x="2" y="40"/>
                    <a:pt x="9" y="47"/>
                  </a:cubicBezTo>
                  <a:cubicBezTo>
                    <a:pt x="17" y="54"/>
                    <a:pt x="27" y="56"/>
                    <a:pt x="36" y="53"/>
                  </a:cubicBezTo>
                  <a:cubicBezTo>
                    <a:pt x="36" y="53"/>
                    <a:pt x="36" y="53"/>
                    <a:pt x="36" y="53"/>
                  </a:cubicBezTo>
                  <a:cubicBezTo>
                    <a:pt x="98" y="115"/>
                    <a:pt x="98" y="115"/>
                    <a:pt x="98" y="115"/>
                  </a:cubicBezTo>
                  <a:cubicBezTo>
                    <a:pt x="100" y="117"/>
                    <a:pt x="103" y="118"/>
                    <a:pt x="107" y="118"/>
                  </a:cubicBezTo>
                  <a:cubicBezTo>
                    <a:pt x="110" y="118"/>
                    <a:pt x="113" y="117"/>
                    <a:pt x="115" y="115"/>
                  </a:cubicBezTo>
                  <a:cubicBezTo>
                    <a:pt x="120" y="110"/>
                    <a:pt x="120" y="102"/>
                    <a:pt x="115" y="97"/>
                  </a:cubicBezTo>
                  <a:lnTo>
                    <a:pt x="53" y="35"/>
                  </a:lnTo>
                  <a:close/>
                  <a:moveTo>
                    <a:pt x="108" y="113"/>
                  </a:moveTo>
                  <a:cubicBezTo>
                    <a:pt x="105" y="113"/>
                    <a:pt x="103" y="110"/>
                    <a:pt x="103" y="108"/>
                  </a:cubicBezTo>
                  <a:cubicBezTo>
                    <a:pt x="103" y="105"/>
                    <a:pt x="105" y="103"/>
                    <a:pt x="108" y="103"/>
                  </a:cubicBezTo>
                  <a:cubicBezTo>
                    <a:pt x="110" y="103"/>
                    <a:pt x="113" y="105"/>
                    <a:pt x="113" y="108"/>
                  </a:cubicBezTo>
                  <a:cubicBezTo>
                    <a:pt x="113" y="110"/>
                    <a:pt x="110" y="113"/>
                    <a:pt x="108" y="113"/>
                  </a:cubicBezTo>
                  <a:close/>
                </a:path>
              </a:pathLst>
            </a:custGeom>
            <a:solidFill>
              <a:srgbClr val="FE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bevel/>
                </a14:hiddenLine>
              </a:ext>
            </a:extLst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28" name="MH_Other_19"/>
            <p:cNvSpPr>
              <a:spLocks noEditPoints="1" noChangeArrowheads="1"/>
            </p:cNvSpPr>
            <p:nvPr>
              <p:custDataLst>
                <p:tags r:id="rId19"/>
              </p:custDataLst>
            </p:nvPr>
          </p:nvSpPr>
          <p:spPr bwMode="auto">
            <a:xfrm>
              <a:off x="5851207" y="2709636"/>
              <a:ext cx="201613" cy="368300"/>
            </a:xfrm>
            <a:custGeom>
              <a:avLst/>
              <a:gdLst>
                <a:gd name="T0" fmla="*/ 2147483646 w 50"/>
                <a:gd name="T1" fmla="*/ 2147483646 h 90"/>
                <a:gd name="T2" fmla="*/ 2147483646 w 50"/>
                <a:gd name="T3" fmla="*/ 2147483646 h 90"/>
                <a:gd name="T4" fmla="*/ 2147483646 w 50"/>
                <a:gd name="T5" fmla="*/ 0 h 90"/>
                <a:gd name="T6" fmla="*/ 2147483646 w 50"/>
                <a:gd name="T7" fmla="*/ 0 h 90"/>
                <a:gd name="T8" fmla="*/ 0 w 50"/>
                <a:gd name="T9" fmla="*/ 2147483646 h 90"/>
                <a:gd name="T10" fmla="*/ 0 w 50"/>
                <a:gd name="T11" fmla="*/ 2147483646 h 90"/>
                <a:gd name="T12" fmla="*/ 2147483646 w 50"/>
                <a:gd name="T13" fmla="*/ 2147483646 h 90"/>
                <a:gd name="T14" fmla="*/ 2147483646 w 50"/>
                <a:gd name="T15" fmla="*/ 2147483646 h 90"/>
                <a:gd name="T16" fmla="*/ 2147483646 w 50"/>
                <a:gd name="T17" fmla="*/ 2147483646 h 90"/>
                <a:gd name="T18" fmla="*/ 2147483646 w 50"/>
                <a:gd name="T19" fmla="*/ 2147483646 h 90"/>
                <a:gd name="T20" fmla="*/ 2147483646 w 50"/>
                <a:gd name="T21" fmla="*/ 2147483646 h 90"/>
                <a:gd name="T22" fmla="*/ 2147483646 w 50"/>
                <a:gd name="T23" fmla="*/ 2147483646 h 90"/>
                <a:gd name="T24" fmla="*/ 2147483646 w 50"/>
                <a:gd name="T25" fmla="*/ 2147483646 h 90"/>
                <a:gd name="T26" fmla="*/ 2147483646 w 50"/>
                <a:gd name="T27" fmla="*/ 2147483646 h 90"/>
                <a:gd name="T28" fmla="*/ 2147483646 w 50"/>
                <a:gd name="T29" fmla="*/ 2147483646 h 90"/>
                <a:gd name="T30" fmla="*/ 2147483646 w 50"/>
                <a:gd name="T31" fmla="*/ 2147483646 h 90"/>
                <a:gd name="T32" fmla="*/ 2147483646 w 50"/>
                <a:gd name="T33" fmla="*/ 2147483646 h 90"/>
                <a:gd name="T34" fmla="*/ 2147483646 w 50"/>
                <a:gd name="T35" fmla="*/ 2147483646 h 90"/>
                <a:gd name="T36" fmla="*/ 2147483646 w 50"/>
                <a:gd name="T37" fmla="*/ 2147483646 h 90"/>
                <a:gd name="T38" fmla="*/ 2147483646 w 50"/>
                <a:gd name="T39" fmla="*/ 2147483646 h 90"/>
                <a:gd name="T40" fmla="*/ 2147483646 w 50"/>
                <a:gd name="T41" fmla="*/ 2147483646 h 90"/>
                <a:gd name="T42" fmla="*/ 2147483646 w 50"/>
                <a:gd name="T43" fmla="*/ 2147483646 h 90"/>
                <a:gd name="T44" fmla="*/ 2147483646 w 50"/>
                <a:gd name="T45" fmla="*/ 2147483646 h 90"/>
                <a:gd name="T46" fmla="*/ 2147483646 w 50"/>
                <a:gd name="T47" fmla="*/ 2147483646 h 90"/>
                <a:gd name="T48" fmla="*/ 2147483646 w 50"/>
                <a:gd name="T49" fmla="*/ 2147483646 h 90"/>
                <a:gd name="T50" fmla="*/ 2147483646 w 50"/>
                <a:gd name="T51" fmla="*/ 2147483646 h 90"/>
                <a:gd name="T52" fmla="*/ 2147483646 w 50"/>
                <a:gd name="T53" fmla="*/ 2147483646 h 90"/>
                <a:gd name="T54" fmla="*/ 2147483646 w 50"/>
                <a:gd name="T55" fmla="*/ 2147483646 h 90"/>
                <a:gd name="T56" fmla="*/ 2147483646 w 50"/>
                <a:gd name="T57" fmla="*/ 2147483646 h 90"/>
                <a:gd name="T58" fmla="*/ 0 60000 65536"/>
                <a:gd name="T59" fmla="*/ 0 60000 65536"/>
                <a:gd name="T60" fmla="*/ 0 60000 65536"/>
                <a:gd name="T61" fmla="*/ 0 60000 65536"/>
                <a:gd name="T62" fmla="*/ 0 60000 65536"/>
                <a:gd name="T63" fmla="*/ 0 60000 65536"/>
                <a:gd name="T64" fmla="*/ 0 60000 65536"/>
                <a:gd name="T65" fmla="*/ 0 60000 65536"/>
                <a:gd name="T66" fmla="*/ 0 60000 65536"/>
                <a:gd name="T67" fmla="*/ 0 60000 65536"/>
                <a:gd name="T68" fmla="*/ 0 60000 65536"/>
                <a:gd name="T69" fmla="*/ 0 60000 65536"/>
                <a:gd name="T70" fmla="*/ 0 60000 65536"/>
                <a:gd name="T71" fmla="*/ 0 60000 65536"/>
                <a:gd name="T72" fmla="*/ 0 60000 65536"/>
                <a:gd name="T73" fmla="*/ 0 60000 65536"/>
                <a:gd name="T74" fmla="*/ 0 60000 65536"/>
                <a:gd name="T75" fmla="*/ 0 60000 65536"/>
                <a:gd name="T76" fmla="*/ 0 60000 65536"/>
                <a:gd name="T77" fmla="*/ 0 60000 65536"/>
                <a:gd name="T78" fmla="*/ 0 60000 65536"/>
                <a:gd name="T79" fmla="*/ 0 60000 65536"/>
                <a:gd name="T80" fmla="*/ 0 60000 65536"/>
                <a:gd name="T81" fmla="*/ 0 60000 65536"/>
                <a:gd name="T82" fmla="*/ 0 60000 65536"/>
                <a:gd name="T83" fmla="*/ 0 60000 65536"/>
                <a:gd name="T84" fmla="*/ 0 60000 65536"/>
                <a:gd name="T85" fmla="*/ 0 60000 65536"/>
                <a:gd name="T86" fmla="*/ 0 60000 65536"/>
                <a:gd name="T87" fmla="*/ 0 w 50"/>
                <a:gd name="T88" fmla="*/ 0 h 90"/>
                <a:gd name="T89" fmla="*/ 50 w 50"/>
                <a:gd name="T90" fmla="*/ 90 h 90"/>
              </a:gdLst>
              <a:ahLst/>
              <a:cxnLst>
                <a:cxn ang="T58">
                  <a:pos x="T0" y="T1"/>
                </a:cxn>
                <a:cxn ang="T59">
                  <a:pos x="T2" y="T3"/>
                </a:cxn>
                <a:cxn ang="T60">
                  <a:pos x="T4" y="T5"/>
                </a:cxn>
                <a:cxn ang="T61">
                  <a:pos x="T6" y="T7"/>
                </a:cxn>
                <a:cxn ang="T62">
                  <a:pos x="T8" y="T9"/>
                </a:cxn>
                <a:cxn ang="T63">
                  <a:pos x="T10" y="T11"/>
                </a:cxn>
                <a:cxn ang="T64">
                  <a:pos x="T12" y="T13"/>
                </a:cxn>
                <a:cxn ang="T65">
                  <a:pos x="T14" y="T15"/>
                </a:cxn>
                <a:cxn ang="T66">
                  <a:pos x="T16" y="T17"/>
                </a:cxn>
                <a:cxn ang="T67">
                  <a:pos x="T18" y="T19"/>
                </a:cxn>
                <a:cxn ang="T68">
                  <a:pos x="T20" y="T21"/>
                </a:cxn>
                <a:cxn ang="T69">
                  <a:pos x="T22" y="T23"/>
                </a:cxn>
                <a:cxn ang="T70">
                  <a:pos x="T24" y="T25"/>
                </a:cxn>
                <a:cxn ang="T71">
                  <a:pos x="T26" y="T27"/>
                </a:cxn>
                <a:cxn ang="T72">
                  <a:pos x="T28" y="T29"/>
                </a:cxn>
                <a:cxn ang="T73">
                  <a:pos x="T30" y="T31"/>
                </a:cxn>
                <a:cxn ang="T74">
                  <a:pos x="T32" y="T33"/>
                </a:cxn>
                <a:cxn ang="T75">
                  <a:pos x="T34" y="T35"/>
                </a:cxn>
                <a:cxn ang="T76">
                  <a:pos x="T36" y="T37"/>
                </a:cxn>
                <a:cxn ang="T77">
                  <a:pos x="T38" y="T39"/>
                </a:cxn>
                <a:cxn ang="T78">
                  <a:pos x="T40" y="T41"/>
                </a:cxn>
                <a:cxn ang="T79">
                  <a:pos x="T42" y="T43"/>
                </a:cxn>
                <a:cxn ang="T80">
                  <a:pos x="T44" y="T45"/>
                </a:cxn>
                <a:cxn ang="T81">
                  <a:pos x="T46" y="T47"/>
                </a:cxn>
                <a:cxn ang="T82">
                  <a:pos x="T48" y="T49"/>
                </a:cxn>
                <a:cxn ang="T83">
                  <a:pos x="T50" y="T51"/>
                </a:cxn>
                <a:cxn ang="T84">
                  <a:pos x="T52" y="T53"/>
                </a:cxn>
                <a:cxn ang="T85">
                  <a:pos x="T54" y="T55"/>
                </a:cxn>
                <a:cxn ang="T86">
                  <a:pos x="T56" y="T57"/>
                </a:cxn>
              </a:cxnLst>
              <a:rect l="T87" t="T88" r="T89" b="T90"/>
              <a:pathLst>
                <a:path w="50" h="90">
                  <a:moveTo>
                    <a:pt x="50" y="83"/>
                  </a:moveTo>
                  <a:cubicBezTo>
                    <a:pt x="50" y="7"/>
                    <a:pt x="50" y="7"/>
                    <a:pt x="50" y="7"/>
                  </a:cubicBezTo>
                  <a:cubicBezTo>
                    <a:pt x="50" y="3"/>
                    <a:pt x="47" y="0"/>
                    <a:pt x="44" y="0"/>
                  </a:cubicBezTo>
                  <a:cubicBezTo>
                    <a:pt x="6" y="0"/>
                    <a:pt x="6" y="0"/>
                    <a:pt x="6" y="0"/>
                  </a:cubicBezTo>
                  <a:cubicBezTo>
                    <a:pt x="3" y="0"/>
                    <a:pt x="0" y="3"/>
                    <a:pt x="0" y="7"/>
                  </a:cubicBezTo>
                  <a:cubicBezTo>
                    <a:pt x="0" y="83"/>
                    <a:pt x="0" y="83"/>
                    <a:pt x="0" y="83"/>
                  </a:cubicBezTo>
                  <a:cubicBezTo>
                    <a:pt x="0" y="87"/>
                    <a:pt x="3" y="90"/>
                    <a:pt x="6" y="90"/>
                  </a:cubicBezTo>
                  <a:cubicBezTo>
                    <a:pt x="44" y="90"/>
                    <a:pt x="44" y="90"/>
                    <a:pt x="44" y="90"/>
                  </a:cubicBezTo>
                  <a:cubicBezTo>
                    <a:pt x="47" y="90"/>
                    <a:pt x="50" y="87"/>
                    <a:pt x="50" y="83"/>
                  </a:cubicBezTo>
                  <a:close/>
                  <a:moveTo>
                    <a:pt x="39" y="5"/>
                  </a:moveTo>
                  <a:cubicBezTo>
                    <a:pt x="40" y="5"/>
                    <a:pt x="41" y="5"/>
                    <a:pt x="41" y="6"/>
                  </a:cubicBezTo>
                  <a:cubicBezTo>
                    <a:pt x="41" y="7"/>
                    <a:pt x="40" y="8"/>
                    <a:pt x="39" y="8"/>
                  </a:cubicBezTo>
                  <a:cubicBezTo>
                    <a:pt x="38" y="8"/>
                    <a:pt x="38" y="7"/>
                    <a:pt x="38" y="6"/>
                  </a:cubicBezTo>
                  <a:cubicBezTo>
                    <a:pt x="38" y="5"/>
                    <a:pt x="38" y="5"/>
                    <a:pt x="39" y="5"/>
                  </a:cubicBezTo>
                  <a:close/>
                  <a:moveTo>
                    <a:pt x="16" y="5"/>
                  </a:moveTo>
                  <a:cubicBezTo>
                    <a:pt x="34" y="5"/>
                    <a:pt x="34" y="5"/>
                    <a:pt x="34" y="5"/>
                  </a:cubicBezTo>
                  <a:cubicBezTo>
                    <a:pt x="34" y="7"/>
                    <a:pt x="34" y="7"/>
                    <a:pt x="34" y="7"/>
                  </a:cubicBezTo>
                  <a:cubicBezTo>
                    <a:pt x="16" y="7"/>
                    <a:pt x="16" y="7"/>
                    <a:pt x="16" y="7"/>
                  </a:cubicBezTo>
                  <a:lnTo>
                    <a:pt x="16" y="5"/>
                  </a:lnTo>
                  <a:close/>
                  <a:moveTo>
                    <a:pt x="5" y="69"/>
                  </a:moveTo>
                  <a:cubicBezTo>
                    <a:pt x="5" y="11"/>
                    <a:pt x="5" y="11"/>
                    <a:pt x="5" y="11"/>
                  </a:cubicBezTo>
                  <a:cubicBezTo>
                    <a:pt x="45" y="11"/>
                    <a:pt x="45" y="11"/>
                    <a:pt x="45" y="11"/>
                  </a:cubicBezTo>
                  <a:cubicBezTo>
                    <a:pt x="45" y="69"/>
                    <a:pt x="45" y="69"/>
                    <a:pt x="45" y="69"/>
                  </a:cubicBezTo>
                  <a:lnTo>
                    <a:pt x="5" y="69"/>
                  </a:lnTo>
                  <a:close/>
                  <a:moveTo>
                    <a:pt x="25" y="83"/>
                  </a:moveTo>
                  <a:cubicBezTo>
                    <a:pt x="23" y="83"/>
                    <a:pt x="21" y="81"/>
                    <a:pt x="21" y="79"/>
                  </a:cubicBezTo>
                  <a:cubicBezTo>
                    <a:pt x="21" y="77"/>
                    <a:pt x="23" y="75"/>
                    <a:pt x="25" y="75"/>
                  </a:cubicBezTo>
                  <a:cubicBezTo>
                    <a:pt x="27" y="75"/>
                    <a:pt x="29" y="77"/>
                    <a:pt x="29" y="79"/>
                  </a:cubicBezTo>
                  <a:cubicBezTo>
                    <a:pt x="29" y="81"/>
                    <a:pt x="27" y="83"/>
                    <a:pt x="25" y="83"/>
                  </a:cubicBezTo>
                  <a:close/>
                </a:path>
              </a:pathLst>
            </a:custGeom>
            <a:solidFill>
              <a:srgbClr val="FE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bevel/>
                </a14:hiddenLine>
              </a:ext>
            </a:extLst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29" name="MH_Other_20"/>
            <p:cNvSpPr>
              <a:spLocks noEditPoints="1" noChangeArrowheads="1"/>
            </p:cNvSpPr>
            <p:nvPr>
              <p:custDataLst>
                <p:tags r:id="rId20"/>
              </p:custDataLst>
            </p:nvPr>
          </p:nvSpPr>
          <p:spPr bwMode="auto">
            <a:xfrm>
              <a:off x="6087744" y="2847749"/>
              <a:ext cx="207962" cy="368300"/>
            </a:xfrm>
            <a:custGeom>
              <a:avLst/>
              <a:gdLst>
                <a:gd name="T0" fmla="*/ 2147483646 w 51"/>
                <a:gd name="T1" fmla="*/ 0 h 90"/>
                <a:gd name="T2" fmla="*/ 2147483646 w 51"/>
                <a:gd name="T3" fmla="*/ 0 h 90"/>
                <a:gd name="T4" fmla="*/ 0 w 51"/>
                <a:gd name="T5" fmla="*/ 2147483646 h 90"/>
                <a:gd name="T6" fmla="*/ 0 w 51"/>
                <a:gd name="T7" fmla="*/ 2147483646 h 90"/>
                <a:gd name="T8" fmla="*/ 2147483646 w 51"/>
                <a:gd name="T9" fmla="*/ 2147483646 h 90"/>
                <a:gd name="T10" fmla="*/ 2147483646 w 51"/>
                <a:gd name="T11" fmla="*/ 2147483646 h 90"/>
                <a:gd name="T12" fmla="*/ 2147483646 w 51"/>
                <a:gd name="T13" fmla="*/ 2147483646 h 90"/>
                <a:gd name="T14" fmla="*/ 2147483646 w 51"/>
                <a:gd name="T15" fmla="*/ 2147483646 h 90"/>
                <a:gd name="T16" fmla="*/ 2147483646 w 51"/>
                <a:gd name="T17" fmla="*/ 0 h 90"/>
                <a:gd name="T18" fmla="*/ 2147483646 w 51"/>
                <a:gd name="T19" fmla="*/ 2147483646 h 90"/>
                <a:gd name="T20" fmla="*/ 2147483646 w 51"/>
                <a:gd name="T21" fmla="*/ 2147483646 h 90"/>
                <a:gd name="T22" fmla="*/ 2147483646 w 51"/>
                <a:gd name="T23" fmla="*/ 2147483646 h 90"/>
                <a:gd name="T24" fmla="*/ 2147483646 w 51"/>
                <a:gd name="T25" fmla="*/ 2147483646 h 90"/>
                <a:gd name="T26" fmla="*/ 2147483646 w 51"/>
                <a:gd name="T27" fmla="*/ 2147483646 h 90"/>
                <a:gd name="T28" fmla="*/ 2147483646 w 51"/>
                <a:gd name="T29" fmla="*/ 2147483646 h 90"/>
                <a:gd name="T30" fmla="*/ 2147483646 w 51"/>
                <a:gd name="T31" fmla="*/ 2147483646 h 90"/>
                <a:gd name="T32" fmla="*/ 2147483646 w 51"/>
                <a:gd name="T33" fmla="*/ 2147483646 h 90"/>
                <a:gd name="T34" fmla="*/ 2147483646 w 51"/>
                <a:gd name="T35" fmla="*/ 2147483646 h 90"/>
                <a:gd name="T36" fmla="*/ 2147483646 w 51"/>
                <a:gd name="T37" fmla="*/ 2147483646 h 90"/>
                <a:gd name="T38" fmla="*/ 2147483646 w 51"/>
                <a:gd name="T39" fmla="*/ 2147483646 h 90"/>
                <a:gd name="T40" fmla="*/ 2147483646 w 51"/>
                <a:gd name="T41" fmla="*/ 2147483646 h 90"/>
                <a:gd name="T42" fmla="*/ 2147483646 w 51"/>
                <a:gd name="T43" fmla="*/ 2147483646 h 90"/>
                <a:gd name="T44" fmla="*/ 2147483646 w 51"/>
                <a:gd name="T45" fmla="*/ 2147483646 h 90"/>
                <a:gd name="T46" fmla="*/ 2147483646 w 51"/>
                <a:gd name="T47" fmla="*/ 2147483646 h 90"/>
                <a:gd name="T48" fmla="*/ 2147483646 w 51"/>
                <a:gd name="T49" fmla="*/ 2147483646 h 90"/>
                <a:gd name="T50" fmla="*/ 2147483646 w 51"/>
                <a:gd name="T51" fmla="*/ 2147483646 h 90"/>
                <a:gd name="T52" fmla="*/ 2147483646 w 51"/>
                <a:gd name="T53" fmla="*/ 2147483646 h 90"/>
                <a:gd name="T54" fmla="*/ 2147483646 w 51"/>
                <a:gd name="T55" fmla="*/ 2147483646 h 90"/>
                <a:gd name="T56" fmla="*/ 2147483646 w 51"/>
                <a:gd name="T57" fmla="*/ 2147483646 h 90"/>
                <a:gd name="T58" fmla="*/ 0 60000 65536"/>
                <a:gd name="T59" fmla="*/ 0 60000 65536"/>
                <a:gd name="T60" fmla="*/ 0 60000 65536"/>
                <a:gd name="T61" fmla="*/ 0 60000 65536"/>
                <a:gd name="T62" fmla="*/ 0 60000 65536"/>
                <a:gd name="T63" fmla="*/ 0 60000 65536"/>
                <a:gd name="T64" fmla="*/ 0 60000 65536"/>
                <a:gd name="T65" fmla="*/ 0 60000 65536"/>
                <a:gd name="T66" fmla="*/ 0 60000 65536"/>
                <a:gd name="T67" fmla="*/ 0 60000 65536"/>
                <a:gd name="T68" fmla="*/ 0 60000 65536"/>
                <a:gd name="T69" fmla="*/ 0 60000 65536"/>
                <a:gd name="T70" fmla="*/ 0 60000 65536"/>
                <a:gd name="T71" fmla="*/ 0 60000 65536"/>
                <a:gd name="T72" fmla="*/ 0 60000 65536"/>
                <a:gd name="T73" fmla="*/ 0 60000 65536"/>
                <a:gd name="T74" fmla="*/ 0 60000 65536"/>
                <a:gd name="T75" fmla="*/ 0 60000 65536"/>
                <a:gd name="T76" fmla="*/ 0 60000 65536"/>
                <a:gd name="T77" fmla="*/ 0 60000 65536"/>
                <a:gd name="T78" fmla="*/ 0 60000 65536"/>
                <a:gd name="T79" fmla="*/ 0 60000 65536"/>
                <a:gd name="T80" fmla="*/ 0 60000 65536"/>
                <a:gd name="T81" fmla="*/ 0 60000 65536"/>
                <a:gd name="T82" fmla="*/ 0 60000 65536"/>
                <a:gd name="T83" fmla="*/ 0 60000 65536"/>
                <a:gd name="T84" fmla="*/ 0 60000 65536"/>
                <a:gd name="T85" fmla="*/ 0 60000 65536"/>
                <a:gd name="T86" fmla="*/ 0 60000 65536"/>
                <a:gd name="T87" fmla="*/ 0 w 51"/>
                <a:gd name="T88" fmla="*/ 0 h 90"/>
                <a:gd name="T89" fmla="*/ 51 w 51"/>
                <a:gd name="T90" fmla="*/ 90 h 90"/>
              </a:gdLst>
              <a:ahLst/>
              <a:cxnLst>
                <a:cxn ang="T58">
                  <a:pos x="T0" y="T1"/>
                </a:cxn>
                <a:cxn ang="T59">
                  <a:pos x="T2" y="T3"/>
                </a:cxn>
                <a:cxn ang="T60">
                  <a:pos x="T4" y="T5"/>
                </a:cxn>
                <a:cxn ang="T61">
                  <a:pos x="T6" y="T7"/>
                </a:cxn>
                <a:cxn ang="T62">
                  <a:pos x="T8" y="T9"/>
                </a:cxn>
                <a:cxn ang="T63">
                  <a:pos x="T10" y="T11"/>
                </a:cxn>
                <a:cxn ang="T64">
                  <a:pos x="T12" y="T13"/>
                </a:cxn>
                <a:cxn ang="T65">
                  <a:pos x="T14" y="T15"/>
                </a:cxn>
                <a:cxn ang="T66">
                  <a:pos x="T16" y="T17"/>
                </a:cxn>
                <a:cxn ang="T67">
                  <a:pos x="T18" y="T19"/>
                </a:cxn>
                <a:cxn ang="T68">
                  <a:pos x="T20" y="T21"/>
                </a:cxn>
                <a:cxn ang="T69">
                  <a:pos x="T22" y="T23"/>
                </a:cxn>
                <a:cxn ang="T70">
                  <a:pos x="T24" y="T25"/>
                </a:cxn>
                <a:cxn ang="T71">
                  <a:pos x="T26" y="T27"/>
                </a:cxn>
                <a:cxn ang="T72">
                  <a:pos x="T28" y="T29"/>
                </a:cxn>
                <a:cxn ang="T73">
                  <a:pos x="T30" y="T31"/>
                </a:cxn>
                <a:cxn ang="T74">
                  <a:pos x="T32" y="T33"/>
                </a:cxn>
                <a:cxn ang="T75">
                  <a:pos x="T34" y="T35"/>
                </a:cxn>
                <a:cxn ang="T76">
                  <a:pos x="T36" y="T37"/>
                </a:cxn>
                <a:cxn ang="T77">
                  <a:pos x="T38" y="T39"/>
                </a:cxn>
                <a:cxn ang="T78">
                  <a:pos x="T40" y="T41"/>
                </a:cxn>
                <a:cxn ang="T79">
                  <a:pos x="T42" y="T43"/>
                </a:cxn>
                <a:cxn ang="T80">
                  <a:pos x="T44" y="T45"/>
                </a:cxn>
                <a:cxn ang="T81">
                  <a:pos x="T46" y="T47"/>
                </a:cxn>
                <a:cxn ang="T82">
                  <a:pos x="T48" y="T49"/>
                </a:cxn>
                <a:cxn ang="T83">
                  <a:pos x="T50" y="T51"/>
                </a:cxn>
                <a:cxn ang="T84">
                  <a:pos x="T52" y="T53"/>
                </a:cxn>
                <a:cxn ang="T85">
                  <a:pos x="T54" y="T55"/>
                </a:cxn>
                <a:cxn ang="T86">
                  <a:pos x="T56" y="T57"/>
                </a:cxn>
              </a:cxnLst>
              <a:rect l="T87" t="T88" r="T89" b="T90"/>
              <a:pathLst>
                <a:path w="51" h="90">
                  <a:moveTo>
                    <a:pt x="44" y="0"/>
                  </a:moveTo>
                  <a:cubicBezTo>
                    <a:pt x="7" y="0"/>
                    <a:pt x="7" y="0"/>
                    <a:pt x="7" y="0"/>
                  </a:cubicBezTo>
                  <a:cubicBezTo>
                    <a:pt x="3" y="0"/>
                    <a:pt x="0" y="3"/>
                    <a:pt x="0" y="7"/>
                  </a:cubicBezTo>
                  <a:cubicBezTo>
                    <a:pt x="0" y="83"/>
                    <a:pt x="0" y="83"/>
                    <a:pt x="0" y="83"/>
                  </a:cubicBezTo>
                  <a:cubicBezTo>
                    <a:pt x="0" y="87"/>
                    <a:pt x="3" y="90"/>
                    <a:pt x="7" y="90"/>
                  </a:cubicBezTo>
                  <a:cubicBezTo>
                    <a:pt x="44" y="90"/>
                    <a:pt x="44" y="90"/>
                    <a:pt x="44" y="90"/>
                  </a:cubicBezTo>
                  <a:cubicBezTo>
                    <a:pt x="48" y="90"/>
                    <a:pt x="51" y="87"/>
                    <a:pt x="51" y="83"/>
                  </a:cubicBezTo>
                  <a:cubicBezTo>
                    <a:pt x="51" y="7"/>
                    <a:pt x="51" y="7"/>
                    <a:pt x="51" y="7"/>
                  </a:cubicBezTo>
                  <a:cubicBezTo>
                    <a:pt x="51" y="3"/>
                    <a:pt x="48" y="0"/>
                    <a:pt x="44" y="0"/>
                  </a:cubicBezTo>
                  <a:close/>
                  <a:moveTo>
                    <a:pt x="40" y="5"/>
                  </a:moveTo>
                  <a:cubicBezTo>
                    <a:pt x="41" y="5"/>
                    <a:pt x="42" y="5"/>
                    <a:pt x="42" y="6"/>
                  </a:cubicBezTo>
                  <a:cubicBezTo>
                    <a:pt x="42" y="7"/>
                    <a:pt x="41" y="8"/>
                    <a:pt x="40" y="8"/>
                  </a:cubicBezTo>
                  <a:cubicBezTo>
                    <a:pt x="39" y="8"/>
                    <a:pt x="38" y="7"/>
                    <a:pt x="38" y="6"/>
                  </a:cubicBezTo>
                  <a:cubicBezTo>
                    <a:pt x="38" y="5"/>
                    <a:pt x="39" y="5"/>
                    <a:pt x="40" y="5"/>
                  </a:cubicBezTo>
                  <a:close/>
                  <a:moveTo>
                    <a:pt x="17" y="5"/>
                  </a:moveTo>
                  <a:cubicBezTo>
                    <a:pt x="34" y="5"/>
                    <a:pt x="34" y="5"/>
                    <a:pt x="34" y="5"/>
                  </a:cubicBezTo>
                  <a:cubicBezTo>
                    <a:pt x="34" y="7"/>
                    <a:pt x="34" y="7"/>
                    <a:pt x="34" y="7"/>
                  </a:cubicBezTo>
                  <a:cubicBezTo>
                    <a:pt x="17" y="7"/>
                    <a:pt x="17" y="7"/>
                    <a:pt x="17" y="7"/>
                  </a:cubicBezTo>
                  <a:lnTo>
                    <a:pt x="17" y="5"/>
                  </a:lnTo>
                  <a:close/>
                  <a:moveTo>
                    <a:pt x="26" y="83"/>
                  </a:moveTo>
                  <a:cubicBezTo>
                    <a:pt x="23" y="83"/>
                    <a:pt x="21" y="81"/>
                    <a:pt x="21" y="79"/>
                  </a:cubicBezTo>
                  <a:cubicBezTo>
                    <a:pt x="21" y="77"/>
                    <a:pt x="23" y="75"/>
                    <a:pt x="26" y="75"/>
                  </a:cubicBezTo>
                  <a:cubicBezTo>
                    <a:pt x="28" y="75"/>
                    <a:pt x="30" y="77"/>
                    <a:pt x="30" y="79"/>
                  </a:cubicBezTo>
                  <a:cubicBezTo>
                    <a:pt x="30" y="81"/>
                    <a:pt x="28" y="83"/>
                    <a:pt x="26" y="83"/>
                  </a:cubicBezTo>
                  <a:close/>
                  <a:moveTo>
                    <a:pt x="46" y="69"/>
                  </a:moveTo>
                  <a:cubicBezTo>
                    <a:pt x="5" y="69"/>
                    <a:pt x="5" y="69"/>
                    <a:pt x="5" y="69"/>
                  </a:cubicBezTo>
                  <a:cubicBezTo>
                    <a:pt x="5" y="11"/>
                    <a:pt x="5" y="11"/>
                    <a:pt x="5" y="11"/>
                  </a:cubicBezTo>
                  <a:cubicBezTo>
                    <a:pt x="46" y="11"/>
                    <a:pt x="46" y="11"/>
                    <a:pt x="46" y="11"/>
                  </a:cubicBezTo>
                  <a:lnTo>
                    <a:pt x="46" y="69"/>
                  </a:lnTo>
                  <a:close/>
                </a:path>
              </a:pathLst>
            </a:custGeom>
            <a:solidFill>
              <a:srgbClr val="FE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bevel/>
                </a14:hiddenLine>
              </a:ext>
            </a:extLst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30" name="MH_Other_21"/>
            <p:cNvSpPr>
              <a:spLocks noChangeArrowheads="1"/>
            </p:cNvSpPr>
            <p:nvPr>
              <p:custDataLst>
                <p:tags r:id="rId21"/>
              </p:custDataLst>
            </p:nvPr>
          </p:nvSpPr>
          <p:spPr bwMode="auto">
            <a:xfrm>
              <a:off x="6071870" y="2731862"/>
              <a:ext cx="122237" cy="100013"/>
            </a:xfrm>
            <a:custGeom>
              <a:avLst/>
              <a:gdLst>
                <a:gd name="T0" fmla="*/ 79865 w 40"/>
                <a:gd name="T1" fmla="*/ 82362 h 33"/>
                <a:gd name="T2" fmla="*/ 99831 w 40"/>
                <a:gd name="T3" fmla="*/ 82362 h 33"/>
                <a:gd name="T4" fmla="*/ 99831 w 40"/>
                <a:gd name="T5" fmla="*/ 19967 h 33"/>
                <a:gd name="T6" fmla="*/ 99831 w 40"/>
                <a:gd name="T7" fmla="*/ 0 h 33"/>
                <a:gd name="T8" fmla="*/ 79865 w 40"/>
                <a:gd name="T9" fmla="*/ 0 h 33"/>
                <a:gd name="T10" fmla="*/ 0 w 40"/>
                <a:gd name="T11" fmla="*/ 0 h 33"/>
                <a:gd name="T12" fmla="*/ 0 w 40"/>
                <a:gd name="T13" fmla="*/ 19967 h 33"/>
                <a:gd name="T14" fmla="*/ 79865 w 40"/>
                <a:gd name="T15" fmla="*/ 19967 h 33"/>
                <a:gd name="T16" fmla="*/ 79865 w 40"/>
                <a:gd name="T17" fmla="*/ 82362 h 33"/>
                <a:gd name="T18" fmla="*/ 0 60000 65536"/>
                <a:gd name="T19" fmla="*/ 0 60000 65536"/>
                <a:gd name="T20" fmla="*/ 0 60000 65536"/>
                <a:gd name="T21" fmla="*/ 0 60000 65536"/>
                <a:gd name="T22" fmla="*/ 0 60000 65536"/>
                <a:gd name="T23" fmla="*/ 0 60000 65536"/>
                <a:gd name="T24" fmla="*/ 0 60000 65536"/>
                <a:gd name="T25" fmla="*/ 0 60000 65536"/>
                <a:gd name="T26" fmla="*/ 0 60000 65536"/>
                <a:gd name="T27" fmla="*/ 0 w 40"/>
                <a:gd name="T28" fmla="*/ 0 h 33"/>
                <a:gd name="T29" fmla="*/ 40 w 40"/>
                <a:gd name="T30" fmla="*/ 33 h 33"/>
              </a:gdLst>
              <a:ahLst/>
              <a:cxnLst>
                <a:cxn ang="T18">
                  <a:pos x="T0" y="T1"/>
                </a:cxn>
                <a:cxn ang="T19">
                  <a:pos x="T2" y="T3"/>
                </a:cxn>
                <a:cxn ang="T20">
                  <a:pos x="T4" y="T5"/>
                </a:cxn>
                <a:cxn ang="T21">
                  <a:pos x="T6" y="T7"/>
                </a:cxn>
                <a:cxn ang="T22">
                  <a:pos x="T8" y="T9"/>
                </a:cxn>
                <a:cxn ang="T23">
                  <a:pos x="T10" y="T11"/>
                </a:cxn>
                <a:cxn ang="T24">
                  <a:pos x="T12" y="T13"/>
                </a:cxn>
                <a:cxn ang="T25">
                  <a:pos x="T14" y="T15"/>
                </a:cxn>
                <a:cxn ang="T26">
                  <a:pos x="T16" y="T17"/>
                </a:cxn>
              </a:cxnLst>
              <a:rect l="T27" t="T28" r="T29" b="T30"/>
              <a:pathLst>
                <a:path w="40" h="33">
                  <a:moveTo>
                    <a:pt x="32" y="33"/>
                  </a:moveTo>
                  <a:lnTo>
                    <a:pt x="40" y="33"/>
                  </a:lnTo>
                  <a:lnTo>
                    <a:pt x="40" y="8"/>
                  </a:lnTo>
                  <a:lnTo>
                    <a:pt x="40" y="0"/>
                  </a:lnTo>
                  <a:lnTo>
                    <a:pt x="32" y="0"/>
                  </a:lnTo>
                  <a:lnTo>
                    <a:pt x="0" y="0"/>
                  </a:lnTo>
                  <a:lnTo>
                    <a:pt x="0" y="8"/>
                  </a:lnTo>
                  <a:lnTo>
                    <a:pt x="32" y="8"/>
                  </a:lnTo>
                  <a:lnTo>
                    <a:pt x="32" y="33"/>
                  </a:lnTo>
                  <a:close/>
                </a:path>
              </a:pathLst>
            </a:custGeom>
            <a:solidFill>
              <a:srgbClr val="FEFFFF"/>
            </a:solidFill>
            <a:ln w="9525" cmpd="sng">
              <a:noFill/>
              <a:bevel/>
            </a:ln>
          </p:spPr>
          <p:txBody>
            <a:bodyPr>
              <a:normAutofit fontScale="25000" lnSpcReduction="20000"/>
            </a:bodyPr>
            <a:lstStyle/>
            <a:p>
              <a:pPr>
                <a:defRPr/>
              </a:pPr>
              <a:endParaRPr lang="zh-CN" altLang="en-US" sz="1600"/>
            </a:p>
          </p:txBody>
        </p:sp>
        <p:sp>
          <p:nvSpPr>
            <p:cNvPr id="31" name="MH_Other_22"/>
            <p:cNvSpPr>
              <a:spLocks noChangeArrowheads="1"/>
            </p:cNvSpPr>
            <p:nvPr>
              <p:custDataLst>
                <p:tags r:id="rId22"/>
              </p:custDataLst>
            </p:nvPr>
          </p:nvSpPr>
          <p:spPr bwMode="auto">
            <a:xfrm>
              <a:off x="5962332" y="3100162"/>
              <a:ext cx="100013" cy="100013"/>
            </a:xfrm>
            <a:custGeom>
              <a:avLst/>
              <a:gdLst>
                <a:gd name="T0" fmla="*/ 19967 w 33"/>
                <a:gd name="T1" fmla="*/ 0 h 33"/>
                <a:gd name="T2" fmla="*/ 0 w 33"/>
                <a:gd name="T3" fmla="*/ 0 h 33"/>
                <a:gd name="T4" fmla="*/ 0 w 33"/>
                <a:gd name="T5" fmla="*/ 62395 h 33"/>
                <a:gd name="T6" fmla="*/ 0 w 33"/>
                <a:gd name="T7" fmla="*/ 82362 h 33"/>
                <a:gd name="T8" fmla="*/ 19967 w 33"/>
                <a:gd name="T9" fmla="*/ 82362 h 33"/>
                <a:gd name="T10" fmla="*/ 82362 w 33"/>
                <a:gd name="T11" fmla="*/ 82362 h 33"/>
                <a:gd name="T12" fmla="*/ 82362 w 33"/>
                <a:gd name="T13" fmla="*/ 62395 h 33"/>
                <a:gd name="T14" fmla="*/ 19967 w 33"/>
                <a:gd name="T15" fmla="*/ 62395 h 33"/>
                <a:gd name="T16" fmla="*/ 19967 w 33"/>
                <a:gd name="T17" fmla="*/ 0 h 33"/>
                <a:gd name="T18" fmla="*/ 0 60000 65536"/>
                <a:gd name="T19" fmla="*/ 0 60000 65536"/>
                <a:gd name="T20" fmla="*/ 0 60000 65536"/>
                <a:gd name="T21" fmla="*/ 0 60000 65536"/>
                <a:gd name="T22" fmla="*/ 0 60000 65536"/>
                <a:gd name="T23" fmla="*/ 0 60000 65536"/>
                <a:gd name="T24" fmla="*/ 0 60000 65536"/>
                <a:gd name="T25" fmla="*/ 0 60000 65536"/>
                <a:gd name="T26" fmla="*/ 0 60000 65536"/>
                <a:gd name="T27" fmla="*/ 0 w 33"/>
                <a:gd name="T28" fmla="*/ 0 h 33"/>
                <a:gd name="T29" fmla="*/ 33 w 33"/>
                <a:gd name="T30" fmla="*/ 33 h 33"/>
              </a:gdLst>
              <a:ahLst/>
              <a:cxnLst>
                <a:cxn ang="T18">
                  <a:pos x="T0" y="T1"/>
                </a:cxn>
                <a:cxn ang="T19">
                  <a:pos x="T2" y="T3"/>
                </a:cxn>
                <a:cxn ang="T20">
                  <a:pos x="T4" y="T5"/>
                </a:cxn>
                <a:cxn ang="T21">
                  <a:pos x="T6" y="T7"/>
                </a:cxn>
                <a:cxn ang="T22">
                  <a:pos x="T8" y="T9"/>
                </a:cxn>
                <a:cxn ang="T23">
                  <a:pos x="T10" y="T11"/>
                </a:cxn>
                <a:cxn ang="T24">
                  <a:pos x="T12" y="T13"/>
                </a:cxn>
                <a:cxn ang="T25">
                  <a:pos x="T14" y="T15"/>
                </a:cxn>
                <a:cxn ang="T26">
                  <a:pos x="T16" y="T17"/>
                </a:cxn>
              </a:cxnLst>
              <a:rect l="T27" t="T28" r="T29" b="T30"/>
              <a:pathLst>
                <a:path w="33" h="33">
                  <a:moveTo>
                    <a:pt x="8" y="0"/>
                  </a:moveTo>
                  <a:lnTo>
                    <a:pt x="0" y="0"/>
                  </a:lnTo>
                  <a:lnTo>
                    <a:pt x="0" y="25"/>
                  </a:lnTo>
                  <a:lnTo>
                    <a:pt x="0" y="33"/>
                  </a:lnTo>
                  <a:lnTo>
                    <a:pt x="8" y="33"/>
                  </a:lnTo>
                  <a:lnTo>
                    <a:pt x="33" y="33"/>
                  </a:lnTo>
                  <a:lnTo>
                    <a:pt x="33" y="25"/>
                  </a:lnTo>
                  <a:lnTo>
                    <a:pt x="8" y="25"/>
                  </a:lnTo>
                  <a:lnTo>
                    <a:pt x="8" y="0"/>
                  </a:lnTo>
                  <a:close/>
                </a:path>
              </a:pathLst>
            </a:custGeom>
            <a:solidFill>
              <a:srgbClr val="FEFFFF"/>
            </a:solidFill>
            <a:ln w="9525" cmpd="sng">
              <a:noFill/>
              <a:bevel/>
            </a:ln>
          </p:spPr>
          <p:txBody>
            <a:bodyPr>
              <a:normAutofit fontScale="25000" lnSpcReduction="20000"/>
            </a:bodyPr>
            <a:lstStyle/>
            <a:p>
              <a:pPr>
                <a:defRPr/>
              </a:pPr>
              <a:endParaRPr lang="zh-CN" altLang="en-US" sz="1600"/>
            </a:p>
          </p:txBody>
        </p:sp>
        <p:sp>
          <p:nvSpPr>
            <p:cNvPr id="32" name="MH_SubTitle_1"/>
            <p:cNvSpPr>
              <a:spLocks noChangeArrowheads="1"/>
            </p:cNvSpPr>
            <p:nvPr>
              <p:custDataLst>
                <p:tags r:id="rId23"/>
              </p:custDataLst>
            </p:nvPr>
          </p:nvSpPr>
          <p:spPr bwMode="auto">
            <a:xfrm>
              <a:off x="1252220" y="2530249"/>
              <a:ext cx="2160587" cy="85090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anchor="ctr"/>
            <a:lstStyle>
              <a:lvl1pPr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9pPr>
            </a:lstStyle>
            <a:p>
              <a:pPr algn="r" eaLnBrk="1" hangingPunct="1">
                <a:defRPr/>
              </a:pPr>
              <a:r>
                <a:rPr lang="zh-CN" altLang="en-US" sz="1600" dirty="0" smtClean="0">
                  <a:solidFill>
                    <a:srgbClr val="3F3F3F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需求解析将目前需求状况细分罗列</a:t>
              </a:r>
              <a:endParaRPr lang="zh-CN" altLang="en-US" sz="1600" dirty="0">
                <a:solidFill>
                  <a:srgbClr val="3F3F3F"/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sp>
          <p:nvSpPr>
            <p:cNvPr id="39" name="MH_SubTitle_1"/>
            <p:cNvSpPr>
              <a:spLocks noChangeArrowheads="1"/>
            </p:cNvSpPr>
            <p:nvPr>
              <p:custDataLst>
                <p:tags r:id="rId24"/>
              </p:custDataLst>
            </p:nvPr>
          </p:nvSpPr>
          <p:spPr bwMode="auto">
            <a:xfrm>
              <a:off x="1062930" y="3568475"/>
              <a:ext cx="2160587" cy="85090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anchor="ctr"/>
            <a:lstStyle>
              <a:lvl1pPr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9pPr>
            </a:lstStyle>
            <a:p>
              <a:pPr algn="r" eaLnBrk="1" hangingPunct="1">
                <a:defRPr/>
              </a:pPr>
              <a:r>
                <a:rPr lang="zh-CN" altLang="en-US" sz="1600" dirty="0" smtClean="0">
                  <a:solidFill>
                    <a:srgbClr val="3F3F3F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需求解析将目前需求状况细分罗列</a:t>
              </a:r>
              <a:endParaRPr lang="zh-CN" altLang="en-US" sz="1600" dirty="0">
                <a:solidFill>
                  <a:srgbClr val="3F3F3F"/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sp>
          <p:nvSpPr>
            <p:cNvPr id="40" name="MH_SubTitle_1"/>
            <p:cNvSpPr>
              <a:spLocks noChangeArrowheads="1"/>
            </p:cNvSpPr>
            <p:nvPr>
              <p:custDataLst>
                <p:tags r:id="rId25"/>
              </p:custDataLst>
            </p:nvPr>
          </p:nvSpPr>
          <p:spPr bwMode="auto">
            <a:xfrm>
              <a:off x="1244888" y="4547963"/>
              <a:ext cx="2160587" cy="85090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anchor="ctr"/>
            <a:lstStyle>
              <a:lvl1pPr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9pPr>
            </a:lstStyle>
            <a:p>
              <a:pPr algn="r" eaLnBrk="1" hangingPunct="1">
                <a:defRPr/>
              </a:pPr>
              <a:r>
                <a:rPr lang="zh-CN" altLang="en-US" sz="1600" dirty="0" smtClean="0">
                  <a:solidFill>
                    <a:srgbClr val="3F3F3F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需求解析将目前需求状况细分罗列</a:t>
              </a:r>
              <a:endParaRPr lang="zh-CN" altLang="en-US" sz="1600" dirty="0">
                <a:solidFill>
                  <a:srgbClr val="3F3F3F"/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sp>
          <p:nvSpPr>
            <p:cNvPr id="41" name="MH_SubTitle_1"/>
            <p:cNvSpPr>
              <a:spLocks noChangeArrowheads="1"/>
            </p:cNvSpPr>
            <p:nvPr>
              <p:custDataLst>
                <p:tags r:id="rId26"/>
              </p:custDataLst>
            </p:nvPr>
          </p:nvSpPr>
          <p:spPr bwMode="auto">
            <a:xfrm>
              <a:off x="6619557" y="2539899"/>
              <a:ext cx="2160587" cy="85090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anchor="ctr"/>
            <a:lstStyle>
              <a:lvl1pPr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9pPr>
            </a:lstStyle>
            <a:p>
              <a:pPr eaLnBrk="1" hangingPunct="1">
                <a:defRPr/>
              </a:pPr>
              <a:r>
                <a:rPr lang="zh-CN" altLang="en-US" sz="1600" dirty="0" smtClean="0">
                  <a:solidFill>
                    <a:srgbClr val="3F3F3F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需求解析将目前需求状况细分罗列</a:t>
              </a:r>
              <a:endParaRPr lang="zh-CN" altLang="en-US" sz="1600" dirty="0">
                <a:solidFill>
                  <a:srgbClr val="3F3F3F"/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sp>
          <p:nvSpPr>
            <p:cNvPr id="42" name="MH_SubTitle_1"/>
            <p:cNvSpPr>
              <a:spLocks noChangeArrowheads="1"/>
            </p:cNvSpPr>
            <p:nvPr>
              <p:custDataLst>
                <p:tags r:id="rId27"/>
              </p:custDataLst>
            </p:nvPr>
          </p:nvSpPr>
          <p:spPr bwMode="auto">
            <a:xfrm>
              <a:off x="6926322" y="3496243"/>
              <a:ext cx="2160587" cy="85090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anchor="ctr"/>
            <a:lstStyle>
              <a:lvl1pPr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9pPr>
            </a:lstStyle>
            <a:p>
              <a:pPr eaLnBrk="1" hangingPunct="1">
                <a:defRPr/>
              </a:pPr>
              <a:r>
                <a:rPr lang="zh-CN" altLang="en-US" sz="1600" dirty="0" smtClean="0">
                  <a:solidFill>
                    <a:srgbClr val="3F3F3F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需求解析将目前需求状况细分罗列</a:t>
              </a:r>
              <a:endParaRPr lang="zh-CN" altLang="en-US" sz="1600" dirty="0">
                <a:solidFill>
                  <a:srgbClr val="3F3F3F"/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sp>
          <p:nvSpPr>
            <p:cNvPr id="43" name="MH_SubTitle_1"/>
            <p:cNvSpPr>
              <a:spLocks noChangeArrowheads="1"/>
            </p:cNvSpPr>
            <p:nvPr>
              <p:custDataLst>
                <p:tags r:id="rId28"/>
              </p:custDataLst>
            </p:nvPr>
          </p:nvSpPr>
          <p:spPr bwMode="auto">
            <a:xfrm>
              <a:off x="6619557" y="4495449"/>
              <a:ext cx="2160587" cy="85090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anchor="ctr"/>
            <a:lstStyle>
              <a:lvl1pPr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9pPr>
            </a:lstStyle>
            <a:p>
              <a:pPr eaLnBrk="1" hangingPunct="1">
                <a:defRPr/>
              </a:pPr>
              <a:r>
                <a:rPr lang="zh-CN" altLang="en-US" sz="1600" dirty="0" smtClean="0">
                  <a:solidFill>
                    <a:srgbClr val="3F3F3F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需求解析将目前需求状况细分罗列</a:t>
              </a:r>
              <a:endParaRPr lang="zh-CN" altLang="en-US" sz="1600" dirty="0">
                <a:solidFill>
                  <a:srgbClr val="3F3F3F"/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</p:grp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45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600"/>
                                        <p:tgtEl>
                                          <p:spTgt spid="38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1" dur="600" fill="hold"/>
                                        <p:tgtEl>
                                          <p:spTgt spid="3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 fmla="#ppt_w*sin(2.5*pi*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" dur="600" fill="hold"/>
                                        <p:tgtEl>
                                          <p:spTgt spid="3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" grpId="0" animBg="1"/>
    </p:bld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五边形 1"/>
          <p:cNvSpPr/>
          <p:nvPr/>
        </p:nvSpPr>
        <p:spPr>
          <a:xfrm>
            <a:off x="0" y="-3618"/>
            <a:ext cx="1390650" cy="971550"/>
          </a:xfrm>
          <a:prstGeom prst="homePlate">
            <a:avLst>
              <a:gd name="adj" fmla="val 18627"/>
            </a:avLst>
          </a:prstGeom>
          <a:solidFill>
            <a:srgbClr val="3F3F3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3" name="KSO_Shape"/>
          <p:cNvSpPr/>
          <p:nvPr/>
        </p:nvSpPr>
        <p:spPr bwMode="auto">
          <a:xfrm>
            <a:off x="338335" y="210570"/>
            <a:ext cx="637780" cy="543174"/>
          </a:xfrm>
          <a:custGeom>
            <a:avLst/>
            <a:gdLst>
              <a:gd name="T0" fmla="*/ 432030 w 2125663"/>
              <a:gd name="T1" fmla="*/ 1344893 h 1811338"/>
              <a:gd name="T2" fmla="*/ 462740 w 2125663"/>
              <a:gd name="T3" fmla="*/ 1477960 h 1811338"/>
              <a:gd name="T4" fmla="*/ 513638 w 2125663"/>
              <a:gd name="T5" fmla="*/ 1557743 h 1811338"/>
              <a:gd name="T6" fmla="*/ 516481 w 2125663"/>
              <a:gd name="T7" fmla="*/ 1336346 h 1811338"/>
              <a:gd name="T8" fmla="*/ 503401 w 2125663"/>
              <a:gd name="T9" fmla="*/ 1310416 h 1811338"/>
              <a:gd name="T10" fmla="*/ 515913 w 2125663"/>
              <a:gd name="T11" fmla="*/ 1250009 h 1811338"/>
              <a:gd name="T12" fmla="*/ 618846 w 2125663"/>
              <a:gd name="T13" fmla="*/ 1242885 h 1811338"/>
              <a:gd name="T14" fmla="*/ 643583 w 2125663"/>
              <a:gd name="T15" fmla="*/ 1263116 h 1811338"/>
              <a:gd name="T16" fmla="*/ 642446 w 2125663"/>
              <a:gd name="T17" fmla="*/ 1324948 h 1811338"/>
              <a:gd name="T18" fmla="*/ 619414 w 2125663"/>
              <a:gd name="T19" fmla="*/ 1342899 h 1811338"/>
              <a:gd name="T20" fmla="*/ 664057 w 2125663"/>
              <a:gd name="T21" fmla="*/ 1524691 h 1811338"/>
              <a:gd name="T22" fmla="*/ 704434 w 2125663"/>
              <a:gd name="T23" fmla="*/ 1417553 h 1811338"/>
              <a:gd name="T24" fmla="*/ 725191 w 2125663"/>
              <a:gd name="T25" fmla="*/ 1259697 h 1811338"/>
              <a:gd name="T26" fmla="*/ 857412 w 2125663"/>
              <a:gd name="T27" fmla="*/ 1192451 h 1811338"/>
              <a:gd name="T28" fmla="*/ 923096 w 2125663"/>
              <a:gd name="T29" fmla="*/ 1212682 h 1811338"/>
              <a:gd name="T30" fmla="*/ 970013 w 2125663"/>
              <a:gd name="T31" fmla="*/ 1259697 h 1811338"/>
              <a:gd name="T32" fmla="*/ 990201 w 2125663"/>
              <a:gd name="T33" fmla="*/ 1325233 h 1811338"/>
              <a:gd name="T34" fmla="*/ 980818 w 2125663"/>
              <a:gd name="T35" fmla="*/ 1537228 h 1811338"/>
              <a:gd name="T36" fmla="*/ 935891 w 2125663"/>
              <a:gd name="T37" fmla="*/ 1570566 h 1811338"/>
              <a:gd name="T38" fmla="*/ 798837 w 2125663"/>
              <a:gd name="T39" fmla="*/ 1607608 h 1811338"/>
              <a:gd name="T40" fmla="*/ 617424 w 2125663"/>
              <a:gd name="T41" fmla="*/ 1622140 h 1811338"/>
              <a:gd name="T42" fmla="*/ 428049 w 2125663"/>
              <a:gd name="T43" fmla="*/ 1615872 h 1811338"/>
              <a:gd name="T44" fmla="*/ 264551 w 2125663"/>
              <a:gd name="T45" fmla="*/ 1588232 h 1811338"/>
              <a:gd name="T46" fmla="*/ 180669 w 2125663"/>
              <a:gd name="T47" fmla="*/ 1549481 h 1811338"/>
              <a:gd name="T48" fmla="*/ 159912 w 2125663"/>
              <a:gd name="T49" fmla="*/ 1517283 h 1811338"/>
              <a:gd name="T50" fmla="*/ 167873 w 2125663"/>
              <a:gd name="T51" fmla="*/ 1284201 h 1811338"/>
              <a:gd name="T52" fmla="*/ 205123 w 2125663"/>
              <a:gd name="T53" fmla="*/ 1228638 h 1811338"/>
              <a:gd name="T54" fmla="*/ 264266 w 2125663"/>
              <a:gd name="T55" fmla="*/ 1196440 h 1811338"/>
              <a:gd name="T56" fmla="*/ 421225 w 2125663"/>
              <a:gd name="T57" fmla="*/ 1183048 h 1811338"/>
              <a:gd name="T58" fmla="*/ 433514 w 2125663"/>
              <a:gd name="T59" fmla="*/ 761303 h 1811338"/>
              <a:gd name="T60" fmla="*/ 391450 w 2125663"/>
              <a:gd name="T61" fmla="*/ 813630 h 1811338"/>
              <a:gd name="T62" fmla="*/ 379229 w 2125663"/>
              <a:gd name="T63" fmla="*/ 902075 h 1811338"/>
              <a:gd name="T64" fmla="*/ 414756 w 2125663"/>
              <a:gd name="T65" fmla="*/ 1016114 h 1811338"/>
              <a:gd name="T66" fmla="*/ 487516 w 2125663"/>
              <a:gd name="T67" fmla="*/ 1099439 h 1811338"/>
              <a:gd name="T68" fmla="*/ 567666 w 2125663"/>
              <a:gd name="T69" fmla="*/ 1135272 h 1811338"/>
              <a:gd name="T70" fmla="*/ 645542 w 2125663"/>
              <a:gd name="T71" fmla="*/ 1111099 h 1811338"/>
              <a:gd name="T72" fmla="*/ 722282 w 2125663"/>
              <a:gd name="T73" fmla="*/ 1035452 h 1811338"/>
              <a:gd name="T74" fmla="*/ 767757 w 2125663"/>
              <a:gd name="T75" fmla="*/ 926248 h 1811338"/>
              <a:gd name="T76" fmla="*/ 666290 w 2125663"/>
              <a:gd name="T77" fmla="*/ 863967 h 1811338"/>
              <a:gd name="T78" fmla="*/ 546918 w 2125663"/>
              <a:gd name="T79" fmla="*/ 832116 h 1811338"/>
              <a:gd name="T80" fmla="*/ 484389 w 2125663"/>
              <a:gd name="T81" fmla="*/ 790595 h 1811338"/>
              <a:gd name="T82" fmla="*/ 452273 w 2125663"/>
              <a:gd name="T83" fmla="*/ 760734 h 1811338"/>
              <a:gd name="T84" fmla="*/ 568234 w 2125663"/>
              <a:gd name="T85" fmla="*/ 587258 h 1811338"/>
              <a:gd name="T86" fmla="*/ 631616 w 2125663"/>
              <a:gd name="T87" fmla="*/ 594937 h 1811338"/>
              <a:gd name="T88" fmla="*/ 705513 w 2125663"/>
              <a:gd name="T89" fmla="*/ 631054 h 1811338"/>
              <a:gd name="T90" fmla="*/ 790210 w 2125663"/>
              <a:gd name="T91" fmla="*/ 732864 h 1811338"/>
              <a:gd name="T92" fmla="*/ 826306 w 2125663"/>
              <a:gd name="T93" fmla="*/ 873920 h 1811338"/>
              <a:gd name="T94" fmla="*/ 818064 w 2125663"/>
              <a:gd name="T95" fmla="*/ 959237 h 1811338"/>
              <a:gd name="T96" fmla="*/ 780831 w 2125663"/>
              <a:gd name="T97" fmla="*/ 1048534 h 1811338"/>
              <a:gd name="T98" fmla="*/ 687607 w 2125663"/>
              <a:gd name="T99" fmla="*/ 1148922 h 1811338"/>
              <a:gd name="T100" fmla="*/ 588983 w 2125663"/>
              <a:gd name="T101" fmla="*/ 1190727 h 1811338"/>
              <a:gd name="T102" fmla="*/ 525033 w 2125663"/>
              <a:gd name="T103" fmla="*/ 1182480 h 1811338"/>
              <a:gd name="T104" fmla="*/ 421293 w 2125663"/>
              <a:gd name="T105" fmla="*/ 1115081 h 1811338"/>
              <a:gd name="T106" fmla="*/ 345406 w 2125663"/>
              <a:gd name="T107" fmla="*/ 1002463 h 1811338"/>
              <a:gd name="T108" fmla="*/ 325511 w 2125663"/>
              <a:gd name="T109" fmla="*/ 929092 h 1811338"/>
              <a:gd name="T110" fmla="*/ 330627 w 2125663"/>
              <a:gd name="T111" fmla="*/ 813915 h 1811338"/>
              <a:gd name="T112" fmla="*/ 388324 w 2125663"/>
              <a:gd name="T113" fmla="*/ 686510 h 1811338"/>
              <a:gd name="T114" fmla="*/ 482400 w 2125663"/>
              <a:gd name="T115" fmla="*/ 608303 h 1811338"/>
              <a:gd name="T116" fmla="*/ 542939 w 2125663"/>
              <a:gd name="T117" fmla="*/ 589534 h 1811338"/>
              <a:gd name="T118" fmla="*/ 0 w 2125663"/>
              <a:gd name="T119" fmla="*/ 0 h 1811338"/>
              <a:gd name="T120" fmla="*/ 174993 w 2125663"/>
              <a:gd name="T121" fmla="*/ 1118883 h 1811338"/>
              <a:gd name="T122" fmla="*/ 0 60000 65536"/>
              <a:gd name="T123" fmla="*/ 0 60000 65536"/>
              <a:gd name="T124" fmla="*/ 0 60000 65536"/>
              <a:gd name="T125" fmla="*/ 0 60000 65536"/>
              <a:gd name="T126" fmla="*/ 0 60000 65536"/>
              <a:gd name="T127" fmla="*/ 0 60000 65536"/>
              <a:gd name="T128" fmla="*/ 0 60000 65536"/>
              <a:gd name="T129" fmla="*/ 0 60000 65536"/>
              <a:gd name="T130" fmla="*/ 0 60000 65536"/>
              <a:gd name="T131" fmla="*/ 0 60000 65536"/>
              <a:gd name="T132" fmla="*/ 0 60000 65536"/>
              <a:gd name="T133" fmla="*/ 0 60000 65536"/>
              <a:gd name="T134" fmla="*/ 0 60000 65536"/>
              <a:gd name="T135" fmla="*/ 0 60000 65536"/>
              <a:gd name="T136" fmla="*/ 0 60000 65536"/>
              <a:gd name="T137" fmla="*/ 0 60000 65536"/>
              <a:gd name="T138" fmla="*/ 0 60000 65536"/>
              <a:gd name="T139" fmla="*/ 0 60000 65536"/>
              <a:gd name="T140" fmla="*/ 0 60000 65536"/>
              <a:gd name="T141" fmla="*/ 0 60000 65536"/>
              <a:gd name="T142" fmla="*/ 0 60000 65536"/>
              <a:gd name="T143" fmla="*/ 0 60000 65536"/>
              <a:gd name="T144" fmla="*/ 0 60000 65536"/>
              <a:gd name="T145" fmla="*/ 0 60000 65536"/>
              <a:gd name="T146" fmla="*/ 0 60000 65536"/>
              <a:gd name="T147" fmla="*/ 0 60000 65536"/>
              <a:gd name="T148" fmla="*/ 0 60000 65536"/>
              <a:gd name="T149" fmla="*/ 0 60000 65536"/>
              <a:gd name="T150" fmla="*/ 0 60000 65536"/>
              <a:gd name="T151" fmla="*/ 0 60000 65536"/>
              <a:gd name="T152" fmla="*/ 0 60000 65536"/>
              <a:gd name="T153" fmla="*/ 0 60000 65536"/>
              <a:gd name="T154" fmla="*/ 0 60000 65536"/>
              <a:gd name="T155" fmla="*/ 0 60000 65536"/>
              <a:gd name="T156" fmla="*/ 0 60000 65536"/>
              <a:gd name="T157" fmla="*/ 0 60000 65536"/>
              <a:gd name="T158" fmla="*/ 0 60000 65536"/>
              <a:gd name="T159" fmla="*/ 0 60000 65536"/>
              <a:gd name="T160" fmla="*/ 0 60000 65536"/>
              <a:gd name="T161" fmla="*/ 0 60000 65536"/>
              <a:gd name="T162" fmla="*/ 0 60000 65536"/>
              <a:gd name="T163" fmla="*/ 0 60000 65536"/>
              <a:gd name="T164" fmla="*/ 0 60000 65536"/>
              <a:gd name="T165" fmla="*/ 0 60000 65536"/>
              <a:gd name="T166" fmla="*/ 0 60000 65536"/>
              <a:gd name="T167" fmla="*/ 0 60000 65536"/>
              <a:gd name="T168" fmla="*/ 0 60000 65536"/>
              <a:gd name="T169" fmla="*/ 0 60000 65536"/>
              <a:gd name="T170" fmla="*/ 0 60000 65536"/>
              <a:gd name="T171" fmla="*/ 0 60000 65536"/>
              <a:gd name="T172" fmla="*/ 0 60000 65536"/>
              <a:gd name="T173" fmla="*/ 0 60000 65536"/>
              <a:gd name="T174" fmla="*/ 0 60000 65536"/>
              <a:gd name="T175" fmla="*/ 0 60000 65536"/>
              <a:gd name="T176" fmla="*/ 0 60000 65536"/>
              <a:gd name="T177" fmla="*/ 0 60000 65536"/>
              <a:gd name="T178" fmla="*/ 0 60000 65536"/>
              <a:gd name="T179" fmla="*/ 0 60000 65536"/>
              <a:gd name="T180" fmla="*/ 0 60000 65536"/>
              <a:gd name="T181" fmla="*/ 0 60000 65536"/>
              <a:gd name="T182" fmla="*/ 0 60000 65536"/>
            </a:gdLst>
            <a:ahLst/>
            <a:cxnLst>
              <a:cxn ang="T122">
                <a:pos x="T0" y="T1"/>
              </a:cxn>
              <a:cxn ang="T123">
                <a:pos x="T2" y="T3"/>
              </a:cxn>
              <a:cxn ang="T124">
                <a:pos x="T4" y="T5"/>
              </a:cxn>
              <a:cxn ang="T125">
                <a:pos x="T6" y="T7"/>
              </a:cxn>
              <a:cxn ang="T126">
                <a:pos x="T8" y="T9"/>
              </a:cxn>
              <a:cxn ang="T127">
                <a:pos x="T10" y="T11"/>
              </a:cxn>
              <a:cxn ang="T128">
                <a:pos x="T12" y="T13"/>
              </a:cxn>
              <a:cxn ang="T129">
                <a:pos x="T14" y="T15"/>
              </a:cxn>
              <a:cxn ang="T130">
                <a:pos x="T16" y="T17"/>
              </a:cxn>
              <a:cxn ang="T131">
                <a:pos x="T18" y="T19"/>
              </a:cxn>
              <a:cxn ang="T132">
                <a:pos x="T20" y="T21"/>
              </a:cxn>
              <a:cxn ang="T133">
                <a:pos x="T22" y="T23"/>
              </a:cxn>
              <a:cxn ang="T134">
                <a:pos x="T24" y="T25"/>
              </a:cxn>
              <a:cxn ang="T135">
                <a:pos x="T26" y="T27"/>
              </a:cxn>
              <a:cxn ang="T136">
                <a:pos x="T28" y="T29"/>
              </a:cxn>
              <a:cxn ang="T137">
                <a:pos x="T30" y="T31"/>
              </a:cxn>
              <a:cxn ang="T138">
                <a:pos x="T32" y="T33"/>
              </a:cxn>
              <a:cxn ang="T139">
                <a:pos x="T34" y="T35"/>
              </a:cxn>
              <a:cxn ang="T140">
                <a:pos x="T36" y="T37"/>
              </a:cxn>
              <a:cxn ang="T141">
                <a:pos x="T38" y="T39"/>
              </a:cxn>
              <a:cxn ang="T142">
                <a:pos x="T40" y="T41"/>
              </a:cxn>
              <a:cxn ang="T143">
                <a:pos x="T42" y="T43"/>
              </a:cxn>
              <a:cxn ang="T144">
                <a:pos x="T44" y="T45"/>
              </a:cxn>
              <a:cxn ang="T145">
                <a:pos x="T46" y="T47"/>
              </a:cxn>
              <a:cxn ang="T146">
                <a:pos x="T48" y="T49"/>
              </a:cxn>
              <a:cxn ang="T147">
                <a:pos x="T50" y="T51"/>
              </a:cxn>
              <a:cxn ang="T148">
                <a:pos x="T52" y="T53"/>
              </a:cxn>
              <a:cxn ang="T149">
                <a:pos x="T54" y="T55"/>
              </a:cxn>
              <a:cxn ang="T150">
                <a:pos x="T56" y="T57"/>
              </a:cxn>
              <a:cxn ang="T151">
                <a:pos x="T58" y="T59"/>
              </a:cxn>
              <a:cxn ang="T152">
                <a:pos x="T60" y="T61"/>
              </a:cxn>
              <a:cxn ang="T153">
                <a:pos x="T62" y="T63"/>
              </a:cxn>
              <a:cxn ang="T154">
                <a:pos x="T64" y="T65"/>
              </a:cxn>
              <a:cxn ang="T155">
                <a:pos x="T66" y="T67"/>
              </a:cxn>
              <a:cxn ang="T156">
                <a:pos x="T68" y="T69"/>
              </a:cxn>
              <a:cxn ang="T157">
                <a:pos x="T70" y="T71"/>
              </a:cxn>
              <a:cxn ang="T158">
                <a:pos x="T72" y="T73"/>
              </a:cxn>
              <a:cxn ang="T159">
                <a:pos x="T74" y="T75"/>
              </a:cxn>
              <a:cxn ang="T160">
                <a:pos x="T76" y="T77"/>
              </a:cxn>
              <a:cxn ang="T161">
                <a:pos x="T78" y="T79"/>
              </a:cxn>
              <a:cxn ang="T162">
                <a:pos x="T80" y="T81"/>
              </a:cxn>
              <a:cxn ang="T163">
                <a:pos x="T82" y="T83"/>
              </a:cxn>
              <a:cxn ang="T164">
                <a:pos x="T84" y="T85"/>
              </a:cxn>
              <a:cxn ang="T165">
                <a:pos x="T86" y="T87"/>
              </a:cxn>
              <a:cxn ang="T166">
                <a:pos x="T88" y="T89"/>
              </a:cxn>
              <a:cxn ang="T167">
                <a:pos x="T90" y="T91"/>
              </a:cxn>
              <a:cxn ang="T168">
                <a:pos x="T92" y="T93"/>
              </a:cxn>
              <a:cxn ang="T169">
                <a:pos x="T94" y="T95"/>
              </a:cxn>
              <a:cxn ang="T170">
                <a:pos x="T96" y="T97"/>
              </a:cxn>
              <a:cxn ang="T171">
                <a:pos x="T98" y="T99"/>
              </a:cxn>
              <a:cxn ang="T172">
                <a:pos x="T100" y="T101"/>
              </a:cxn>
              <a:cxn ang="T173">
                <a:pos x="T102" y="T103"/>
              </a:cxn>
              <a:cxn ang="T174">
                <a:pos x="T104" y="T105"/>
              </a:cxn>
              <a:cxn ang="T175">
                <a:pos x="T106" y="T107"/>
              </a:cxn>
              <a:cxn ang="T176">
                <a:pos x="T108" y="T109"/>
              </a:cxn>
              <a:cxn ang="T177">
                <a:pos x="T110" y="T111"/>
              </a:cxn>
              <a:cxn ang="T178">
                <a:pos x="T112" y="T113"/>
              </a:cxn>
              <a:cxn ang="T179">
                <a:pos x="T114" y="T115"/>
              </a:cxn>
              <a:cxn ang="T180">
                <a:pos x="T116" y="T117"/>
              </a:cxn>
              <a:cxn ang="T181">
                <a:pos x="T118" y="T119"/>
              </a:cxn>
              <a:cxn ang="T182">
                <a:pos x="T120" y="T121"/>
              </a:cxn>
            </a:cxnLst>
            <a:rect l="0" t="0" r="r" b="b"/>
            <a:pathLst>
              <a:path w="2125663" h="1811338">
                <a:moveTo>
                  <a:pt x="470017" y="1320800"/>
                </a:moveTo>
                <a:lnTo>
                  <a:pt x="470335" y="1343069"/>
                </a:lnTo>
                <a:lnTo>
                  <a:pt x="471286" y="1364382"/>
                </a:lnTo>
                <a:lnTo>
                  <a:pt x="472238" y="1385696"/>
                </a:lnTo>
                <a:lnTo>
                  <a:pt x="473190" y="1406374"/>
                </a:lnTo>
                <a:lnTo>
                  <a:pt x="474459" y="1426415"/>
                </a:lnTo>
                <a:lnTo>
                  <a:pt x="476363" y="1446139"/>
                </a:lnTo>
                <a:lnTo>
                  <a:pt x="478267" y="1464908"/>
                </a:lnTo>
                <a:lnTo>
                  <a:pt x="480170" y="1483677"/>
                </a:lnTo>
                <a:lnTo>
                  <a:pt x="482074" y="1501491"/>
                </a:lnTo>
                <a:lnTo>
                  <a:pt x="484612" y="1518988"/>
                </a:lnTo>
                <a:lnTo>
                  <a:pt x="487468" y="1535530"/>
                </a:lnTo>
                <a:lnTo>
                  <a:pt x="490323" y="1552072"/>
                </a:lnTo>
                <a:lnTo>
                  <a:pt x="493179" y="1567660"/>
                </a:lnTo>
                <a:lnTo>
                  <a:pt x="496352" y="1582611"/>
                </a:lnTo>
                <a:lnTo>
                  <a:pt x="500159" y="1597563"/>
                </a:lnTo>
                <a:lnTo>
                  <a:pt x="503649" y="1611560"/>
                </a:lnTo>
                <a:lnTo>
                  <a:pt x="507774" y="1624921"/>
                </a:lnTo>
                <a:lnTo>
                  <a:pt x="511899" y="1637646"/>
                </a:lnTo>
                <a:lnTo>
                  <a:pt x="516341" y="1650052"/>
                </a:lnTo>
                <a:lnTo>
                  <a:pt x="520783" y="1661505"/>
                </a:lnTo>
                <a:lnTo>
                  <a:pt x="525859" y="1672639"/>
                </a:lnTo>
                <a:lnTo>
                  <a:pt x="530936" y="1683137"/>
                </a:lnTo>
                <a:lnTo>
                  <a:pt x="536329" y="1692998"/>
                </a:lnTo>
                <a:lnTo>
                  <a:pt x="541723" y="1702224"/>
                </a:lnTo>
                <a:lnTo>
                  <a:pt x="547752" y="1710813"/>
                </a:lnTo>
                <a:lnTo>
                  <a:pt x="553463" y="1718766"/>
                </a:lnTo>
                <a:lnTo>
                  <a:pt x="559808" y="1726083"/>
                </a:lnTo>
                <a:lnTo>
                  <a:pt x="566154" y="1732763"/>
                </a:lnTo>
                <a:lnTo>
                  <a:pt x="573134" y="1739125"/>
                </a:lnTo>
                <a:lnTo>
                  <a:pt x="580114" y="1744215"/>
                </a:lnTo>
                <a:lnTo>
                  <a:pt x="587412" y="1749305"/>
                </a:lnTo>
                <a:lnTo>
                  <a:pt x="594709" y="1753123"/>
                </a:lnTo>
                <a:lnTo>
                  <a:pt x="594709" y="1499901"/>
                </a:lnTo>
                <a:lnTo>
                  <a:pt x="591537" y="1499264"/>
                </a:lnTo>
                <a:lnTo>
                  <a:pt x="588047" y="1498310"/>
                </a:lnTo>
                <a:lnTo>
                  <a:pt x="584874" y="1497038"/>
                </a:lnTo>
                <a:lnTo>
                  <a:pt x="582018" y="1495765"/>
                </a:lnTo>
                <a:lnTo>
                  <a:pt x="579163" y="1494175"/>
                </a:lnTo>
                <a:lnTo>
                  <a:pt x="576307" y="1491948"/>
                </a:lnTo>
                <a:lnTo>
                  <a:pt x="573769" y="1489721"/>
                </a:lnTo>
                <a:lnTo>
                  <a:pt x="571548" y="1487494"/>
                </a:lnTo>
                <a:lnTo>
                  <a:pt x="569327" y="1484949"/>
                </a:lnTo>
                <a:lnTo>
                  <a:pt x="567106" y="1482404"/>
                </a:lnTo>
                <a:lnTo>
                  <a:pt x="565519" y="1479223"/>
                </a:lnTo>
                <a:lnTo>
                  <a:pt x="564250" y="1476360"/>
                </a:lnTo>
                <a:lnTo>
                  <a:pt x="563298" y="1473179"/>
                </a:lnTo>
                <a:lnTo>
                  <a:pt x="562347" y="1469998"/>
                </a:lnTo>
                <a:lnTo>
                  <a:pt x="562029" y="1466180"/>
                </a:lnTo>
                <a:lnTo>
                  <a:pt x="561712" y="1462999"/>
                </a:lnTo>
                <a:lnTo>
                  <a:pt x="561712" y="1425143"/>
                </a:lnTo>
                <a:lnTo>
                  <a:pt x="562029" y="1421007"/>
                </a:lnTo>
                <a:lnTo>
                  <a:pt x="562664" y="1417508"/>
                </a:lnTo>
                <a:lnTo>
                  <a:pt x="563616" y="1414009"/>
                </a:lnTo>
                <a:lnTo>
                  <a:pt x="564885" y="1410191"/>
                </a:lnTo>
                <a:lnTo>
                  <a:pt x="566154" y="1407010"/>
                </a:lnTo>
                <a:lnTo>
                  <a:pt x="568375" y="1403829"/>
                </a:lnTo>
                <a:lnTo>
                  <a:pt x="570596" y="1400966"/>
                </a:lnTo>
                <a:lnTo>
                  <a:pt x="572817" y="1398103"/>
                </a:lnTo>
                <a:lnTo>
                  <a:pt x="575673" y="1395558"/>
                </a:lnTo>
                <a:lnTo>
                  <a:pt x="578528" y="1393649"/>
                </a:lnTo>
                <a:lnTo>
                  <a:pt x="581701" y="1391741"/>
                </a:lnTo>
                <a:lnTo>
                  <a:pt x="584874" y="1390150"/>
                </a:lnTo>
                <a:lnTo>
                  <a:pt x="588364" y="1388878"/>
                </a:lnTo>
                <a:lnTo>
                  <a:pt x="592171" y="1387605"/>
                </a:lnTo>
                <a:lnTo>
                  <a:pt x="595979" y="1386969"/>
                </a:lnTo>
                <a:lnTo>
                  <a:pt x="599786" y="1386969"/>
                </a:lnTo>
                <a:lnTo>
                  <a:pt x="682597" y="1386969"/>
                </a:lnTo>
                <a:lnTo>
                  <a:pt x="686721" y="1386969"/>
                </a:lnTo>
                <a:lnTo>
                  <a:pt x="690529" y="1387605"/>
                </a:lnTo>
                <a:lnTo>
                  <a:pt x="694019" y="1388878"/>
                </a:lnTo>
                <a:lnTo>
                  <a:pt x="697826" y="1390150"/>
                </a:lnTo>
                <a:lnTo>
                  <a:pt x="700999" y="1391741"/>
                </a:lnTo>
                <a:lnTo>
                  <a:pt x="704172" y="1393649"/>
                </a:lnTo>
                <a:lnTo>
                  <a:pt x="707345" y="1395558"/>
                </a:lnTo>
                <a:lnTo>
                  <a:pt x="709883" y="1398103"/>
                </a:lnTo>
                <a:lnTo>
                  <a:pt x="712104" y="1400966"/>
                </a:lnTo>
                <a:lnTo>
                  <a:pt x="714325" y="1403829"/>
                </a:lnTo>
                <a:lnTo>
                  <a:pt x="716229" y="1407010"/>
                </a:lnTo>
                <a:lnTo>
                  <a:pt x="718132" y="1410191"/>
                </a:lnTo>
                <a:lnTo>
                  <a:pt x="719402" y="1414009"/>
                </a:lnTo>
                <a:lnTo>
                  <a:pt x="720353" y="1417508"/>
                </a:lnTo>
                <a:lnTo>
                  <a:pt x="720671" y="1421007"/>
                </a:lnTo>
                <a:lnTo>
                  <a:pt x="720988" y="1425143"/>
                </a:lnTo>
                <a:lnTo>
                  <a:pt x="720988" y="1462999"/>
                </a:lnTo>
                <a:lnTo>
                  <a:pt x="720988" y="1466180"/>
                </a:lnTo>
                <a:lnTo>
                  <a:pt x="720353" y="1469998"/>
                </a:lnTo>
                <a:lnTo>
                  <a:pt x="719719" y="1473179"/>
                </a:lnTo>
                <a:lnTo>
                  <a:pt x="718450" y="1476360"/>
                </a:lnTo>
                <a:lnTo>
                  <a:pt x="716863" y="1479223"/>
                </a:lnTo>
                <a:lnTo>
                  <a:pt x="715277" y="1482404"/>
                </a:lnTo>
                <a:lnTo>
                  <a:pt x="713373" y="1484949"/>
                </a:lnTo>
                <a:lnTo>
                  <a:pt x="711469" y="1487494"/>
                </a:lnTo>
                <a:lnTo>
                  <a:pt x="708931" y="1489721"/>
                </a:lnTo>
                <a:lnTo>
                  <a:pt x="706710" y="1491948"/>
                </a:lnTo>
                <a:lnTo>
                  <a:pt x="703537" y="1494175"/>
                </a:lnTo>
                <a:lnTo>
                  <a:pt x="700682" y="1495765"/>
                </a:lnTo>
                <a:lnTo>
                  <a:pt x="697826" y="1497038"/>
                </a:lnTo>
                <a:lnTo>
                  <a:pt x="694653" y="1498310"/>
                </a:lnTo>
                <a:lnTo>
                  <a:pt x="691163" y="1499264"/>
                </a:lnTo>
                <a:lnTo>
                  <a:pt x="687991" y="1499901"/>
                </a:lnTo>
                <a:lnTo>
                  <a:pt x="687991" y="1753123"/>
                </a:lnTo>
                <a:lnTo>
                  <a:pt x="695605" y="1749305"/>
                </a:lnTo>
                <a:lnTo>
                  <a:pt x="702586" y="1744215"/>
                </a:lnTo>
                <a:lnTo>
                  <a:pt x="709566" y="1739125"/>
                </a:lnTo>
                <a:lnTo>
                  <a:pt x="716229" y="1732763"/>
                </a:lnTo>
                <a:lnTo>
                  <a:pt x="722892" y="1726083"/>
                </a:lnTo>
                <a:lnTo>
                  <a:pt x="729237" y="1718766"/>
                </a:lnTo>
                <a:lnTo>
                  <a:pt x="734948" y="1710813"/>
                </a:lnTo>
                <a:lnTo>
                  <a:pt x="740977" y="1702224"/>
                </a:lnTo>
                <a:lnTo>
                  <a:pt x="746371" y="1692998"/>
                </a:lnTo>
                <a:lnTo>
                  <a:pt x="751447" y="1683137"/>
                </a:lnTo>
                <a:lnTo>
                  <a:pt x="756841" y="1672639"/>
                </a:lnTo>
                <a:lnTo>
                  <a:pt x="761600" y="1661505"/>
                </a:lnTo>
                <a:lnTo>
                  <a:pt x="766359" y="1650052"/>
                </a:lnTo>
                <a:lnTo>
                  <a:pt x="770801" y="1637646"/>
                </a:lnTo>
                <a:lnTo>
                  <a:pt x="774926" y="1624921"/>
                </a:lnTo>
                <a:lnTo>
                  <a:pt x="779051" y="1611560"/>
                </a:lnTo>
                <a:lnTo>
                  <a:pt x="782541" y="1597563"/>
                </a:lnTo>
                <a:lnTo>
                  <a:pt x="786031" y="1582611"/>
                </a:lnTo>
                <a:lnTo>
                  <a:pt x="789521" y="1567660"/>
                </a:lnTo>
                <a:lnTo>
                  <a:pt x="792377" y="1552072"/>
                </a:lnTo>
                <a:lnTo>
                  <a:pt x="795232" y="1535530"/>
                </a:lnTo>
                <a:lnTo>
                  <a:pt x="797770" y="1518988"/>
                </a:lnTo>
                <a:lnTo>
                  <a:pt x="800626" y="1501491"/>
                </a:lnTo>
                <a:lnTo>
                  <a:pt x="802530" y="1483677"/>
                </a:lnTo>
                <a:lnTo>
                  <a:pt x="804751" y="1464908"/>
                </a:lnTo>
                <a:lnTo>
                  <a:pt x="806337" y="1446139"/>
                </a:lnTo>
                <a:lnTo>
                  <a:pt x="807923" y="1426415"/>
                </a:lnTo>
                <a:lnTo>
                  <a:pt x="809193" y="1406374"/>
                </a:lnTo>
                <a:lnTo>
                  <a:pt x="810779" y="1385696"/>
                </a:lnTo>
                <a:lnTo>
                  <a:pt x="811731" y="1364382"/>
                </a:lnTo>
                <a:lnTo>
                  <a:pt x="812365" y="1343069"/>
                </a:lnTo>
                <a:lnTo>
                  <a:pt x="813000" y="1320800"/>
                </a:lnTo>
                <a:lnTo>
                  <a:pt x="840921" y="1322709"/>
                </a:lnTo>
                <a:lnTo>
                  <a:pt x="866621" y="1324300"/>
                </a:lnTo>
                <a:lnTo>
                  <a:pt x="909771" y="1327481"/>
                </a:lnTo>
                <a:lnTo>
                  <a:pt x="938644" y="1330026"/>
                </a:lnTo>
                <a:lnTo>
                  <a:pt x="948797" y="1330980"/>
                </a:lnTo>
                <a:lnTo>
                  <a:pt x="956729" y="1331298"/>
                </a:lnTo>
                <a:lnTo>
                  <a:pt x="964661" y="1331934"/>
                </a:lnTo>
                <a:lnTo>
                  <a:pt x="972593" y="1332889"/>
                </a:lnTo>
                <a:lnTo>
                  <a:pt x="980208" y="1334161"/>
                </a:lnTo>
                <a:lnTo>
                  <a:pt x="987823" y="1335752"/>
                </a:lnTo>
                <a:lnTo>
                  <a:pt x="995437" y="1337979"/>
                </a:lnTo>
                <a:lnTo>
                  <a:pt x="1002418" y="1340205"/>
                </a:lnTo>
                <a:lnTo>
                  <a:pt x="1009715" y="1343387"/>
                </a:lnTo>
                <a:lnTo>
                  <a:pt x="1016378" y="1346250"/>
                </a:lnTo>
                <a:lnTo>
                  <a:pt x="1023358" y="1349749"/>
                </a:lnTo>
                <a:lnTo>
                  <a:pt x="1030021" y="1353885"/>
                </a:lnTo>
                <a:lnTo>
                  <a:pt x="1036050" y="1357702"/>
                </a:lnTo>
                <a:lnTo>
                  <a:pt x="1042395" y="1361837"/>
                </a:lnTo>
                <a:lnTo>
                  <a:pt x="1048106" y="1366927"/>
                </a:lnTo>
                <a:lnTo>
                  <a:pt x="1053817" y="1371699"/>
                </a:lnTo>
                <a:lnTo>
                  <a:pt x="1059211" y="1377107"/>
                </a:lnTo>
                <a:lnTo>
                  <a:pt x="1064605" y="1382197"/>
                </a:lnTo>
                <a:lnTo>
                  <a:pt x="1069364" y="1388241"/>
                </a:lnTo>
                <a:lnTo>
                  <a:pt x="1073806" y="1393967"/>
                </a:lnTo>
                <a:lnTo>
                  <a:pt x="1078248" y="1400012"/>
                </a:lnTo>
                <a:lnTo>
                  <a:pt x="1082373" y="1406374"/>
                </a:lnTo>
                <a:lnTo>
                  <a:pt x="1085863" y="1413054"/>
                </a:lnTo>
                <a:lnTo>
                  <a:pt x="1089670" y="1419735"/>
                </a:lnTo>
                <a:lnTo>
                  <a:pt x="1092843" y="1426734"/>
                </a:lnTo>
                <a:lnTo>
                  <a:pt x="1095381" y="1433732"/>
                </a:lnTo>
                <a:lnTo>
                  <a:pt x="1097920" y="1441049"/>
                </a:lnTo>
                <a:lnTo>
                  <a:pt x="1100141" y="1448684"/>
                </a:lnTo>
                <a:lnTo>
                  <a:pt x="1101727" y="1456000"/>
                </a:lnTo>
                <a:lnTo>
                  <a:pt x="1103314" y="1463635"/>
                </a:lnTo>
                <a:lnTo>
                  <a:pt x="1104265" y="1471588"/>
                </a:lnTo>
                <a:lnTo>
                  <a:pt x="1104900" y="1479541"/>
                </a:lnTo>
                <a:lnTo>
                  <a:pt x="1104900" y="1487494"/>
                </a:lnTo>
                <a:lnTo>
                  <a:pt x="1104900" y="1686000"/>
                </a:lnTo>
                <a:lnTo>
                  <a:pt x="1104900" y="1690135"/>
                </a:lnTo>
                <a:lnTo>
                  <a:pt x="1104265" y="1693953"/>
                </a:lnTo>
                <a:lnTo>
                  <a:pt x="1103631" y="1697770"/>
                </a:lnTo>
                <a:lnTo>
                  <a:pt x="1102362" y="1701906"/>
                </a:lnTo>
                <a:lnTo>
                  <a:pt x="1101093" y="1705405"/>
                </a:lnTo>
                <a:lnTo>
                  <a:pt x="1099189" y="1709222"/>
                </a:lnTo>
                <a:lnTo>
                  <a:pt x="1096968" y="1713040"/>
                </a:lnTo>
                <a:lnTo>
                  <a:pt x="1094430" y="1716221"/>
                </a:lnTo>
                <a:lnTo>
                  <a:pt x="1091891" y="1719720"/>
                </a:lnTo>
                <a:lnTo>
                  <a:pt x="1089036" y="1722901"/>
                </a:lnTo>
                <a:lnTo>
                  <a:pt x="1085546" y="1726719"/>
                </a:lnTo>
                <a:lnTo>
                  <a:pt x="1082056" y="1729900"/>
                </a:lnTo>
                <a:lnTo>
                  <a:pt x="1078248" y="1732763"/>
                </a:lnTo>
                <a:lnTo>
                  <a:pt x="1074124" y="1736262"/>
                </a:lnTo>
                <a:lnTo>
                  <a:pt x="1069682" y="1739125"/>
                </a:lnTo>
                <a:lnTo>
                  <a:pt x="1065240" y="1741989"/>
                </a:lnTo>
                <a:lnTo>
                  <a:pt x="1055404" y="1748033"/>
                </a:lnTo>
                <a:lnTo>
                  <a:pt x="1044299" y="1753441"/>
                </a:lnTo>
                <a:lnTo>
                  <a:pt x="1032560" y="1758531"/>
                </a:lnTo>
                <a:lnTo>
                  <a:pt x="1019868" y="1763939"/>
                </a:lnTo>
                <a:lnTo>
                  <a:pt x="1005908" y="1768392"/>
                </a:lnTo>
                <a:lnTo>
                  <a:pt x="991630" y="1773164"/>
                </a:lnTo>
                <a:lnTo>
                  <a:pt x="976718" y="1777300"/>
                </a:lnTo>
                <a:lnTo>
                  <a:pt x="960854" y="1781117"/>
                </a:lnTo>
                <a:lnTo>
                  <a:pt x="944038" y="1784934"/>
                </a:lnTo>
                <a:lnTo>
                  <a:pt x="927222" y="1788434"/>
                </a:lnTo>
                <a:lnTo>
                  <a:pt x="909454" y="1791615"/>
                </a:lnTo>
                <a:lnTo>
                  <a:pt x="891369" y="1794796"/>
                </a:lnTo>
                <a:lnTo>
                  <a:pt x="872332" y="1797341"/>
                </a:lnTo>
                <a:lnTo>
                  <a:pt x="853295" y="1799886"/>
                </a:lnTo>
                <a:lnTo>
                  <a:pt x="833941" y="1801795"/>
                </a:lnTo>
                <a:lnTo>
                  <a:pt x="813952" y="1804022"/>
                </a:lnTo>
                <a:lnTo>
                  <a:pt x="793328" y="1805930"/>
                </a:lnTo>
                <a:lnTo>
                  <a:pt x="773022" y="1807203"/>
                </a:lnTo>
                <a:lnTo>
                  <a:pt x="752399" y="1808475"/>
                </a:lnTo>
                <a:lnTo>
                  <a:pt x="731458" y="1809748"/>
                </a:lnTo>
                <a:lnTo>
                  <a:pt x="710200" y="1810384"/>
                </a:lnTo>
                <a:lnTo>
                  <a:pt x="688942" y="1811020"/>
                </a:lnTo>
                <a:lnTo>
                  <a:pt x="667684" y="1811338"/>
                </a:lnTo>
                <a:lnTo>
                  <a:pt x="646427" y="1811338"/>
                </a:lnTo>
                <a:lnTo>
                  <a:pt x="625486" y="1811338"/>
                </a:lnTo>
                <a:lnTo>
                  <a:pt x="603911" y="1811020"/>
                </a:lnTo>
                <a:lnTo>
                  <a:pt x="582653" y="1810384"/>
                </a:lnTo>
                <a:lnTo>
                  <a:pt x="561395" y="1809748"/>
                </a:lnTo>
                <a:lnTo>
                  <a:pt x="540137" y="1808475"/>
                </a:lnTo>
                <a:lnTo>
                  <a:pt x="518879" y="1807203"/>
                </a:lnTo>
                <a:lnTo>
                  <a:pt x="498573" y="1805930"/>
                </a:lnTo>
                <a:lnTo>
                  <a:pt x="477632" y="1804022"/>
                </a:lnTo>
                <a:lnTo>
                  <a:pt x="457326" y="1801795"/>
                </a:lnTo>
                <a:lnTo>
                  <a:pt x="437337" y="1799886"/>
                </a:lnTo>
                <a:lnTo>
                  <a:pt x="417983" y="1797341"/>
                </a:lnTo>
                <a:lnTo>
                  <a:pt x="398629" y="1794796"/>
                </a:lnTo>
                <a:lnTo>
                  <a:pt x="379909" y="1791615"/>
                </a:lnTo>
                <a:lnTo>
                  <a:pt x="361824" y="1788434"/>
                </a:lnTo>
                <a:lnTo>
                  <a:pt x="344056" y="1784934"/>
                </a:lnTo>
                <a:lnTo>
                  <a:pt x="327240" y="1781117"/>
                </a:lnTo>
                <a:lnTo>
                  <a:pt x="310741" y="1777300"/>
                </a:lnTo>
                <a:lnTo>
                  <a:pt x="295195" y="1773164"/>
                </a:lnTo>
                <a:lnTo>
                  <a:pt x="280600" y="1768392"/>
                </a:lnTo>
                <a:lnTo>
                  <a:pt x="266322" y="1763939"/>
                </a:lnTo>
                <a:lnTo>
                  <a:pt x="252996" y="1758531"/>
                </a:lnTo>
                <a:lnTo>
                  <a:pt x="240622" y="1753441"/>
                </a:lnTo>
                <a:lnTo>
                  <a:pt x="229517" y="1748033"/>
                </a:lnTo>
                <a:lnTo>
                  <a:pt x="219047" y="1741989"/>
                </a:lnTo>
                <a:lnTo>
                  <a:pt x="214288" y="1739125"/>
                </a:lnTo>
                <a:lnTo>
                  <a:pt x="209846" y="1736262"/>
                </a:lnTo>
                <a:lnTo>
                  <a:pt x="205404" y="1732763"/>
                </a:lnTo>
                <a:lnTo>
                  <a:pt x="201596" y="1729900"/>
                </a:lnTo>
                <a:lnTo>
                  <a:pt x="198106" y="1726719"/>
                </a:lnTo>
                <a:lnTo>
                  <a:pt x="194299" y="1722901"/>
                </a:lnTo>
                <a:lnTo>
                  <a:pt x="191443" y="1719720"/>
                </a:lnTo>
                <a:lnTo>
                  <a:pt x="188588" y="1716221"/>
                </a:lnTo>
                <a:lnTo>
                  <a:pt x="186367" y="1713040"/>
                </a:lnTo>
                <a:lnTo>
                  <a:pt x="183828" y="1709222"/>
                </a:lnTo>
                <a:lnTo>
                  <a:pt x="181925" y="1705405"/>
                </a:lnTo>
                <a:lnTo>
                  <a:pt x="180338" y="1701906"/>
                </a:lnTo>
                <a:lnTo>
                  <a:pt x="179386" y="1697770"/>
                </a:lnTo>
                <a:lnTo>
                  <a:pt x="178435" y="1693953"/>
                </a:lnTo>
                <a:lnTo>
                  <a:pt x="177800" y="1690135"/>
                </a:lnTo>
                <a:lnTo>
                  <a:pt x="177800" y="1686000"/>
                </a:lnTo>
                <a:lnTo>
                  <a:pt x="177800" y="1487494"/>
                </a:lnTo>
                <a:lnTo>
                  <a:pt x="178117" y="1479541"/>
                </a:lnTo>
                <a:lnTo>
                  <a:pt x="178435" y="1471588"/>
                </a:lnTo>
                <a:lnTo>
                  <a:pt x="179386" y="1463635"/>
                </a:lnTo>
                <a:lnTo>
                  <a:pt x="180973" y="1456000"/>
                </a:lnTo>
                <a:lnTo>
                  <a:pt x="182559" y="1448684"/>
                </a:lnTo>
                <a:lnTo>
                  <a:pt x="184463" y="1441049"/>
                </a:lnTo>
                <a:lnTo>
                  <a:pt x="187318" y="1433732"/>
                </a:lnTo>
                <a:lnTo>
                  <a:pt x="190174" y="1426734"/>
                </a:lnTo>
                <a:lnTo>
                  <a:pt x="193030" y="1419735"/>
                </a:lnTo>
                <a:lnTo>
                  <a:pt x="196520" y="1413054"/>
                </a:lnTo>
                <a:lnTo>
                  <a:pt x="200327" y="1406374"/>
                </a:lnTo>
                <a:lnTo>
                  <a:pt x="204452" y="1400012"/>
                </a:lnTo>
                <a:lnTo>
                  <a:pt x="208576" y="1393967"/>
                </a:lnTo>
                <a:lnTo>
                  <a:pt x="213336" y="1388241"/>
                </a:lnTo>
                <a:lnTo>
                  <a:pt x="218095" y="1382197"/>
                </a:lnTo>
                <a:lnTo>
                  <a:pt x="223489" y="1377107"/>
                </a:lnTo>
                <a:lnTo>
                  <a:pt x="228883" y="1371699"/>
                </a:lnTo>
                <a:lnTo>
                  <a:pt x="234594" y="1366927"/>
                </a:lnTo>
                <a:lnTo>
                  <a:pt x="240305" y="1361837"/>
                </a:lnTo>
                <a:lnTo>
                  <a:pt x="246650" y="1357702"/>
                </a:lnTo>
                <a:lnTo>
                  <a:pt x="252679" y="1353885"/>
                </a:lnTo>
                <a:lnTo>
                  <a:pt x="259659" y="1349749"/>
                </a:lnTo>
                <a:lnTo>
                  <a:pt x="266005" y="1346250"/>
                </a:lnTo>
                <a:lnTo>
                  <a:pt x="272985" y="1343387"/>
                </a:lnTo>
                <a:lnTo>
                  <a:pt x="280282" y="1340205"/>
                </a:lnTo>
                <a:lnTo>
                  <a:pt x="287263" y="1337979"/>
                </a:lnTo>
                <a:lnTo>
                  <a:pt x="294877" y="1335752"/>
                </a:lnTo>
                <a:lnTo>
                  <a:pt x="302492" y="1334161"/>
                </a:lnTo>
                <a:lnTo>
                  <a:pt x="310107" y="1332889"/>
                </a:lnTo>
                <a:lnTo>
                  <a:pt x="318039" y="1331934"/>
                </a:lnTo>
                <a:lnTo>
                  <a:pt x="325971" y="1331298"/>
                </a:lnTo>
                <a:lnTo>
                  <a:pt x="333903" y="1330980"/>
                </a:lnTo>
                <a:lnTo>
                  <a:pt x="344056" y="1330026"/>
                </a:lnTo>
                <a:lnTo>
                  <a:pt x="372929" y="1327481"/>
                </a:lnTo>
                <a:lnTo>
                  <a:pt x="415762" y="1324300"/>
                </a:lnTo>
                <a:lnTo>
                  <a:pt x="441779" y="1322709"/>
                </a:lnTo>
                <a:lnTo>
                  <a:pt x="470017" y="1320800"/>
                </a:lnTo>
                <a:close/>
                <a:moveTo>
                  <a:pt x="1004887" y="995363"/>
                </a:moveTo>
                <a:lnTo>
                  <a:pt x="1176337" y="995363"/>
                </a:lnTo>
                <a:lnTo>
                  <a:pt x="1176337" y="1265238"/>
                </a:lnTo>
                <a:lnTo>
                  <a:pt x="1004887" y="1265238"/>
                </a:lnTo>
                <a:lnTo>
                  <a:pt x="1004887" y="995363"/>
                </a:lnTo>
                <a:close/>
                <a:moveTo>
                  <a:pt x="493561" y="847408"/>
                </a:moveTo>
                <a:lnTo>
                  <a:pt x="491024" y="847726"/>
                </a:lnTo>
                <a:lnTo>
                  <a:pt x="488804" y="848043"/>
                </a:lnTo>
                <a:lnTo>
                  <a:pt x="485950" y="848996"/>
                </a:lnTo>
                <a:lnTo>
                  <a:pt x="483730" y="849948"/>
                </a:lnTo>
                <a:lnTo>
                  <a:pt x="481510" y="851218"/>
                </a:lnTo>
                <a:lnTo>
                  <a:pt x="479290" y="852806"/>
                </a:lnTo>
                <a:lnTo>
                  <a:pt x="475167" y="856933"/>
                </a:lnTo>
                <a:lnTo>
                  <a:pt x="470727" y="861061"/>
                </a:lnTo>
                <a:lnTo>
                  <a:pt x="466604" y="865823"/>
                </a:lnTo>
                <a:lnTo>
                  <a:pt x="462482" y="871221"/>
                </a:lnTo>
                <a:lnTo>
                  <a:pt x="454553" y="882651"/>
                </a:lnTo>
                <a:lnTo>
                  <a:pt x="448527" y="890906"/>
                </a:lnTo>
                <a:lnTo>
                  <a:pt x="442819" y="899478"/>
                </a:lnTo>
                <a:lnTo>
                  <a:pt x="436793" y="908368"/>
                </a:lnTo>
                <a:lnTo>
                  <a:pt x="431402" y="917893"/>
                </a:lnTo>
                <a:lnTo>
                  <a:pt x="429499" y="926783"/>
                </a:lnTo>
                <a:lnTo>
                  <a:pt x="427596" y="935673"/>
                </a:lnTo>
                <a:lnTo>
                  <a:pt x="426010" y="945198"/>
                </a:lnTo>
                <a:lnTo>
                  <a:pt x="424742" y="954406"/>
                </a:lnTo>
                <a:lnTo>
                  <a:pt x="423790" y="963931"/>
                </a:lnTo>
                <a:lnTo>
                  <a:pt x="423156" y="973773"/>
                </a:lnTo>
                <a:lnTo>
                  <a:pt x="422839" y="982981"/>
                </a:lnTo>
                <a:lnTo>
                  <a:pt x="422839" y="992823"/>
                </a:lnTo>
                <a:lnTo>
                  <a:pt x="423156" y="1007111"/>
                </a:lnTo>
                <a:lnTo>
                  <a:pt x="424107" y="1020764"/>
                </a:lnTo>
                <a:lnTo>
                  <a:pt x="426010" y="1034099"/>
                </a:lnTo>
                <a:lnTo>
                  <a:pt x="428547" y="1047434"/>
                </a:lnTo>
                <a:lnTo>
                  <a:pt x="432036" y="1060769"/>
                </a:lnTo>
                <a:lnTo>
                  <a:pt x="435525" y="1073469"/>
                </a:lnTo>
                <a:lnTo>
                  <a:pt x="439965" y="1086169"/>
                </a:lnTo>
                <a:lnTo>
                  <a:pt x="445039" y="1098551"/>
                </a:lnTo>
                <a:lnTo>
                  <a:pt x="450430" y="1110934"/>
                </a:lnTo>
                <a:lnTo>
                  <a:pt x="456456" y="1122999"/>
                </a:lnTo>
                <a:lnTo>
                  <a:pt x="462799" y="1134429"/>
                </a:lnTo>
                <a:lnTo>
                  <a:pt x="469459" y="1145541"/>
                </a:lnTo>
                <a:lnTo>
                  <a:pt x="477070" y="1156019"/>
                </a:lnTo>
                <a:lnTo>
                  <a:pt x="484364" y="1166496"/>
                </a:lnTo>
                <a:lnTo>
                  <a:pt x="492293" y="1176656"/>
                </a:lnTo>
                <a:lnTo>
                  <a:pt x="500539" y="1186181"/>
                </a:lnTo>
                <a:lnTo>
                  <a:pt x="508784" y="1195389"/>
                </a:lnTo>
                <a:lnTo>
                  <a:pt x="517347" y="1204279"/>
                </a:lnTo>
                <a:lnTo>
                  <a:pt x="526227" y="1212216"/>
                </a:lnTo>
                <a:lnTo>
                  <a:pt x="535107" y="1220154"/>
                </a:lnTo>
                <a:lnTo>
                  <a:pt x="543987" y="1227456"/>
                </a:lnTo>
                <a:lnTo>
                  <a:pt x="553184" y="1234124"/>
                </a:lnTo>
                <a:lnTo>
                  <a:pt x="562381" y="1240474"/>
                </a:lnTo>
                <a:lnTo>
                  <a:pt x="571578" y="1245871"/>
                </a:lnTo>
                <a:lnTo>
                  <a:pt x="580775" y="1250951"/>
                </a:lnTo>
                <a:lnTo>
                  <a:pt x="589655" y="1255079"/>
                </a:lnTo>
                <a:lnTo>
                  <a:pt x="598853" y="1258889"/>
                </a:lnTo>
                <a:lnTo>
                  <a:pt x="607732" y="1262381"/>
                </a:lnTo>
                <a:lnTo>
                  <a:pt x="616612" y="1264604"/>
                </a:lnTo>
                <a:lnTo>
                  <a:pt x="624858" y="1266509"/>
                </a:lnTo>
                <a:lnTo>
                  <a:pt x="633421" y="1267461"/>
                </a:lnTo>
                <a:lnTo>
                  <a:pt x="641349" y="1267779"/>
                </a:lnTo>
                <a:lnTo>
                  <a:pt x="649595" y="1267461"/>
                </a:lnTo>
                <a:lnTo>
                  <a:pt x="657524" y="1266509"/>
                </a:lnTo>
                <a:lnTo>
                  <a:pt x="666404" y="1264604"/>
                </a:lnTo>
                <a:lnTo>
                  <a:pt x="674967" y="1262381"/>
                </a:lnTo>
                <a:lnTo>
                  <a:pt x="684164" y="1258889"/>
                </a:lnTo>
                <a:lnTo>
                  <a:pt x="692726" y="1255079"/>
                </a:lnTo>
                <a:lnTo>
                  <a:pt x="701924" y="1250951"/>
                </a:lnTo>
                <a:lnTo>
                  <a:pt x="711121" y="1245871"/>
                </a:lnTo>
                <a:lnTo>
                  <a:pt x="720318" y="1240474"/>
                </a:lnTo>
                <a:lnTo>
                  <a:pt x="729515" y="1234124"/>
                </a:lnTo>
                <a:lnTo>
                  <a:pt x="738395" y="1227456"/>
                </a:lnTo>
                <a:lnTo>
                  <a:pt x="747592" y="1220154"/>
                </a:lnTo>
                <a:lnTo>
                  <a:pt x="756472" y="1212216"/>
                </a:lnTo>
                <a:lnTo>
                  <a:pt x="765352" y="1204279"/>
                </a:lnTo>
                <a:lnTo>
                  <a:pt x="773915" y="1195389"/>
                </a:lnTo>
                <a:lnTo>
                  <a:pt x="782160" y="1186181"/>
                </a:lnTo>
                <a:lnTo>
                  <a:pt x="790406" y="1176656"/>
                </a:lnTo>
                <a:lnTo>
                  <a:pt x="798652" y="1166496"/>
                </a:lnTo>
                <a:lnTo>
                  <a:pt x="805946" y="1156019"/>
                </a:lnTo>
                <a:lnTo>
                  <a:pt x="813240" y="1145541"/>
                </a:lnTo>
                <a:lnTo>
                  <a:pt x="819900" y="1134429"/>
                </a:lnTo>
                <a:lnTo>
                  <a:pt x="826243" y="1122999"/>
                </a:lnTo>
                <a:lnTo>
                  <a:pt x="831952" y="1110934"/>
                </a:lnTo>
                <a:lnTo>
                  <a:pt x="837660" y="1098551"/>
                </a:lnTo>
                <a:lnTo>
                  <a:pt x="842417" y="1086169"/>
                </a:lnTo>
                <a:lnTo>
                  <a:pt x="847174" y="1073469"/>
                </a:lnTo>
                <a:lnTo>
                  <a:pt x="850980" y="1060769"/>
                </a:lnTo>
                <a:lnTo>
                  <a:pt x="853834" y="1047434"/>
                </a:lnTo>
                <a:lnTo>
                  <a:pt x="856689" y="1034099"/>
                </a:lnTo>
                <a:lnTo>
                  <a:pt x="858592" y="1020764"/>
                </a:lnTo>
                <a:lnTo>
                  <a:pt x="859543" y="1007111"/>
                </a:lnTo>
                <a:lnTo>
                  <a:pt x="860177" y="992823"/>
                </a:lnTo>
                <a:lnTo>
                  <a:pt x="859860" y="984886"/>
                </a:lnTo>
                <a:lnTo>
                  <a:pt x="859543" y="976313"/>
                </a:lnTo>
                <a:lnTo>
                  <a:pt x="837343" y="975361"/>
                </a:lnTo>
                <a:lnTo>
                  <a:pt x="814509" y="973773"/>
                </a:lnTo>
                <a:lnTo>
                  <a:pt x="791040" y="970916"/>
                </a:lnTo>
                <a:lnTo>
                  <a:pt x="767255" y="968058"/>
                </a:lnTo>
                <a:lnTo>
                  <a:pt x="743469" y="964566"/>
                </a:lnTo>
                <a:lnTo>
                  <a:pt x="719366" y="960438"/>
                </a:lnTo>
                <a:lnTo>
                  <a:pt x="695898" y="955041"/>
                </a:lnTo>
                <a:lnTo>
                  <a:pt x="684481" y="952501"/>
                </a:lnTo>
                <a:lnTo>
                  <a:pt x="673064" y="949643"/>
                </a:lnTo>
                <a:lnTo>
                  <a:pt x="661964" y="946468"/>
                </a:lnTo>
                <a:lnTo>
                  <a:pt x="651181" y="943293"/>
                </a:lnTo>
                <a:lnTo>
                  <a:pt x="640398" y="940118"/>
                </a:lnTo>
                <a:lnTo>
                  <a:pt x="629932" y="936308"/>
                </a:lnTo>
                <a:lnTo>
                  <a:pt x="620101" y="932816"/>
                </a:lnTo>
                <a:lnTo>
                  <a:pt x="610270" y="929006"/>
                </a:lnTo>
                <a:lnTo>
                  <a:pt x="601073" y="924878"/>
                </a:lnTo>
                <a:lnTo>
                  <a:pt x="592510" y="921068"/>
                </a:lnTo>
                <a:lnTo>
                  <a:pt x="583947" y="916941"/>
                </a:lnTo>
                <a:lnTo>
                  <a:pt x="576018" y="912178"/>
                </a:lnTo>
                <a:lnTo>
                  <a:pt x="568724" y="907733"/>
                </a:lnTo>
                <a:lnTo>
                  <a:pt x="561747" y="903288"/>
                </a:lnTo>
                <a:lnTo>
                  <a:pt x="555404" y="898208"/>
                </a:lnTo>
                <a:lnTo>
                  <a:pt x="550013" y="893128"/>
                </a:lnTo>
                <a:lnTo>
                  <a:pt x="544938" y="887731"/>
                </a:lnTo>
                <a:lnTo>
                  <a:pt x="540498" y="882651"/>
                </a:lnTo>
                <a:lnTo>
                  <a:pt x="536376" y="876936"/>
                </a:lnTo>
                <a:lnTo>
                  <a:pt x="532253" y="872173"/>
                </a:lnTo>
                <a:lnTo>
                  <a:pt x="528447" y="867728"/>
                </a:lnTo>
                <a:lnTo>
                  <a:pt x="524641" y="863601"/>
                </a:lnTo>
                <a:lnTo>
                  <a:pt x="520836" y="860426"/>
                </a:lnTo>
                <a:lnTo>
                  <a:pt x="517347" y="857251"/>
                </a:lnTo>
                <a:lnTo>
                  <a:pt x="514176" y="854393"/>
                </a:lnTo>
                <a:lnTo>
                  <a:pt x="511004" y="852488"/>
                </a:lnTo>
                <a:lnTo>
                  <a:pt x="507833" y="850583"/>
                </a:lnTo>
                <a:lnTo>
                  <a:pt x="504661" y="849313"/>
                </a:lnTo>
                <a:lnTo>
                  <a:pt x="501807" y="848361"/>
                </a:lnTo>
                <a:lnTo>
                  <a:pt x="499270" y="847726"/>
                </a:lnTo>
                <a:lnTo>
                  <a:pt x="496099" y="847408"/>
                </a:lnTo>
                <a:lnTo>
                  <a:pt x="493561" y="847408"/>
                </a:lnTo>
                <a:close/>
                <a:moveTo>
                  <a:pt x="1304925" y="828675"/>
                </a:moveTo>
                <a:lnTo>
                  <a:pt x="1476375" y="828675"/>
                </a:lnTo>
                <a:lnTo>
                  <a:pt x="1476375" y="1252538"/>
                </a:lnTo>
                <a:lnTo>
                  <a:pt x="1304925" y="1252538"/>
                </a:lnTo>
                <a:lnTo>
                  <a:pt x="1304925" y="828675"/>
                </a:lnTo>
                <a:close/>
                <a:moveTo>
                  <a:pt x="634055" y="655638"/>
                </a:moveTo>
                <a:lnTo>
                  <a:pt x="641349" y="655638"/>
                </a:lnTo>
                <a:lnTo>
                  <a:pt x="648644" y="655638"/>
                </a:lnTo>
                <a:lnTo>
                  <a:pt x="655938" y="655956"/>
                </a:lnTo>
                <a:lnTo>
                  <a:pt x="662915" y="656591"/>
                </a:lnTo>
                <a:lnTo>
                  <a:pt x="669892" y="657226"/>
                </a:lnTo>
                <a:lnTo>
                  <a:pt x="677187" y="658178"/>
                </a:lnTo>
                <a:lnTo>
                  <a:pt x="684164" y="659766"/>
                </a:lnTo>
                <a:lnTo>
                  <a:pt x="691141" y="661036"/>
                </a:lnTo>
                <a:lnTo>
                  <a:pt x="698118" y="662623"/>
                </a:lnTo>
                <a:lnTo>
                  <a:pt x="704778" y="664211"/>
                </a:lnTo>
                <a:lnTo>
                  <a:pt x="711438" y="666433"/>
                </a:lnTo>
                <a:lnTo>
                  <a:pt x="718415" y="668338"/>
                </a:lnTo>
                <a:lnTo>
                  <a:pt x="724758" y="670878"/>
                </a:lnTo>
                <a:lnTo>
                  <a:pt x="731418" y="673418"/>
                </a:lnTo>
                <a:lnTo>
                  <a:pt x="737761" y="676276"/>
                </a:lnTo>
                <a:lnTo>
                  <a:pt x="744421" y="679133"/>
                </a:lnTo>
                <a:lnTo>
                  <a:pt x="750446" y="682308"/>
                </a:lnTo>
                <a:lnTo>
                  <a:pt x="763132" y="688976"/>
                </a:lnTo>
                <a:lnTo>
                  <a:pt x="775500" y="696596"/>
                </a:lnTo>
                <a:lnTo>
                  <a:pt x="787235" y="704533"/>
                </a:lnTo>
                <a:lnTo>
                  <a:pt x="798652" y="713423"/>
                </a:lnTo>
                <a:lnTo>
                  <a:pt x="809435" y="722631"/>
                </a:lnTo>
                <a:lnTo>
                  <a:pt x="819900" y="732791"/>
                </a:lnTo>
                <a:lnTo>
                  <a:pt x="830049" y="743586"/>
                </a:lnTo>
                <a:lnTo>
                  <a:pt x="839880" y="754698"/>
                </a:lnTo>
                <a:lnTo>
                  <a:pt x="849394" y="766446"/>
                </a:lnTo>
                <a:lnTo>
                  <a:pt x="858274" y="778511"/>
                </a:lnTo>
                <a:lnTo>
                  <a:pt x="866520" y="791211"/>
                </a:lnTo>
                <a:lnTo>
                  <a:pt x="874449" y="804546"/>
                </a:lnTo>
                <a:lnTo>
                  <a:pt x="881743" y="818198"/>
                </a:lnTo>
                <a:lnTo>
                  <a:pt x="888403" y="832168"/>
                </a:lnTo>
                <a:lnTo>
                  <a:pt x="894746" y="847091"/>
                </a:lnTo>
                <a:lnTo>
                  <a:pt x="900137" y="861696"/>
                </a:lnTo>
                <a:lnTo>
                  <a:pt x="905529" y="876936"/>
                </a:lnTo>
                <a:lnTo>
                  <a:pt x="909651" y="892811"/>
                </a:lnTo>
                <a:lnTo>
                  <a:pt x="913457" y="908686"/>
                </a:lnTo>
                <a:lnTo>
                  <a:pt x="916946" y="924878"/>
                </a:lnTo>
                <a:lnTo>
                  <a:pt x="919166" y="941706"/>
                </a:lnTo>
                <a:lnTo>
                  <a:pt x="921068" y="958533"/>
                </a:lnTo>
                <a:lnTo>
                  <a:pt x="922020" y="975678"/>
                </a:lnTo>
                <a:lnTo>
                  <a:pt x="922337" y="992823"/>
                </a:lnTo>
                <a:lnTo>
                  <a:pt x="922337" y="1002031"/>
                </a:lnTo>
                <a:lnTo>
                  <a:pt x="922020" y="1010921"/>
                </a:lnTo>
                <a:lnTo>
                  <a:pt x="921386" y="1019811"/>
                </a:lnTo>
                <a:lnTo>
                  <a:pt x="920434" y="1028384"/>
                </a:lnTo>
                <a:lnTo>
                  <a:pt x="919483" y="1037274"/>
                </a:lnTo>
                <a:lnTo>
                  <a:pt x="918214" y="1045846"/>
                </a:lnTo>
                <a:lnTo>
                  <a:pt x="916628" y="1054419"/>
                </a:lnTo>
                <a:lnTo>
                  <a:pt x="915043" y="1062674"/>
                </a:lnTo>
                <a:lnTo>
                  <a:pt x="912823" y="1070929"/>
                </a:lnTo>
                <a:lnTo>
                  <a:pt x="910603" y="1079501"/>
                </a:lnTo>
                <a:lnTo>
                  <a:pt x="908383" y="1087756"/>
                </a:lnTo>
                <a:lnTo>
                  <a:pt x="906163" y="1095694"/>
                </a:lnTo>
                <a:lnTo>
                  <a:pt x="903309" y="1103631"/>
                </a:lnTo>
                <a:lnTo>
                  <a:pt x="900137" y="1111569"/>
                </a:lnTo>
                <a:lnTo>
                  <a:pt x="897283" y="1119189"/>
                </a:lnTo>
                <a:lnTo>
                  <a:pt x="894111" y="1126809"/>
                </a:lnTo>
                <a:lnTo>
                  <a:pt x="887134" y="1141731"/>
                </a:lnTo>
                <a:lnTo>
                  <a:pt x="879523" y="1156336"/>
                </a:lnTo>
                <a:lnTo>
                  <a:pt x="871277" y="1170624"/>
                </a:lnTo>
                <a:lnTo>
                  <a:pt x="862714" y="1184276"/>
                </a:lnTo>
                <a:lnTo>
                  <a:pt x="853517" y="1197611"/>
                </a:lnTo>
                <a:lnTo>
                  <a:pt x="843686" y="1209994"/>
                </a:lnTo>
                <a:lnTo>
                  <a:pt x="833854" y="1222376"/>
                </a:lnTo>
                <a:lnTo>
                  <a:pt x="823389" y="1233806"/>
                </a:lnTo>
                <a:lnTo>
                  <a:pt x="812606" y="1244919"/>
                </a:lnTo>
                <a:lnTo>
                  <a:pt x="801823" y="1255396"/>
                </a:lnTo>
                <a:lnTo>
                  <a:pt x="790406" y="1265239"/>
                </a:lnTo>
                <a:lnTo>
                  <a:pt x="778989" y="1274446"/>
                </a:lnTo>
                <a:lnTo>
                  <a:pt x="767255" y="1282701"/>
                </a:lnTo>
                <a:lnTo>
                  <a:pt x="755521" y="1290956"/>
                </a:lnTo>
                <a:lnTo>
                  <a:pt x="743786" y="1298259"/>
                </a:lnTo>
                <a:lnTo>
                  <a:pt x="732052" y="1304609"/>
                </a:lnTo>
                <a:lnTo>
                  <a:pt x="720318" y="1310641"/>
                </a:lnTo>
                <a:lnTo>
                  <a:pt x="708584" y="1315721"/>
                </a:lnTo>
                <a:lnTo>
                  <a:pt x="696849" y="1320166"/>
                </a:lnTo>
                <a:lnTo>
                  <a:pt x="685432" y="1323659"/>
                </a:lnTo>
                <a:lnTo>
                  <a:pt x="674015" y="1326516"/>
                </a:lnTo>
                <a:lnTo>
                  <a:pt x="662915" y="1328421"/>
                </a:lnTo>
                <a:lnTo>
                  <a:pt x="657207" y="1329374"/>
                </a:lnTo>
                <a:lnTo>
                  <a:pt x="652132" y="1329691"/>
                </a:lnTo>
                <a:lnTo>
                  <a:pt x="646424" y="1330009"/>
                </a:lnTo>
                <a:lnTo>
                  <a:pt x="641349" y="1330326"/>
                </a:lnTo>
                <a:lnTo>
                  <a:pt x="635958" y="1330009"/>
                </a:lnTo>
                <a:lnTo>
                  <a:pt x="630884" y="1329691"/>
                </a:lnTo>
                <a:lnTo>
                  <a:pt x="625492" y="1329374"/>
                </a:lnTo>
                <a:lnTo>
                  <a:pt x="620101" y="1328421"/>
                </a:lnTo>
                <a:lnTo>
                  <a:pt x="609001" y="1326516"/>
                </a:lnTo>
                <a:lnTo>
                  <a:pt x="597584" y="1323659"/>
                </a:lnTo>
                <a:lnTo>
                  <a:pt x="585850" y="1320166"/>
                </a:lnTo>
                <a:lnTo>
                  <a:pt x="574433" y="1315721"/>
                </a:lnTo>
                <a:lnTo>
                  <a:pt x="562698" y="1310641"/>
                </a:lnTo>
                <a:lnTo>
                  <a:pt x="550647" y="1304609"/>
                </a:lnTo>
                <a:lnTo>
                  <a:pt x="538913" y="1298259"/>
                </a:lnTo>
                <a:lnTo>
                  <a:pt x="527179" y="1290956"/>
                </a:lnTo>
                <a:lnTo>
                  <a:pt x="515444" y="1282701"/>
                </a:lnTo>
                <a:lnTo>
                  <a:pt x="503710" y="1274446"/>
                </a:lnTo>
                <a:lnTo>
                  <a:pt x="492293" y="1265239"/>
                </a:lnTo>
                <a:lnTo>
                  <a:pt x="481193" y="1255396"/>
                </a:lnTo>
                <a:lnTo>
                  <a:pt x="470093" y="1244919"/>
                </a:lnTo>
                <a:lnTo>
                  <a:pt x="459310" y="1233806"/>
                </a:lnTo>
                <a:lnTo>
                  <a:pt x="448845" y="1222376"/>
                </a:lnTo>
                <a:lnTo>
                  <a:pt x="438696" y="1209994"/>
                </a:lnTo>
                <a:lnTo>
                  <a:pt x="429499" y="1197611"/>
                </a:lnTo>
                <a:lnTo>
                  <a:pt x="419985" y="1184276"/>
                </a:lnTo>
                <a:lnTo>
                  <a:pt x="411422" y="1170624"/>
                </a:lnTo>
                <a:lnTo>
                  <a:pt x="403176" y="1156336"/>
                </a:lnTo>
                <a:lnTo>
                  <a:pt x="395565" y="1141731"/>
                </a:lnTo>
                <a:lnTo>
                  <a:pt x="388588" y="1126809"/>
                </a:lnTo>
                <a:lnTo>
                  <a:pt x="385416" y="1119189"/>
                </a:lnTo>
                <a:lnTo>
                  <a:pt x="382245" y="1111569"/>
                </a:lnTo>
                <a:lnTo>
                  <a:pt x="379390" y="1103631"/>
                </a:lnTo>
                <a:lnTo>
                  <a:pt x="376853" y="1095694"/>
                </a:lnTo>
                <a:lnTo>
                  <a:pt x="374316" y="1087756"/>
                </a:lnTo>
                <a:lnTo>
                  <a:pt x="372096" y="1079501"/>
                </a:lnTo>
                <a:lnTo>
                  <a:pt x="369559" y="1070929"/>
                </a:lnTo>
                <a:lnTo>
                  <a:pt x="367656" y="1062674"/>
                </a:lnTo>
                <a:lnTo>
                  <a:pt x="366071" y="1054419"/>
                </a:lnTo>
                <a:lnTo>
                  <a:pt x="364485" y="1045846"/>
                </a:lnTo>
                <a:lnTo>
                  <a:pt x="363216" y="1037274"/>
                </a:lnTo>
                <a:lnTo>
                  <a:pt x="362265" y="1028384"/>
                </a:lnTo>
                <a:lnTo>
                  <a:pt x="361313" y="1019811"/>
                </a:lnTo>
                <a:lnTo>
                  <a:pt x="360996" y="1010921"/>
                </a:lnTo>
                <a:lnTo>
                  <a:pt x="360362" y="1002031"/>
                </a:lnTo>
                <a:lnTo>
                  <a:pt x="360362" y="992823"/>
                </a:lnTo>
                <a:lnTo>
                  <a:pt x="360679" y="975678"/>
                </a:lnTo>
                <a:lnTo>
                  <a:pt x="361948" y="958533"/>
                </a:lnTo>
                <a:lnTo>
                  <a:pt x="363533" y="941706"/>
                </a:lnTo>
                <a:lnTo>
                  <a:pt x="366071" y="924878"/>
                </a:lnTo>
                <a:lnTo>
                  <a:pt x="368925" y="908686"/>
                </a:lnTo>
                <a:lnTo>
                  <a:pt x="373048" y="892811"/>
                </a:lnTo>
                <a:lnTo>
                  <a:pt x="377171" y="876936"/>
                </a:lnTo>
                <a:lnTo>
                  <a:pt x="382245" y="861696"/>
                </a:lnTo>
                <a:lnTo>
                  <a:pt x="387953" y="847091"/>
                </a:lnTo>
                <a:lnTo>
                  <a:pt x="393979" y="832168"/>
                </a:lnTo>
                <a:lnTo>
                  <a:pt x="400956" y="818198"/>
                </a:lnTo>
                <a:lnTo>
                  <a:pt x="408568" y="804546"/>
                </a:lnTo>
                <a:lnTo>
                  <a:pt x="416179" y="791211"/>
                </a:lnTo>
                <a:lnTo>
                  <a:pt x="424425" y="778511"/>
                </a:lnTo>
                <a:lnTo>
                  <a:pt x="433305" y="766446"/>
                </a:lnTo>
                <a:lnTo>
                  <a:pt x="442819" y="754698"/>
                </a:lnTo>
                <a:lnTo>
                  <a:pt x="452650" y="743586"/>
                </a:lnTo>
                <a:lnTo>
                  <a:pt x="462482" y="732791"/>
                </a:lnTo>
                <a:lnTo>
                  <a:pt x="473264" y="722631"/>
                </a:lnTo>
                <a:lnTo>
                  <a:pt x="484047" y="713423"/>
                </a:lnTo>
                <a:lnTo>
                  <a:pt x="495464" y="704533"/>
                </a:lnTo>
                <a:lnTo>
                  <a:pt x="507516" y="696596"/>
                </a:lnTo>
                <a:lnTo>
                  <a:pt x="519567" y="688976"/>
                </a:lnTo>
                <a:lnTo>
                  <a:pt x="531936" y="682308"/>
                </a:lnTo>
                <a:lnTo>
                  <a:pt x="538278" y="679133"/>
                </a:lnTo>
                <a:lnTo>
                  <a:pt x="544938" y="676276"/>
                </a:lnTo>
                <a:lnTo>
                  <a:pt x="551281" y="673418"/>
                </a:lnTo>
                <a:lnTo>
                  <a:pt x="557941" y="670878"/>
                </a:lnTo>
                <a:lnTo>
                  <a:pt x="564284" y="668338"/>
                </a:lnTo>
                <a:lnTo>
                  <a:pt x="571261" y="666433"/>
                </a:lnTo>
                <a:lnTo>
                  <a:pt x="577921" y="664211"/>
                </a:lnTo>
                <a:lnTo>
                  <a:pt x="584898" y="662623"/>
                </a:lnTo>
                <a:lnTo>
                  <a:pt x="591875" y="661036"/>
                </a:lnTo>
                <a:lnTo>
                  <a:pt x="598535" y="659766"/>
                </a:lnTo>
                <a:lnTo>
                  <a:pt x="605830" y="658178"/>
                </a:lnTo>
                <a:lnTo>
                  <a:pt x="612490" y="657226"/>
                </a:lnTo>
                <a:lnTo>
                  <a:pt x="619784" y="656591"/>
                </a:lnTo>
                <a:lnTo>
                  <a:pt x="627078" y="655956"/>
                </a:lnTo>
                <a:lnTo>
                  <a:pt x="634055" y="655638"/>
                </a:lnTo>
                <a:close/>
                <a:moveTo>
                  <a:pt x="1604962" y="463550"/>
                </a:moveTo>
                <a:lnTo>
                  <a:pt x="1776412" y="463550"/>
                </a:lnTo>
                <a:lnTo>
                  <a:pt x="1776412" y="1252538"/>
                </a:lnTo>
                <a:lnTo>
                  <a:pt x="1604962" y="1252538"/>
                </a:lnTo>
                <a:lnTo>
                  <a:pt x="1604962" y="463550"/>
                </a:lnTo>
                <a:close/>
                <a:moveTo>
                  <a:pt x="0" y="0"/>
                </a:moveTo>
                <a:lnTo>
                  <a:pt x="2125663" y="0"/>
                </a:lnTo>
                <a:lnTo>
                  <a:pt x="2125663" y="171553"/>
                </a:lnTo>
                <a:lnTo>
                  <a:pt x="2039621" y="171553"/>
                </a:lnTo>
                <a:lnTo>
                  <a:pt x="2039621" y="1577975"/>
                </a:lnTo>
                <a:lnTo>
                  <a:pt x="1252220" y="1577975"/>
                </a:lnTo>
                <a:lnTo>
                  <a:pt x="1252220" y="1449310"/>
                </a:lnTo>
                <a:lnTo>
                  <a:pt x="1911033" y="1449310"/>
                </a:lnTo>
                <a:lnTo>
                  <a:pt x="1911033" y="171553"/>
                </a:lnTo>
                <a:lnTo>
                  <a:pt x="195263" y="171553"/>
                </a:lnTo>
                <a:lnTo>
                  <a:pt x="195263" y="1249164"/>
                </a:lnTo>
                <a:lnTo>
                  <a:pt x="66675" y="1249164"/>
                </a:lnTo>
                <a:lnTo>
                  <a:pt x="66675" y="171553"/>
                </a:lnTo>
                <a:lnTo>
                  <a:pt x="0" y="171553"/>
                </a:lnTo>
                <a:lnTo>
                  <a:pt x="0" y="0"/>
                </a:lnTo>
                <a:close/>
              </a:path>
            </a:pathLst>
          </a:custGeom>
          <a:solidFill>
            <a:schemeClr val="bg1">
              <a:lumMod val="95000"/>
            </a:schemeClr>
          </a:solidFill>
          <a:ln>
            <a:noFill/>
          </a:ln>
        </p:spPr>
        <p:txBody>
          <a:bodyPr anchor="ctr">
            <a:scene3d>
              <a:camera prst="orthographicFront"/>
              <a:lightRig rig="threePt" dir="t"/>
            </a:scene3d>
            <a:sp3d contourW="12700">
              <a:contourClr>
                <a:srgbClr val="FFFFFF"/>
              </a:contourClr>
            </a:sp3d>
          </a:bodyPr>
          <a:lstStyle/>
          <a:p>
            <a:pPr algn="ctr">
              <a:defRPr/>
            </a:pPr>
            <a:endParaRPr lang="zh-CN" altLang="en-US">
              <a:solidFill>
                <a:srgbClr val="1C666E"/>
              </a:solidFill>
              <a:ea typeface="宋体" panose="02010600030101010101" pitchFamily="2" charset="-122"/>
            </a:endParaRPr>
          </a:p>
        </p:txBody>
      </p:sp>
      <p:sp>
        <p:nvSpPr>
          <p:cNvPr id="4" name="标题 4"/>
          <p:cNvSpPr txBox="1"/>
          <p:nvPr/>
        </p:nvSpPr>
        <p:spPr>
          <a:xfrm>
            <a:off x="1390650" y="482157"/>
            <a:ext cx="5400600" cy="473484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 algn="ctr" defTabSz="9144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l"/>
            <a:r>
              <a:rPr lang="zh-CN" altLang="en-US" sz="2400" b="1" dirty="0" smtClean="0">
                <a:solidFill>
                  <a:srgbClr val="3F3F3F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需要解决的问题</a:t>
            </a:r>
            <a:endParaRPr lang="en-US" altLang="zh-CN" sz="2400" b="1" dirty="0" smtClean="0">
              <a:solidFill>
                <a:srgbClr val="3F3F3F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  <a:p>
            <a:pPr algn="l"/>
            <a:r>
              <a:rPr lang="en-US" altLang="zh-CN" sz="1400" b="1" dirty="0" smtClean="0">
                <a:solidFill>
                  <a:srgbClr val="3F3F3F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NEED </a:t>
            </a:r>
            <a:r>
              <a:rPr lang="en-US" altLang="zh-CN" sz="1400" b="1" dirty="0">
                <a:solidFill>
                  <a:srgbClr val="3F3F3F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TO SOLVE THE PROBLEM</a:t>
            </a:r>
            <a:endParaRPr lang="zh-CN" altLang="en-US" sz="1400" b="1" dirty="0">
              <a:solidFill>
                <a:srgbClr val="3F3F3F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  <a:p>
            <a:pPr algn="l"/>
            <a:endParaRPr lang="zh-CN" altLang="en-US" sz="2400" b="1" dirty="0" smtClean="0">
              <a:solidFill>
                <a:srgbClr val="3F3F3F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pic>
        <p:nvPicPr>
          <p:cNvPr id="5" name="图片 4"/>
          <p:cNvPicPr>
            <a:picLocks noChangeAspect="1"/>
          </p:cNvPicPr>
          <p:nvPr/>
        </p:nvPicPr>
        <p:blipFill>
          <a:blip r:embed="rId3">
            <a:extLst>
              <a:ext uri="{BEBA8EAE-BF5A-486C-A8C5-ECC9F3942E4B}">
                <a14:imgProps xmlns:a14="http://schemas.microsoft.com/office/drawing/2010/main">
                  <a14:imgLayer>
                    <a14:imgEffect>
                      <a14:backgroundRemoval t="0" b="100000" l="0" r="10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944119" y="1752599"/>
            <a:ext cx="5103209" cy="5120867"/>
          </a:xfrm>
          <a:prstGeom prst="rect">
            <a:avLst/>
          </a:prstGeom>
        </p:spPr>
      </p:pic>
      <p:grpSp>
        <p:nvGrpSpPr>
          <p:cNvPr id="11" name="Group 41"/>
          <p:cNvGrpSpPr/>
          <p:nvPr/>
        </p:nvGrpSpPr>
        <p:grpSpPr bwMode="auto">
          <a:xfrm>
            <a:off x="1432246" y="2403169"/>
            <a:ext cx="1837078" cy="1007278"/>
            <a:chOff x="0" y="0"/>
            <a:chExt cx="2419" cy="1343"/>
          </a:xfrm>
        </p:grpSpPr>
        <p:sp>
          <p:nvSpPr>
            <p:cNvPr id="12" name="Rectangle 42"/>
            <p:cNvSpPr/>
            <p:nvPr/>
          </p:nvSpPr>
          <p:spPr bwMode="auto">
            <a:xfrm>
              <a:off x="0" y="0"/>
              <a:ext cx="2419" cy="352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12700">
                  <a:solidFill>
                    <a:schemeClr val="tx1"/>
                  </a:solidFill>
                  <a:miter lim="800000"/>
                  <a:headEnd type="none" w="med" len="med"/>
                  <a:tailEnd type="none" w="med" len="med"/>
                </a14:hiddenLine>
              </a:ext>
            </a:extLst>
          </p:spPr>
          <p:txBody>
            <a:bodyPr lIns="0" tIns="0" rIns="0" bIns="0" anchor="ctr"/>
            <a:lstStyle/>
            <a:p>
              <a:pPr fontAlgn="base">
                <a:lnSpc>
                  <a:spcPct val="70000"/>
                </a:lnSpc>
                <a:spcBef>
                  <a:spcPct val="0"/>
                </a:spcBef>
                <a:spcAft>
                  <a:spcPct val="0"/>
                </a:spcAft>
              </a:pPr>
              <a:r>
                <a:rPr lang="zh-CN" altLang="en-US" b="1" dirty="0">
                  <a:solidFill>
                    <a:srgbClr val="595959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cs typeface="Bebas Neue" charset="0"/>
                  <a:sym typeface="Bebas Neue" charset="0"/>
                </a:rPr>
                <a:t>单击此处添加标题</a:t>
              </a:r>
              <a:endParaRPr lang="en-US" b="1" dirty="0">
                <a:solidFill>
                  <a:srgbClr val="595959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Bebas Neue" charset="0"/>
                <a:sym typeface="Bebas Neue" charset="0"/>
              </a:endParaRPr>
            </a:p>
          </p:txBody>
        </p:sp>
        <p:sp>
          <p:nvSpPr>
            <p:cNvPr id="13" name="Rectangle 43"/>
            <p:cNvSpPr/>
            <p:nvPr/>
          </p:nvSpPr>
          <p:spPr bwMode="auto">
            <a:xfrm>
              <a:off x="0" y="304"/>
              <a:ext cx="2419" cy="1039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12700">
                  <a:solidFill>
                    <a:schemeClr val="tx1"/>
                  </a:solidFill>
                  <a:miter lim="800000"/>
                  <a:headEnd type="none" w="med" len="med"/>
                  <a:tailEnd type="none" w="med" len="med"/>
                </a14:hiddenLine>
              </a:ext>
            </a:extLst>
          </p:spPr>
          <p:txBody>
            <a:bodyPr lIns="0" tIns="0" rIns="0" bIns="0" anchor="t"/>
            <a:lstStyle/>
            <a:p>
              <a:pPr fontAlgn="base">
                <a:lnSpc>
                  <a:spcPct val="125000"/>
                </a:lnSpc>
                <a:spcBef>
                  <a:spcPct val="0"/>
                </a:spcBef>
                <a:spcAft>
                  <a:spcPct val="0"/>
                </a:spcAft>
              </a:pPr>
              <a:r>
                <a:rPr lang="zh-CN" altLang="en-US" sz="1400" dirty="0">
                  <a:solidFill>
                    <a:srgbClr val="595959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cs typeface="Lato Light" charset="0"/>
                  <a:sym typeface="Lato Light" charset="0"/>
                </a:rPr>
                <a:t>此处添加详细文本描述，建议与标题相关并符合整体语言</a:t>
              </a:r>
              <a:r>
                <a:rPr lang="zh-CN" altLang="en-US" sz="1400" dirty="0" smtClean="0">
                  <a:solidFill>
                    <a:srgbClr val="595959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cs typeface="Lato Light" charset="0"/>
                  <a:sym typeface="Lato Light" charset="0"/>
                </a:rPr>
                <a:t>风格</a:t>
              </a:r>
              <a:r>
                <a:rPr lang="en-US" altLang="zh-CN" sz="1400" dirty="0" smtClean="0">
                  <a:solidFill>
                    <a:srgbClr val="595959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cs typeface="Lato Light" charset="0"/>
                  <a:sym typeface="Lato Light" charset="0"/>
                </a:rPr>
                <a:t>.</a:t>
              </a:r>
              <a:endParaRPr lang="en-US" sz="1400" dirty="0">
                <a:solidFill>
                  <a:srgbClr val="595959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Lato Light" charset="0"/>
                <a:sym typeface="Lato Light" charset="0"/>
              </a:endParaRPr>
            </a:p>
          </p:txBody>
        </p:sp>
      </p:grpSp>
      <p:grpSp>
        <p:nvGrpSpPr>
          <p:cNvPr id="14" name="Group 1"/>
          <p:cNvGrpSpPr/>
          <p:nvPr/>
        </p:nvGrpSpPr>
        <p:grpSpPr>
          <a:xfrm>
            <a:off x="591369" y="2416122"/>
            <a:ext cx="662230" cy="654019"/>
            <a:chOff x="1104536" y="2286727"/>
            <a:chExt cx="519113" cy="519113"/>
          </a:xfrm>
          <a:solidFill>
            <a:srgbClr val="FD3F03"/>
          </a:solidFill>
        </p:grpSpPr>
        <p:sp>
          <p:nvSpPr>
            <p:cNvPr id="15" name="Oval 51"/>
            <p:cNvSpPr/>
            <p:nvPr/>
          </p:nvSpPr>
          <p:spPr bwMode="auto">
            <a:xfrm>
              <a:off x="1104536" y="2286727"/>
              <a:ext cx="519113" cy="519113"/>
            </a:xfrm>
            <a:prstGeom prst="ellipse">
              <a:avLst/>
            </a:prstGeom>
            <a:solidFill>
              <a:srgbClr val="3F3F3F"/>
            </a:solidFill>
            <a:ln>
              <a:noFill/>
            </a:ln>
          </p:spPr>
          <p:txBody>
            <a:bodyPr lIns="0" tIns="0" rIns="0" bIns="0"/>
            <a:lstStyle/>
            <a:p>
              <a:pPr algn="ctr" fontAlgn="base">
                <a:spcBef>
                  <a:spcPct val="0"/>
                </a:spcBef>
                <a:spcAft>
                  <a:spcPct val="0"/>
                </a:spcAft>
                <a:defRPr/>
              </a:pPr>
              <a:endParaRPr lang="en-US" sz="2800" kern="0" smtClean="0">
                <a:solidFill>
                  <a:srgbClr val="595959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Gill Sans" charset="0"/>
              </a:endParaRPr>
            </a:p>
          </p:txBody>
        </p:sp>
        <p:sp>
          <p:nvSpPr>
            <p:cNvPr id="16" name="Freeform 9"/>
            <p:cNvSpPr>
              <a:spLocks noEditPoints="1"/>
            </p:cNvSpPr>
            <p:nvPr/>
          </p:nvSpPr>
          <p:spPr bwMode="auto">
            <a:xfrm>
              <a:off x="1215337" y="2432230"/>
              <a:ext cx="278458" cy="224396"/>
            </a:xfrm>
            <a:custGeom>
              <a:avLst/>
              <a:gdLst>
                <a:gd name="T0" fmla="*/ 54 w 159"/>
                <a:gd name="T1" fmla="*/ 126 h 128"/>
                <a:gd name="T2" fmla="*/ 57 w 159"/>
                <a:gd name="T3" fmla="*/ 127 h 128"/>
                <a:gd name="T4" fmla="*/ 81 w 159"/>
                <a:gd name="T5" fmla="*/ 105 h 128"/>
                <a:gd name="T6" fmla="*/ 54 w 159"/>
                <a:gd name="T7" fmla="*/ 91 h 128"/>
                <a:gd name="T8" fmla="*/ 54 w 159"/>
                <a:gd name="T9" fmla="*/ 126 h 128"/>
                <a:gd name="T10" fmla="*/ 154 w 159"/>
                <a:gd name="T11" fmla="*/ 1 h 128"/>
                <a:gd name="T12" fmla="*/ 3 w 159"/>
                <a:gd name="T13" fmla="*/ 54 h 128"/>
                <a:gd name="T14" fmla="*/ 2 w 159"/>
                <a:gd name="T15" fmla="*/ 58 h 128"/>
                <a:gd name="T16" fmla="*/ 35 w 159"/>
                <a:gd name="T17" fmla="*/ 71 h 128"/>
                <a:gd name="T18" fmla="*/ 35 w 159"/>
                <a:gd name="T19" fmla="*/ 71 h 128"/>
                <a:gd name="T20" fmla="*/ 54 w 159"/>
                <a:gd name="T21" fmla="*/ 79 h 128"/>
                <a:gd name="T22" fmla="*/ 148 w 159"/>
                <a:gd name="T23" fmla="*/ 10 h 128"/>
                <a:gd name="T24" fmla="*/ 150 w 159"/>
                <a:gd name="T25" fmla="*/ 12 h 128"/>
                <a:gd name="T26" fmla="*/ 83 w 159"/>
                <a:gd name="T27" fmla="*/ 85 h 128"/>
                <a:gd name="T28" fmla="*/ 83 w 159"/>
                <a:gd name="T29" fmla="*/ 85 h 128"/>
                <a:gd name="T30" fmla="*/ 79 w 159"/>
                <a:gd name="T31" fmla="*/ 89 h 128"/>
                <a:gd name="T32" fmla="*/ 84 w 159"/>
                <a:gd name="T33" fmla="*/ 92 h 128"/>
                <a:gd name="T34" fmla="*/ 84 w 159"/>
                <a:gd name="T35" fmla="*/ 92 h 128"/>
                <a:gd name="T36" fmla="*/ 127 w 159"/>
                <a:gd name="T37" fmla="*/ 115 h 128"/>
                <a:gd name="T38" fmla="*/ 133 w 159"/>
                <a:gd name="T39" fmla="*/ 112 h 128"/>
                <a:gd name="T40" fmla="*/ 158 w 159"/>
                <a:gd name="T41" fmla="*/ 5 h 128"/>
                <a:gd name="T42" fmla="*/ 154 w 159"/>
                <a:gd name="T43" fmla="*/ 1 h 12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</a:cxnLst>
              <a:rect l="0" t="0" r="r" b="b"/>
              <a:pathLst>
                <a:path w="159" h="128">
                  <a:moveTo>
                    <a:pt x="54" y="126"/>
                  </a:moveTo>
                  <a:cubicBezTo>
                    <a:pt x="54" y="128"/>
                    <a:pt x="55" y="128"/>
                    <a:pt x="57" y="127"/>
                  </a:cubicBezTo>
                  <a:cubicBezTo>
                    <a:pt x="59" y="125"/>
                    <a:pt x="81" y="105"/>
                    <a:pt x="81" y="105"/>
                  </a:cubicBezTo>
                  <a:cubicBezTo>
                    <a:pt x="54" y="91"/>
                    <a:pt x="54" y="91"/>
                    <a:pt x="54" y="91"/>
                  </a:cubicBezTo>
                  <a:cubicBezTo>
                    <a:pt x="54" y="126"/>
                    <a:pt x="54" y="126"/>
                    <a:pt x="54" y="126"/>
                  </a:cubicBezTo>
                  <a:close/>
                  <a:moveTo>
                    <a:pt x="154" y="1"/>
                  </a:moveTo>
                  <a:cubicBezTo>
                    <a:pt x="151" y="2"/>
                    <a:pt x="5" y="53"/>
                    <a:pt x="3" y="54"/>
                  </a:cubicBezTo>
                  <a:cubicBezTo>
                    <a:pt x="0" y="55"/>
                    <a:pt x="0" y="57"/>
                    <a:pt x="2" y="58"/>
                  </a:cubicBezTo>
                  <a:cubicBezTo>
                    <a:pt x="6" y="60"/>
                    <a:pt x="35" y="71"/>
                    <a:pt x="35" y="71"/>
                  </a:cubicBezTo>
                  <a:cubicBezTo>
                    <a:pt x="35" y="71"/>
                    <a:pt x="35" y="71"/>
                    <a:pt x="35" y="71"/>
                  </a:cubicBezTo>
                  <a:cubicBezTo>
                    <a:pt x="54" y="79"/>
                    <a:pt x="54" y="79"/>
                    <a:pt x="54" y="79"/>
                  </a:cubicBezTo>
                  <a:cubicBezTo>
                    <a:pt x="54" y="79"/>
                    <a:pt x="147" y="11"/>
                    <a:pt x="148" y="10"/>
                  </a:cubicBezTo>
                  <a:cubicBezTo>
                    <a:pt x="150" y="9"/>
                    <a:pt x="151" y="11"/>
                    <a:pt x="150" y="12"/>
                  </a:cubicBezTo>
                  <a:cubicBezTo>
                    <a:pt x="149" y="13"/>
                    <a:pt x="83" y="85"/>
                    <a:pt x="83" y="85"/>
                  </a:cubicBezTo>
                  <a:cubicBezTo>
                    <a:pt x="83" y="85"/>
                    <a:pt x="83" y="85"/>
                    <a:pt x="83" y="85"/>
                  </a:cubicBezTo>
                  <a:cubicBezTo>
                    <a:pt x="79" y="89"/>
                    <a:pt x="79" y="89"/>
                    <a:pt x="79" y="89"/>
                  </a:cubicBezTo>
                  <a:cubicBezTo>
                    <a:pt x="84" y="92"/>
                    <a:pt x="84" y="92"/>
                    <a:pt x="84" y="92"/>
                  </a:cubicBezTo>
                  <a:cubicBezTo>
                    <a:pt x="84" y="92"/>
                    <a:pt x="84" y="92"/>
                    <a:pt x="84" y="92"/>
                  </a:cubicBezTo>
                  <a:cubicBezTo>
                    <a:pt x="84" y="92"/>
                    <a:pt x="124" y="113"/>
                    <a:pt x="127" y="115"/>
                  </a:cubicBezTo>
                  <a:cubicBezTo>
                    <a:pt x="129" y="116"/>
                    <a:pt x="132" y="115"/>
                    <a:pt x="133" y="112"/>
                  </a:cubicBezTo>
                  <a:cubicBezTo>
                    <a:pt x="134" y="108"/>
                    <a:pt x="158" y="7"/>
                    <a:pt x="158" y="5"/>
                  </a:cubicBezTo>
                  <a:cubicBezTo>
                    <a:pt x="159" y="2"/>
                    <a:pt x="157" y="0"/>
                    <a:pt x="154" y="1"/>
                  </a:cubicBezTo>
                  <a:close/>
                </a:path>
              </a:pathLst>
            </a:custGeom>
            <a:solidFill>
              <a:schemeClr val="bg1">
                <a:lumMod val="95000"/>
              </a:schemeClr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/>
            <a:lstStyle/>
            <a:p>
              <a:pPr algn="ctr" fontAlgn="base">
                <a:spcBef>
                  <a:spcPct val="0"/>
                </a:spcBef>
                <a:spcAft>
                  <a:spcPct val="0"/>
                </a:spcAft>
                <a:defRPr/>
              </a:pPr>
              <a:endParaRPr lang="en-US" sz="2800" kern="0" smtClean="0">
                <a:solidFill>
                  <a:srgbClr val="595959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Gill Sans" charset="0"/>
              </a:endParaRPr>
            </a:p>
          </p:txBody>
        </p:sp>
      </p:grpSp>
      <p:grpSp>
        <p:nvGrpSpPr>
          <p:cNvPr id="18" name="Group 41"/>
          <p:cNvGrpSpPr/>
          <p:nvPr/>
        </p:nvGrpSpPr>
        <p:grpSpPr bwMode="auto">
          <a:xfrm>
            <a:off x="4718296" y="2378511"/>
            <a:ext cx="1837078" cy="1007278"/>
            <a:chOff x="0" y="0"/>
            <a:chExt cx="2419" cy="1343"/>
          </a:xfrm>
        </p:grpSpPr>
        <p:sp>
          <p:nvSpPr>
            <p:cNvPr id="19" name="Rectangle 42"/>
            <p:cNvSpPr/>
            <p:nvPr/>
          </p:nvSpPr>
          <p:spPr bwMode="auto">
            <a:xfrm>
              <a:off x="0" y="0"/>
              <a:ext cx="2419" cy="352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12700">
                  <a:solidFill>
                    <a:schemeClr val="tx1"/>
                  </a:solidFill>
                  <a:miter lim="800000"/>
                  <a:headEnd type="none" w="med" len="med"/>
                  <a:tailEnd type="none" w="med" len="med"/>
                </a14:hiddenLine>
              </a:ext>
            </a:extLst>
          </p:spPr>
          <p:txBody>
            <a:bodyPr lIns="0" tIns="0" rIns="0" bIns="0" anchor="ctr"/>
            <a:lstStyle/>
            <a:p>
              <a:pPr fontAlgn="base">
                <a:lnSpc>
                  <a:spcPct val="70000"/>
                </a:lnSpc>
                <a:spcBef>
                  <a:spcPct val="0"/>
                </a:spcBef>
                <a:spcAft>
                  <a:spcPct val="0"/>
                </a:spcAft>
              </a:pPr>
              <a:r>
                <a:rPr lang="zh-CN" altLang="en-US" b="1" dirty="0">
                  <a:solidFill>
                    <a:srgbClr val="595959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cs typeface="Bebas Neue" charset="0"/>
                  <a:sym typeface="Bebas Neue" charset="0"/>
                </a:rPr>
                <a:t>单击此处添加标题</a:t>
              </a:r>
              <a:endParaRPr lang="en-US" b="1" dirty="0">
                <a:solidFill>
                  <a:srgbClr val="595959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Bebas Neue" charset="0"/>
                <a:sym typeface="Bebas Neue" charset="0"/>
              </a:endParaRPr>
            </a:p>
          </p:txBody>
        </p:sp>
        <p:sp>
          <p:nvSpPr>
            <p:cNvPr id="20" name="Rectangle 43"/>
            <p:cNvSpPr/>
            <p:nvPr/>
          </p:nvSpPr>
          <p:spPr bwMode="auto">
            <a:xfrm>
              <a:off x="0" y="304"/>
              <a:ext cx="2419" cy="1039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12700">
                  <a:solidFill>
                    <a:schemeClr val="tx1"/>
                  </a:solidFill>
                  <a:miter lim="800000"/>
                  <a:headEnd type="none" w="med" len="med"/>
                  <a:tailEnd type="none" w="med" len="med"/>
                </a14:hiddenLine>
              </a:ext>
            </a:extLst>
          </p:spPr>
          <p:txBody>
            <a:bodyPr lIns="0" tIns="0" rIns="0" bIns="0" anchor="t"/>
            <a:lstStyle/>
            <a:p>
              <a:pPr fontAlgn="base">
                <a:lnSpc>
                  <a:spcPct val="125000"/>
                </a:lnSpc>
                <a:spcBef>
                  <a:spcPct val="0"/>
                </a:spcBef>
                <a:spcAft>
                  <a:spcPct val="0"/>
                </a:spcAft>
              </a:pPr>
              <a:r>
                <a:rPr lang="zh-CN" altLang="en-US" sz="1400" dirty="0">
                  <a:solidFill>
                    <a:srgbClr val="595959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cs typeface="Lato Light" charset="0"/>
                  <a:sym typeface="Lato Light" charset="0"/>
                </a:rPr>
                <a:t>此处添加详细文本描述，建议与标题相关并符合整体语言</a:t>
              </a:r>
              <a:r>
                <a:rPr lang="zh-CN" altLang="en-US" sz="1400" dirty="0" smtClean="0">
                  <a:solidFill>
                    <a:srgbClr val="595959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cs typeface="Lato Light" charset="0"/>
                  <a:sym typeface="Lato Light" charset="0"/>
                </a:rPr>
                <a:t>风格</a:t>
              </a:r>
              <a:r>
                <a:rPr lang="en-US" altLang="zh-CN" sz="1400" dirty="0" smtClean="0">
                  <a:solidFill>
                    <a:srgbClr val="595959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cs typeface="Lato Light" charset="0"/>
                  <a:sym typeface="Lato Light" charset="0"/>
                </a:rPr>
                <a:t>.</a:t>
              </a:r>
              <a:endParaRPr lang="en-US" sz="1400" dirty="0">
                <a:solidFill>
                  <a:srgbClr val="595959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Lato Light" charset="0"/>
                <a:sym typeface="Lato Light" charset="0"/>
              </a:endParaRPr>
            </a:p>
          </p:txBody>
        </p:sp>
      </p:grpSp>
      <p:grpSp>
        <p:nvGrpSpPr>
          <p:cNvPr id="24" name="Group 41"/>
          <p:cNvGrpSpPr/>
          <p:nvPr/>
        </p:nvGrpSpPr>
        <p:grpSpPr bwMode="auto">
          <a:xfrm>
            <a:off x="4714051" y="4159259"/>
            <a:ext cx="1837078" cy="1007278"/>
            <a:chOff x="0" y="0"/>
            <a:chExt cx="2419" cy="1343"/>
          </a:xfrm>
        </p:grpSpPr>
        <p:sp>
          <p:nvSpPr>
            <p:cNvPr id="25" name="Rectangle 42"/>
            <p:cNvSpPr/>
            <p:nvPr/>
          </p:nvSpPr>
          <p:spPr bwMode="auto">
            <a:xfrm>
              <a:off x="0" y="0"/>
              <a:ext cx="2419" cy="352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12700">
                  <a:solidFill>
                    <a:schemeClr val="tx1"/>
                  </a:solidFill>
                  <a:miter lim="800000"/>
                  <a:headEnd type="none" w="med" len="med"/>
                  <a:tailEnd type="none" w="med" len="med"/>
                </a14:hiddenLine>
              </a:ext>
            </a:extLst>
          </p:spPr>
          <p:txBody>
            <a:bodyPr lIns="0" tIns="0" rIns="0" bIns="0" anchor="ctr"/>
            <a:lstStyle/>
            <a:p>
              <a:pPr fontAlgn="base">
                <a:lnSpc>
                  <a:spcPct val="70000"/>
                </a:lnSpc>
                <a:spcBef>
                  <a:spcPct val="0"/>
                </a:spcBef>
                <a:spcAft>
                  <a:spcPct val="0"/>
                </a:spcAft>
              </a:pPr>
              <a:r>
                <a:rPr lang="zh-CN" altLang="en-US" b="1" dirty="0">
                  <a:solidFill>
                    <a:srgbClr val="595959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cs typeface="Bebas Neue" charset="0"/>
                  <a:sym typeface="Bebas Neue" charset="0"/>
                </a:rPr>
                <a:t>单击此处添加标题</a:t>
              </a:r>
              <a:endParaRPr lang="en-US" b="1" dirty="0">
                <a:solidFill>
                  <a:srgbClr val="595959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Bebas Neue" charset="0"/>
                <a:sym typeface="Bebas Neue" charset="0"/>
              </a:endParaRPr>
            </a:p>
          </p:txBody>
        </p:sp>
        <p:sp>
          <p:nvSpPr>
            <p:cNvPr id="26" name="Rectangle 43"/>
            <p:cNvSpPr/>
            <p:nvPr/>
          </p:nvSpPr>
          <p:spPr bwMode="auto">
            <a:xfrm>
              <a:off x="0" y="304"/>
              <a:ext cx="2419" cy="1039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12700">
                  <a:solidFill>
                    <a:schemeClr val="tx1"/>
                  </a:solidFill>
                  <a:miter lim="800000"/>
                  <a:headEnd type="none" w="med" len="med"/>
                  <a:tailEnd type="none" w="med" len="med"/>
                </a14:hiddenLine>
              </a:ext>
            </a:extLst>
          </p:spPr>
          <p:txBody>
            <a:bodyPr lIns="0" tIns="0" rIns="0" bIns="0" anchor="t"/>
            <a:lstStyle/>
            <a:p>
              <a:pPr fontAlgn="base">
                <a:lnSpc>
                  <a:spcPct val="125000"/>
                </a:lnSpc>
                <a:spcBef>
                  <a:spcPct val="0"/>
                </a:spcBef>
                <a:spcAft>
                  <a:spcPct val="0"/>
                </a:spcAft>
              </a:pPr>
              <a:r>
                <a:rPr lang="zh-CN" altLang="en-US" sz="1400" dirty="0">
                  <a:solidFill>
                    <a:srgbClr val="595959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cs typeface="Lato Light" charset="0"/>
                  <a:sym typeface="Lato Light" charset="0"/>
                </a:rPr>
                <a:t>此处添加详细文本描述，建议与标题相关并符合整体语言</a:t>
              </a:r>
              <a:r>
                <a:rPr lang="zh-CN" altLang="en-US" sz="1400" dirty="0" smtClean="0">
                  <a:solidFill>
                    <a:srgbClr val="595959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cs typeface="Lato Light" charset="0"/>
                  <a:sym typeface="Lato Light" charset="0"/>
                </a:rPr>
                <a:t>风格</a:t>
              </a:r>
              <a:r>
                <a:rPr lang="en-US" altLang="zh-CN" sz="1400" dirty="0" smtClean="0">
                  <a:solidFill>
                    <a:srgbClr val="595959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cs typeface="Lato Light" charset="0"/>
                  <a:sym typeface="Lato Light" charset="0"/>
                </a:rPr>
                <a:t>.</a:t>
              </a:r>
              <a:endParaRPr lang="en-US" sz="1400" dirty="0">
                <a:solidFill>
                  <a:srgbClr val="595959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Lato Light" charset="0"/>
                <a:sym typeface="Lato Light" charset="0"/>
              </a:endParaRPr>
            </a:p>
          </p:txBody>
        </p:sp>
      </p:grpSp>
      <p:grpSp>
        <p:nvGrpSpPr>
          <p:cNvPr id="30" name="Group 41"/>
          <p:cNvGrpSpPr/>
          <p:nvPr/>
        </p:nvGrpSpPr>
        <p:grpSpPr bwMode="auto">
          <a:xfrm>
            <a:off x="1432246" y="4212919"/>
            <a:ext cx="1837078" cy="1007278"/>
            <a:chOff x="0" y="0"/>
            <a:chExt cx="2419" cy="1343"/>
          </a:xfrm>
        </p:grpSpPr>
        <p:sp>
          <p:nvSpPr>
            <p:cNvPr id="31" name="Rectangle 42"/>
            <p:cNvSpPr/>
            <p:nvPr/>
          </p:nvSpPr>
          <p:spPr bwMode="auto">
            <a:xfrm>
              <a:off x="0" y="0"/>
              <a:ext cx="2419" cy="352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12700">
                  <a:solidFill>
                    <a:schemeClr val="tx1"/>
                  </a:solidFill>
                  <a:miter lim="800000"/>
                  <a:headEnd type="none" w="med" len="med"/>
                  <a:tailEnd type="none" w="med" len="med"/>
                </a14:hiddenLine>
              </a:ext>
            </a:extLst>
          </p:spPr>
          <p:txBody>
            <a:bodyPr lIns="0" tIns="0" rIns="0" bIns="0" anchor="ctr"/>
            <a:lstStyle/>
            <a:p>
              <a:pPr fontAlgn="base">
                <a:lnSpc>
                  <a:spcPct val="70000"/>
                </a:lnSpc>
                <a:spcBef>
                  <a:spcPct val="0"/>
                </a:spcBef>
                <a:spcAft>
                  <a:spcPct val="0"/>
                </a:spcAft>
              </a:pPr>
              <a:r>
                <a:rPr lang="zh-CN" altLang="en-US" b="1" dirty="0">
                  <a:solidFill>
                    <a:srgbClr val="595959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cs typeface="Bebas Neue" charset="0"/>
                  <a:sym typeface="Bebas Neue" charset="0"/>
                </a:rPr>
                <a:t>单击此处添加标题</a:t>
              </a:r>
              <a:endParaRPr lang="en-US" b="1" dirty="0">
                <a:solidFill>
                  <a:srgbClr val="595959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Bebas Neue" charset="0"/>
                <a:sym typeface="Bebas Neue" charset="0"/>
              </a:endParaRPr>
            </a:p>
          </p:txBody>
        </p:sp>
        <p:sp>
          <p:nvSpPr>
            <p:cNvPr id="32" name="Rectangle 43"/>
            <p:cNvSpPr/>
            <p:nvPr/>
          </p:nvSpPr>
          <p:spPr bwMode="auto">
            <a:xfrm>
              <a:off x="0" y="304"/>
              <a:ext cx="2419" cy="1039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12700">
                  <a:solidFill>
                    <a:schemeClr val="tx1"/>
                  </a:solidFill>
                  <a:miter lim="800000"/>
                  <a:headEnd type="none" w="med" len="med"/>
                  <a:tailEnd type="none" w="med" len="med"/>
                </a14:hiddenLine>
              </a:ext>
            </a:extLst>
          </p:spPr>
          <p:txBody>
            <a:bodyPr lIns="0" tIns="0" rIns="0" bIns="0" anchor="t"/>
            <a:lstStyle/>
            <a:p>
              <a:pPr fontAlgn="base">
                <a:lnSpc>
                  <a:spcPct val="125000"/>
                </a:lnSpc>
                <a:spcBef>
                  <a:spcPct val="0"/>
                </a:spcBef>
                <a:spcAft>
                  <a:spcPct val="0"/>
                </a:spcAft>
              </a:pPr>
              <a:r>
                <a:rPr lang="zh-CN" altLang="en-US" sz="1400" dirty="0">
                  <a:solidFill>
                    <a:srgbClr val="595959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cs typeface="Lato Light" charset="0"/>
                  <a:sym typeface="Lato Light" charset="0"/>
                </a:rPr>
                <a:t>此处添加详细文本描述，建议与标题相关并符合整体语言</a:t>
              </a:r>
              <a:r>
                <a:rPr lang="zh-CN" altLang="en-US" sz="1400" dirty="0" smtClean="0">
                  <a:solidFill>
                    <a:srgbClr val="595959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cs typeface="Lato Light" charset="0"/>
                  <a:sym typeface="Lato Light" charset="0"/>
                </a:rPr>
                <a:t>风格</a:t>
              </a:r>
              <a:r>
                <a:rPr lang="en-US" altLang="zh-CN" sz="1400" dirty="0" smtClean="0">
                  <a:solidFill>
                    <a:srgbClr val="595959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cs typeface="Lato Light" charset="0"/>
                  <a:sym typeface="Lato Light" charset="0"/>
                </a:rPr>
                <a:t>.</a:t>
              </a:r>
              <a:endParaRPr lang="en-US" sz="1400" dirty="0">
                <a:solidFill>
                  <a:srgbClr val="595959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Lato Light" charset="0"/>
                <a:sym typeface="Lato Light" charset="0"/>
              </a:endParaRPr>
            </a:p>
          </p:txBody>
        </p:sp>
      </p:grpSp>
      <p:grpSp>
        <p:nvGrpSpPr>
          <p:cNvPr id="37" name="组合 36"/>
          <p:cNvGrpSpPr/>
          <p:nvPr/>
        </p:nvGrpSpPr>
        <p:grpSpPr>
          <a:xfrm>
            <a:off x="3877421" y="2391469"/>
            <a:ext cx="662231" cy="654020"/>
            <a:chOff x="3877421" y="2391469"/>
            <a:chExt cx="662231" cy="654020"/>
          </a:xfrm>
        </p:grpSpPr>
        <p:sp>
          <p:nvSpPr>
            <p:cNvPr id="22" name="Oval 51"/>
            <p:cNvSpPr/>
            <p:nvPr/>
          </p:nvSpPr>
          <p:spPr bwMode="auto">
            <a:xfrm>
              <a:off x="3877421" y="2391469"/>
              <a:ext cx="662231" cy="654020"/>
            </a:xfrm>
            <a:prstGeom prst="ellipse">
              <a:avLst/>
            </a:prstGeom>
            <a:solidFill>
              <a:srgbClr val="3F3F3F"/>
            </a:solidFill>
            <a:ln>
              <a:noFill/>
            </a:ln>
          </p:spPr>
          <p:txBody>
            <a:bodyPr lIns="0" tIns="0" rIns="0" bIns="0"/>
            <a:lstStyle/>
            <a:p>
              <a:pPr algn="ctr" fontAlgn="base">
                <a:spcBef>
                  <a:spcPct val="0"/>
                </a:spcBef>
                <a:spcAft>
                  <a:spcPct val="0"/>
                </a:spcAft>
                <a:defRPr/>
              </a:pPr>
              <a:endParaRPr lang="en-US" sz="2800" kern="0" smtClean="0">
                <a:solidFill>
                  <a:srgbClr val="595959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Gill Sans" charset="0"/>
              </a:endParaRPr>
            </a:p>
          </p:txBody>
        </p:sp>
        <p:sp>
          <p:nvSpPr>
            <p:cNvPr id="36" name="KSO_Shape"/>
            <p:cNvSpPr/>
            <p:nvPr/>
          </p:nvSpPr>
          <p:spPr>
            <a:xfrm>
              <a:off x="4038958" y="2574620"/>
              <a:ext cx="339156" cy="287718"/>
            </a:xfrm>
            <a:custGeom>
              <a:avLst/>
              <a:gdLst>
                <a:gd name="connsiteX0" fmla="*/ 3261356 w 3261356"/>
                <a:gd name="connsiteY0" fmla="*/ 1385789 h 2766950"/>
                <a:gd name="connsiteX1" fmla="*/ 3261356 w 3261356"/>
                <a:gd name="connsiteY1" fmla="*/ 2634211 h 2766950"/>
                <a:gd name="connsiteX2" fmla="*/ 3259675 w 3261356"/>
                <a:gd name="connsiteY2" fmla="*/ 2649333 h 2766950"/>
                <a:gd name="connsiteX3" fmla="*/ 3256313 w 3261356"/>
                <a:gd name="connsiteY3" fmla="*/ 2662775 h 2766950"/>
                <a:gd name="connsiteX4" fmla="*/ 3252951 w 3261356"/>
                <a:gd name="connsiteY4" fmla="*/ 2674537 h 2766950"/>
                <a:gd name="connsiteX5" fmla="*/ 3244545 w 3261356"/>
                <a:gd name="connsiteY5" fmla="*/ 2686298 h 2766950"/>
                <a:gd name="connsiteX6" fmla="*/ 3237821 w 3261356"/>
                <a:gd name="connsiteY6" fmla="*/ 2698060 h 2766950"/>
                <a:gd name="connsiteX7" fmla="*/ 3229415 w 3261356"/>
                <a:gd name="connsiteY7" fmla="*/ 2709822 h 2766950"/>
                <a:gd name="connsiteX8" fmla="*/ 3217647 w 3261356"/>
                <a:gd name="connsiteY8" fmla="*/ 2719903 h 2766950"/>
                <a:gd name="connsiteX9" fmla="*/ 3202517 w 3261356"/>
                <a:gd name="connsiteY9" fmla="*/ 2729985 h 2766950"/>
                <a:gd name="connsiteX10" fmla="*/ 3175619 w 3261356"/>
                <a:gd name="connsiteY10" fmla="*/ 2746787 h 2766950"/>
                <a:gd name="connsiteX11" fmla="*/ 3141997 w 3261356"/>
                <a:gd name="connsiteY11" fmla="*/ 2758549 h 2766950"/>
                <a:gd name="connsiteX12" fmla="*/ 3105013 w 3261356"/>
                <a:gd name="connsiteY12" fmla="*/ 2765270 h 2766950"/>
                <a:gd name="connsiteX13" fmla="*/ 3066347 w 3261356"/>
                <a:gd name="connsiteY13" fmla="*/ 2766950 h 2766950"/>
                <a:gd name="connsiteX14" fmla="*/ 196690 w 3261356"/>
                <a:gd name="connsiteY14" fmla="*/ 2766950 h 2766950"/>
                <a:gd name="connsiteX15" fmla="*/ 158024 w 3261356"/>
                <a:gd name="connsiteY15" fmla="*/ 2765270 h 2766950"/>
                <a:gd name="connsiteX16" fmla="*/ 121040 w 3261356"/>
                <a:gd name="connsiteY16" fmla="*/ 2758549 h 2766950"/>
                <a:gd name="connsiteX17" fmla="*/ 87418 w 3261356"/>
                <a:gd name="connsiteY17" fmla="*/ 2746787 h 2766950"/>
                <a:gd name="connsiteX18" fmla="*/ 57158 w 3261356"/>
                <a:gd name="connsiteY18" fmla="*/ 2729985 h 2766950"/>
                <a:gd name="connsiteX19" fmla="*/ 47071 w 3261356"/>
                <a:gd name="connsiteY19" fmla="*/ 2719903 h 2766950"/>
                <a:gd name="connsiteX20" fmla="*/ 35303 w 3261356"/>
                <a:gd name="connsiteY20" fmla="*/ 2709822 h 2766950"/>
                <a:gd name="connsiteX21" fmla="*/ 25217 w 3261356"/>
                <a:gd name="connsiteY21" fmla="*/ 2698060 h 2766950"/>
                <a:gd name="connsiteX22" fmla="*/ 16811 w 3261356"/>
                <a:gd name="connsiteY22" fmla="*/ 2686298 h 2766950"/>
                <a:gd name="connsiteX23" fmla="*/ 8405 w 3261356"/>
                <a:gd name="connsiteY23" fmla="*/ 2674537 h 2766950"/>
                <a:gd name="connsiteX24" fmla="*/ 5043 w 3261356"/>
                <a:gd name="connsiteY24" fmla="*/ 2662775 h 2766950"/>
                <a:gd name="connsiteX25" fmla="*/ 1681 w 3261356"/>
                <a:gd name="connsiteY25" fmla="*/ 2649333 h 2766950"/>
                <a:gd name="connsiteX26" fmla="*/ 0 w 3261356"/>
                <a:gd name="connsiteY26" fmla="*/ 2634211 h 2766950"/>
                <a:gd name="connsiteX27" fmla="*/ 0 w 3261356"/>
                <a:gd name="connsiteY27" fmla="*/ 1389150 h 2766950"/>
                <a:gd name="connsiteX28" fmla="*/ 196690 w 3261356"/>
                <a:gd name="connsiteY28" fmla="*/ 1441237 h 2766950"/>
                <a:gd name="connsiteX29" fmla="*/ 406829 w 3261356"/>
                <a:gd name="connsiteY29" fmla="*/ 1495005 h 2766950"/>
                <a:gd name="connsiteX30" fmla="*/ 660677 w 3261356"/>
                <a:gd name="connsiteY30" fmla="*/ 1555494 h 2766950"/>
                <a:gd name="connsiteX31" fmla="*/ 795165 w 3261356"/>
                <a:gd name="connsiteY31" fmla="*/ 1589099 h 2766950"/>
                <a:gd name="connsiteX32" fmla="*/ 933017 w 3261356"/>
                <a:gd name="connsiteY32" fmla="*/ 1619343 h 2766950"/>
                <a:gd name="connsiteX33" fmla="*/ 1067506 w 3261356"/>
                <a:gd name="connsiteY33" fmla="*/ 1646227 h 2766950"/>
                <a:gd name="connsiteX34" fmla="*/ 1200314 w 3261356"/>
                <a:gd name="connsiteY34" fmla="*/ 1671431 h 2766950"/>
                <a:gd name="connsiteX35" fmla="*/ 1326397 w 3261356"/>
                <a:gd name="connsiteY35" fmla="*/ 1693274 h 2766950"/>
                <a:gd name="connsiteX36" fmla="*/ 1442394 w 3261356"/>
                <a:gd name="connsiteY36" fmla="*/ 1708396 h 2766950"/>
                <a:gd name="connsiteX37" fmla="*/ 1544942 w 3261356"/>
                <a:gd name="connsiteY37" fmla="*/ 1720158 h 2766950"/>
                <a:gd name="connsiteX38" fmla="*/ 1588650 w 3261356"/>
                <a:gd name="connsiteY38" fmla="*/ 1723518 h 2766950"/>
                <a:gd name="connsiteX39" fmla="*/ 1630678 w 3261356"/>
                <a:gd name="connsiteY39" fmla="*/ 1725199 h 2766950"/>
                <a:gd name="connsiteX40" fmla="*/ 1672706 w 3261356"/>
                <a:gd name="connsiteY40" fmla="*/ 1723518 h 2766950"/>
                <a:gd name="connsiteX41" fmla="*/ 1719777 w 3261356"/>
                <a:gd name="connsiteY41" fmla="*/ 1720158 h 2766950"/>
                <a:gd name="connsiteX42" fmla="*/ 1820644 w 3261356"/>
                <a:gd name="connsiteY42" fmla="*/ 1708396 h 2766950"/>
                <a:gd name="connsiteX43" fmla="*/ 1934959 w 3261356"/>
                <a:gd name="connsiteY43" fmla="*/ 1693274 h 2766950"/>
                <a:gd name="connsiteX44" fmla="*/ 2061043 w 3261356"/>
                <a:gd name="connsiteY44" fmla="*/ 1671431 h 2766950"/>
                <a:gd name="connsiteX45" fmla="*/ 2193850 w 3261356"/>
                <a:gd name="connsiteY45" fmla="*/ 1646227 h 2766950"/>
                <a:gd name="connsiteX46" fmla="*/ 2330020 w 3261356"/>
                <a:gd name="connsiteY46" fmla="*/ 1615983 h 2766950"/>
                <a:gd name="connsiteX47" fmla="*/ 2466190 w 3261356"/>
                <a:gd name="connsiteY47" fmla="*/ 1585738 h 2766950"/>
                <a:gd name="connsiteX48" fmla="*/ 2602360 w 3261356"/>
                <a:gd name="connsiteY48" fmla="*/ 1553814 h 2766950"/>
                <a:gd name="connsiteX49" fmla="*/ 2854527 w 3261356"/>
                <a:gd name="connsiteY49" fmla="*/ 1493325 h 2766950"/>
                <a:gd name="connsiteX50" fmla="*/ 3066347 w 3261356"/>
                <a:gd name="connsiteY50" fmla="*/ 1437877 h 2766950"/>
                <a:gd name="connsiteX51" fmla="*/ 1508607 w 3261356"/>
                <a:gd name="connsiteY51" fmla="*/ 1206475 h 2766950"/>
                <a:gd name="connsiteX52" fmla="*/ 1417230 w 3261356"/>
                <a:gd name="connsiteY52" fmla="*/ 1297852 h 2766950"/>
                <a:gd name="connsiteX53" fmla="*/ 1417230 w 3261356"/>
                <a:gd name="connsiteY53" fmla="*/ 1314415 h 2766950"/>
                <a:gd name="connsiteX54" fmla="*/ 1508607 w 3261356"/>
                <a:gd name="connsiteY54" fmla="*/ 1405791 h 2766950"/>
                <a:gd name="connsiteX55" fmla="*/ 1752750 w 3261356"/>
                <a:gd name="connsiteY55" fmla="*/ 1405791 h 2766950"/>
                <a:gd name="connsiteX56" fmla="*/ 1844126 w 3261356"/>
                <a:gd name="connsiteY56" fmla="*/ 1314415 h 2766950"/>
                <a:gd name="connsiteX57" fmla="*/ 1844126 w 3261356"/>
                <a:gd name="connsiteY57" fmla="*/ 1297852 h 2766950"/>
                <a:gd name="connsiteX58" fmla="*/ 1752750 w 3261356"/>
                <a:gd name="connsiteY58" fmla="*/ 1206475 h 2766950"/>
                <a:gd name="connsiteX59" fmla="*/ 1630678 w 3261356"/>
                <a:gd name="connsiteY59" fmla="*/ 174304 h 2766950"/>
                <a:gd name="connsiteX60" fmla="*/ 1114624 w 3261356"/>
                <a:gd name="connsiteY60" fmla="*/ 469036 h 2766950"/>
                <a:gd name="connsiteX61" fmla="*/ 1111230 w 3261356"/>
                <a:gd name="connsiteY61" fmla="*/ 492633 h 2766950"/>
                <a:gd name="connsiteX62" fmla="*/ 2150126 w 3261356"/>
                <a:gd name="connsiteY62" fmla="*/ 492633 h 2766950"/>
                <a:gd name="connsiteX63" fmla="*/ 2146731 w 3261356"/>
                <a:gd name="connsiteY63" fmla="*/ 469036 h 2766950"/>
                <a:gd name="connsiteX64" fmla="*/ 1630678 w 3261356"/>
                <a:gd name="connsiteY64" fmla="*/ 174304 h 2766950"/>
                <a:gd name="connsiteX65" fmla="*/ 1630678 w 3261356"/>
                <a:gd name="connsiteY65" fmla="*/ 0 h 2766950"/>
                <a:gd name="connsiteX66" fmla="*/ 2269992 w 3261356"/>
                <a:gd name="connsiteY66" fmla="*/ 488510 h 2766950"/>
                <a:gd name="connsiteX67" fmla="*/ 2270238 w 3261356"/>
                <a:gd name="connsiteY67" fmla="*/ 492633 h 2766950"/>
                <a:gd name="connsiteX68" fmla="*/ 3066347 w 3261356"/>
                <a:gd name="connsiteY68" fmla="*/ 492633 h 2766950"/>
                <a:gd name="connsiteX69" fmla="*/ 3105012 w 3261356"/>
                <a:gd name="connsiteY69" fmla="*/ 494313 h 2766950"/>
                <a:gd name="connsiteX70" fmla="*/ 3141998 w 3261356"/>
                <a:gd name="connsiteY70" fmla="*/ 501035 h 2766950"/>
                <a:gd name="connsiteX71" fmla="*/ 3175621 w 3261356"/>
                <a:gd name="connsiteY71" fmla="*/ 512796 h 2766950"/>
                <a:gd name="connsiteX72" fmla="*/ 3202518 w 3261356"/>
                <a:gd name="connsiteY72" fmla="*/ 529599 h 2766950"/>
                <a:gd name="connsiteX73" fmla="*/ 3217649 w 3261356"/>
                <a:gd name="connsiteY73" fmla="*/ 539681 h 2766950"/>
                <a:gd name="connsiteX74" fmla="*/ 3229416 w 3261356"/>
                <a:gd name="connsiteY74" fmla="*/ 549763 h 2766950"/>
                <a:gd name="connsiteX75" fmla="*/ 3237821 w 3261356"/>
                <a:gd name="connsiteY75" fmla="*/ 561524 h 2766950"/>
                <a:gd name="connsiteX76" fmla="*/ 3244546 w 3261356"/>
                <a:gd name="connsiteY76" fmla="*/ 573285 h 2766950"/>
                <a:gd name="connsiteX77" fmla="*/ 3252951 w 3261356"/>
                <a:gd name="connsiteY77" fmla="*/ 585046 h 2766950"/>
                <a:gd name="connsiteX78" fmla="*/ 3256314 w 3261356"/>
                <a:gd name="connsiteY78" fmla="*/ 596807 h 2766950"/>
                <a:gd name="connsiteX79" fmla="*/ 3259676 w 3261356"/>
                <a:gd name="connsiteY79" fmla="*/ 610251 h 2766950"/>
                <a:gd name="connsiteX80" fmla="*/ 3261356 w 3261356"/>
                <a:gd name="connsiteY80" fmla="*/ 625372 h 2766950"/>
                <a:gd name="connsiteX81" fmla="*/ 3261356 w 3261356"/>
                <a:gd name="connsiteY81" fmla="*/ 1326877 h 2766950"/>
                <a:gd name="connsiteX82" fmla="*/ 3261353 w 3261356"/>
                <a:gd name="connsiteY82" fmla="*/ 1326877 h 2766950"/>
                <a:gd name="connsiteX83" fmla="*/ 3261350 w 3261356"/>
                <a:gd name="connsiteY83" fmla="*/ 1326880 h 2766950"/>
                <a:gd name="connsiteX84" fmla="*/ 3066350 w 3261356"/>
                <a:gd name="connsiteY84" fmla="*/ 1378964 h 2766950"/>
                <a:gd name="connsiteX85" fmla="*/ 2854531 w 3261356"/>
                <a:gd name="connsiteY85" fmla="*/ 1434413 h 2766950"/>
                <a:gd name="connsiteX86" fmla="*/ 2602365 w 3261356"/>
                <a:gd name="connsiteY86" fmla="*/ 1494902 h 2766950"/>
                <a:gd name="connsiteX87" fmla="*/ 2466193 w 3261356"/>
                <a:gd name="connsiteY87" fmla="*/ 1526826 h 2766950"/>
                <a:gd name="connsiteX88" fmla="*/ 2330026 w 3261356"/>
                <a:gd name="connsiteY88" fmla="*/ 1557071 h 2766950"/>
                <a:gd name="connsiteX89" fmla="*/ 2193854 w 3261356"/>
                <a:gd name="connsiteY89" fmla="*/ 1587315 h 2766950"/>
                <a:gd name="connsiteX90" fmla="*/ 2061046 w 3261356"/>
                <a:gd name="connsiteY90" fmla="*/ 1612517 h 2766950"/>
                <a:gd name="connsiteX91" fmla="*/ 1934963 w 3261356"/>
                <a:gd name="connsiteY91" fmla="*/ 1634360 h 2766950"/>
                <a:gd name="connsiteX92" fmla="*/ 1820647 w 3261356"/>
                <a:gd name="connsiteY92" fmla="*/ 1649484 h 2766950"/>
                <a:gd name="connsiteX93" fmla="*/ 1719781 w 3261356"/>
                <a:gd name="connsiteY93" fmla="*/ 1661245 h 2766950"/>
                <a:gd name="connsiteX94" fmla="*/ 1672711 w 3261356"/>
                <a:gd name="connsiteY94" fmla="*/ 1664604 h 2766950"/>
                <a:gd name="connsiteX95" fmla="*/ 1630683 w 3261356"/>
                <a:gd name="connsiteY95" fmla="*/ 1666287 h 2766950"/>
                <a:gd name="connsiteX96" fmla="*/ 1588655 w 3261356"/>
                <a:gd name="connsiteY96" fmla="*/ 1664604 h 2766950"/>
                <a:gd name="connsiteX97" fmla="*/ 1544944 w 3261356"/>
                <a:gd name="connsiteY97" fmla="*/ 1661245 h 2766950"/>
                <a:gd name="connsiteX98" fmla="*/ 1442396 w 3261356"/>
                <a:gd name="connsiteY98" fmla="*/ 1649484 h 2766950"/>
                <a:gd name="connsiteX99" fmla="*/ 1326400 w 3261356"/>
                <a:gd name="connsiteY99" fmla="*/ 1634360 h 2766950"/>
                <a:gd name="connsiteX100" fmla="*/ 1200317 w 3261356"/>
                <a:gd name="connsiteY100" fmla="*/ 1612517 h 2766950"/>
                <a:gd name="connsiteX101" fmla="*/ 1067508 w 3261356"/>
                <a:gd name="connsiteY101" fmla="*/ 1587315 h 2766950"/>
                <a:gd name="connsiteX102" fmla="*/ 933020 w 3261356"/>
                <a:gd name="connsiteY102" fmla="*/ 1560430 h 2766950"/>
                <a:gd name="connsiteX103" fmla="*/ 795169 w 3261356"/>
                <a:gd name="connsiteY103" fmla="*/ 1530186 h 2766950"/>
                <a:gd name="connsiteX104" fmla="*/ 660681 w 3261356"/>
                <a:gd name="connsiteY104" fmla="*/ 1496582 h 2766950"/>
                <a:gd name="connsiteX105" fmla="*/ 406834 w 3261356"/>
                <a:gd name="connsiteY105" fmla="*/ 1436093 h 2766950"/>
                <a:gd name="connsiteX106" fmla="*/ 196695 w 3261356"/>
                <a:gd name="connsiteY106" fmla="*/ 1382323 h 2766950"/>
                <a:gd name="connsiteX107" fmla="*/ 3 w 3261356"/>
                <a:gd name="connsiteY107" fmla="*/ 1330236 h 2766950"/>
                <a:gd name="connsiteX108" fmla="*/ 3 w 3261356"/>
                <a:gd name="connsiteY108" fmla="*/ 1332325 h 2766950"/>
                <a:gd name="connsiteX109" fmla="*/ 0 w 3261356"/>
                <a:gd name="connsiteY109" fmla="*/ 1332322 h 2766950"/>
                <a:gd name="connsiteX110" fmla="*/ 0 w 3261356"/>
                <a:gd name="connsiteY110" fmla="*/ 971511 h 2766950"/>
                <a:gd name="connsiteX111" fmla="*/ 0 w 3261356"/>
                <a:gd name="connsiteY111" fmla="*/ 625372 h 2766950"/>
                <a:gd name="connsiteX112" fmla="*/ 1683 w 3261356"/>
                <a:gd name="connsiteY112" fmla="*/ 610251 h 2766950"/>
                <a:gd name="connsiteX113" fmla="*/ 5046 w 3261356"/>
                <a:gd name="connsiteY113" fmla="*/ 596807 h 2766950"/>
                <a:gd name="connsiteX114" fmla="*/ 8405 w 3261356"/>
                <a:gd name="connsiteY114" fmla="*/ 585046 h 2766950"/>
                <a:gd name="connsiteX115" fmla="*/ 16813 w 3261356"/>
                <a:gd name="connsiteY115" fmla="*/ 573285 h 2766950"/>
                <a:gd name="connsiteX116" fmla="*/ 25218 w 3261356"/>
                <a:gd name="connsiteY116" fmla="*/ 561524 h 2766950"/>
                <a:gd name="connsiteX117" fmla="*/ 35303 w 3261356"/>
                <a:gd name="connsiteY117" fmla="*/ 549763 h 2766950"/>
                <a:gd name="connsiteX118" fmla="*/ 47073 w 3261356"/>
                <a:gd name="connsiteY118" fmla="*/ 539681 h 2766950"/>
                <a:gd name="connsiteX119" fmla="*/ 57158 w 3261356"/>
                <a:gd name="connsiteY119" fmla="*/ 529599 h 2766950"/>
                <a:gd name="connsiteX120" fmla="*/ 87418 w 3261356"/>
                <a:gd name="connsiteY120" fmla="*/ 512796 h 2766950"/>
                <a:gd name="connsiteX121" fmla="*/ 121041 w 3261356"/>
                <a:gd name="connsiteY121" fmla="*/ 501035 h 2766950"/>
                <a:gd name="connsiteX122" fmla="*/ 158027 w 3261356"/>
                <a:gd name="connsiteY122" fmla="*/ 494313 h 2766950"/>
                <a:gd name="connsiteX123" fmla="*/ 196692 w 3261356"/>
                <a:gd name="connsiteY123" fmla="*/ 492633 h 2766950"/>
                <a:gd name="connsiteX124" fmla="*/ 991117 w 3261356"/>
                <a:gd name="connsiteY124" fmla="*/ 492633 h 2766950"/>
                <a:gd name="connsiteX125" fmla="*/ 991363 w 3261356"/>
                <a:gd name="connsiteY125" fmla="*/ 488510 h 2766950"/>
                <a:gd name="connsiteX126" fmla="*/ 1630678 w 3261356"/>
                <a:gd name="connsiteY126" fmla="*/ 0 h 276695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  <a:cxn ang="0">
                  <a:pos x="connsiteX41" y="connsiteY41"/>
                </a:cxn>
                <a:cxn ang="0">
                  <a:pos x="connsiteX42" y="connsiteY42"/>
                </a:cxn>
                <a:cxn ang="0">
                  <a:pos x="connsiteX43" y="connsiteY43"/>
                </a:cxn>
                <a:cxn ang="0">
                  <a:pos x="connsiteX44" y="connsiteY44"/>
                </a:cxn>
                <a:cxn ang="0">
                  <a:pos x="connsiteX45" y="connsiteY45"/>
                </a:cxn>
                <a:cxn ang="0">
                  <a:pos x="connsiteX46" y="connsiteY46"/>
                </a:cxn>
                <a:cxn ang="0">
                  <a:pos x="connsiteX47" y="connsiteY47"/>
                </a:cxn>
                <a:cxn ang="0">
                  <a:pos x="connsiteX48" y="connsiteY48"/>
                </a:cxn>
                <a:cxn ang="0">
                  <a:pos x="connsiteX49" y="connsiteY49"/>
                </a:cxn>
                <a:cxn ang="0">
                  <a:pos x="connsiteX50" y="connsiteY50"/>
                </a:cxn>
                <a:cxn ang="0">
                  <a:pos x="connsiteX51" y="connsiteY51"/>
                </a:cxn>
                <a:cxn ang="0">
                  <a:pos x="connsiteX52" y="connsiteY52"/>
                </a:cxn>
                <a:cxn ang="0">
                  <a:pos x="connsiteX53" y="connsiteY53"/>
                </a:cxn>
                <a:cxn ang="0">
                  <a:pos x="connsiteX54" y="connsiteY54"/>
                </a:cxn>
                <a:cxn ang="0">
                  <a:pos x="connsiteX55" y="connsiteY55"/>
                </a:cxn>
                <a:cxn ang="0">
                  <a:pos x="connsiteX56" y="connsiteY56"/>
                </a:cxn>
                <a:cxn ang="0">
                  <a:pos x="connsiteX57" y="connsiteY57"/>
                </a:cxn>
                <a:cxn ang="0">
                  <a:pos x="connsiteX58" y="connsiteY58"/>
                </a:cxn>
                <a:cxn ang="0">
                  <a:pos x="connsiteX59" y="connsiteY59"/>
                </a:cxn>
                <a:cxn ang="0">
                  <a:pos x="connsiteX60" y="connsiteY60"/>
                </a:cxn>
                <a:cxn ang="0">
                  <a:pos x="connsiteX61" y="connsiteY61"/>
                </a:cxn>
                <a:cxn ang="0">
                  <a:pos x="connsiteX62" y="connsiteY62"/>
                </a:cxn>
                <a:cxn ang="0">
                  <a:pos x="connsiteX63" y="connsiteY63"/>
                </a:cxn>
                <a:cxn ang="0">
                  <a:pos x="connsiteX64" y="connsiteY64"/>
                </a:cxn>
                <a:cxn ang="0">
                  <a:pos x="connsiteX65" y="connsiteY65"/>
                </a:cxn>
                <a:cxn ang="0">
                  <a:pos x="connsiteX66" y="connsiteY66"/>
                </a:cxn>
                <a:cxn ang="0">
                  <a:pos x="connsiteX67" y="connsiteY67"/>
                </a:cxn>
                <a:cxn ang="0">
                  <a:pos x="connsiteX68" y="connsiteY68"/>
                </a:cxn>
                <a:cxn ang="0">
                  <a:pos x="connsiteX69" y="connsiteY69"/>
                </a:cxn>
                <a:cxn ang="0">
                  <a:pos x="connsiteX70" y="connsiteY70"/>
                </a:cxn>
                <a:cxn ang="0">
                  <a:pos x="connsiteX71" y="connsiteY71"/>
                </a:cxn>
                <a:cxn ang="0">
                  <a:pos x="connsiteX72" y="connsiteY72"/>
                </a:cxn>
                <a:cxn ang="0">
                  <a:pos x="connsiteX73" y="connsiteY73"/>
                </a:cxn>
                <a:cxn ang="0">
                  <a:pos x="connsiteX74" y="connsiteY74"/>
                </a:cxn>
                <a:cxn ang="0">
                  <a:pos x="connsiteX75" y="connsiteY75"/>
                </a:cxn>
                <a:cxn ang="0">
                  <a:pos x="connsiteX76" y="connsiteY76"/>
                </a:cxn>
                <a:cxn ang="0">
                  <a:pos x="connsiteX77" y="connsiteY77"/>
                </a:cxn>
                <a:cxn ang="0">
                  <a:pos x="connsiteX78" y="connsiteY78"/>
                </a:cxn>
                <a:cxn ang="0">
                  <a:pos x="connsiteX79" y="connsiteY79"/>
                </a:cxn>
                <a:cxn ang="0">
                  <a:pos x="connsiteX80" y="connsiteY80"/>
                </a:cxn>
                <a:cxn ang="0">
                  <a:pos x="connsiteX81" y="connsiteY81"/>
                </a:cxn>
                <a:cxn ang="0">
                  <a:pos x="connsiteX82" y="connsiteY82"/>
                </a:cxn>
                <a:cxn ang="0">
                  <a:pos x="connsiteX83" y="connsiteY83"/>
                </a:cxn>
                <a:cxn ang="0">
                  <a:pos x="connsiteX84" y="connsiteY84"/>
                </a:cxn>
                <a:cxn ang="0">
                  <a:pos x="connsiteX85" y="connsiteY85"/>
                </a:cxn>
                <a:cxn ang="0">
                  <a:pos x="connsiteX86" y="connsiteY86"/>
                </a:cxn>
                <a:cxn ang="0">
                  <a:pos x="connsiteX87" y="connsiteY87"/>
                </a:cxn>
                <a:cxn ang="0">
                  <a:pos x="connsiteX88" y="connsiteY88"/>
                </a:cxn>
                <a:cxn ang="0">
                  <a:pos x="connsiteX89" y="connsiteY89"/>
                </a:cxn>
                <a:cxn ang="0">
                  <a:pos x="connsiteX90" y="connsiteY90"/>
                </a:cxn>
                <a:cxn ang="0">
                  <a:pos x="connsiteX91" y="connsiteY91"/>
                </a:cxn>
                <a:cxn ang="0">
                  <a:pos x="connsiteX92" y="connsiteY92"/>
                </a:cxn>
                <a:cxn ang="0">
                  <a:pos x="connsiteX93" y="connsiteY93"/>
                </a:cxn>
                <a:cxn ang="0">
                  <a:pos x="connsiteX94" y="connsiteY94"/>
                </a:cxn>
                <a:cxn ang="0">
                  <a:pos x="connsiteX95" y="connsiteY95"/>
                </a:cxn>
                <a:cxn ang="0">
                  <a:pos x="connsiteX96" y="connsiteY96"/>
                </a:cxn>
                <a:cxn ang="0">
                  <a:pos x="connsiteX97" y="connsiteY97"/>
                </a:cxn>
                <a:cxn ang="0">
                  <a:pos x="connsiteX98" y="connsiteY98"/>
                </a:cxn>
                <a:cxn ang="0">
                  <a:pos x="connsiteX99" y="connsiteY99"/>
                </a:cxn>
                <a:cxn ang="0">
                  <a:pos x="connsiteX100" y="connsiteY100"/>
                </a:cxn>
                <a:cxn ang="0">
                  <a:pos x="connsiteX101" y="connsiteY101"/>
                </a:cxn>
                <a:cxn ang="0">
                  <a:pos x="connsiteX102" y="connsiteY102"/>
                </a:cxn>
                <a:cxn ang="0">
                  <a:pos x="connsiteX103" y="connsiteY103"/>
                </a:cxn>
                <a:cxn ang="0">
                  <a:pos x="connsiteX104" y="connsiteY104"/>
                </a:cxn>
                <a:cxn ang="0">
                  <a:pos x="connsiteX105" y="connsiteY105"/>
                </a:cxn>
                <a:cxn ang="0">
                  <a:pos x="connsiteX106" y="connsiteY106"/>
                </a:cxn>
                <a:cxn ang="0">
                  <a:pos x="connsiteX107" y="connsiteY107"/>
                </a:cxn>
                <a:cxn ang="0">
                  <a:pos x="connsiteX108" y="connsiteY108"/>
                </a:cxn>
                <a:cxn ang="0">
                  <a:pos x="connsiteX109" y="connsiteY109"/>
                </a:cxn>
                <a:cxn ang="0">
                  <a:pos x="connsiteX110" y="connsiteY110"/>
                </a:cxn>
                <a:cxn ang="0">
                  <a:pos x="connsiteX111" y="connsiteY111"/>
                </a:cxn>
                <a:cxn ang="0">
                  <a:pos x="connsiteX112" y="connsiteY112"/>
                </a:cxn>
                <a:cxn ang="0">
                  <a:pos x="connsiteX113" y="connsiteY113"/>
                </a:cxn>
                <a:cxn ang="0">
                  <a:pos x="connsiteX114" y="connsiteY114"/>
                </a:cxn>
                <a:cxn ang="0">
                  <a:pos x="connsiteX115" y="connsiteY115"/>
                </a:cxn>
                <a:cxn ang="0">
                  <a:pos x="connsiteX116" y="connsiteY116"/>
                </a:cxn>
                <a:cxn ang="0">
                  <a:pos x="connsiteX117" y="connsiteY117"/>
                </a:cxn>
                <a:cxn ang="0">
                  <a:pos x="connsiteX118" y="connsiteY118"/>
                </a:cxn>
                <a:cxn ang="0">
                  <a:pos x="connsiteX119" y="connsiteY119"/>
                </a:cxn>
                <a:cxn ang="0">
                  <a:pos x="connsiteX120" y="connsiteY120"/>
                </a:cxn>
                <a:cxn ang="0">
                  <a:pos x="connsiteX121" y="connsiteY121"/>
                </a:cxn>
                <a:cxn ang="0">
                  <a:pos x="connsiteX122" y="connsiteY122"/>
                </a:cxn>
                <a:cxn ang="0">
                  <a:pos x="connsiteX123" y="connsiteY123"/>
                </a:cxn>
                <a:cxn ang="0">
                  <a:pos x="connsiteX124" y="connsiteY124"/>
                </a:cxn>
                <a:cxn ang="0">
                  <a:pos x="connsiteX125" y="connsiteY125"/>
                </a:cxn>
                <a:cxn ang="0">
                  <a:pos x="connsiteX126" y="connsiteY126"/>
                </a:cxn>
              </a:cxnLst>
              <a:rect l="l" t="t" r="r" b="b"/>
              <a:pathLst>
                <a:path w="3261356" h="2766950">
                  <a:moveTo>
                    <a:pt x="3261356" y="1385789"/>
                  </a:moveTo>
                  <a:lnTo>
                    <a:pt x="3261356" y="2634211"/>
                  </a:lnTo>
                  <a:lnTo>
                    <a:pt x="3259675" y="2649333"/>
                  </a:lnTo>
                  <a:lnTo>
                    <a:pt x="3256313" y="2662775"/>
                  </a:lnTo>
                  <a:lnTo>
                    <a:pt x="3252951" y="2674537"/>
                  </a:lnTo>
                  <a:lnTo>
                    <a:pt x="3244545" y="2686298"/>
                  </a:lnTo>
                  <a:lnTo>
                    <a:pt x="3237821" y="2698060"/>
                  </a:lnTo>
                  <a:lnTo>
                    <a:pt x="3229415" y="2709822"/>
                  </a:lnTo>
                  <a:lnTo>
                    <a:pt x="3217647" y="2719903"/>
                  </a:lnTo>
                  <a:lnTo>
                    <a:pt x="3202517" y="2729985"/>
                  </a:lnTo>
                  <a:lnTo>
                    <a:pt x="3175619" y="2746787"/>
                  </a:lnTo>
                  <a:lnTo>
                    <a:pt x="3141997" y="2758549"/>
                  </a:lnTo>
                  <a:lnTo>
                    <a:pt x="3105013" y="2765270"/>
                  </a:lnTo>
                  <a:lnTo>
                    <a:pt x="3066347" y="2766950"/>
                  </a:lnTo>
                  <a:lnTo>
                    <a:pt x="196690" y="2766950"/>
                  </a:lnTo>
                  <a:lnTo>
                    <a:pt x="158024" y="2765270"/>
                  </a:lnTo>
                  <a:lnTo>
                    <a:pt x="121040" y="2758549"/>
                  </a:lnTo>
                  <a:lnTo>
                    <a:pt x="87418" y="2746787"/>
                  </a:lnTo>
                  <a:lnTo>
                    <a:pt x="57158" y="2729985"/>
                  </a:lnTo>
                  <a:lnTo>
                    <a:pt x="47071" y="2719903"/>
                  </a:lnTo>
                  <a:lnTo>
                    <a:pt x="35303" y="2709822"/>
                  </a:lnTo>
                  <a:lnTo>
                    <a:pt x="25217" y="2698060"/>
                  </a:lnTo>
                  <a:lnTo>
                    <a:pt x="16811" y="2686298"/>
                  </a:lnTo>
                  <a:lnTo>
                    <a:pt x="8405" y="2674537"/>
                  </a:lnTo>
                  <a:lnTo>
                    <a:pt x="5043" y="2662775"/>
                  </a:lnTo>
                  <a:lnTo>
                    <a:pt x="1681" y="2649333"/>
                  </a:lnTo>
                  <a:lnTo>
                    <a:pt x="0" y="2634211"/>
                  </a:lnTo>
                  <a:lnTo>
                    <a:pt x="0" y="1389150"/>
                  </a:lnTo>
                  <a:lnTo>
                    <a:pt x="196690" y="1441237"/>
                  </a:lnTo>
                  <a:lnTo>
                    <a:pt x="406829" y="1495005"/>
                  </a:lnTo>
                  <a:lnTo>
                    <a:pt x="660677" y="1555494"/>
                  </a:lnTo>
                  <a:lnTo>
                    <a:pt x="795165" y="1589099"/>
                  </a:lnTo>
                  <a:lnTo>
                    <a:pt x="933017" y="1619343"/>
                  </a:lnTo>
                  <a:lnTo>
                    <a:pt x="1067506" y="1646227"/>
                  </a:lnTo>
                  <a:lnTo>
                    <a:pt x="1200314" y="1671431"/>
                  </a:lnTo>
                  <a:lnTo>
                    <a:pt x="1326397" y="1693274"/>
                  </a:lnTo>
                  <a:lnTo>
                    <a:pt x="1442394" y="1708396"/>
                  </a:lnTo>
                  <a:lnTo>
                    <a:pt x="1544942" y="1720158"/>
                  </a:lnTo>
                  <a:lnTo>
                    <a:pt x="1588650" y="1723518"/>
                  </a:lnTo>
                  <a:lnTo>
                    <a:pt x="1630678" y="1725199"/>
                  </a:lnTo>
                  <a:lnTo>
                    <a:pt x="1672706" y="1723518"/>
                  </a:lnTo>
                  <a:lnTo>
                    <a:pt x="1719777" y="1720158"/>
                  </a:lnTo>
                  <a:lnTo>
                    <a:pt x="1820644" y="1708396"/>
                  </a:lnTo>
                  <a:lnTo>
                    <a:pt x="1934959" y="1693274"/>
                  </a:lnTo>
                  <a:lnTo>
                    <a:pt x="2061043" y="1671431"/>
                  </a:lnTo>
                  <a:lnTo>
                    <a:pt x="2193850" y="1646227"/>
                  </a:lnTo>
                  <a:lnTo>
                    <a:pt x="2330020" y="1615983"/>
                  </a:lnTo>
                  <a:lnTo>
                    <a:pt x="2466190" y="1585738"/>
                  </a:lnTo>
                  <a:lnTo>
                    <a:pt x="2602360" y="1553814"/>
                  </a:lnTo>
                  <a:lnTo>
                    <a:pt x="2854527" y="1493325"/>
                  </a:lnTo>
                  <a:lnTo>
                    <a:pt x="3066347" y="1437877"/>
                  </a:lnTo>
                  <a:close/>
                  <a:moveTo>
                    <a:pt x="1508607" y="1206475"/>
                  </a:moveTo>
                  <a:cubicBezTo>
                    <a:pt x="1458141" y="1206475"/>
                    <a:pt x="1417230" y="1247386"/>
                    <a:pt x="1417230" y="1297852"/>
                  </a:cubicBezTo>
                  <a:lnTo>
                    <a:pt x="1417230" y="1314415"/>
                  </a:lnTo>
                  <a:cubicBezTo>
                    <a:pt x="1417230" y="1364881"/>
                    <a:pt x="1458141" y="1405791"/>
                    <a:pt x="1508607" y="1405791"/>
                  </a:cubicBezTo>
                  <a:lnTo>
                    <a:pt x="1752750" y="1405791"/>
                  </a:lnTo>
                  <a:cubicBezTo>
                    <a:pt x="1803215" y="1405791"/>
                    <a:pt x="1844126" y="1364881"/>
                    <a:pt x="1844126" y="1314415"/>
                  </a:cubicBezTo>
                  <a:lnTo>
                    <a:pt x="1844126" y="1297852"/>
                  </a:lnTo>
                  <a:cubicBezTo>
                    <a:pt x="1844126" y="1247386"/>
                    <a:pt x="1803215" y="1206475"/>
                    <a:pt x="1752750" y="1206475"/>
                  </a:cubicBezTo>
                  <a:close/>
                  <a:moveTo>
                    <a:pt x="1630678" y="174304"/>
                  </a:moveTo>
                  <a:cubicBezTo>
                    <a:pt x="1376124" y="174304"/>
                    <a:pt x="1163742" y="300833"/>
                    <a:pt x="1114624" y="469036"/>
                  </a:cubicBezTo>
                  <a:lnTo>
                    <a:pt x="1111230" y="492633"/>
                  </a:lnTo>
                  <a:lnTo>
                    <a:pt x="2150126" y="492633"/>
                  </a:lnTo>
                  <a:lnTo>
                    <a:pt x="2146731" y="469036"/>
                  </a:lnTo>
                  <a:cubicBezTo>
                    <a:pt x="2097613" y="300833"/>
                    <a:pt x="1885231" y="174304"/>
                    <a:pt x="1630678" y="174304"/>
                  </a:cubicBezTo>
                  <a:close/>
                  <a:moveTo>
                    <a:pt x="1630678" y="0"/>
                  </a:moveTo>
                  <a:cubicBezTo>
                    <a:pt x="1963411" y="0"/>
                    <a:pt x="2237083" y="214121"/>
                    <a:pt x="2269992" y="488510"/>
                  </a:cubicBezTo>
                  <a:lnTo>
                    <a:pt x="2270238" y="492633"/>
                  </a:lnTo>
                  <a:lnTo>
                    <a:pt x="3066347" y="492633"/>
                  </a:lnTo>
                  <a:lnTo>
                    <a:pt x="3105012" y="494313"/>
                  </a:lnTo>
                  <a:lnTo>
                    <a:pt x="3141998" y="501035"/>
                  </a:lnTo>
                  <a:lnTo>
                    <a:pt x="3175621" y="512796"/>
                  </a:lnTo>
                  <a:lnTo>
                    <a:pt x="3202518" y="529599"/>
                  </a:lnTo>
                  <a:lnTo>
                    <a:pt x="3217649" y="539681"/>
                  </a:lnTo>
                  <a:lnTo>
                    <a:pt x="3229416" y="549763"/>
                  </a:lnTo>
                  <a:lnTo>
                    <a:pt x="3237821" y="561524"/>
                  </a:lnTo>
                  <a:lnTo>
                    <a:pt x="3244546" y="573285"/>
                  </a:lnTo>
                  <a:lnTo>
                    <a:pt x="3252951" y="585046"/>
                  </a:lnTo>
                  <a:lnTo>
                    <a:pt x="3256314" y="596807"/>
                  </a:lnTo>
                  <a:lnTo>
                    <a:pt x="3259676" y="610251"/>
                  </a:lnTo>
                  <a:lnTo>
                    <a:pt x="3261356" y="625372"/>
                  </a:lnTo>
                  <a:lnTo>
                    <a:pt x="3261356" y="1326877"/>
                  </a:lnTo>
                  <a:lnTo>
                    <a:pt x="3261353" y="1326877"/>
                  </a:lnTo>
                  <a:lnTo>
                    <a:pt x="3261350" y="1326880"/>
                  </a:lnTo>
                  <a:lnTo>
                    <a:pt x="3066350" y="1378964"/>
                  </a:lnTo>
                  <a:lnTo>
                    <a:pt x="2854531" y="1434413"/>
                  </a:lnTo>
                  <a:lnTo>
                    <a:pt x="2602365" y="1494902"/>
                  </a:lnTo>
                  <a:lnTo>
                    <a:pt x="2466193" y="1526826"/>
                  </a:lnTo>
                  <a:lnTo>
                    <a:pt x="2330026" y="1557071"/>
                  </a:lnTo>
                  <a:lnTo>
                    <a:pt x="2193854" y="1587315"/>
                  </a:lnTo>
                  <a:lnTo>
                    <a:pt x="2061046" y="1612517"/>
                  </a:lnTo>
                  <a:lnTo>
                    <a:pt x="1934963" y="1634360"/>
                  </a:lnTo>
                  <a:lnTo>
                    <a:pt x="1820647" y="1649484"/>
                  </a:lnTo>
                  <a:lnTo>
                    <a:pt x="1719781" y="1661245"/>
                  </a:lnTo>
                  <a:lnTo>
                    <a:pt x="1672711" y="1664604"/>
                  </a:lnTo>
                  <a:lnTo>
                    <a:pt x="1630683" y="1666287"/>
                  </a:lnTo>
                  <a:lnTo>
                    <a:pt x="1588655" y="1664604"/>
                  </a:lnTo>
                  <a:lnTo>
                    <a:pt x="1544944" y="1661245"/>
                  </a:lnTo>
                  <a:lnTo>
                    <a:pt x="1442396" y="1649484"/>
                  </a:lnTo>
                  <a:lnTo>
                    <a:pt x="1326400" y="1634360"/>
                  </a:lnTo>
                  <a:lnTo>
                    <a:pt x="1200317" y="1612517"/>
                  </a:lnTo>
                  <a:lnTo>
                    <a:pt x="1067508" y="1587315"/>
                  </a:lnTo>
                  <a:lnTo>
                    <a:pt x="933020" y="1560430"/>
                  </a:lnTo>
                  <a:lnTo>
                    <a:pt x="795169" y="1530186"/>
                  </a:lnTo>
                  <a:lnTo>
                    <a:pt x="660681" y="1496582"/>
                  </a:lnTo>
                  <a:lnTo>
                    <a:pt x="406834" y="1436093"/>
                  </a:lnTo>
                  <a:lnTo>
                    <a:pt x="196695" y="1382323"/>
                  </a:lnTo>
                  <a:lnTo>
                    <a:pt x="3" y="1330236"/>
                  </a:lnTo>
                  <a:lnTo>
                    <a:pt x="3" y="1332325"/>
                  </a:lnTo>
                  <a:lnTo>
                    <a:pt x="0" y="1332322"/>
                  </a:lnTo>
                  <a:lnTo>
                    <a:pt x="0" y="971511"/>
                  </a:lnTo>
                  <a:lnTo>
                    <a:pt x="0" y="625372"/>
                  </a:lnTo>
                  <a:lnTo>
                    <a:pt x="1683" y="610251"/>
                  </a:lnTo>
                  <a:lnTo>
                    <a:pt x="5046" y="596807"/>
                  </a:lnTo>
                  <a:lnTo>
                    <a:pt x="8405" y="585046"/>
                  </a:lnTo>
                  <a:lnTo>
                    <a:pt x="16813" y="573285"/>
                  </a:lnTo>
                  <a:lnTo>
                    <a:pt x="25218" y="561524"/>
                  </a:lnTo>
                  <a:lnTo>
                    <a:pt x="35303" y="549763"/>
                  </a:lnTo>
                  <a:lnTo>
                    <a:pt x="47073" y="539681"/>
                  </a:lnTo>
                  <a:lnTo>
                    <a:pt x="57158" y="529599"/>
                  </a:lnTo>
                  <a:lnTo>
                    <a:pt x="87418" y="512796"/>
                  </a:lnTo>
                  <a:lnTo>
                    <a:pt x="121041" y="501035"/>
                  </a:lnTo>
                  <a:lnTo>
                    <a:pt x="158027" y="494313"/>
                  </a:lnTo>
                  <a:lnTo>
                    <a:pt x="196692" y="492633"/>
                  </a:lnTo>
                  <a:lnTo>
                    <a:pt x="991117" y="492633"/>
                  </a:lnTo>
                  <a:lnTo>
                    <a:pt x="991363" y="488510"/>
                  </a:lnTo>
                  <a:cubicBezTo>
                    <a:pt x="1024272" y="214121"/>
                    <a:pt x="1297944" y="0"/>
                    <a:pt x="1630678" y="0"/>
                  </a:cubicBezTo>
                  <a:close/>
                </a:path>
              </a:pathLst>
            </a:custGeom>
            <a:solidFill>
              <a:schemeClr val="bg1">
                <a:lumMod val="9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>
              <a:scene3d>
                <a:camera prst="orthographicFront"/>
                <a:lightRig rig="threePt" dir="t"/>
              </a:scene3d>
              <a:sp3d>
                <a:contourClr>
                  <a:srgbClr val="FFFFFF"/>
                </a:contourClr>
              </a:sp3d>
            </a:bodyPr>
            <a:lstStyle>
              <a:defPPr>
                <a:defRPr lang="zh-CN"/>
              </a:defPPr>
              <a:lvl1pPr algn="l" rtl="0" eaLnBrk="0" fontAlgn="base" hangingPunct="0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1pPr>
              <a:lvl2pPr marL="457200" algn="l" rtl="0" eaLnBrk="0" fontAlgn="base" hangingPunct="0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2pPr>
              <a:lvl3pPr marL="914400" algn="l" rtl="0" eaLnBrk="0" fontAlgn="base" hangingPunct="0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3pPr>
              <a:lvl4pPr marL="1371600" algn="l" rtl="0" eaLnBrk="0" fontAlgn="base" hangingPunct="0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4pPr>
              <a:lvl5pPr marL="1828800" algn="l" rtl="0" eaLnBrk="0" fontAlgn="base" hangingPunct="0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endParaRPr lang="zh-CN" altLang="en-US">
                <a:solidFill>
                  <a:srgbClr val="FFFFFF"/>
                </a:solidFill>
              </a:endParaRPr>
            </a:p>
          </p:txBody>
        </p:sp>
      </p:grpSp>
      <p:grpSp>
        <p:nvGrpSpPr>
          <p:cNvPr id="39" name="组合 38"/>
          <p:cNvGrpSpPr/>
          <p:nvPr/>
        </p:nvGrpSpPr>
        <p:grpSpPr>
          <a:xfrm>
            <a:off x="572319" y="4225872"/>
            <a:ext cx="662230" cy="654019"/>
            <a:chOff x="572319" y="4225872"/>
            <a:chExt cx="662230" cy="654019"/>
          </a:xfrm>
        </p:grpSpPr>
        <p:sp>
          <p:nvSpPr>
            <p:cNvPr id="28" name="Oval 51"/>
            <p:cNvSpPr/>
            <p:nvPr/>
          </p:nvSpPr>
          <p:spPr bwMode="auto">
            <a:xfrm>
              <a:off x="572319" y="4225872"/>
              <a:ext cx="662230" cy="654019"/>
            </a:xfrm>
            <a:prstGeom prst="ellipse">
              <a:avLst/>
            </a:prstGeom>
            <a:solidFill>
              <a:srgbClr val="3F3F3F"/>
            </a:solidFill>
            <a:ln>
              <a:noFill/>
            </a:ln>
          </p:spPr>
          <p:txBody>
            <a:bodyPr lIns="0" tIns="0" rIns="0" bIns="0"/>
            <a:lstStyle/>
            <a:p>
              <a:pPr algn="ctr" fontAlgn="base">
                <a:spcBef>
                  <a:spcPct val="0"/>
                </a:spcBef>
                <a:spcAft>
                  <a:spcPct val="0"/>
                </a:spcAft>
                <a:defRPr/>
              </a:pPr>
              <a:endParaRPr lang="en-US" sz="2800" kern="0" smtClean="0">
                <a:solidFill>
                  <a:srgbClr val="595959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Gill Sans" charset="0"/>
              </a:endParaRPr>
            </a:p>
          </p:txBody>
        </p:sp>
        <p:sp>
          <p:nvSpPr>
            <p:cNvPr id="38" name="KSO_Shape"/>
            <p:cNvSpPr/>
            <p:nvPr/>
          </p:nvSpPr>
          <p:spPr>
            <a:xfrm>
              <a:off x="794664" y="4372101"/>
              <a:ext cx="217539" cy="361560"/>
            </a:xfrm>
            <a:custGeom>
              <a:avLst/>
              <a:gdLst>
                <a:gd name="connsiteX0" fmla="*/ 588566 w 1536700"/>
                <a:gd name="connsiteY0" fmla="*/ 2172931 h 2555648"/>
                <a:gd name="connsiteX1" fmla="*/ 588566 w 1536700"/>
                <a:gd name="connsiteY1" fmla="*/ 2232462 h 2555648"/>
                <a:gd name="connsiteX2" fmla="*/ 948135 w 1536700"/>
                <a:gd name="connsiteY2" fmla="*/ 2232462 h 2555648"/>
                <a:gd name="connsiteX3" fmla="*/ 948135 w 1536700"/>
                <a:gd name="connsiteY3" fmla="*/ 2172931 h 2555648"/>
                <a:gd name="connsiteX4" fmla="*/ 588566 w 1536700"/>
                <a:gd name="connsiteY4" fmla="*/ 2014319 h 2555648"/>
                <a:gd name="connsiteX5" fmla="*/ 588566 w 1536700"/>
                <a:gd name="connsiteY5" fmla="*/ 2073850 h 2555648"/>
                <a:gd name="connsiteX6" fmla="*/ 948135 w 1536700"/>
                <a:gd name="connsiteY6" fmla="*/ 2073850 h 2555648"/>
                <a:gd name="connsiteX7" fmla="*/ 948135 w 1536700"/>
                <a:gd name="connsiteY7" fmla="*/ 2014319 h 2555648"/>
                <a:gd name="connsiteX8" fmla="*/ 439655 w 1536700"/>
                <a:gd name="connsiteY8" fmla="*/ 1865655 h 2555648"/>
                <a:gd name="connsiteX9" fmla="*/ 1097045 w 1536700"/>
                <a:gd name="connsiteY9" fmla="*/ 1865655 h 2555648"/>
                <a:gd name="connsiteX10" fmla="*/ 1189236 w 1536700"/>
                <a:gd name="connsiteY10" fmla="*/ 1953225 h 2555648"/>
                <a:gd name="connsiteX11" fmla="*/ 1097045 w 1536700"/>
                <a:gd name="connsiteY11" fmla="*/ 2040795 h 2555648"/>
                <a:gd name="connsiteX12" fmla="*/ 1189236 w 1536700"/>
                <a:gd name="connsiteY12" fmla="*/ 2128365 h 2555648"/>
                <a:gd name="connsiteX13" fmla="*/ 1097045 w 1536700"/>
                <a:gd name="connsiteY13" fmla="*/ 2215935 h 2555648"/>
                <a:gd name="connsiteX14" fmla="*/ 1189236 w 1536700"/>
                <a:gd name="connsiteY14" fmla="*/ 2303505 h 2555648"/>
                <a:gd name="connsiteX15" fmla="*/ 1097045 w 1536700"/>
                <a:gd name="connsiteY15" fmla="*/ 2391075 h 2555648"/>
                <a:gd name="connsiteX16" fmla="*/ 948071 w 1536700"/>
                <a:gd name="connsiteY16" fmla="*/ 2391075 h 2555648"/>
                <a:gd name="connsiteX17" fmla="*/ 937297 w 1536700"/>
                <a:gd name="connsiteY17" fmla="*/ 2444188 h 2555648"/>
                <a:gd name="connsiteX18" fmla="*/ 768350 w 1536700"/>
                <a:gd name="connsiteY18" fmla="*/ 2555648 h 2555648"/>
                <a:gd name="connsiteX19" fmla="*/ 599403 w 1536700"/>
                <a:gd name="connsiteY19" fmla="*/ 2444188 h 2555648"/>
                <a:gd name="connsiteX20" fmla="*/ 588630 w 1536700"/>
                <a:gd name="connsiteY20" fmla="*/ 2391075 h 2555648"/>
                <a:gd name="connsiteX21" fmla="*/ 439655 w 1536700"/>
                <a:gd name="connsiteY21" fmla="*/ 2391075 h 2555648"/>
                <a:gd name="connsiteX22" fmla="*/ 347464 w 1536700"/>
                <a:gd name="connsiteY22" fmla="*/ 2303505 h 2555648"/>
                <a:gd name="connsiteX23" fmla="*/ 439655 w 1536700"/>
                <a:gd name="connsiteY23" fmla="*/ 2215935 h 2555648"/>
                <a:gd name="connsiteX24" fmla="*/ 347464 w 1536700"/>
                <a:gd name="connsiteY24" fmla="*/ 2128365 h 2555648"/>
                <a:gd name="connsiteX25" fmla="*/ 439655 w 1536700"/>
                <a:gd name="connsiteY25" fmla="*/ 2040795 h 2555648"/>
                <a:gd name="connsiteX26" fmla="*/ 347464 w 1536700"/>
                <a:gd name="connsiteY26" fmla="*/ 1953225 h 2555648"/>
                <a:gd name="connsiteX27" fmla="*/ 439655 w 1536700"/>
                <a:gd name="connsiteY27" fmla="*/ 1865655 h 2555648"/>
                <a:gd name="connsiteX28" fmla="*/ 768350 w 1536700"/>
                <a:gd name="connsiteY28" fmla="*/ 0 h 2555648"/>
                <a:gd name="connsiteX29" fmla="*/ 1536700 w 1536700"/>
                <a:gd name="connsiteY29" fmla="*/ 770343 h 2555648"/>
                <a:gd name="connsiteX30" fmla="*/ 1521090 w 1536700"/>
                <a:gd name="connsiteY30" fmla="*/ 925594 h 2555648"/>
                <a:gd name="connsiteX31" fmla="*/ 1491688 w 1536700"/>
                <a:gd name="connsiteY31" fmla="*/ 1020556 h 2555648"/>
                <a:gd name="connsiteX32" fmla="*/ 1491950 w 1536700"/>
                <a:gd name="connsiteY32" fmla="*/ 1020556 h 2555648"/>
                <a:gd name="connsiteX33" fmla="*/ 1140478 w 1536700"/>
                <a:gd name="connsiteY33" fmla="*/ 1823920 h 2555648"/>
                <a:gd name="connsiteX34" fmla="*/ 396222 w 1536700"/>
                <a:gd name="connsiteY34" fmla="*/ 1823920 h 2555648"/>
                <a:gd name="connsiteX35" fmla="*/ 44750 w 1536700"/>
                <a:gd name="connsiteY35" fmla="*/ 1020556 h 2555648"/>
                <a:gd name="connsiteX36" fmla="*/ 45012 w 1536700"/>
                <a:gd name="connsiteY36" fmla="*/ 1020556 h 2555648"/>
                <a:gd name="connsiteX37" fmla="*/ 15610 w 1536700"/>
                <a:gd name="connsiteY37" fmla="*/ 925594 h 2555648"/>
                <a:gd name="connsiteX38" fmla="*/ 0 w 1536700"/>
                <a:gd name="connsiteY38" fmla="*/ 770343 h 2555648"/>
                <a:gd name="connsiteX39" fmla="*/ 768350 w 1536700"/>
                <a:gd name="connsiteY39" fmla="*/ 0 h 255564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</a:cxnLst>
              <a:rect l="l" t="t" r="r" b="b"/>
              <a:pathLst>
                <a:path w="1536700" h="2555648">
                  <a:moveTo>
                    <a:pt x="588566" y="2172931"/>
                  </a:moveTo>
                  <a:lnTo>
                    <a:pt x="588566" y="2232462"/>
                  </a:lnTo>
                  <a:lnTo>
                    <a:pt x="948135" y="2232462"/>
                  </a:lnTo>
                  <a:lnTo>
                    <a:pt x="948135" y="2172931"/>
                  </a:lnTo>
                  <a:close/>
                  <a:moveTo>
                    <a:pt x="588566" y="2014319"/>
                  </a:moveTo>
                  <a:lnTo>
                    <a:pt x="588566" y="2073850"/>
                  </a:lnTo>
                  <a:lnTo>
                    <a:pt x="948135" y="2073850"/>
                  </a:lnTo>
                  <a:lnTo>
                    <a:pt x="948135" y="2014319"/>
                  </a:lnTo>
                  <a:close/>
                  <a:moveTo>
                    <a:pt x="439655" y="1865655"/>
                  </a:moveTo>
                  <a:lnTo>
                    <a:pt x="1097045" y="1865655"/>
                  </a:lnTo>
                  <a:cubicBezTo>
                    <a:pt x="1147961" y="1865655"/>
                    <a:pt x="1189236" y="1904861"/>
                    <a:pt x="1189236" y="1953225"/>
                  </a:cubicBezTo>
                  <a:cubicBezTo>
                    <a:pt x="1189236" y="2001589"/>
                    <a:pt x="1147961" y="2040795"/>
                    <a:pt x="1097045" y="2040795"/>
                  </a:cubicBezTo>
                  <a:cubicBezTo>
                    <a:pt x="1147961" y="2040795"/>
                    <a:pt x="1189236" y="2080001"/>
                    <a:pt x="1189236" y="2128365"/>
                  </a:cubicBezTo>
                  <a:cubicBezTo>
                    <a:pt x="1189236" y="2176729"/>
                    <a:pt x="1147961" y="2215935"/>
                    <a:pt x="1097045" y="2215935"/>
                  </a:cubicBezTo>
                  <a:cubicBezTo>
                    <a:pt x="1147961" y="2215935"/>
                    <a:pt x="1189236" y="2255141"/>
                    <a:pt x="1189236" y="2303505"/>
                  </a:cubicBezTo>
                  <a:cubicBezTo>
                    <a:pt x="1189236" y="2351869"/>
                    <a:pt x="1147961" y="2391075"/>
                    <a:pt x="1097045" y="2391075"/>
                  </a:cubicBezTo>
                  <a:lnTo>
                    <a:pt x="948071" y="2391075"/>
                  </a:lnTo>
                  <a:lnTo>
                    <a:pt x="937297" y="2444188"/>
                  </a:lnTo>
                  <a:cubicBezTo>
                    <a:pt x="909462" y="2509689"/>
                    <a:pt x="844299" y="2555648"/>
                    <a:pt x="768350" y="2555648"/>
                  </a:cubicBezTo>
                  <a:cubicBezTo>
                    <a:pt x="692402" y="2555648"/>
                    <a:pt x="627238" y="2509689"/>
                    <a:pt x="599403" y="2444188"/>
                  </a:cubicBezTo>
                  <a:lnTo>
                    <a:pt x="588630" y="2391075"/>
                  </a:lnTo>
                  <a:lnTo>
                    <a:pt x="439655" y="2391075"/>
                  </a:lnTo>
                  <a:cubicBezTo>
                    <a:pt x="388739" y="2391075"/>
                    <a:pt x="347464" y="2351869"/>
                    <a:pt x="347464" y="2303505"/>
                  </a:cubicBezTo>
                  <a:cubicBezTo>
                    <a:pt x="347464" y="2255141"/>
                    <a:pt x="388739" y="2215935"/>
                    <a:pt x="439655" y="2215935"/>
                  </a:cubicBezTo>
                  <a:cubicBezTo>
                    <a:pt x="388739" y="2215935"/>
                    <a:pt x="347464" y="2176729"/>
                    <a:pt x="347464" y="2128365"/>
                  </a:cubicBezTo>
                  <a:cubicBezTo>
                    <a:pt x="347464" y="2080001"/>
                    <a:pt x="388739" y="2040795"/>
                    <a:pt x="439655" y="2040795"/>
                  </a:cubicBezTo>
                  <a:cubicBezTo>
                    <a:pt x="388739" y="2040795"/>
                    <a:pt x="347464" y="2001589"/>
                    <a:pt x="347464" y="1953225"/>
                  </a:cubicBezTo>
                  <a:cubicBezTo>
                    <a:pt x="347464" y="1904861"/>
                    <a:pt x="388739" y="1865655"/>
                    <a:pt x="439655" y="1865655"/>
                  </a:cubicBezTo>
                  <a:close/>
                  <a:moveTo>
                    <a:pt x="768350" y="0"/>
                  </a:moveTo>
                  <a:cubicBezTo>
                    <a:pt x="1192698" y="0"/>
                    <a:pt x="1536700" y="344894"/>
                    <a:pt x="1536700" y="770343"/>
                  </a:cubicBezTo>
                  <a:cubicBezTo>
                    <a:pt x="1536700" y="823524"/>
                    <a:pt x="1531325" y="875447"/>
                    <a:pt x="1521090" y="925594"/>
                  </a:cubicBezTo>
                  <a:lnTo>
                    <a:pt x="1491688" y="1020556"/>
                  </a:lnTo>
                  <a:lnTo>
                    <a:pt x="1491950" y="1020556"/>
                  </a:lnTo>
                  <a:lnTo>
                    <a:pt x="1140478" y="1823920"/>
                  </a:lnTo>
                  <a:lnTo>
                    <a:pt x="396222" y="1823920"/>
                  </a:lnTo>
                  <a:lnTo>
                    <a:pt x="44750" y="1020556"/>
                  </a:lnTo>
                  <a:lnTo>
                    <a:pt x="45012" y="1020556"/>
                  </a:lnTo>
                  <a:lnTo>
                    <a:pt x="15610" y="925594"/>
                  </a:lnTo>
                  <a:cubicBezTo>
                    <a:pt x="5375" y="875447"/>
                    <a:pt x="0" y="823524"/>
                    <a:pt x="0" y="770343"/>
                  </a:cubicBezTo>
                  <a:cubicBezTo>
                    <a:pt x="0" y="344894"/>
                    <a:pt x="344002" y="0"/>
                    <a:pt x="768350" y="0"/>
                  </a:cubicBezTo>
                  <a:close/>
                </a:path>
              </a:pathLst>
            </a:custGeom>
            <a:solidFill>
              <a:schemeClr val="bg1">
                <a:lumMod val="9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bIns="792000" anchor="ctr">
              <a:scene3d>
                <a:camera prst="orthographicFront"/>
                <a:lightRig rig="threePt" dir="t"/>
              </a:scene3d>
              <a:sp3d>
                <a:contourClr>
                  <a:srgbClr val="FFFFFF"/>
                </a:contourClr>
              </a:sp3d>
            </a:bodyPr>
            <a:lstStyle>
              <a:defPPr>
                <a:defRPr lang="zh-CN"/>
              </a:defPPr>
              <a:lvl1pPr algn="l" rtl="0" eaLnBrk="0" fontAlgn="base" hangingPunct="0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1pPr>
              <a:lvl2pPr marL="457200" algn="l" rtl="0" eaLnBrk="0" fontAlgn="base" hangingPunct="0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2pPr>
              <a:lvl3pPr marL="914400" algn="l" rtl="0" eaLnBrk="0" fontAlgn="base" hangingPunct="0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3pPr>
              <a:lvl4pPr marL="1371600" algn="l" rtl="0" eaLnBrk="0" fontAlgn="base" hangingPunct="0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4pPr>
              <a:lvl5pPr marL="1828800" algn="l" rtl="0" eaLnBrk="0" fontAlgn="base" hangingPunct="0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endParaRPr lang="zh-CN" altLang="en-US" dirty="0">
                <a:solidFill>
                  <a:srgbClr val="FFFFFF"/>
                </a:solidFill>
              </a:endParaRPr>
            </a:p>
          </p:txBody>
        </p:sp>
      </p:grpSp>
      <p:grpSp>
        <p:nvGrpSpPr>
          <p:cNvPr id="42" name="组合 41"/>
          <p:cNvGrpSpPr/>
          <p:nvPr/>
        </p:nvGrpSpPr>
        <p:grpSpPr>
          <a:xfrm>
            <a:off x="3858369" y="4201214"/>
            <a:ext cx="662230" cy="654019"/>
            <a:chOff x="3858369" y="4201214"/>
            <a:chExt cx="662230" cy="654019"/>
          </a:xfrm>
        </p:grpSpPr>
        <p:sp>
          <p:nvSpPr>
            <p:cNvPr id="34" name="Oval 51"/>
            <p:cNvSpPr/>
            <p:nvPr/>
          </p:nvSpPr>
          <p:spPr bwMode="auto">
            <a:xfrm>
              <a:off x="3858369" y="4201214"/>
              <a:ext cx="662230" cy="654019"/>
            </a:xfrm>
            <a:prstGeom prst="ellipse">
              <a:avLst/>
            </a:prstGeom>
            <a:solidFill>
              <a:srgbClr val="3F3F3F"/>
            </a:solidFill>
            <a:ln>
              <a:noFill/>
            </a:ln>
          </p:spPr>
          <p:txBody>
            <a:bodyPr lIns="0" tIns="0" rIns="0" bIns="0"/>
            <a:lstStyle/>
            <a:p>
              <a:pPr algn="ctr" fontAlgn="base">
                <a:spcBef>
                  <a:spcPct val="0"/>
                </a:spcBef>
                <a:spcAft>
                  <a:spcPct val="0"/>
                </a:spcAft>
                <a:defRPr/>
              </a:pPr>
              <a:endParaRPr lang="en-US" sz="2800" kern="0" smtClean="0">
                <a:solidFill>
                  <a:srgbClr val="595959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Gill Sans" charset="0"/>
              </a:endParaRPr>
            </a:p>
          </p:txBody>
        </p:sp>
        <p:sp>
          <p:nvSpPr>
            <p:cNvPr id="41" name="KSO_Shape"/>
            <p:cNvSpPr/>
            <p:nvPr/>
          </p:nvSpPr>
          <p:spPr bwMode="auto">
            <a:xfrm>
              <a:off x="3975471" y="4394168"/>
              <a:ext cx="434603" cy="268730"/>
            </a:xfrm>
            <a:custGeom>
              <a:avLst/>
              <a:gdLst>
                <a:gd name="T0" fmla="*/ 1066662 w 2063518"/>
                <a:gd name="T1" fmla="*/ 654802 h 1276454"/>
                <a:gd name="T2" fmla="*/ 1500594 w 2063518"/>
                <a:gd name="T3" fmla="*/ 654802 h 1276454"/>
                <a:gd name="T4" fmla="*/ 1255790 w 2063518"/>
                <a:gd name="T5" fmla="*/ 314944 h 1276454"/>
                <a:gd name="T6" fmla="*/ 1323568 w 2063518"/>
                <a:gd name="T7" fmla="*/ 383500 h 1276454"/>
                <a:gd name="T8" fmla="*/ 1481023 w 2063518"/>
                <a:gd name="T9" fmla="*/ 376582 h 1276454"/>
                <a:gd name="T10" fmla="*/ 1488825 w 2063518"/>
                <a:gd name="T11" fmla="*/ 472615 h 1276454"/>
                <a:gd name="T12" fmla="*/ 1613893 w 2063518"/>
                <a:gd name="T13" fmla="*/ 568404 h 1276454"/>
                <a:gd name="T14" fmla="*/ 1558067 w 2063518"/>
                <a:gd name="T15" fmla="*/ 646977 h 1276454"/>
                <a:gd name="T16" fmla="*/ 1592227 w 2063518"/>
                <a:gd name="T17" fmla="*/ 800652 h 1276454"/>
                <a:gd name="T18" fmla="*/ 1498897 w 2063518"/>
                <a:gd name="T19" fmla="*/ 825001 h 1276454"/>
                <a:gd name="T20" fmla="*/ 1426167 w 2063518"/>
                <a:gd name="T21" fmla="*/ 964655 h 1276454"/>
                <a:gd name="T22" fmla="*/ 1339000 w 2063518"/>
                <a:gd name="T23" fmla="*/ 923387 h 1276454"/>
                <a:gd name="T24" fmla="*/ 1193410 w 2063518"/>
                <a:gd name="T25" fmla="*/ 983675 h 1276454"/>
                <a:gd name="T26" fmla="*/ 1153195 w 2063518"/>
                <a:gd name="T27" fmla="*/ 896101 h 1276454"/>
                <a:gd name="T28" fmla="*/ 1002868 w 2063518"/>
                <a:gd name="T29" fmla="*/ 848812 h 1276454"/>
                <a:gd name="T30" fmla="*/ 1028421 w 2063518"/>
                <a:gd name="T31" fmla="*/ 755906 h 1276454"/>
                <a:gd name="T32" fmla="*/ 943696 w 2063518"/>
                <a:gd name="T33" fmla="*/ 623169 h 1276454"/>
                <a:gd name="T34" fmla="*/ 1023061 w 2063518"/>
                <a:gd name="T35" fmla="*/ 568405 h 1276454"/>
                <a:gd name="T36" fmla="*/ 1043583 w 2063518"/>
                <a:gd name="T37" fmla="*/ 412329 h 1276454"/>
                <a:gd name="T38" fmla="*/ 1139624 w 2063518"/>
                <a:gd name="T39" fmla="*/ 421330 h 1276454"/>
                <a:gd name="T40" fmla="*/ 1255790 w 2063518"/>
                <a:gd name="T41" fmla="*/ 314944 h 1276454"/>
                <a:gd name="T42" fmla="*/ 184450 w 2063518"/>
                <a:gd name="T43" fmla="*/ 509786 h 1276454"/>
                <a:gd name="T44" fmla="*/ 835347 w 2063518"/>
                <a:gd name="T45" fmla="*/ 509786 h 1276454"/>
                <a:gd name="T46" fmla="*/ 468140 w 2063518"/>
                <a:gd name="T47" fmla="*/ 0 h 1276454"/>
                <a:gd name="T48" fmla="*/ 569807 w 2063518"/>
                <a:gd name="T49" fmla="*/ 102832 h 1276454"/>
                <a:gd name="T50" fmla="*/ 805989 w 2063518"/>
                <a:gd name="T51" fmla="*/ 92457 h 1276454"/>
                <a:gd name="T52" fmla="*/ 817693 w 2063518"/>
                <a:gd name="T53" fmla="*/ 236505 h 1276454"/>
                <a:gd name="T54" fmla="*/ 1005294 w 2063518"/>
                <a:gd name="T55" fmla="*/ 380190 h 1276454"/>
                <a:gd name="T56" fmla="*/ 921557 w 2063518"/>
                <a:gd name="T57" fmla="*/ 498048 h 1276454"/>
                <a:gd name="T58" fmla="*/ 972798 w 2063518"/>
                <a:gd name="T59" fmla="*/ 728561 h 1276454"/>
                <a:gd name="T60" fmla="*/ 832801 w 2063518"/>
                <a:gd name="T61" fmla="*/ 765085 h 1276454"/>
                <a:gd name="T62" fmla="*/ 723706 w 2063518"/>
                <a:gd name="T63" fmla="*/ 974565 h 1276454"/>
                <a:gd name="T64" fmla="*/ 592956 w 2063518"/>
                <a:gd name="T65" fmla="*/ 912666 h 1276454"/>
                <a:gd name="T66" fmla="*/ 374570 w 2063518"/>
                <a:gd name="T67" fmla="*/ 1003096 h 1276454"/>
                <a:gd name="T68" fmla="*/ 314247 w 2063518"/>
                <a:gd name="T69" fmla="*/ 871734 h 1276454"/>
                <a:gd name="T70" fmla="*/ 88757 w 2063518"/>
                <a:gd name="T71" fmla="*/ 800802 h 1276454"/>
                <a:gd name="T72" fmla="*/ 127086 w 2063518"/>
                <a:gd name="T73" fmla="*/ 661445 h 1276454"/>
                <a:gd name="T74" fmla="*/ 0 w 2063518"/>
                <a:gd name="T75" fmla="*/ 462338 h 1276454"/>
                <a:gd name="T76" fmla="*/ 119047 w 2063518"/>
                <a:gd name="T77" fmla="*/ 380191 h 1276454"/>
                <a:gd name="T78" fmla="*/ 149829 w 2063518"/>
                <a:gd name="T79" fmla="*/ 146078 h 1276454"/>
                <a:gd name="T80" fmla="*/ 293892 w 2063518"/>
                <a:gd name="T81" fmla="*/ 159579 h 1276454"/>
                <a:gd name="T82" fmla="*/ 468140 w 2063518"/>
                <a:gd name="T83" fmla="*/ 0 h 1276454"/>
                <a:gd name="T84" fmla="*/ 0 60000 65536"/>
                <a:gd name="T85" fmla="*/ 0 60000 65536"/>
                <a:gd name="T86" fmla="*/ 0 60000 65536"/>
                <a:gd name="T87" fmla="*/ 0 60000 65536"/>
                <a:gd name="T88" fmla="*/ 0 60000 65536"/>
                <a:gd name="T89" fmla="*/ 0 60000 65536"/>
                <a:gd name="T90" fmla="*/ 0 60000 65536"/>
                <a:gd name="T91" fmla="*/ 0 60000 65536"/>
                <a:gd name="T92" fmla="*/ 0 60000 65536"/>
                <a:gd name="T93" fmla="*/ 0 60000 65536"/>
                <a:gd name="T94" fmla="*/ 0 60000 65536"/>
                <a:gd name="T95" fmla="*/ 0 60000 65536"/>
                <a:gd name="T96" fmla="*/ 0 60000 65536"/>
                <a:gd name="T97" fmla="*/ 0 60000 65536"/>
                <a:gd name="T98" fmla="*/ 0 60000 65536"/>
                <a:gd name="T99" fmla="*/ 0 60000 65536"/>
                <a:gd name="T100" fmla="*/ 0 60000 65536"/>
                <a:gd name="T101" fmla="*/ 0 60000 65536"/>
                <a:gd name="T102" fmla="*/ 0 60000 65536"/>
                <a:gd name="T103" fmla="*/ 0 60000 65536"/>
                <a:gd name="T104" fmla="*/ 0 60000 65536"/>
                <a:gd name="T105" fmla="*/ 0 60000 65536"/>
                <a:gd name="T106" fmla="*/ 0 60000 65536"/>
                <a:gd name="T107" fmla="*/ 0 60000 65536"/>
                <a:gd name="T108" fmla="*/ 0 60000 65536"/>
                <a:gd name="T109" fmla="*/ 0 60000 65536"/>
                <a:gd name="T110" fmla="*/ 0 60000 65536"/>
                <a:gd name="T111" fmla="*/ 0 60000 65536"/>
                <a:gd name="T112" fmla="*/ 0 60000 65536"/>
                <a:gd name="T113" fmla="*/ 0 60000 65536"/>
                <a:gd name="T114" fmla="*/ 0 60000 65536"/>
                <a:gd name="T115" fmla="*/ 0 60000 65536"/>
                <a:gd name="T116" fmla="*/ 0 60000 65536"/>
                <a:gd name="T117" fmla="*/ 0 60000 65536"/>
                <a:gd name="T118" fmla="*/ 0 60000 65536"/>
                <a:gd name="T119" fmla="*/ 0 60000 65536"/>
                <a:gd name="T120" fmla="*/ 0 60000 65536"/>
                <a:gd name="T121" fmla="*/ 0 60000 65536"/>
                <a:gd name="T122" fmla="*/ 0 60000 65536"/>
                <a:gd name="T123" fmla="*/ 0 60000 65536"/>
                <a:gd name="T124" fmla="*/ 0 60000 65536"/>
                <a:gd name="T125" fmla="*/ 0 60000 65536"/>
              </a:gdLst>
              <a:ahLst/>
              <a:cxnLst>
                <a:cxn ang="T84">
                  <a:pos x="T0" y="T1"/>
                </a:cxn>
                <a:cxn ang="T85">
                  <a:pos x="T2" y="T3"/>
                </a:cxn>
                <a:cxn ang="T86">
                  <a:pos x="T4" y="T5"/>
                </a:cxn>
                <a:cxn ang="T87">
                  <a:pos x="T6" y="T7"/>
                </a:cxn>
                <a:cxn ang="T88">
                  <a:pos x="T8" y="T9"/>
                </a:cxn>
                <a:cxn ang="T89">
                  <a:pos x="T10" y="T11"/>
                </a:cxn>
                <a:cxn ang="T90">
                  <a:pos x="T12" y="T13"/>
                </a:cxn>
                <a:cxn ang="T91">
                  <a:pos x="T14" y="T15"/>
                </a:cxn>
                <a:cxn ang="T92">
                  <a:pos x="T16" y="T17"/>
                </a:cxn>
                <a:cxn ang="T93">
                  <a:pos x="T18" y="T19"/>
                </a:cxn>
                <a:cxn ang="T94">
                  <a:pos x="T20" y="T21"/>
                </a:cxn>
                <a:cxn ang="T95">
                  <a:pos x="T22" y="T23"/>
                </a:cxn>
                <a:cxn ang="T96">
                  <a:pos x="T24" y="T25"/>
                </a:cxn>
                <a:cxn ang="T97">
                  <a:pos x="T26" y="T27"/>
                </a:cxn>
                <a:cxn ang="T98">
                  <a:pos x="T28" y="T29"/>
                </a:cxn>
                <a:cxn ang="T99">
                  <a:pos x="T30" y="T31"/>
                </a:cxn>
                <a:cxn ang="T100">
                  <a:pos x="T32" y="T33"/>
                </a:cxn>
                <a:cxn ang="T101">
                  <a:pos x="T34" y="T35"/>
                </a:cxn>
                <a:cxn ang="T102">
                  <a:pos x="T36" y="T37"/>
                </a:cxn>
                <a:cxn ang="T103">
                  <a:pos x="T38" y="T39"/>
                </a:cxn>
                <a:cxn ang="T104">
                  <a:pos x="T40" y="T41"/>
                </a:cxn>
                <a:cxn ang="T105">
                  <a:pos x="T42" y="T43"/>
                </a:cxn>
                <a:cxn ang="T106">
                  <a:pos x="T44" y="T45"/>
                </a:cxn>
                <a:cxn ang="T107">
                  <a:pos x="T46" y="T47"/>
                </a:cxn>
                <a:cxn ang="T108">
                  <a:pos x="T48" y="T49"/>
                </a:cxn>
                <a:cxn ang="T109">
                  <a:pos x="T50" y="T51"/>
                </a:cxn>
                <a:cxn ang="T110">
                  <a:pos x="T52" y="T53"/>
                </a:cxn>
                <a:cxn ang="T111">
                  <a:pos x="T54" y="T55"/>
                </a:cxn>
                <a:cxn ang="T112">
                  <a:pos x="T56" y="T57"/>
                </a:cxn>
                <a:cxn ang="T113">
                  <a:pos x="T58" y="T59"/>
                </a:cxn>
                <a:cxn ang="T114">
                  <a:pos x="T60" y="T61"/>
                </a:cxn>
                <a:cxn ang="T115">
                  <a:pos x="T62" y="T63"/>
                </a:cxn>
                <a:cxn ang="T116">
                  <a:pos x="T64" y="T65"/>
                </a:cxn>
                <a:cxn ang="T117">
                  <a:pos x="T66" y="T67"/>
                </a:cxn>
                <a:cxn ang="T118">
                  <a:pos x="T68" y="T69"/>
                </a:cxn>
                <a:cxn ang="T119">
                  <a:pos x="T70" y="T71"/>
                </a:cxn>
                <a:cxn ang="T120">
                  <a:pos x="T72" y="T73"/>
                </a:cxn>
                <a:cxn ang="T121">
                  <a:pos x="T74" y="T75"/>
                </a:cxn>
                <a:cxn ang="T122">
                  <a:pos x="T76" y="T77"/>
                </a:cxn>
                <a:cxn ang="T123">
                  <a:pos x="T78" y="T79"/>
                </a:cxn>
                <a:cxn ang="T124">
                  <a:pos x="T80" y="T81"/>
                </a:cxn>
                <a:cxn ang="T125">
                  <a:pos x="T82" y="T83"/>
                </a:cxn>
              </a:cxnLst>
              <a:rect l="0" t="0" r="r" b="b"/>
              <a:pathLst>
                <a:path w="2063518" h="1276454">
                  <a:moveTo>
                    <a:pt x="1631470" y="557485"/>
                  </a:moveTo>
                  <a:cubicBezTo>
                    <a:pt x="1479172" y="557485"/>
                    <a:pt x="1355710" y="680947"/>
                    <a:pt x="1355710" y="833245"/>
                  </a:cubicBezTo>
                  <a:cubicBezTo>
                    <a:pt x="1355710" y="985543"/>
                    <a:pt x="1479172" y="1109005"/>
                    <a:pt x="1631470" y="1109005"/>
                  </a:cubicBezTo>
                  <a:cubicBezTo>
                    <a:pt x="1783768" y="1109005"/>
                    <a:pt x="1907230" y="985543"/>
                    <a:pt x="1907230" y="833245"/>
                  </a:cubicBezTo>
                  <a:cubicBezTo>
                    <a:pt x="1907230" y="680947"/>
                    <a:pt x="1783768" y="557485"/>
                    <a:pt x="1631470" y="557485"/>
                  </a:cubicBezTo>
                  <a:close/>
                  <a:moveTo>
                    <a:pt x="1596087" y="400771"/>
                  </a:moveTo>
                  <a:lnTo>
                    <a:pt x="1666853" y="400771"/>
                  </a:lnTo>
                  <a:lnTo>
                    <a:pt x="1682233" y="488008"/>
                  </a:lnTo>
                  <a:cubicBezTo>
                    <a:pt x="1729134" y="494904"/>
                    <a:pt x="1774137" y="511284"/>
                    <a:pt x="1814498" y="536149"/>
                  </a:cubicBezTo>
                  <a:lnTo>
                    <a:pt x="1882355" y="479207"/>
                  </a:lnTo>
                  <a:lnTo>
                    <a:pt x="1936564" y="524695"/>
                  </a:lnTo>
                  <a:lnTo>
                    <a:pt x="1892271" y="601408"/>
                  </a:lnTo>
                  <a:cubicBezTo>
                    <a:pt x="1923766" y="636838"/>
                    <a:pt x="1947711" y="678313"/>
                    <a:pt x="1962647" y="723304"/>
                  </a:cubicBezTo>
                  <a:lnTo>
                    <a:pt x="2051230" y="723302"/>
                  </a:lnTo>
                  <a:lnTo>
                    <a:pt x="2063518" y="792992"/>
                  </a:lnTo>
                  <a:lnTo>
                    <a:pt x="1980277" y="823287"/>
                  </a:lnTo>
                  <a:cubicBezTo>
                    <a:pt x="1981630" y="870672"/>
                    <a:pt x="1973314" y="917837"/>
                    <a:pt x="1955836" y="961902"/>
                  </a:cubicBezTo>
                  <a:lnTo>
                    <a:pt x="2023695" y="1018840"/>
                  </a:lnTo>
                  <a:lnTo>
                    <a:pt x="1988313" y="1080125"/>
                  </a:lnTo>
                  <a:lnTo>
                    <a:pt x="1905073" y="1049826"/>
                  </a:lnTo>
                  <a:cubicBezTo>
                    <a:pt x="1875651" y="1086995"/>
                    <a:pt x="1838963" y="1117779"/>
                    <a:pt x="1797250" y="1140300"/>
                  </a:cubicBezTo>
                  <a:lnTo>
                    <a:pt x="1812635" y="1227537"/>
                  </a:lnTo>
                  <a:lnTo>
                    <a:pt x="1746136" y="1251740"/>
                  </a:lnTo>
                  <a:lnTo>
                    <a:pt x="1701847" y="1175024"/>
                  </a:lnTo>
                  <a:cubicBezTo>
                    <a:pt x="1655416" y="1184585"/>
                    <a:pt x="1607524" y="1184585"/>
                    <a:pt x="1561093" y="1175024"/>
                  </a:cubicBezTo>
                  <a:lnTo>
                    <a:pt x="1516804" y="1251740"/>
                  </a:lnTo>
                  <a:lnTo>
                    <a:pt x="1450306" y="1227537"/>
                  </a:lnTo>
                  <a:lnTo>
                    <a:pt x="1465691" y="1140300"/>
                  </a:lnTo>
                  <a:cubicBezTo>
                    <a:pt x="1423978" y="1117779"/>
                    <a:pt x="1387290" y="1086995"/>
                    <a:pt x="1357868" y="1049826"/>
                  </a:cubicBezTo>
                  <a:lnTo>
                    <a:pt x="1274628" y="1080125"/>
                  </a:lnTo>
                  <a:lnTo>
                    <a:pt x="1239245" y="1018840"/>
                  </a:lnTo>
                  <a:lnTo>
                    <a:pt x="1307105" y="961902"/>
                  </a:lnTo>
                  <a:cubicBezTo>
                    <a:pt x="1289627" y="917837"/>
                    <a:pt x="1281310" y="870672"/>
                    <a:pt x="1282663" y="823287"/>
                  </a:cubicBezTo>
                  <a:lnTo>
                    <a:pt x="1199422" y="792992"/>
                  </a:lnTo>
                  <a:lnTo>
                    <a:pt x="1211710" y="723302"/>
                  </a:lnTo>
                  <a:lnTo>
                    <a:pt x="1300293" y="723304"/>
                  </a:lnTo>
                  <a:cubicBezTo>
                    <a:pt x="1315229" y="678313"/>
                    <a:pt x="1339174" y="636838"/>
                    <a:pt x="1370670" y="601408"/>
                  </a:cubicBezTo>
                  <a:lnTo>
                    <a:pt x="1326376" y="524695"/>
                  </a:lnTo>
                  <a:lnTo>
                    <a:pt x="1380586" y="479207"/>
                  </a:lnTo>
                  <a:lnTo>
                    <a:pt x="1448443" y="536149"/>
                  </a:lnTo>
                  <a:cubicBezTo>
                    <a:pt x="1488803" y="511284"/>
                    <a:pt x="1533807" y="494905"/>
                    <a:pt x="1580707" y="488008"/>
                  </a:cubicBezTo>
                  <a:lnTo>
                    <a:pt x="1596087" y="400771"/>
                  </a:lnTo>
                  <a:close/>
                  <a:moveTo>
                    <a:pt x="648072" y="235071"/>
                  </a:moveTo>
                  <a:cubicBezTo>
                    <a:pt x="419625" y="235071"/>
                    <a:pt x="234432" y="420264"/>
                    <a:pt x="234432" y="648711"/>
                  </a:cubicBezTo>
                  <a:cubicBezTo>
                    <a:pt x="234432" y="877158"/>
                    <a:pt x="419625" y="1062352"/>
                    <a:pt x="648072" y="1062352"/>
                  </a:cubicBezTo>
                  <a:cubicBezTo>
                    <a:pt x="876519" y="1062352"/>
                    <a:pt x="1061712" y="877158"/>
                    <a:pt x="1061712" y="648711"/>
                  </a:cubicBezTo>
                  <a:cubicBezTo>
                    <a:pt x="1061712" y="420264"/>
                    <a:pt x="876519" y="235071"/>
                    <a:pt x="648072" y="235071"/>
                  </a:cubicBezTo>
                  <a:close/>
                  <a:moveTo>
                    <a:pt x="594998" y="0"/>
                  </a:moveTo>
                  <a:lnTo>
                    <a:pt x="701146" y="0"/>
                  </a:lnTo>
                  <a:lnTo>
                    <a:pt x="724216" y="130856"/>
                  </a:lnTo>
                  <a:cubicBezTo>
                    <a:pt x="794567" y="141200"/>
                    <a:pt x="862072" y="165770"/>
                    <a:pt x="922614" y="203067"/>
                  </a:cubicBezTo>
                  <a:lnTo>
                    <a:pt x="1024399" y="117654"/>
                  </a:lnTo>
                  <a:lnTo>
                    <a:pt x="1105713" y="185886"/>
                  </a:lnTo>
                  <a:lnTo>
                    <a:pt x="1039273" y="300956"/>
                  </a:lnTo>
                  <a:cubicBezTo>
                    <a:pt x="1086516" y="354101"/>
                    <a:pt x="1122434" y="416314"/>
                    <a:pt x="1144837" y="483799"/>
                  </a:cubicBezTo>
                  <a:lnTo>
                    <a:pt x="1277712" y="483796"/>
                  </a:lnTo>
                  <a:lnTo>
                    <a:pt x="1296144" y="588332"/>
                  </a:lnTo>
                  <a:lnTo>
                    <a:pt x="1171283" y="633774"/>
                  </a:lnTo>
                  <a:cubicBezTo>
                    <a:pt x="1173312" y="704852"/>
                    <a:pt x="1160838" y="775599"/>
                    <a:pt x="1134620" y="841697"/>
                  </a:cubicBezTo>
                  <a:lnTo>
                    <a:pt x="1236410" y="927104"/>
                  </a:lnTo>
                  <a:lnTo>
                    <a:pt x="1183336" y="1019032"/>
                  </a:lnTo>
                  <a:lnTo>
                    <a:pt x="1058476" y="973583"/>
                  </a:lnTo>
                  <a:cubicBezTo>
                    <a:pt x="1014343" y="1029336"/>
                    <a:pt x="959312" y="1075513"/>
                    <a:pt x="896742" y="1109294"/>
                  </a:cubicBezTo>
                  <a:lnTo>
                    <a:pt x="919819" y="1240149"/>
                  </a:lnTo>
                  <a:lnTo>
                    <a:pt x="820071" y="1276454"/>
                  </a:lnTo>
                  <a:lnTo>
                    <a:pt x="753637" y="1161380"/>
                  </a:lnTo>
                  <a:cubicBezTo>
                    <a:pt x="683991" y="1175721"/>
                    <a:pt x="612153" y="1175721"/>
                    <a:pt x="542507" y="1161380"/>
                  </a:cubicBezTo>
                  <a:lnTo>
                    <a:pt x="476073" y="1276454"/>
                  </a:lnTo>
                  <a:lnTo>
                    <a:pt x="376326" y="1240149"/>
                  </a:lnTo>
                  <a:lnTo>
                    <a:pt x="399403" y="1109294"/>
                  </a:lnTo>
                  <a:cubicBezTo>
                    <a:pt x="336833" y="1075513"/>
                    <a:pt x="281802" y="1029336"/>
                    <a:pt x="237669" y="973583"/>
                  </a:cubicBezTo>
                  <a:lnTo>
                    <a:pt x="112809" y="1019032"/>
                  </a:lnTo>
                  <a:lnTo>
                    <a:pt x="59735" y="927104"/>
                  </a:lnTo>
                  <a:lnTo>
                    <a:pt x="161524" y="841697"/>
                  </a:lnTo>
                  <a:cubicBezTo>
                    <a:pt x="135307" y="775599"/>
                    <a:pt x="122832" y="704852"/>
                    <a:pt x="124862" y="633774"/>
                  </a:cubicBezTo>
                  <a:lnTo>
                    <a:pt x="0" y="588332"/>
                  </a:lnTo>
                  <a:lnTo>
                    <a:pt x="18432" y="483796"/>
                  </a:lnTo>
                  <a:lnTo>
                    <a:pt x="151306" y="483799"/>
                  </a:lnTo>
                  <a:cubicBezTo>
                    <a:pt x="173710" y="416314"/>
                    <a:pt x="209628" y="354100"/>
                    <a:pt x="256871" y="300956"/>
                  </a:cubicBezTo>
                  <a:lnTo>
                    <a:pt x="190431" y="185886"/>
                  </a:lnTo>
                  <a:lnTo>
                    <a:pt x="271746" y="117654"/>
                  </a:lnTo>
                  <a:lnTo>
                    <a:pt x="373531" y="203067"/>
                  </a:lnTo>
                  <a:cubicBezTo>
                    <a:pt x="434072" y="165770"/>
                    <a:pt x="501577" y="141200"/>
                    <a:pt x="571928" y="130856"/>
                  </a:cubicBezTo>
                  <a:lnTo>
                    <a:pt x="594998" y="0"/>
                  </a:lnTo>
                  <a:close/>
                </a:path>
              </a:pathLst>
            </a:custGeom>
            <a:solidFill>
              <a:schemeClr val="bg1">
                <a:lumMod val="95000"/>
              </a:schemeClr>
            </a:solidFill>
            <a:ln>
              <a:noFill/>
            </a:ln>
          </p:spPr>
          <p:txBody>
            <a:bodyPr lIns="501445" tIns="575655" rIns="501445" bIns="614746" anchor="ctr"/>
            <a:lstStyle>
              <a:defPPr>
                <a:defRPr lang="zh-CN"/>
              </a:defPPr>
              <a:lvl1pPr algn="l" rtl="0" eaLnBrk="0" fontAlgn="base" hangingPunct="0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  <a:cs typeface="+mn-cs"/>
                </a:defRPr>
              </a:lvl1pPr>
              <a:lvl2pPr marL="457200" algn="l" rtl="0" eaLnBrk="0" fontAlgn="base" hangingPunct="0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  <a:cs typeface="+mn-cs"/>
                </a:defRPr>
              </a:lvl2pPr>
              <a:lvl3pPr marL="914400" algn="l" rtl="0" eaLnBrk="0" fontAlgn="base" hangingPunct="0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  <a:cs typeface="+mn-cs"/>
                </a:defRPr>
              </a:lvl3pPr>
              <a:lvl4pPr marL="1371600" algn="l" rtl="0" eaLnBrk="0" fontAlgn="base" hangingPunct="0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  <a:cs typeface="+mn-cs"/>
                </a:defRPr>
              </a:lvl4pPr>
              <a:lvl5pPr marL="1828800" algn="l" rtl="0" eaLnBrk="0" fontAlgn="base" hangingPunct="0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  <a:cs typeface="+mn-cs"/>
                </a:defRPr>
              </a:lvl5pPr>
              <a:lvl6pPr marL="2286000" algn="l" defTabSz="914400" rtl="0" eaLnBrk="1" latinLnBrk="0" hangingPunct="1">
                <a:defRPr kern="12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  <a:cs typeface="+mn-cs"/>
                </a:defRPr>
              </a:lvl6pPr>
              <a:lvl7pPr marL="2743200" algn="l" defTabSz="914400" rtl="0" eaLnBrk="1" latinLnBrk="0" hangingPunct="1">
                <a:defRPr kern="12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  <a:cs typeface="+mn-cs"/>
                </a:defRPr>
              </a:lvl7pPr>
              <a:lvl8pPr marL="3200400" algn="l" defTabSz="914400" rtl="0" eaLnBrk="1" latinLnBrk="0" hangingPunct="1">
                <a:defRPr kern="12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  <a:cs typeface="+mn-cs"/>
                </a:defRPr>
              </a:lvl8pPr>
              <a:lvl9pPr marL="3657600" algn="l" defTabSz="914400" rtl="0" eaLnBrk="1" latinLnBrk="0" hangingPunct="1">
                <a:defRPr kern="12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  <a:cs typeface="+mn-cs"/>
                </a:defRPr>
              </a:lvl9pPr>
            </a:lstStyle>
            <a:p>
              <a:endParaRPr lang="zh-CN" altLang="en-US"/>
            </a:p>
          </p:txBody>
        </p:sp>
      </p:grp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" fill="hold">
                            <p:stCondLst>
                              <p:cond delay="500"/>
                            </p:stCondLst>
                            <p:childTnLst>
                              <p:par>
                                <p:cTn id="11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3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4" fill="hold">
                            <p:stCondLst>
                              <p:cond delay="1000"/>
                            </p:stCondLst>
                            <p:childTnLst>
                              <p:par>
                                <p:cTn id="15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500"/>
                                        <p:tgtEl>
                                          <p:spTgt spid="3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8" fill="hold">
                            <p:stCondLst>
                              <p:cond delay="1500"/>
                            </p:stCondLst>
                            <p:childTnLst>
                              <p:par>
                                <p:cTn id="19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1" dur="5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2" fill="hold">
                            <p:stCondLst>
                              <p:cond delay="2000"/>
                            </p:stCondLst>
                            <p:childTnLst>
                              <p:par>
                                <p:cTn id="23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5" dur="500"/>
                                        <p:tgtEl>
                                          <p:spTgt spid="3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6" fill="hold">
                            <p:stCondLst>
                              <p:cond delay="2500"/>
                            </p:stCondLst>
                            <p:childTnLst>
                              <p:par>
                                <p:cTn id="27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9" dur="500"/>
                                        <p:tgtEl>
                                          <p:spTgt spid="3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0" fill="hold">
                            <p:stCondLst>
                              <p:cond delay="3000"/>
                            </p:stCondLst>
                            <p:childTnLst>
                              <p:par>
                                <p:cTn id="31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3" dur="500"/>
                                        <p:tgtEl>
                                          <p:spTgt spid="4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4" fill="hold">
                            <p:stCondLst>
                              <p:cond delay="3500"/>
                            </p:stCondLst>
                            <p:childTnLst>
                              <p:par>
                                <p:cTn id="35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7" dur="500"/>
                                        <p:tgtEl>
                                          <p:spTgt spid="2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五边形 1"/>
          <p:cNvSpPr/>
          <p:nvPr/>
        </p:nvSpPr>
        <p:spPr>
          <a:xfrm>
            <a:off x="0" y="-3618"/>
            <a:ext cx="1390650" cy="971550"/>
          </a:xfrm>
          <a:prstGeom prst="homePlate">
            <a:avLst>
              <a:gd name="adj" fmla="val 18627"/>
            </a:avLst>
          </a:prstGeom>
          <a:solidFill>
            <a:srgbClr val="3F3F3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3" name="KSO_Shape"/>
          <p:cNvSpPr/>
          <p:nvPr/>
        </p:nvSpPr>
        <p:spPr bwMode="auto">
          <a:xfrm>
            <a:off x="338335" y="210570"/>
            <a:ext cx="637780" cy="543174"/>
          </a:xfrm>
          <a:custGeom>
            <a:avLst/>
            <a:gdLst>
              <a:gd name="T0" fmla="*/ 432030 w 2125663"/>
              <a:gd name="T1" fmla="*/ 1344893 h 1811338"/>
              <a:gd name="T2" fmla="*/ 462740 w 2125663"/>
              <a:gd name="T3" fmla="*/ 1477960 h 1811338"/>
              <a:gd name="T4" fmla="*/ 513638 w 2125663"/>
              <a:gd name="T5" fmla="*/ 1557743 h 1811338"/>
              <a:gd name="T6" fmla="*/ 516481 w 2125663"/>
              <a:gd name="T7" fmla="*/ 1336346 h 1811338"/>
              <a:gd name="T8" fmla="*/ 503401 w 2125663"/>
              <a:gd name="T9" fmla="*/ 1310416 h 1811338"/>
              <a:gd name="T10" fmla="*/ 515913 w 2125663"/>
              <a:gd name="T11" fmla="*/ 1250009 h 1811338"/>
              <a:gd name="T12" fmla="*/ 618846 w 2125663"/>
              <a:gd name="T13" fmla="*/ 1242885 h 1811338"/>
              <a:gd name="T14" fmla="*/ 643583 w 2125663"/>
              <a:gd name="T15" fmla="*/ 1263116 h 1811338"/>
              <a:gd name="T16" fmla="*/ 642446 w 2125663"/>
              <a:gd name="T17" fmla="*/ 1324948 h 1811338"/>
              <a:gd name="T18" fmla="*/ 619414 w 2125663"/>
              <a:gd name="T19" fmla="*/ 1342899 h 1811338"/>
              <a:gd name="T20" fmla="*/ 664057 w 2125663"/>
              <a:gd name="T21" fmla="*/ 1524691 h 1811338"/>
              <a:gd name="T22" fmla="*/ 704434 w 2125663"/>
              <a:gd name="T23" fmla="*/ 1417553 h 1811338"/>
              <a:gd name="T24" fmla="*/ 725191 w 2125663"/>
              <a:gd name="T25" fmla="*/ 1259697 h 1811338"/>
              <a:gd name="T26" fmla="*/ 857412 w 2125663"/>
              <a:gd name="T27" fmla="*/ 1192451 h 1811338"/>
              <a:gd name="T28" fmla="*/ 923096 w 2125663"/>
              <a:gd name="T29" fmla="*/ 1212682 h 1811338"/>
              <a:gd name="T30" fmla="*/ 970013 w 2125663"/>
              <a:gd name="T31" fmla="*/ 1259697 h 1811338"/>
              <a:gd name="T32" fmla="*/ 990201 w 2125663"/>
              <a:gd name="T33" fmla="*/ 1325233 h 1811338"/>
              <a:gd name="T34" fmla="*/ 980818 w 2125663"/>
              <a:gd name="T35" fmla="*/ 1537228 h 1811338"/>
              <a:gd name="T36" fmla="*/ 935891 w 2125663"/>
              <a:gd name="T37" fmla="*/ 1570566 h 1811338"/>
              <a:gd name="T38" fmla="*/ 798837 w 2125663"/>
              <a:gd name="T39" fmla="*/ 1607608 h 1811338"/>
              <a:gd name="T40" fmla="*/ 617424 w 2125663"/>
              <a:gd name="T41" fmla="*/ 1622140 h 1811338"/>
              <a:gd name="T42" fmla="*/ 428049 w 2125663"/>
              <a:gd name="T43" fmla="*/ 1615872 h 1811338"/>
              <a:gd name="T44" fmla="*/ 264551 w 2125663"/>
              <a:gd name="T45" fmla="*/ 1588232 h 1811338"/>
              <a:gd name="T46" fmla="*/ 180669 w 2125663"/>
              <a:gd name="T47" fmla="*/ 1549481 h 1811338"/>
              <a:gd name="T48" fmla="*/ 159912 w 2125663"/>
              <a:gd name="T49" fmla="*/ 1517283 h 1811338"/>
              <a:gd name="T50" fmla="*/ 167873 w 2125663"/>
              <a:gd name="T51" fmla="*/ 1284201 h 1811338"/>
              <a:gd name="T52" fmla="*/ 205123 w 2125663"/>
              <a:gd name="T53" fmla="*/ 1228638 h 1811338"/>
              <a:gd name="T54" fmla="*/ 264266 w 2125663"/>
              <a:gd name="T55" fmla="*/ 1196440 h 1811338"/>
              <a:gd name="T56" fmla="*/ 421225 w 2125663"/>
              <a:gd name="T57" fmla="*/ 1183048 h 1811338"/>
              <a:gd name="T58" fmla="*/ 433514 w 2125663"/>
              <a:gd name="T59" fmla="*/ 761303 h 1811338"/>
              <a:gd name="T60" fmla="*/ 391450 w 2125663"/>
              <a:gd name="T61" fmla="*/ 813630 h 1811338"/>
              <a:gd name="T62" fmla="*/ 379229 w 2125663"/>
              <a:gd name="T63" fmla="*/ 902075 h 1811338"/>
              <a:gd name="T64" fmla="*/ 414756 w 2125663"/>
              <a:gd name="T65" fmla="*/ 1016114 h 1811338"/>
              <a:gd name="T66" fmla="*/ 487516 w 2125663"/>
              <a:gd name="T67" fmla="*/ 1099439 h 1811338"/>
              <a:gd name="T68" fmla="*/ 567666 w 2125663"/>
              <a:gd name="T69" fmla="*/ 1135272 h 1811338"/>
              <a:gd name="T70" fmla="*/ 645542 w 2125663"/>
              <a:gd name="T71" fmla="*/ 1111099 h 1811338"/>
              <a:gd name="T72" fmla="*/ 722282 w 2125663"/>
              <a:gd name="T73" fmla="*/ 1035452 h 1811338"/>
              <a:gd name="T74" fmla="*/ 767757 w 2125663"/>
              <a:gd name="T75" fmla="*/ 926248 h 1811338"/>
              <a:gd name="T76" fmla="*/ 666290 w 2125663"/>
              <a:gd name="T77" fmla="*/ 863967 h 1811338"/>
              <a:gd name="T78" fmla="*/ 546918 w 2125663"/>
              <a:gd name="T79" fmla="*/ 832116 h 1811338"/>
              <a:gd name="T80" fmla="*/ 484389 w 2125663"/>
              <a:gd name="T81" fmla="*/ 790595 h 1811338"/>
              <a:gd name="T82" fmla="*/ 452273 w 2125663"/>
              <a:gd name="T83" fmla="*/ 760734 h 1811338"/>
              <a:gd name="T84" fmla="*/ 568234 w 2125663"/>
              <a:gd name="T85" fmla="*/ 587258 h 1811338"/>
              <a:gd name="T86" fmla="*/ 631616 w 2125663"/>
              <a:gd name="T87" fmla="*/ 594937 h 1811338"/>
              <a:gd name="T88" fmla="*/ 705513 w 2125663"/>
              <a:gd name="T89" fmla="*/ 631054 h 1811338"/>
              <a:gd name="T90" fmla="*/ 790210 w 2125663"/>
              <a:gd name="T91" fmla="*/ 732864 h 1811338"/>
              <a:gd name="T92" fmla="*/ 826306 w 2125663"/>
              <a:gd name="T93" fmla="*/ 873920 h 1811338"/>
              <a:gd name="T94" fmla="*/ 818064 w 2125663"/>
              <a:gd name="T95" fmla="*/ 959237 h 1811338"/>
              <a:gd name="T96" fmla="*/ 780831 w 2125663"/>
              <a:gd name="T97" fmla="*/ 1048534 h 1811338"/>
              <a:gd name="T98" fmla="*/ 687607 w 2125663"/>
              <a:gd name="T99" fmla="*/ 1148922 h 1811338"/>
              <a:gd name="T100" fmla="*/ 588983 w 2125663"/>
              <a:gd name="T101" fmla="*/ 1190727 h 1811338"/>
              <a:gd name="T102" fmla="*/ 525033 w 2125663"/>
              <a:gd name="T103" fmla="*/ 1182480 h 1811338"/>
              <a:gd name="T104" fmla="*/ 421293 w 2125663"/>
              <a:gd name="T105" fmla="*/ 1115081 h 1811338"/>
              <a:gd name="T106" fmla="*/ 345406 w 2125663"/>
              <a:gd name="T107" fmla="*/ 1002463 h 1811338"/>
              <a:gd name="T108" fmla="*/ 325511 w 2125663"/>
              <a:gd name="T109" fmla="*/ 929092 h 1811338"/>
              <a:gd name="T110" fmla="*/ 330627 w 2125663"/>
              <a:gd name="T111" fmla="*/ 813915 h 1811338"/>
              <a:gd name="T112" fmla="*/ 388324 w 2125663"/>
              <a:gd name="T113" fmla="*/ 686510 h 1811338"/>
              <a:gd name="T114" fmla="*/ 482400 w 2125663"/>
              <a:gd name="T115" fmla="*/ 608303 h 1811338"/>
              <a:gd name="T116" fmla="*/ 542939 w 2125663"/>
              <a:gd name="T117" fmla="*/ 589534 h 1811338"/>
              <a:gd name="T118" fmla="*/ 0 w 2125663"/>
              <a:gd name="T119" fmla="*/ 0 h 1811338"/>
              <a:gd name="T120" fmla="*/ 174993 w 2125663"/>
              <a:gd name="T121" fmla="*/ 1118883 h 1811338"/>
              <a:gd name="T122" fmla="*/ 0 60000 65536"/>
              <a:gd name="T123" fmla="*/ 0 60000 65536"/>
              <a:gd name="T124" fmla="*/ 0 60000 65536"/>
              <a:gd name="T125" fmla="*/ 0 60000 65536"/>
              <a:gd name="T126" fmla="*/ 0 60000 65536"/>
              <a:gd name="T127" fmla="*/ 0 60000 65536"/>
              <a:gd name="T128" fmla="*/ 0 60000 65536"/>
              <a:gd name="T129" fmla="*/ 0 60000 65536"/>
              <a:gd name="T130" fmla="*/ 0 60000 65536"/>
              <a:gd name="T131" fmla="*/ 0 60000 65536"/>
              <a:gd name="T132" fmla="*/ 0 60000 65536"/>
              <a:gd name="T133" fmla="*/ 0 60000 65536"/>
              <a:gd name="T134" fmla="*/ 0 60000 65536"/>
              <a:gd name="T135" fmla="*/ 0 60000 65536"/>
              <a:gd name="T136" fmla="*/ 0 60000 65536"/>
              <a:gd name="T137" fmla="*/ 0 60000 65536"/>
              <a:gd name="T138" fmla="*/ 0 60000 65536"/>
              <a:gd name="T139" fmla="*/ 0 60000 65536"/>
              <a:gd name="T140" fmla="*/ 0 60000 65536"/>
              <a:gd name="T141" fmla="*/ 0 60000 65536"/>
              <a:gd name="T142" fmla="*/ 0 60000 65536"/>
              <a:gd name="T143" fmla="*/ 0 60000 65536"/>
              <a:gd name="T144" fmla="*/ 0 60000 65536"/>
              <a:gd name="T145" fmla="*/ 0 60000 65536"/>
              <a:gd name="T146" fmla="*/ 0 60000 65536"/>
              <a:gd name="T147" fmla="*/ 0 60000 65536"/>
              <a:gd name="T148" fmla="*/ 0 60000 65536"/>
              <a:gd name="T149" fmla="*/ 0 60000 65536"/>
              <a:gd name="T150" fmla="*/ 0 60000 65536"/>
              <a:gd name="T151" fmla="*/ 0 60000 65536"/>
              <a:gd name="T152" fmla="*/ 0 60000 65536"/>
              <a:gd name="T153" fmla="*/ 0 60000 65536"/>
              <a:gd name="T154" fmla="*/ 0 60000 65536"/>
              <a:gd name="T155" fmla="*/ 0 60000 65536"/>
              <a:gd name="T156" fmla="*/ 0 60000 65536"/>
              <a:gd name="T157" fmla="*/ 0 60000 65536"/>
              <a:gd name="T158" fmla="*/ 0 60000 65536"/>
              <a:gd name="T159" fmla="*/ 0 60000 65536"/>
              <a:gd name="T160" fmla="*/ 0 60000 65536"/>
              <a:gd name="T161" fmla="*/ 0 60000 65536"/>
              <a:gd name="T162" fmla="*/ 0 60000 65536"/>
              <a:gd name="T163" fmla="*/ 0 60000 65536"/>
              <a:gd name="T164" fmla="*/ 0 60000 65536"/>
              <a:gd name="T165" fmla="*/ 0 60000 65536"/>
              <a:gd name="T166" fmla="*/ 0 60000 65536"/>
              <a:gd name="T167" fmla="*/ 0 60000 65536"/>
              <a:gd name="T168" fmla="*/ 0 60000 65536"/>
              <a:gd name="T169" fmla="*/ 0 60000 65536"/>
              <a:gd name="T170" fmla="*/ 0 60000 65536"/>
              <a:gd name="T171" fmla="*/ 0 60000 65536"/>
              <a:gd name="T172" fmla="*/ 0 60000 65536"/>
              <a:gd name="T173" fmla="*/ 0 60000 65536"/>
              <a:gd name="T174" fmla="*/ 0 60000 65536"/>
              <a:gd name="T175" fmla="*/ 0 60000 65536"/>
              <a:gd name="T176" fmla="*/ 0 60000 65536"/>
              <a:gd name="T177" fmla="*/ 0 60000 65536"/>
              <a:gd name="T178" fmla="*/ 0 60000 65536"/>
              <a:gd name="T179" fmla="*/ 0 60000 65536"/>
              <a:gd name="T180" fmla="*/ 0 60000 65536"/>
              <a:gd name="T181" fmla="*/ 0 60000 65536"/>
              <a:gd name="T182" fmla="*/ 0 60000 65536"/>
            </a:gdLst>
            <a:ahLst/>
            <a:cxnLst>
              <a:cxn ang="T122">
                <a:pos x="T0" y="T1"/>
              </a:cxn>
              <a:cxn ang="T123">
                <a:pos x="T2" y="T3"/>
              </a:cxn>
              <a:cxn ang="T124">
                <a:pos x="T4" y="T5"/>
              </a:cxn>
              <a:cxn ang="T125">
                <a:pos x="T6" y="T7"/>
              </a:cxn>
              <a:cxn ang="T126">
                <a:pos x="T8" y="T9"/>
              </a:cxn>
              <a:cxn ang="T127">
                <a:pos x="T10" y="T11"/>
              </a:cxn>
              <a:cxn ang="T128">
                <a:pos x="T12" y="T13"/>
              </a:cxn>
              <a:cxn ang="T129">
                <a:pos x="T14" y="T15"/>
              </a:cxn>
              <a:cxn ang="T130">
                <a:pos x="T16" y="T17"/>
              </a:cxn>
              <a:cxn ang="T131">
                <a:pos x="T18" y="T19"/>
              </a:cxn>
              <a:cxn ang="T132">
                <a:pos x="T20" y="T21"/>
              </a:cxn>
              <a:cxn ang="T133">
                <a:pos x="T22" y="T23"/>
              </a:cxn>
              <a:cxn ang="T134">
                <a:pos x="T24" y="T25"/>
              </a:cxn>
              <a:cxn ang="T135">
                <a:pos x="T26" y="T27"/>
              </a:cxn>
              <a:cxn ang="T136">
                <a:pos x="T28" y="T29"/>
              </a:cxn>
              <a:cxn ang="T137">
                <a:pos x="T30" y="T31"/>
              </a:cxn>
              <a:cxn ang="T138">
                <a:pos x="T32" y="T33"/>
              </a:cxn>
              <a:cxn ang="T139">
                <a:pos x="T34" y="T35"/>
              </a:cxn>
              <a:cxn ang="T140">
                <a:pos x="T36" y="T37"/>
              </a:cxn>
              <a:cxn ang="T141">
                <a:pos x="T38" y="T39"/>
              </a:cxn>
              <a:cxn ang="T142">
                <a:pos x="T40" y="T41"/>
              </a:cxn>
              <a:cxn ang="T143">
                <a:pos x="T42" y="T43"/>
              </a:cxn>
              <a:cxn ang="T144">
                <a:pos x="T44" y="T45"/>
              </a:cxn>
              <a:cxn ang="T145">
                <a:pos x="T46" y="T47"/>
              </a:cxn>
              <a:cxn ang="T146">
                <a:pos x="T48" y="T49"/>
              </a:cxn>
              <a:cxn ang="T147">
                <a:pos x="T50" y="T51"/>
              </a:cxn>
              <a:cxn ang="T148">
                <a:pos x="T52" y="T53"/>
              </a:cxn>
              <a:cxn ang="T149">
                <a:pos x="T54" y="T55"/>
              </a:cxn>
              <a:cxn ang="T150">
                <a:pos x="T56" y="T57"/>
              </a:cxn>
              <a:cxn ang="T151">
                <a:pos x="T58" y="T59"/>
              </a:cxn>
              <a:cxn ang="T152">
                <a:pos x="T60" y="T61"/>
              </a:cxn>
              <a:cxn ang="T153">
                <a:pos x="T62" y="T63"/>
              </a:cxn>
              <a:cxn ang="T154">
                <a:pos x="T64" y="T65"/>
              </a:cxn>
              <a:cxn ang="T155">
                <a:pos x="T66" y="T67"/>
              </a:cxn>
              <a:cxn ang="T156">
                <a:pos x="T68" y="T69"/>
              </a:cxn>
              <a:cxn ang="T157">
                <a:pos x="T70" y="T71"/>
              </a:cxn>
              <a:cxn ang="T158">
                <a:pos x="T72" y="T73"/>
              </a:cxn>
              <a:cxn ang="T159">
                <a:pos x="T74" y="T75"/>
              </a:cxn>
              <a:cxn ang="T160">
                <a:pos x="T76" y="T77"/>
              </a:cxn>
              <a:cxn ang="T161">
                <a:pos x="T78" y="T79"/>
              </a:cxn>
              <a:cxn ang="T162">
                <a:pos x="T80" y="T81"/>
              </a:cxn>
              <a:cxn ang="T163">
                <a:pos x="T82" y="T83"/>
              </a:cxn>
              <a:cxn ang="T164">
                <a:pos x="T84" y="T85"/>
              </a:cxn>
              <a:cxn ang="T165">
                <a:pos x="T86" y="T87"/>
              </a:cxn>
              <a:cxn ang="T166">
                <a:pos x="T88" y="T89"/>
              </a:cxn>
              <a:cxn ang="T167">
                <a:pos x="T90" y="T91"/>
              </a:cxn>
              <a:cxn ang="T168">
                <a:pos x="T92" y="T93"/>
              </a:cxn>
              <a:cxn ang="T169">
                <a:pos x="T94" y="T95"/>
              </a:cxn>
              <a:cxn ang="T170">
                <a:pos x="T96" y="T97"/>
              </a:cxn>
              <a:cxn ang="T171">
                <a:pos x="T98" y="T99"/>
              </a:cxn>
              <a:cxn ang="T172">
                <a:pos x="T100" y="T101"/>
              </a:cxn>
              <a:cxn ang="T173">
                <a:pos x="T102" y="T103"/>
              </a:cxn>
              <a:cxn ang="T174">
                <a:pos x="T104" y="T105"/>
              </a:cxn>
              <a:cxn ang="T175">
                <a:pos x="T106" y="T107"/>
              </a:cxn>
              <a:cxn ang="T176">
                <a:pos x="T108" y="T109"/>
              </a:cxn>
              <a:cxn ang="T177">
                <a:pos x="T110" y="T111"/>
              </a:cxn>
              <a:cxn ang="T178">
                <a:pos x="T112" y="T113"/>
              </a:cxn>
              <a:cxn ang="T179">
                <a:pos x="T114" y="T115"/>
              </a:cxn>
              <a:cxn ang="T180">
                <a:pos x="T116" y="T117"/>
              </a:cxn>
              <a:cxn ang="T181">
                <a:pos x="T118" y="T119"/>
              </a:cxn>
              <a:cxn ang="T182">
                <a:pos x="T120" y="T121"/>
              </a:cxn>
            </a:cxnLst>
            <a:rect l="0" t="0" r="r" b="b"/>
            <a:pathLst>
              <a:path w="2125663" h="1811338">
                <a:moveTo>
                  <a:pt x="470017" y="1320800"/>
                </a:moveTo>
                <a:lnTo>
                  <a:pt x="470335" y="1343069"/>
                </a:lnTo>
                <a:lnTo>
                  <a:pt x="471286" y="1364382"/>
                </a:lnTo>
                <a:lnTo>
                  <a:pt x="472238" y="1385696"/>
                </a:lnTo>
                <a:lnTo>
                  <a:pt x="473190" y="1406374"/>
                </a:lnTo>
                <a:lnTo>
                  <a:pt x="474459" y="1426415"/>
                </a:lnTo>
                <a:lnTo>
                  <a:pt x="476363" y="1446139"/>
                </a:lnTo>
                <a:lnTo>
                  <a:pt x="478267" y="1464908"/>
                </a:lnTo>
                <a:lnTo>
                  <a:pt x="480170" y="1483677"/>
                </a:lnTo>
                <a:lnTo>
                  <a:pt x="482074" y="1501491"/>
                </a:lnTo>
                <a:lnTo>
                  <a:pt x="484612" y="1518988"/>
                </a:lnTo>
                <a:lnTo>
                  <a:pt x="487468" y="1535530"/>
                </a:lnTo>
                <a:lnTo>
                  <a:pt x="490323" y="1552072"/>
                </a:lnTo>
                <a:lnTo>
                  <a:pt x="493179" y="1567660"/>
                </a:lnTo>
                <a:lnTo>
                  <a:pt x="496352" y="1582611"/>
                </a:lnTo>
                <a:lnTo>
                  <a:pt x="500159" y="1597563"/>
                </a:lnTo>
                <a:lnTo>
                  <a:pt x="503649" y="1611560"/>
                </a:lnTo>
                <a:lnTo>
                  <a:pt x="507774" y="1624921"/>
                </a:lnTo>
                <a:lnTo>
                  <a:pt x="511899" y="1637646"/>
                </a:lnTo>
                <a:lnTo>
                  <a:pt x="516341" y="1650052"/>
                </a:lnTo>
                <a:lnTo>
                  <a:pt x="520783" y="1661505"/>
                </a:lnTo>
                <a:lnTo>
                  <a:pt x="525859" y="1672639"/>
                </a:lnTo>
                <a:lnTo>
                  <a:pt x="530936" y="1683137"/>
                </a:lnTo>
                <a:lnTo>
                  <a:pt x="536329" y="1692998"/>
                </a:lnTo>
                <a:lnTo>
                  <a:pt x="541723" y="1702224"/>
                </a:lnTo>
                <a:lnTo>
                  <a:pt x="547752" y="1710813"/>
                </a:lnTo>
                <a:lnTo>
                  <a:pt x="553463" y="1718766"/>
                </a:lnTo>
                <a:lnTo>
                  <a:pt x="559808" y="1726083"/>
                </a:lnTo>
                <a:lnTo>
                  <a:pt x="566154" y="1732763"/>
                </a:lnTo>
                <a:lnTo>
                  <a:pt x="573134" y="1739125"/>
                </a:lnTo>
                <a:lnTo>
                  <a:pt x="580114" y="1744215"/>
                </a:lnTo>
                <a:lnTo>
                  <a:pt x="587412" y="1749305"/>
                </a:lnTo>
                <a:lnTo>
                  <a:pt x="594709" y="1753123"/>
                </a:lnTo>
                <a:lnTo>
                  <a:pt x="594709" y="1499901"/>
                </a:lnTo>
                <a:lnTo>
                  <a:pt x="591537" y="1499264"/>
                </a:lnTo>
                <a:lnTo>
                  <a:pt x="588047" y="1498310"/>
                </a:lnTo>
                <a:lnTo>
                  <a:pt x="584874" y="1497038"/>
                </a:lnTo>
                <a:lnTo>
                  <a:pt x="582018" y="1495765"/>
                </a:lnTo>
                <a:lnTo>
                  <a:pt x="579163" y="1494175"/>
                </a:lnTo>
                <a:lnTo>
                  <a:pt x="576307" y="1491948"/>
                </a:lnTo>
                <a:lnTo>
                  <a:pt x="573769" y="1489721"/>
                </a:lnTo>
                <a:lnTo>
                  <a:pt x="571548" y="1487494"/>
                </a:lnTo>
                <a:lnTo>
                  <a:pt x="569327" y="1484949"/>
                </a:lnTo>
                <a:lnTo>
                  <a:pt x="567106" y="1482404"/>
                </a:lnTo>
                <a:lnTo>
                  <a:pt x="565519" y="1479223"/>
                </a:lnTo>
                <a:lnTo>
                  <a:pt x="564250" y="1476360"/>
                </a:lnTo>
                <a:lnTo>
                  <a:pt x="563298" y="1473179"/>
                </a:lnTo>
                <a:lnTo>
                  <a:pt x="562347" y="1469998"/>
                </a:lnTo>
                <a:lnTo>
                  <a:pt x="562029" y="1466180"/>
                </a:lnTo>
                <a:lnTo>
                  <a:pt x="561712" y="1462999"/>
                </a:lnTo>
                <a:lnTo>
                  <a:pt x="561712" y="1425143"/>
                </a:lnTo>
                <a:lnTo>
                  <a:pt x="562029" y="1421007"/>
                </a:lnTo>
                <a:lnTo>
                  <a:pt x="562664" y="1417508"/>
                </a:lnTo>
                <a:lnTo>
                  <a:pt x="563616" y="1414009"/>
                </a:lnTo>
                <a:lnTo>
                  <a:pt x="564885" y="1410191"/>
                </a:lnTo>
                <a:lnTo>
                  <a:pt x="566154" y="1407010"/>
                </a:lnTo>
                <a:lnTo>
                  <a:pt x="568375" y="1403829"/>
                </a:lnTo>
                <a:lnTo>
                  <a:pt x="570596" y="1400966"/>
                </a:lnTo>
                <a:lnTo>
                  <a:pt x="572817" y="1398103"/>
                </a:lnTo>
                <a:lnTo>
                  <a:pt x="575673" y="1395558"/>
                </a:lnTo>
                <a:lnTo>
                  <a:pt x="578528" y="1393649"/>
                </a:lnTo>
                <a:lnTo>
                  <a:pt x="581701" y="1391741"/>
                </a:lnTo>
                <a:lnTo>
                  <a:pt x="584874" y="1390150"/>
                </a:lnTo>
                <a:lnTo>
                  <a:pt x="588364" y="1388878"/>
                </a:lnTo>
                <a:lnTo>
                  <a:pt x="592171" y="1387605"/>
                </a:lnTo>
                <a:lnTo>
                  <a:pt x="595979" y="1386969"/>
                </a:lnTo>
                <a:lnTo>
                  <a:pt x="599786" y="1386969"/>
                </a:lnTo>
                <a:lnTo>
                  <a:pt x="682597" y="1386969"/>
                </a:lnTo>
                <a:lnTo>
                  <a:pt x="686721" y="1386969"/>
                </a:lnTo>
                <a:lnTo>
                  <a:pt x="690529" y="1387605"/>
                </a:lnTo>
                <a:lnTo>
                  <a:pt x="694019" y="1388878"/>
                </a:lnTo>
                <a:lnTo>
                  <a:pt x="697826" y="1390150"/>
                </a:lnTo>
                <a:lnTo>
                  <a:pt x="700999" y="1391741"/>
                </a:lnTo>
                <a:lnTo>
                  <a:pt x="704172" y="1393649"/>
                </a:lnTo>
                <a:lnTo>
                  <a:pt x="707345" y="1395558"/>
                </a:lnTo>
                <a:lnTo>
                  <a:pt x="709883" y="1398103"/>
                </a:lnTo>
                <a:lnTo>
                  <a:pt x="712104" y="1400966"/>
                </a:lnTo>
                <a:lnTo>
                  <a:pt x="714325" y="1403829"/>
                </a:lnTo>
                <a:lnTo>
                  <a:pt x="716229" y="1407010"/>
                </a:lnTo>
                <a:lnTo>
                  <a:pt x="718132" y="1410191"/>
                </a:lnTo>
                <a:lnTo>
                  <a:pt x="719402" y="1414009"/>
                </a:lnTo>
                <a:lnTo>
                  <a:pt x="720353" y="1417508"/>
                </a:lnTo>
                <a:lnTo>
                  <a:pt x="720671" y="1421007"/>
                </a:lnTo>
                <a:lnTo>
                  <a:pt x="720988" y="1425143"/>
                </a:lnTo>
                <a:lnTo>
                  <a:pt x="720988" y="1462999"/>
                </a:lnTo>
                <a:lnTo>
                  <a:pt x="720988" y="1466180"/>
                </a:lnTo>
                <a:lnTo>
                  <a:pt x="720353" y="1469998"/>
                </a:lnTo>
                <a:lnTo>
                  <a:pt x="719719" y="1473179"/>
                </a:lnTo>
                <a:lnTo>
                  <a:pt x="718450" y="1476360"/>
                </a:lnTo>
                <a:lnTo>
                  <a:pt x="716863" y="1479223"/>
                </a:lnTo>
                <a:lnTo>
                  <a:pt x="715277" y="1482404"/>
                </a:lnTo>
                <a:lnTo>
                  <a:pt x="713373" y="1484949"/>
                </a:lnTo>
                <a:lnTo>
                  <a:pt x="711469" y="1487494"/>
                </a:lnTo>
                <a:lnTo>
                  <a:pt x="708931" y="1489721"/>
                </a:lnTo>
                <a:lnTo>
                  <a:pt x="706710" y="1491948"/>
                </a:lnTo>
                <a:lnTo>
                  <a:pt x="703537" y="1494175"/>
                </a:lnTo>
                <a:lnTo>
                  <a:pt x="700682" y="1495765"/>
                </a:lnTo>
                <a:lnTo>
                  <a:pt x="697826" y="1497038"/>
                </a:lnTo>
                <a:lnTo>
                  <a:pt x="694653" y="1498310"/>
                </a:lnTo>
                <a:lnTo>
                  <a:pt x="691163" y="1499264"/>
                </a:lnTo>
                <a:lnTo>
                  <a:pt x="687991" y="1499901"/>
                </a:lnTo>
                <a:lnTo>
                  <a:pt x="687991" y="1753123"/>
                </a:lnTo>
                <a:lnTo>
                  <a:pt x="695605" y="1749305"/>
                </a:lnTo>
                <a:lnTo>
                  <a:pt x="702586" y="1744215"/>
                </a:lnTo>
                <a:lnTo>
                  <a:pt x="709566" y="1739125"/>
                </a:lnTo>
                <a:lnTo>
                  <a:pt x="716229" y="1732763"/>
                </a:lnTo>
                <a:lnTo>
                  <a:pt x="722892" y="1726083"/>
                </a:lnTo>
                <a:lnTo>
                  <a:pt x="729237" y="1718766"/>
                </a:lnTo>
                <a:lnTo>
                  <a:pt x="734948" y="1710813"/>
                </a:lnTo>
                <a:lnTo>
                  <a:pt x="740977" y="1702224"/>
                </a:lnTo>
                <a:lnTo>
                  <a:pt x="746371" y="1692998"/>
                </a:lnTo>
                <a:lnTo>
                  <a:pt x="751447" y="1683137"/>
                </a:lnTo>
                <a:lnTo>
                  <a:pt x="756841" y="1672639"/>
                </a:lnTo>
                <a:lnTo>
                  <a:pt x="761600" y="1661505"/>
                </a:lnTo>
                <a:lnTo>
                  <a:pt x="766359" y="1650052"/>
                </a:lnTo>
                <a:lnTo>
                  <a:pt x="770801" y="1637646"/>
                </a:lnTo>
                <a:lnTo>
                  <a:pt x="774926" y="1624921"/>
                </a:lnTo>
                <a:lnTo>
                  <a:pt x="779051" y="1611560"/>
                </a:lnTo>
                <a:lnTo>
                  <a:pt x="782541" y="1597563"/>
                </a:lnTo>
                <a:lnTo>
                  <a:pt x="786031" y="1582611"/>
                </a:lnTo>
                <a:lnTo>
                  <a:pt x="789521" y="1567660"/>
                </a:lnTo>
                <a:lnTo>
                  <a:pt x="792377" y="1552072"/>
                </a:lnTo>
                <a:lnTo>
                  <a:pt x="795232" y="1535530"/>
                </a:lnTo>
                <a:lnTo>
                  <a:pt x="797770" y="1518988"/>
                </a:lnTo>
                <a:lnTo>
                  <a:pt x="800626" y="1501491"/>
                </a:lnTo>
                <a:lnTo>
                  <a:pt x="802530" y="1483677"/>
                </a:lnTo>
                <a:lnTo>
                  <a:pt x="804751" y="1464908"/>
                </a:lnTo>
                <a:lnTo>
                  <a:pt x="806337" y="1446139"/>
                </a:lnTo>
                <a:lnTo>
                  <a:pt x="807923" y="1426415"/>
                </a:lnTo>
                <a:lnTo>
                  <a:pt x="809193" y="1406374"/>
                </a:lnTo>
                <a:lnTo>
                  <a:pt x="810779" y="1385696"/>
                </a:lnTo>
                <a:lnTo>
                  <a:pt x="811731" y="1364382"/>
                </a:lnTo>
                <a:lnTo>
                  <a:pt x="812365" y="1343069"/>
                </a:lnTo>
                <a:lnTo>
                  <a:pt x="813000" y="1320800"/>
                </a:lnTo>
                <a:lnTo>
                  <a:pt x="840921" y="1322709"/>
                </a:lnTo>
                <a:lnTo>
                  <a:pt x="866621" y="1324300"/>
                </a:lnTo>
                <a:lnTo>
                  <a:pt x="909771" y="1327481"/>
                </a:lnTo>
                <a:lnTo>
                  <a:pt x="938644" y="1330026"/>
                </a:lnTo>
                <a:lnTo>
                  <a:pt x="948797" y="1330980"/>
                </a:lnTo>
                <a:lnTo>
                  <a:pt x="956729" y="1331298"/>
                </a:lnTo>
                <a:lnTo>
                  <a:pt x="964661" y="1331934"/>
                </a:lnTo>
                <a:lnTo>
                  <a:pt x="972593" y="1332889"/>
                </a:lnTo>
                <a:lnTo>
                  <a:pt x="980208" y="1334161"/>
                </a:lnTo>
                <a:lnTo>
                  <a:pt x="987823" y="1335752"/>
                </a:lnTo>
                <a:lnTo>
                  <a:pt x="995437" y="1337979"/>
                </a:lnTo>
                <a:lnTo>
                  <a:pt x="1002418" y="1340205"/>
                </a:lnTo>
                <a:lnTo>
                  <a:pt x="1009715" y="1343387"/>
                </a:lnTo>
                <a:lnTo>
                  <a:pt x="1016378" y="1346250"/>
                </a:lnTo>
                <a:lnTo>
                  <a:pt x="1023358" y="1349749"/>
                </a:lnTo>
                <a:lnTo>
                  <a:pt x="1030021" y="1353885"/>
                </a:lnTo>
                <a:lnTo>
                  <a:pt x="1036050" y="1357702"/>
                </a:lnTo>
                <a:lnTo>
                  <a:pt x="1042395" y="1361837"/>
                </a:lnTo>
                <a:lnTo>
                  <a:pt x="1048106" y="1366927"/>
                </a:lnTo>
                <a:lnTo>
                  <a:pt x="1053817" y="1371699"/>
                </a:lnTo>
                <a:lnTo>
                  <a:pt x="1059211" y="1377107"/>
                </a:lnTo>
                <a:lnTo>
                  <a:pt x="1064605" y="1382197"/>
                </a:lnTo>
                <a:lnTo>
                  <a:pt x="1069364" y="1388241"/>
                </a:lnTo>
                <a:lnTo>
                  <a:pt x="1073806" y="1393967"/>
                </a:lnTo>
                <a:lnTo>
                  <a:pt x="1078248" y="1400012"/>
                </a:lnTo>
                <a:lnTo>
                  <a:pt x="1082373" y="1406374"/>
                </a:lnTo>
                <a:lnTo>
                  <a:pt x="1085863" y="1413054"/>
                </a:lnTo>
                <a:lnTo>
                  <a:pt x="1089670" y="1419735"/>
                </a:lnTo>
                <a:lnTo>
                  <a:pt x="1092843" y="1426734"/>
                </a:lnTo>
                <a:lnTo>
                  <a:pt x="1095381" y="1433732"/>
                </a:lnTo>
                <a:lnTo>
                  <a:pt x="1097920" y="1441049"/>
                </a:lnTo>
                <a:lnTo>
                  <a:pt x="1100141" y="1448684"/>
                </a:lnTo>
                <a:lnTo>
                  <a:pt x="1101727" y="1456000"/>
                </a:lnTo>
                <a:lnTo>
                  <a:pt x="1103314" y="1463635"/>
                </a:lnTo>
                <a:lnTo>
                  <a:pt x="1104265" y="1471588"/>
                </a:lnTo>
                <a:lnTo>
                  <a:pt x="1104900" y="1479541"/>
                </a:lnTo>
                <a:lnTo>
                  <a:pt x="1104900" y="1487494"/>
                </a:lnTo>
                <a:lnTo>
                  <a:pt x="1104900" y="1686000"/>
                </a:lnTo>
                <a:lnTo>
                  <a:pt x="1104900" y="1690135"/>
                </a:lnTo>
                <a:lnTo>
                  <a:pt x="1104265" y="1693953"/>
                </a:lnTo>
                <a:lnTo>
                  <a:pt x="1103631" y="1697770"/>
                </a:lnTo>
                <a:lnTo>
                  <a:pt x="1102362" y="1701906"/>
                </a:lnTo>
                <a:lnTo>
                  <a:pt x="1101093" y="1705405"/>
                </a:lnTo>
                <a:lnTo>
                  <a:pt x="1099189" y="1709222"/>
                </a:lnTo>
                <a:lnTo>
                  <a:pt x="1096968" y="1713040"/>
                </a:lnTo>
                <a:lnTo>
                  <a:pt x="1094430" y="1716221"/>
                </a:lnTo>
                <a:lnTo>
                  <a:pt x="1091891" y="1719720"/>
                </a:lnTo>
                <a:lnTo>
                  <a:pt x="1089036" y="1722901"/>
                </a:lnTo>
                <a:lnTo>
                  <a:pt x="1085546" y="1726719"/>
                </a:lnTo>
                <a:lnTo>
                  <a:pt x="1082056" y="1729900"/>
                </a:lnTo>
                <a:lnTo>
                  <a:pt x="1078248" y="1732763"/>
                </a:lnTo>
                <a:lnTo>
                  <a:pt x="1074124" y="1736262"/>
                </a:lnTo>
                <a:lnTo>
                  <a:pt x="1069682" y="1739125"/>
                </a:lnTo>
                <a:lnTo>
                  <a:pt x="1065240" y="1741989"/>
                </a:lnTo>
                <a:lnTo>
                  <a:pt x="1055404" y="1748033"/>
                </a:lnTo>
                <a:lnTo>
                  <a:pt x="1044299" y="1753441"/>
                </a:lnTo>
                <a:lnTo>
                  <a:pt x="1032560" y="1758531"/>
                </a:lnTo>
                <a:lnTo>
                  <a:pt x="1019868" y="1763939"/>
                </a:lnTo>
                <a:lnTo>
                  <a:pt x="1005908" y="1768392"/>
                </a:lnTo>
                <a:lnTo>
                  <a:pt x="991630" y="1773164"/>
                </a:lnTo>
                <a:lnTo>
                  <a:pt x="976718" y="1777300"/>
                </a:lnTo>
                <a:lnTo>
                  <a:pt x="960854" y="1781117"/>
                </a:lnTo>
                <a:lnTo>
                  <a:pt x="944038" y="1784934"/>
                </a:lnTo>
                <a:lnTo>
                  <a:pt x="927222" y="1788434"/>
                </a:lnTo>
                <a:lnTo>
                  <a:pt x="909454" y="1791615"/>
                </a:lnTo>
                <a:lnTo>
                  <a:pt x="891369" y="1794796"/>
                </a:lnTo>
                <a:lnTo>
                  <a:pt x="872332" y="1797341"/>
                </a:lnTo>
                <a:lnTo>
                  <a:pt x="853295" y="1799886"/>
                </a:lnTo>
                <a:lnTo>
                  <a:pt x="833941" y="1801795"/>
                </a:lnTo>
                <a:lnTo>
                  <a:pt x="813952" y="1804022"/>
                </a:lnTo>
                <a:lnTo>
                  <a:pt x="793328" y="1805930"/>
                </a:lnTo>
                <a:lnTo>
                  <a:pt x="773022" y="1807203"/>
                </a:lnTo>
                <a:lnTo>
                  <a:pt x="752399" y="1808475"/>
                </a:lnTo>
                <a:lnTo>
                  <a:pt x="731458" y="1809748"/>
                </a:lnTo>
                <a:lnTo>
                  <a:pt x="710200" y="1810384"/>
                </a:lnTo>
                <a:lnTo>
                  <a:pt x="688942" y="1811020"/>
                </a:lnTo>
                <a:lnTo>
                  <a:pt x="667684" y="1811338"/>
                </a:lnTo>
                <a:lnTo>
                  <a:pt x="646427" y="1811338"/>
                </a:lnTo>
                <a:lnTo>
                  <a:pt x="625486" y="1811338"/>
                </a:lnTo>
                <a:lnTo>
                  <a:pt x="603911" y="1811020"/>
                </a:lnTo>
                <a:lnTo>
                  <a:pt x="582653" y="1810384"/>
                </a:lnTo>
                <a:lnTo>
                  <a:pt x="561395" y="1809748"/>
                </a:lnTo>
                <a:lnTo>
                  <a:pt x="540137" y="1808475"/>
                </a:lnTo>
                <a:lnTo>
                  <a:pt x="518879" y="1807203"/>
                </a:lnTo>
                <a:lnTo>
                  <a:pt x="498573" y="1805930"/>
                </a:lnTo>
                <a:lnTo>
                  <a:pt x="477632" y="1804022"/>
                </a:lnTo>
                <a:lnTo>
                  <a:pt x="457326" y="1801795"/>
                </a:lnTo>
                <a:lnTo>
                  <a:pt x="437337" y="1799886"/>
                </a:lnTo>
                <a:lnTo>
                  <a:pt x="417983" y="1797341"/>
                </a:lnTo>
                <a:lnTo>
                  <a:pt x="398629" y="1794796"/>
                </a:lnTo>
                <a:lnTo>
                  <a:pt x="379909" y="1791615"/>
                </a:lnTo>
                <a:lnTo>
                  <a:pt x="361824" y="1788434"/>
                </a:lnTo>
                <a:lnTo>
                  <a:pt x="344056" y="1784934"/>
                </a:lnTo>
                <a:lnTo>
                  <a:pt x="327240" y="1781117"/>
                </a:lnTo>
                <a:lnTo>
                  <a:pt x="310741" y="1777300"/>
                </a:lnTo>
                <a:lnTo>
                  <a:pt x="295195" y="1773164"/>
                </a:lnTo>
                <a:lnTo>
                  <a:pt x="280600" y="1768392"/>
                </a:lnTo>
                <a:lnTo>
                  <a:pt x="266322" y="1763939"/>
                </a:lnTo>
                <a:lnTo>
                  <a:pt x="252996" y="1758531"/>
                </a:lnTo>
                <a:lnTo>
                  <a:pt x="240622" y="1753441"/>
                </a:lnTo>
                <a:lnTo>
                  <a:pt x="229517" y="1748033"/>
                </a:lnTo>
                <a:lnTo>
                  <a:pt x="219047" y="1741989"/>
                </a:lnTo>
                <a:lnTo>
                  <a:pt x="214288" y="1739125"/>
                </a:lnTo>
                <a:lnTo>
                  <a:pt x="209846" y="1736262"/>
                </a:lnTo>
                <a:lnTo>
                  <a:pt x="205404" y="1732763"/>
                </a:lnTo>
                <a:lnTo>
                  <a:pt x="201596" y="1729900"/>
                </a:lnTo>
                <a:lnTo>
                  <a:pt x="198106" y="1726719"/>
                </a:lnTo>
                <a:lnTo>
                  <a:pt x="194299" y="1722901"/>
                </a:lnTo>
                <a:lnTo>
                  <a:pt x="191443" y="1719720"/>
                </a:lnTo>
                <a:lnTo>
                  <a:pt x="188588" y="1716221"/>
                </a:lnTo>
                <a:lnTo>
                  <a:pt x="186367" y="1713040"/>
                </a:lnTo>
                <a:lnTo>
                  <a:pt x="183828" y="1709222"/>
                </a:lnTo>
                <a:lnTo>
                  <a:pt x="181925" y="1705405"/>
                </a:lnTo>
                <a:lnTo>
                  <a:pt x="180338" y="1701906"/>
                </a:lnTo>
                <a:lnTo>
                  <a:pt x="179386" y="1697770"/>
                </a:lnTo>
                <a:lnTo>
                  <a:pt x="178435" y="1693953"/>
                </a:lnTo>
                <a:lnTo>
                  <a:pt x="177800" y="1690135"/>
                </a:lnTo>
                <a:lnTo>
                  <a:pt x="177800" y="1686000"/>
                </a:lnTo>
                <a:lnTo>
                  <a:pt x="177800" y="1487494"/>
                </a:lnTo>
                <a:lnTo>
                  <a:pt x="178117" y="1479541"/>
                </a:lnTo>
                <a:lnTo>
                  <a:pt x="178435" y="1471588"/>
                </a:lnTo>
                <a:lnTo>
                  <a:pt x="179386" y="1463635"/>
                </a:lnTo>
                <a:lnTo>
                  <a:pt x="180973" y="1456000"/>
                </a:lnTo>
                <a:lnTo>
                  <a:pt x="182559" y="1448684"/>
                </a:lnTo>
                <a:lnTo>
                  <a:pt x="184463" y="1441049"/>
                </a:lnTo>
                <a:lnTo>
                  <a:pt x="187318" y="1433732"/>
                </a:lnTo>
                <a:lnTo>
                  <a:pt x="190174" y="1426734"/>
                </a:lnTo>
                <a:lnTo>
                  <a:pt x="193030" y="1419735"/>
                </a:lnTo>
                <a:lnTo>
                  <a:pt x="196520" y="1413054"/>
                </a:lnTo>
                <a:lnTo>
                  <a:pt x="200327" y="1406374"/>
                </a:lnTo>
                <a:lnTo>
                  <a:pt x="204452" y="1400012"/>
                </a:lnTo>
                <a:lnTo>
                  <a:pt x="208576" y="1393967"/>
                </a:lnTo>
                <a:lnTo>
                  <a:pt x="213336" y="1388241"/>
                </a:lnTo>
                <a:lnTo>
                  <a:pt x="218095" y="1382197"/>
                </a:lnTo>
                <a:lnTo>
                  <a:pt x="223489" y="1377107"/>
                </a:lnTo>
                <a:lnTo>
                  <a:pt x="228883" y="1371699"/>
                </a:lnTo>
                <a:lnTo>
                  <a:pt x="234594" y="1366927"/>
                </a:lnTo>
                <a:lnTo>
                  <a:pt x="240305" y="1361837"/>
                </a:lnTo>
                <a:lnTo>
                  <a:pt x="246650" y="1357702"/>
                </a:lnTo>
                <a:lnTo>
                  <a:pt x="252679" y="1353885"/>
                </a:lnTo>
                <a:lnTo>
                  <a:pt x="259659" y="1349749"/>
                </a:lnTo>
                <a:lnTo>
                  <a:pt x="266005" y="1346250"/>
                </a:lnTo>
                <a:lnTo>
                  <a:pt x="272985" y="1343387"/>
                </a:lnTo>
                <a:lnTo>
                  <a:pt x="280282" y="1340205"/>
                </a:lnTo>
                <a:lnTo>
                  <a:pt x="287263" y="1337979"/>
                </a:lnTo>
                <a:lnTo>
                  <a:pt x="294877" y="1335752"/>
                </a:lnTo>
                <a:lnTo>
                  <a:pt x="302492" y="1334161"/>
                </a:lnTo>
                <a:lnTo>
                  <a:pt x="310107" y="1332889"/>
                </a:lnTo>
                <a:lnTo>
                  <a:pt x="318039" y="1331934"/>
                </a:lnTo>
                <a:lnTo>
                  <a:pt x="325971" y="1331298"/>
                </a:lnTo>
                <a:lnTo>
                  <a:pt x="333903" y="1330980"/>
                </a:lnTo>
                <a:lnTo>
                  <a:pt x="344056" y="1330026"/>
                </a:lnTo>
                <a:lnTo>
                  <a:pt x="372929" y="1327481"/>
                </a:lnTo>
                <a:lnTo>
                  <a:pt x="415762" y="1324300"/>
                </a:lnTo>
                <a:lnTo>
                  <a:pt x="441779" y="1322709"/>
                </a:lnTo>
                <a:lnTo>
                  <a:pt x="470017" y="1320800"/>
                </a:lnTo>
                <a:close/>
                <a:moveTo>
                  <a:pt x="1004887" y="995363"/>
                </a:moveTo>
                <a:lnTo>
                  <a:pt x="1176337" y="995363"/>
                </a:lnTo>
                <a:lnTo>
                  <a:pt x="1176337" y="1265238"/>
                </a:lnTo>
                <a:lnTo>
                  <a:pt x="1004887" y="1265238"/>
                </a:lnTo>
                <a:lnTo>
                  <a:pt x="1004887" y="995363"/>
                </a:lnTo>
                <a:close/>
                <a:moveTo>
                  <a:pt x="493561" y="847408"/>
                </a:moveTo>
                <a:lnTo>
                  <a:pt x="491024" y="847726"/>
                </a:lnTo>
                <a:lnTo>
                  <a:pt x="488804" y="848043"/>
                </a:lnTo>
                <a:lnTo>
                  <a:pt x="485950" y="848996"/>
                </a:lnTo>
                <a:lnTo>
                  <a:pt x="483730" y="849948"/>
                </a:lnTo>
                <a:lnTo>
                  <a:pt x="481510" y="851218"/>
                </a:lnTo>
                <a:lnTo>
                  <a:pt x="479290" y="852806"/>
                </a:lnTo>
                <a:lnTo>
                  <a:pt x="475167" y="856933"/>
                </a:lnTo>
                <a:lnTo>
                  <a:pt x="470727" y="861061"/>
                </a:lnTo>
                <a:lnTo>
                  <a:pt x="466604" y="865823"/>
                </a:lnTo>
                <a:lnTo>
                  <a:pt x="462482" y="871221"/>
                </a:lnTo>
                <a:lnTo>
                  <a:pt x="454553" y="882651"/>
                </a:lnTo>
                <a:lnTo>
                  <a:pt x="448527" y="890906"/>
                </a:lnTo>
                <a:lnTo>
                  <a:pt x="442819" y="899478"/>
                </a:lnTo>
                <a:lnTo>
                  <a:pt x="436793" y="908368"/>
                </a:lnTo>
                <a:lnTo>
                  <a:pt x="431402" y="917893"/>
                </a:lnTo>
                <a:lnTo>
                  <a:pt x="429499" y="926783"/>
                </a:lnTo>
                <a:lnTo>
                  <a:pt x="427596" y="935673"/>
                </a:lnTo>
                <a:lnTo>
                  <a:pt x="426010" y="945198"/>
                </a:lnTo>
                <a:lnTo>
                  <a:pt x="424742" y="954406"/>
                </a:lnTo>
                <a:lnTo>
                  <a:pt x="423790" y="963931"/>
                </a:lnTo>
                <a:lnTo>
                  <a:pt x="423156" y="973773"/>
                </a:lnTo>
                <a:lnTo>
                  <a:pt x="422839" y="982981"/>
                </a:lnTo>
                <a:lnTo>
                  <a:pt x="422839" y="992823"/>
                </a:lnTo>
                <a:lnTo>
                  <a:pt x="423156" y="1007111"/>
                </a:lnTo>
                <a:lnTo>
                  <a:pt x="424107" y="1020764"/>
                </a:lnTo>
                <a:lnTo>
                  <a:pt x="426010" y="1034099"/>
                </a:lnTo>
                <a:lnTo>
                  <a:pt x="428547" y="1047434"/>
                </a:lnTo>
                <a:lnTo>
                  <a:pt x="432036" y="1060769"/>
                </a:lnTo>
                <a:lnTo>
                  <a:pt x="435525" y="1073469"/>
                </a:lnTo>
                <a:lnTo>
                  <a:pt x="439965" y="1086169"/>
                </a:lnTo>
                <a:lnTo>
                  <a:pt x="445039" y="1098551"/>
                </a:lnTo>
                <a:lnTo>
                  <a:pt x="450430" y="1110934"/>
                </a:lnTo>
                <a:lnTo>
                  <a:pt x="456456" y="1122999"/>
                </a:lnTo>
                <a:lnTo>
                  <a:pt x="462799" y="1134429"/>
                </a:lnTo>
                <a:lnTo>
                  <a:pt x="469459" y="1145541"/>
                </a:lnTo>
                <a:lnTo>
                  <a:pt x="477070" y="1156019"/>
                </a:lnTo>
                <a:lnTo>
                  <a:pt x="484364" y="1166496"/>
                </a:lnTo>
                <a:lnTo>
                  <a:pt x="492293" y="1176656"/>
                </a:lnTo>
                <a:lnTo>
                  <a:pt x="500539" y="1186181"/>
                </a:lnTo>
                <a:lnTo>
                  <a:pt x="508784" y="1195389"/>
                </a:lnTo>
                <a:lnTo>
                  <a:pt x="517347" y="1204279"/>
                </a:lnTo>
                <a:lnTo>
                  <a:pt x="526227" y="1212216"/>
                </a:lnTo>
                <a:lnTo>
                  <a:pt x="535107" y="1220154"/>
                </a:lnTo>
                <a:lnTo>
                  <a:pt x="543987" y="1227456"/>
                </a:lnTo>
                <a:lnTo>
                  <a:pt x="553184" y="1234124"/>
                </a:lnTo>
                <a:lnTo>
                  <a:pt x="562381" y="1240474"/>
                </a:lnTo>
                <a:lnTo>
                  <a:pt x="571578" y="1245871"/>
                </a:lnTo>
                <a:lnTo>
                  <a:pt x="580775" y="1250951"/>
                </a:lnTo>
                <a:lnTo>
                  <a:pt x="589655" y="1255079"/>
                </a:lnTo>
                <a:lnTo>
                  <a:pt x="598853" y="1258889"/>
                </a:lnTo>
                <a:lnTo>
                  <a:pt x="607732" y="1262381"/>
                </a:lnTo>
                <a:lnTo>
                  <a:pt x="616612" y="1264604"/>
                </a:lnTo>
                <a:lnTo>
                  <a:pt x="624858" y="1266509"/>
                </a:lnTo>
                <a:lnTo>
                  <a:pt x="633421" y="1267461"/>
                </a:lnTo>
                <a:lnTo>
                  <a:pt x="641349" y="1267779"/>
                </a:lnTo>
                <a:lnTo>
                  <a:pt x="649595" y="1267461"/>
                </a:lnTo>
                <a:lnTo>
                  <a:pt x="657524" y="1266509"/>
                </a:lnTo>
                <a:lnTo>
                  <a:pt x="666404" y="1264604"/>
                </a:lnTo>
                <a:lnTo>
                  <a:pt x="674967" y="1262381"/>
                </a:lnTo>
                <a:lnTo>
                  <a:pt x="684164" y="1258889"/>
                </a:lnTo>
                <a:lnTo>
                  <a:pt x="692726" y="1255079"/>
                </a:lnTo>
                <a:lnTo>
                  <a:pt x="701924" y="1250951"/>
                </a:lnTo>
                <a:lnTo>
                  <a:pt x="711121" y="1245871"/>
                </a:lnTo>
                <a:lnTo>
                  <a:pt x="720318" y="1240474"/>
                </a:lnTo>
                <a:lnTo>
                  <a:pt x="729515" y="1234124"/>
                </a:lnTo>
                <a:lnTo>
                  <a:pt x="738395" y="1227456"/>
                </a:lnTo>
                <a:lnTo>
                  <a:pt x="747592" y="1220154"/>
                </a:lnTo>
                <a:lnTo>
                  <a:pt x="756472" y="1212216"/>
                </a:lnTo>
                <a:lnTo>
                  <a:pt x="765352" y="1204279"/>
                </a:lnTo>
                <a:lnTo>
                  <a:pt x="773915" y="1195389"/>
                </a:lnTo>
                <a:lnTo>
                  <a:pt x="782160" y="1186181"/>
                </a:lnTo>
                <a:lnTo>
                  <a:pt x="790406" y="1176656"/>
                </a:lnTo>
                <a:lnTo>
                  <a:pt x="798652" y="1166496"/>
                </a:lnTo>
                <a:lnTo>
                  <a:pt x="805946" y="1156019"/>
                </a:lnTo>
                <a:lnTo>
                  <a:pt x="813240" y="1145541"/>
                </a:lnTo>
                <a:lnTo>
                  <a:pt x="819900" y="1134429"/>
                </a:lnTo>
                <a:lnTo>
                  <a:pt x="826243" y="1122999"/>
                </a:lnTo>
                <a:lnTo>
                  <a:pt x="831952" y="1110934"/>
                </a:lnTo>
                <a:lnTo>
                  <a:pt x="837660" y="1098551"/>
                </a:lnTo>
                <a:lnTo>
                  <a:pt x="842417" y="1086169"/>
                </a:lnTo>
                <a:lnTo>
                  <a:pt x="847174" y="1073469"/>
                </a:lnTo>
                <a:lnTo>
                  <a:pt x="850980" y="1060769"/>
                </a:lnTo>
                <a:lnTo>
                  <a:pt x="853834" y="1047434"/>
                </a:lnTo>
                <a:lnTo>
                  <a:pt x="856689" y="1034099"/>
                </a:lnTo>
                <a:lnTo>
                  <a:pt x="858592" y="1020764"/>
                </a:lnTo>
                <a:lnTo>
                  <a:pt x="859543" y="1007111"/>
                </a:lnTo>
                <a:lnTo>
                  <a:pt x="860177" y="992823"/>
                </a:lnTo>
                <a:lnTo>
                  <a:pt x="859860" y="984886"/>
                </a:lnTo>
                <a:lnTo>
                  <a:pt x="859543" y="976313"/>
                </a:lnTo>
                <a:lnTo>
                  <a:pt x="837343" y="975361"/>
                </a:lnTo>
                <a:lnTo>
                  <a:pt x="814509" y="973773"/>
                </a:lnTo>
                <a:lnTo>
                  <a:pt x="791040" y="970916"/>
                </a:lnTo>
                <a:lnTo>
                  <a:pt x="767255" y="968058"/>
                </a:lnTo>
                <a:lnTo>
                  <a:pt x="743469" y="964566"/>
                </a:lnTo>
                <a:lnTo>
                  <a:pt x="719366" y="960438"/>
                </a:lnTo>
                <a:lnTo>
                  <a:pt x="695898" y="955041"/>
                </a:lnTo>
                <a:lnTo>
                  <a:pt x="684481" y="952501"/>
                </a:lnTo>
                <a:lnTo>
                  <a:pt x="673064" y="949643"/>
                </a:lnTo>
                <a:lnTo>
                  <a:pt x="661964" y="946468"/>
                </a:lnTo>
                <a:lnTo>
                  <a:pt x="651181" y="943293"/>
                </a:lnTo>
                <a:lnTo>
                  <a:pt x="640398" y="940118"/>
                </a:lnTo>
                <a:lnTo>
                  <a:pt x="629932" y="936308"/>
                </a:lnTo>
                <a:lnTo>
                  <a:pt x="620101" y="932816"/>
                </a:lnTo>
                <a:lnTo>
                  <a:pt x="610270" y="929006"/>
                </a:lnTo>
                <a:lnTo>
                  <a:pt x="601073" y="924878"/>
                </a:lnTo>
                <a:lnTo>
                  <a:pt x="592510" y="921068"/>
                </a:lnTo>
                <a:lnTo>
                  <a:pt x="583947" y="916941"/>
                </a:lnTo>
                <a:lnTo>
                  <a:pt x="576018" y="912178"/>
                </a:lnTo>
                <a:lnTo>
                  <a:pt x="568724" y="907733"/>
                </a:lnTo>
                <a:lnTo>
                  <a:pt x="561747" y="903288"/>
                </a:lnTo>
                <a:lnTo>
                  <a:pt x="555404" y="898208"/>
                </a:lnTo>
                <a:lnTo>
                  <a:pt x="550013" y="893128"/>
                </a:lnTo>
                <a:lnTo>
                  <a:pt x="544938" y="887731"/>
                </a:lnTo>
                <a:lnTo>
                  <a:pt x="540498" y="882651"/>
                </a:lnTo>
                <a:lnTo>
                  <a:pt x="536376" y="876936"/>
                </a:lnTo>
                <a:lnTo>
                  <a:pt x="532253" y="872173"/>
                </a:lnTo>
                <a:lnTo>
                  <a:pt x="528447" y="867728"/>
                </a:lnTo>
                <a:lnTo>
                  <a:pt x="524641" y="863601"/>
                </a:lnTo>
                <a:lnTo>
                  <a:pt x="520836" y="860426"/>
                </a:lnTo>
                <a:lnTo>
                  <a:pt x="517347" y="857251"/>
                </a:lnTo>
                <a:lnTo>
                  <a:pt x="514176" y="854393"/>
                </a:lnTo>
                <a:lnTo>
                  <a:pt x="511004" y="852488"/>
                </a:lnTo>
                <a:lnTo>
                  <a:pt x="507833" y="850583"/>
                </a:lnTo>
                <a:lnTo>
                  <a:pt x="504661" y="849313"/>
                </a:lnTo>
                <a:lnTo>
                  <a:pt x="501807" y="848361"/>
                </a:lnTo>
                <a:lnTo>
                  <a:pt x="499270" y="847726"/>
                </a:lnTo>
                <a:lnTo>
                  <a:pt x="496099" y="847408"/>
                </a:lnTo>
                <a:lnTo>
                  <a:pt x="493561" y="847408"/>
                </a:lnTo>
                <a:close/>
                <a:moveTo>
                  <a:pt x="1304925" y="828675"/>
                </a:moveTo>
                <a:lnTo>
                  <a:pt x="1476375" y="828675"/>
                </a:lnTo>
                <a:lnTo>
                  <a:pt x="1476375" y="1252538"/>
                </a:lnTo>
                <a:lnTo>
                  <a:pt x="1304925" y="1252538"/>
                </a:lnTo>
                <a:lnTo>
                  <a:pt x="1304925" y="828675"/>
                </a:lnTo>
                <a:close/>
                <a:moveTo>
                  <a:pt x="634055" y="655638"/>
                </a:moveTo>
                <a:lnTo>
                  <a:pt x="641349" y="655638"/>
                </a:lnTo>
                <a:lnTo>
                  <a:pt x="648644" y="655638"/>
                </a:lnTo>
                <a:lnTo>
                  <a:pt x="655938" y="655956"/>
                </a:lnTo>
                <a:lnTo>
                  <a:pt x="662915" y="656591"/>
                </a:lnTo>
                <a:lnTo>
                  <a:pt x="669892" y="657226"/>
                </a:lnTo>
                <a:lnTo>
                  <a:pt x="677187" y="658178"/>
                </a:lnTo>
                <a:lnTo>
                  <a:pt x="684164" y="659766"/>
                </a:lnTo>
                <a:lnTo>
                  <a:pt x="691141" y="661036"/>
                </a:lnTo>
                <a:lnTo>
                  <a:pt x="698118" y="662623"/>
                </a:lnTo>
                <a:lnTo>
                  <a:pt x="704778" y="664211"/>
                </a:lnTo>
                <a:lnTo>
                  <a:pt x="711438" y="666433"/>
                </a:lnTo>
                <a:lnTo>
                  <a:pt x="718415" y="668338"/>
                </a:lnTo>
                <a:lnTo>
                  <a:pt x="724758" y="670878"/>
                </a:lnTo>
                <a:lnTo>
                  <a:pt x="731418" y="673418"/>
                </a:lnTo>
                <a:lnTo>
                  <a:pt x="737761" y="676276"/>
                </a:lnTo>
                <a:lnTo>
                  <a:pt x="744421" y="679133"/>
                </a:lnTo>
                <a:lnTo>
                  <a:pt x="750446" y="682308"/>
                </a:lnTo>
                <a:lnTo>
                  <a:pt x="763132" y="688976"/>
                </a:lnTo>
                <a:lnTo>
                  <a:pt x="775500" y="696596"/>
                </a:lnTo>
                <a:lnTo>
                  <a:pt x="787235" y="704533"/>
                </a:lnTo>
                <a:lnTo>
                  <a:pt x="798652" y="713423"/>
                </a:lnTo>
                <a:lnTo>
                  <a:pt x="809435" y="722631"/>
                </a:lnTo>
                <a:lnTo>
                  <a:pt x="819900" y="732791"/>
                </a:lnTo>
                <a:lnTo>
                  <a:pt x="830049" y="743586"/>
                </a:lnTo>
                <a:lnTo>
                  <a:pt x="839880" y="754698"/>
                </a:lnTo>
                <a:lnTo>
                  <a:pt x="849394" y="766446"/>
                </a:lnTo>
                <a:lnTo>
                  <a:pt x="858274" y="778511"/>
                </a:lnTo>
                <a:lnTo>
                  <a:pt x="866520" y="791211"/>
                </a:lnTo>
                <a:lnTo>
                  <a:pt x="874449" y="804546"/>
                </a:lnTo>
                <a:lnTo>
                  <a:pt x="881743" y="818198"/>
                </a:lnTo>
                <a:lnTo>
                  <a:pt x="888403" y="832168"/>
                </a:lnTo>
                <a:lnTo>
                  <a:pt x="894746" y="847091"/>
                </a:lnTo>
                <a:lnTo>
                  <a:pt x="900137" y="861696"/>
                </a:lnTo>
                <a:lnTo>
                  <a:pt x="905529" y="876936"/>
                </a:lnTo>
                <a:lnTo>
                  <a:pt x="909651" y="892811"/>
                </a:lnTo>
                <a:lnTo>
                  <a:pt x="913457" y="908686"/>
                </a:lnTo>
                <a:lnTo>
                  <a:pt x="916946" y="924878"/>
                </a:lnTo>
                <a:lnTo>
                  <a:pt x="919166" y="941706"/>
                </a:lnTo>
                <a:lnTo>
                  <a:pt x="921068" y="958533"/>
                </a:lnTo>
                <a:lnTo>
                  <a:pt x="922020" y="975678"/>
                </a:lnTo>
                <a:lnTo>
                  <a:pt x="922337" y="992823"/>
                </a:lnTo>
                <a:lnTo>
                  <a:pt x="922337" y="1002031"/>
                </a:lnTo>
                <a:lnTo>
                  <a:pt x="922020" y="1010921"/>
                </a:lnTo>
                <a:lnTo>
                  <a:pt x="921386" y="1019811"/>
                </a:lnTo>
                <a:lnTo>
                  <a:pt x="920434" y="1028384"/>
                </a:lnTo>
                <a:lnTo>
                  <a:pt x="919483" y="1037274"/>
                </a:lnTo>
                <a:lnTo>
                  <a:pt x="918214" y="1045846"/>
                </a:lnTo>
                <a:lnTo>
                  <a:pt x="916628" y="1054419"/>
                </a:lnTo>
                <a:lnTo>
                  <a:pt x="915043" y="1062674"/>
                </a:lnTo>
                <a:lnTo>
                  <a:pt x="912823" y="1070929"/>
                </a:lnTo>
                <a:lnTo>
                  <a:pt x="910603" y="1079501"/>
                </a:lnTo>
                <a:lnTo>
                  <a:pt x="908383" y="1087756"/>
                </a:lnTo>
                <a:lnTo>
                  <a:pt x="906163" y="1095694"/>
                </a:lnTo>
                <a:lnTo>
                  <a:pt x="903309" y="1103631"/>
                </a:lnTo>
                <a:lnTo>
                  <a:pt x="900137" y="1111569"/>
                </a:lnTo>
                <a:lnTo>
                  <a:pt x="897283" y="1119189"/>
                </a:lnTo>
                <a:lnTo>
                  <a:pt x="894111" y="1126809"/>
                </a:lnTo>
                <a:lnTo>
                  <a:pt x="887134" y="1141731"/>
                </a:lnTo>
                <a:lnTo>
                  <a:pt x="879523" y="1156336"/>
                </a:lnTo>
                <a:lnTo>
                  <a:pt x="871277" y="1170624"/>
                </a:lnTo>
                <a:lnTo>
                  <a:pt x="862714" y="1184276"/>
                </a:lnTo>
                <a:lnTo>
                  <a:pt x="853517" y="1197611"/>
                </a:lnTo>
                <a:lnTo>
                  <a:pt x="843686" y="1209994"/>
                </a:lnTo>
                <a:lnTo>
                  <a:pt x="833854" y="1222376"/>
                </a:lnTo>
                <a:lnTo>
                  <a:pt x="823389" y="1233806"/>
                </a:lnTo>
                <a:lnTo>
                  <a:pt x="812606" y="1244919"/>
                </a:lnTo>
                <a:lnTo>
                  <a:pt x="801823" y="1255396"/>
                </a:lnTo>
                <a:lnTo>
                  <a:pt x="790406" y="1265239"/>
                </a:lnTo>
                <a:lnTo>
                  <a:pt x="778989" y="1274446"/>
                </a:lnTo>
                <a:lnTo>
                  <a:pt x="767255" y="1282701"/>
                </a:lnTo>
                <a:lnTo>
                  <a:pt x="755521" y="1290956"/>
                </a:lnTo>
                <a:lnTo>
                  <a:pt x="743786" y="1298259"/>
                </a:lnTo>
                <a:lnTo>
                  <a:pt x="732052" y="1304609"/>
                </a:lnTo>
                <a:lnTo>
                  <a:pt x="720318" y="1310641"/>
                </a:lnTo>
                <a:lnTo>
                  <a:pt x="708584" y="1315721"/>
                </a:lnTo>
                <a:lnTo>
                  <a:pt x="696849" y="1320166"/>
                </a:lnTo>
                <a:lnTo>
                  <a:pt x="685432" y="1323659"/>
                </a:lnTo>
                <a:lnTo>
                  <a:pt x="674015" y="1326516"/>
                </a:lnTo>
                <a:lnTo>
                  <a:pt x="662915" y="1328421"/>
                </a:lnTo>
                <a:lnTo>
                  <a:pt x="657207" y="1329374"/>
                </a:lnTo>
                <a:lnTo>
                  <a:pt x="652132" y="1329691"/>
                </a:lnTo>
                <a:lnTo>
                  <a:pt x="646424" y="1330009"/>
                </a:lnTo>
                <a:lnTo>
                  <a:pt x="641349" y="1330326"/>
                </a:lnTo>
                <a:lnTo>
                  <a:pt x="635958" y="1330009"/>
                </a:lnTo>
                <a:lnTo>
                  <a:pt x="630884" y="1329691"/>
                </a:lnTo>
                <a:lnTo>
                  <a:pt x="625492" y="1329374"/>
                </a:lnTo>
                <a:lnTo>
                  <a:pt x="620101" y="1328421"/>
                </a:lnTo>
                <a:lnTo>
                  <a:pt x="609001" y="1326516"/>
                </a:lnTo>
                <a:lnTo>
                  <a:pt x="597584" y="1323659"/>
                </a:lnTo>
                <a:lnTo>
                  <a:pt x="585850" y="1320166"/>
                </a:lnTo>
                <a:lnTo>
                  <a:pt x="574433" y="1315721"/>
                </a:lnTo>
                <a:lnTo>
                  <a:pt x="562698" y="1310641"/>
                </a:lnTo>
                <a:lnTo>
                  <a:pt x="550647" y="1304609"/>
                </a:lnTo>
                <a:lnTo>
                  <a:pt x="538913" y="1298259"/>
                </a:lnTo>
                <a:lnTo>
                  <a:pt x="527179" y="1290956"/>
                </a:lnTo>
                <a:lnTo>
                  <a:pt x="515444" y="1282701"/>
                </a:lnTo>
                <a:lnTo>
                  <a:pt x="503710" y="1274446"/>
                </a:lnTo>
                <a:lnTo>
                  <a:pt x="492293" y="1265239"/>
                </a:lnTo>
                <a:lnTo>
                  <a:pt x="481193" y="1255396"/>
                </a:lnTo>
                <a:lnTo>
                  <a:pt x="470093" y="1244919"/>
                </a:lnTo>
                <a:lnTo>
                  <a:pt x="459310" y="1233806"/>
                </a:lnTo>
                <a:lnTo>
                  <a:pt x="448845" y="1222376"/>
                </a:lnTo>
                <a:lnTo>
                  <a:pt x="438696" y="1209994"/>
                </a:lnTo>
                <a:lnTo>
                  <a:pt x="429499" y="1197611"/>
                </a:lnTo>
                <a:lnTo>
                  <a:pt x="419985" y="1184276"/>
                </a:lnTo>
                <a:lnTo>
                  <a:pt x="411422" y="1170624"/>
                </a:lnTo>
                <a:lnTo>
                  <a:pt x="403176" y="1156336"/>
                </a:lnTo>
                <a:lnTo>
                  <a:pt x="395565" y="1141731"/>
                </a:lnTo>
                <a:lnTo>
                  <a:pt x="388588" y="1126809"/>
                </a:lnTo>
                <a:lnTo>
                  <a:pt x="385416" y="1119189"/>
                </a:lnTo>
                <a:lnTo>
                  <a:pt x="382245" y="1111569"/>
                </a:lnTo>
                <a:lnTo>
                  <a:pt x="379390" y="1103631"/>
                </a:lnTo>
                <a:lnTo>
                  <a:pt x="376853" y="1095694"/>
                </a:lnTo>
                <a:lnTo>
                  <a:pt x="374316" y="1087756"/>
                </a:lnTo>
                <a:lnTo>
                  <a:pt x="372096" y="1079501"/>
                </a:lnTo>
                <a:lnTo>
                  <a:pt x="369559" y="1070929"/>
                </a:lnTo>
                <a:lnTo>
                  <a:pt x="367656" y="1062674"/>
                </a:lnTo>
                <a:lnTo>
                  <a:pt x="366071" y="1054419"/>
                </a:lnTo>
                <a:lnTo>
                  <a:pt x="364485" y="1045846"/>
                </a:lnTo>
                <a:lnTo>
                  <a:pt x="363216" y="1037274"/>
                </a:lnTo>
                <a:lnTo>
                  <a:pt x="362265" y="1028384"/>
                </a:lnTo>
                <a:lnTo>
                  <a:pt x="361313" y="1019811"/>
                </a:lnTo>
                <a:lnTo>
                  <a:pt x="360996" y="1010921"/>
                </a:lnTo>
                <a:lnTo>
                  <a:pt x="360362" y="1002031"/>
                </a:lnTo>
                <a:lnTo>
                  <a:pt x="360362" y="992823"/>
                </a:lnTo>
                <a:lnTo>
                  <a:pt x="360679" y="975678"/>
                </a:lnTo>
                <a:lnTo>
                  <a:pt x="361948" y="958533"/>
                </a:lnTo>
                <a:lnTo>
                  <a:pt x="363533" y="941706"/>
                </a:lnTo>
                <a:lnTo>
                  <a:pt x="366071" y="924878"/>
                </a:lnTo>
                <a:lnTo>
                  <a:pt x="368925" y="908686"/>
                </a:lnTo>
                <a:lnTo>
                  <a:pt x="373048" y="892811"/>
                </a:lnTo>
                <a:lnTo>
                  <a:pt x="377171" y="876936"/>
                </a:lnTo>
                <a:lnTo>
                  <a:pt x="382245" y="861696"/>
                </a:lnTo>
                <a:lnTo>
                  <a:pt x="387953" y="847091"/>
                </a:lnTo>
                <a:lnTo>
                  <a:pt x="393979" y="832168"/>
                </a:lnTo>
                <a:lnTo>
                  <a:pt x="400956" y="818198"/>
                </a:lnTo>
                <a:lnTo>
                  <a:pt x="408568" y="804546"/>
                </a:lnTo>
                <a:lnTo>
                  <a:pt x="416179" y="791211"/>
                </a:lnTo>
                <a:lnTo>
                  <a:pt x="424425" y="778511"/>
                </a:lnTo>
                <a:lnTo>
                  <a:pt x="433305" y="766446"/>
                </a:lnTo>
                <a:lnTo>
                  <a:pt x="442819" y="754698"/>
                </a:lnTo>
                <a:lnTo>
                  <a:pt x="452650" y="743586"/>
                </a:lnTo>
                <a:lnTo>
                  <a:pt x="462482" y="732791"/>
                </a:lnTo>
                <a:lnTo>
                  <a:pt x="473264" y="722631"/>
                </a:lnTo>
                <a:lnTo>
                  <a:pt x="484047" y="713423"/>
                </a:lnTo>
                <a:lnTo>
                  <a:pt x="495464" y="704533"/>
                </a:lnTo>
                <a:lnTo>
                  <a:pt x="507516" y="696596"/>
                </a:lnTo>
                <a:lnTo>
                  <a:pt x="519567" y="688976"/>
                </a:lnTo>
                <a:lnTo>
                  <a:pt x="531936" y="682308"/>
                </a:lnTo>
                <a:lnTo>
                  <a:pt x="538278" y="679133"/>
                </a:lnTo>
                <a:lnTo>
                  <a:pt x="544938" y="676276"/>
                </a:lnTo>
                <a:lnTo>
                  <a:pt x="551281" y="673418"/>
                </a:lnTo>
                <a:lnTo>
                  <a:pt x="557941" y="670878"/>
                </a:lnTo>
                <a:lnTo>
                  <a:pt x="564284" y="668338"/>
                </a:lnTo>
                <a:lnTo>
                  <a:pt x="571261" y="666433"/>
                </a:lnTo>
                <a:lnTo>
                  <a:pt x="577921" y="664211"/>
                </a:lnTo>
                <a:lnTo>
                  <a:pt x="584898" y="662623"/>
                </a:lnTo>
                <a:lnTo>
                  <a:pt x="591875" y="661036"/>
                </a:lnTo>
                <a:lnTo>
                  <a:pt x="598535" y="659766"/>
                </a:lnTo>
                <a:lnTo>
                  <a:pt x="605830" y="658178"/>
                </a:lnTo>
                <a:lnTo>
                  <a:pt x="612490" y="657226"/>
                </a:lnTo>
                <a:lnTo>
                  <a:pt x="619784" y="656591"/>
                </a:lnTo>
                <a:lnTo>
                  <a:pt x="627078" y="655956"/>
                </a:lnTo>
                <a:lnTo>
                  <a:pt x="634055" y="655638"/>
                </a:lnTo>
                <a:close/>
                <a:moveTo>
                  <a:pt x="1604962" y="463550"/>
                </a:moveTo>
                <a:lnTo>
                  <a:pt x="1776412" y="463550"/>
                </a:lnTo>
                <a:lnTo>
                  <a:pt x="1776412" y="1252538"/>
                </a:lnTo>
                <a:lnTo>
                  <a:pt x="1604962" y="1252538"/>
                </a:lnTo>
                <a:lnTo>
                  <a:pt x="1604962" y="463550"/>
                </a:lnTo>
                <a:close/>
                <a:moveTo>
                  <a:pt x="0" y="0"/>
                </a:moveTo>
                <a:lnTo>
                  <a:pt x="2125663" y="0"/>
                </a:lnTo>
                <a:lnTo>
                  <a:pt x="2125663" y="171553"/>
                </a:lnTo>
                <a:lnTo>
                  <a:pt x="2039621" y="171553"/>
                </a:lnTo>
                <a:lnTo>
                  <a:pt x="2039621" y="1577975"/>
                </a:lnTo>
                <a:lnTo>
                  <a:pt x="1252220" y="1577975"/>
                </a:lnTo>
                <a:lnTo>
                  <a:pt x="1252220" y="1449310"/>
                </a:lnTo>
                <a:lnTo>
                  <a:pt x="1911033" y="1449310"/>
                </a:lnTo>
                <a:lnTo>
                  <a:pt x="1911033" y="171553"/>
                </a:lnTo>
                <a:lnTo>
                  <a:pt x="195263" y="171553"/>
                </a:lnTo>
                <a:lnTo>
                  <a:pt x="195263" y="1249164"/>
                </a:lnTo>
                <a:lnTo>
                  <a:pt x="66675" y="1249164"/>
                </a:lnTo>
                <a:lnTo>
                  <a:pt x="66675" y="171553"/>
                </a:lnTo>
                <a:lnTo>
                  <a:pt x="0" y="171553"/>
                </a:lnTo>
                <a:lnTo>
                  <a:pt x="0" y="0"/>
                </a:lnTo>
                <a:close/>
              </a:path>
            </a:pathLst>
          </a:custGeom>
          <a:solidFill>
            <a:schemeClr val="bg1">
              <a:lumMod val="95000"/>
            </a:schemeClr>
          </a:solidFill>
          <a:ln>
            <a:noFill/>
          </a:ln>
        </p:spPr>
        <p:txBody>
          <a:bodyPr anchor="ctr">
            <a:scene3d>
              <a:camera prst="orthographicFront"/>
              <a:lightRig rig="threePt" dir="t"/>
            </a:scene3d>
            <a:sp3d contourW="12700">
              <a:contourClr>
                <a:srgbClr val="FFFFFF"/>
              </a:contourClr>
            </a:sp3d>
          </a:bodyPr>
          <a:lstStyle/>
          <a:p>
            <a:pPr algn="ctr">
              <a:defRPr/>
            </a:pPr>
            <a:endParaRPr lang="zh-CN" altLang="en-US">
              <a:solidFill>
                <a:srgbClr val="1C666E"/>
              </a:solidFill>
              <a:ea typeface="宋体" panose="02010600030101010101" pitchFamily="2" charset="-122"/>
            </a:endParaRPr>
          </a:p>
        </p:txBody>
      </p:sp>
      <p:sp>
        <p:nvSpPr>
          <p:cNvPr id="4" name="标题 4"/>
          <p:cNvSpPr txBox="1"/>
          <p:nvPr/>
        </p:nvSpPr>
        <p:spPr>
          <a:xfrm>
            <a:off x="1390650" y="435801"/>
            <a:ext cx="4248472" cy="473484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 algn="ctr" defTabSz="9144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l"/>
            <a:r>
              <a:rPr lang="zh-CN" altLang="en-US" sz="2400" b="1" dirty="0" smtClean="0">
                <a:solidFill>
                  <a:srgbClr val="3F3F3F"/>
                </a:solidFill>
                <a:latin typeface="Impact MT Std" pitchFamily="34" charset="0"/>
                <a:ea typeface="微软雅黑" panose="020B0503020204020204" pitchFamily="34" charset="-122"/>
              </a:rPr>
              <a:t>行业前景</a:t>
            </a:r>
            <a:endParaRPr lang="en-US" altLang="zh-CN" sz="2400" b="1" dirty="0" smtClean="0">
              <a:solidFill>
                <a:srgbClr val="3F3F3F"/>
              </a:solidFill>
              <a:latin typeface="Impact MT Std" pitchFamily="34" charset="0"/>
              <a:ea typeface="微软雅黑" panose="020B0503020204020204" pitchFamily="34" charset="-122"/>
            </a:endParaRPr>
          </a:p>
          <a:p>
            <a:pPr algn="l"/>
            <a:r>
              <a:rPr lang="en-US" altLang="zh-CN" sz="1400" b="1" dirty="0">
                <a:solidFill>
                  <a:srgbClr val="3F3F3F"/>
                </a:solidFill>
                <a:latin typeface="Impact MT Std" pitchFamily="34" charset="0"/>
                <a:ea typeface="微软雅黑" panose="020B0503020204020204" pitchFamily="34" charset="-122"/>
              </a:rPr>
              <a:t>INDUSTRY OUTLOOK</a:t>
            </a:r>
            <a:endParaRPr lang="zh-CN" altLang="en-US" sz="1400" b="1" dirty="0">
              <a:solidFill>
                <a:srgbClr val="3F3F3F"/>
              </a:solidFill>
              <a:latin typeface="Impact MT Std" pitchFamily="34" charset="0"/>
              <a:ea typeface="微软雅黑" panose="020B0503020204020204" pitchFamily="34" charset="-122"/>
            </a:endParaRPr>
          </a:p>
          <a:p>
            <a:pPr algn="l"/>
            <a:endParaRPr lang="zh-CN" altLang="en-US" sz="2400" b="1" dirty="0" smtClean="0">
              <a:solidFill>
                <a:srgbClr val="3F3F3F"/>
              </a:solidFill>
              <a:latin typeface="Impact MT Std" pitchFamily="34" charset="0"/>
              <a:ea typeface="微软雅黑" panose="020B0503020204020204" pitchFamily="34" charset="-122"/>
            </a:endParaRPr>
          </a:p>
        </p:txBody>
      </p:sp>
      <p:sp>
        <p:nvSpPr>
          <p:cNvPr id="12" name="MH_Other_2"/>
          <p:cNvSpPr/>
          <p:nvPr>
            <p:custDataLst>
              <p:tags r:id="rId1"/>
            </p:custDataLst>
          </p:nvPr>
        </p:nvSpPr>
        <p:spPr>
          <a:xfrm>
            <a:off x="-19050" y="4797152"/>
            <a:ext cx="12230100" cy="2060848"/>
          </a:xfrm>
          <a:prstGeom prst="rect">
            <a:avLst/>
          </a:prstGeom>
          <a:solidFill>
            <a:srgbClr val="3F3F3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rmAutofit/>
          </a:bodyPr>
          <a:lstStyle/>
          <a:p>
            <a:pPr algn="ctr"/>
            <a:endParaRPr lang="zh-CN" altLang="en-US"/>
          </a:p>
        </p:txBody>
      </p:sp>
      <p:sp>
        <p:nvSpPr>
          <p:cNvPr id="13" name="MH_Other_3"/>
          <p:cNvSpPr txBox="1"/>
          <p:nvPr>
            <p:custDataLst>
              <p:tags r:id="rId2"/>
            </p:custDataLst>
          </p:nvPr>
        </p:nvSpPr>
        <p:spPr>
          <a:xfrm>
            <a:off x="2212234" y="4835252"/>
            <a:ext cx="499390" cy="307122"/>
          </a:xfrm>
          <a:prstGeom prst="rect">
            <a:avLst/>
          </a:prstGeom>
          <a:noFill/>
        </p:spPr>
        <p:txBody>
          <a:bodyPr wrap="square" lIns="0" tIns="0" rIns="0" bIns="0" rtlCol="0" anchor="ctr" anchorCtr="0">
            <a:noAutofit/>
          </a:bodyPr>
          <a:lstStyle/>
          <a:p>
            <a:pPr algn="ctr"/>
            <a:endParaRPr lang="zh-CN" altLang="en-US" sz="1600" dirty="0">
              <a:solidFill>
                <a:srgbClr val="FFFFFF"/>
              </a:solidFill>
              <a:latin typeface="华文细黑" panose="02010600040101010101" pitchFamily="2" charset="-122"/>
              <a:ea typeface="华文细黑" panose="02010600040101010101" pitchFamily="2" charset="-122"/>
            </a:endParaRPr>
          </a:p>
        </p:txBody>
      </p:sp>
      <p:sp>
        <p:nvSpPr>
          <p:cNvPr id="18" name="MH_Other_8"/>
          <p:cNvSpPr txBox="1"/>
          <p:nvPr>
            <p:custDataLst>
              <p:tags r:id="rId3"/>
            </p:custDataLst>
          </p:nvPr>
        </p:nvSpPr>
        <p:spPr>
          <a:xfrm>
            <a:off x="2883594" y="4835252"/>
            <a:ext cx="499390" cy="307122"/>
          </a:xfrm>
          <a:prstGeom prst="rect">
            <a:avLst/>
          </a:prstGeom>
          <a:noFill/>
        </p:spPr>
        <p:txBody>
          <a:bodyPr wrap="square" lIns="0" tIns="0" rIns="0" bIns="0" rtlCol="0" anchor="ctr" anchorCtr="0">
            <a:noAutofit/>
          </a:bodyPr>
          <a:lstStyle/>
          <a:p>
            <a:pPr algn="ctr"/>
            <a:r>
              <a:rPr lang="en-US" altLang="zh-CN" sz="1600" dirty="0" smtClean="0">
                <a:solidFill>
                  <a:srgbClr val="FFFFFF"/>
                </a:solidFill>
                <a:latin typeface="华文细黑" panose="02010600040101010101" pitchFamily="2" charset="-122"/>
                <a:ea typeface="华文细黑" panose="02010600040101010101" pitchFamily="2" charset="-122"/>
              </a:rPr>
              <a:t>2010</a:t>
            </a:r>
            <a:endParaRPr lang="zh-CN" altLang="en-US" sz="1600" dirty="0">
              <a:solidFill>
                <a:srgbClr val="FFFFFF"/>
              </a:solidFill>
              <a:latin typeface="华文细黑" panose="02010600040101010101" pitchFamily="2" charset="-122"/>
              <a:ea typeface="华文细黑" panose="02010600040101010101" pitchFamily="2" charset="-122"/>
            </a:endParaRPr>
          </a:p>
        </p:txBody>
      </p:sp>
      <p:sp>
        <p:nvSpPr>
          <p:cNvPr id="19" name="MH_Other_9"/>
          <p:cNvSpPr txBox="1"/>
          <p:nvPr>
            <p:custDataLst>
              <p:tags r:id="rId4"/>
            </p:custDataLst>
          </p:nvPr>
        </p:nvSpPr>
        <p:spPr>
          <a:xfrm>
            <a:off x="4125478" y="4835252"/>
            <a:ext cx="499390" cy="307122"/>
          </a:xfrm>
          <a:prstGeom prst="rect">
            <a:avLst/>
          </a:prstGeom>
          <a:noFill/>
        </p:spPr>
        <p:txBody>
          <a:bodyPr wrap="square" lIns="0" tIns="0" rIns="0" bIns="0" rtlCol="0" anchor="ctr" anchorCtr="0">
            <a:noAutofit/>
          </a:bodyPr>
          <a:lstStyle/>
          <a:p>
            <a:pPr algn="ctr"/>
            <a:r>
              <a:rPr lang="en-US" altLang="zh-CN" sz="1600" dirty="0" smtClean="0">
                <a:solidFill>
                  <a:srgbClr val="FFFFFF"/>
                </a:solidFill>
                <a:latin typeface="华文细黑" panose="02010600040101010101" pitchFamily="2" charset="-122"/>
                <a:ea typeface="华文细黑" panose="02010600040101010101" pitchFamily="2" charset="-122"/>
              </a:rPr>
              <a:t>2011</a:t>
            </a:r>
            <a:endParaRPr lang="zh-CN" altLang="en-US" sz="1600" dirty="0">
              <a:solidFill>
                <a:srgbClr val="FFFFFF"/>
              </a:solidFill>
              <a:latin typeface="华文细黑" panose="02010600040101010101" pitchFamily="2" charset="-122"/>
              <a:ea typeface="华文细黑" panose="02010600040101010101" pitchFamily="2" charset="-122"/>
            </a:endParaRPr>
          </a:p>
        </p:txBody>
      </p:sp>
      <p:sp>
        <p:nvSpPr>
          <p:cNvPr id="20" name="MH_Other_10"/>
          <p:cNvSpPr txBox="1"/>
          <p:nvPr>
            <p:custDataLst>
              <p:tags r:id="rId5"/>
            </p:custDataLst>
          </p:nvPr>
        </p:nvSpPr>
        <p:spPr>
          <a:xfrm>
            <a:off x="5308549" y="4835252"/>
            <a:ext cx="499390" cy="307122"/>
          </a:xfrm>
          <a:prstGeom prst="rect">
            <a:avLst/>
          </a:prstGeom>
          <a:noFill/>
        </p:spPr>
        <p:txBody>
          <a:bodyPr wrap="square" lIns="0" tIns="0" rIns="0" bIns="0" rtlCol="0" anchor="ctr" anchorCtr="0">
            <a:noAutofit/>
          </a:bodyPr>
          <a:lstStyle/>
          <a:p>
            <a:pPr algn="ctr"/>
            <a:r>
              <a:rPr lang="en-US" altLang="zh-CN" sz="1600" dirty="0" smtClean="0">
                <a:solidFill>
                  <a:srgbClr val="FFFFFF"/>
                </a:solidFill>
                <a:latin typeface="华文细黑" panose="02010600040101010101" pitchFamily="2" charset="-122"/>
                <a:ea typeface="华文细黑" panose="02010600040101010101" pitchFamily="2" charset="-122"/>
              </a:rPr>
              <a:t>2012</a:t>
            </a:r>
            <a:endParaRPr lang="zh-CN" altLang="en-US" sz="1600" dirty="0">
              <a:solidFill>
                <a:srgbClr val="FFFFFF"/>
              </a:solidFill>
              <a:latin typeface="华文细黑" panose="02010600040101010101" pitchFamily="2" charset="-122"/>
              <a:ea typeface="华文细黑" panose="02010600040101010101" pitchFamily="2" charset="-122"/>
            </a:endParaRPr>
          </a:p>
        </p:txBody>
      </p:sp>
      <p:sp>
        <p:nvSpPr>
          <p:cNvPr id="21" name="MH_Other_11"/>
          <p:cNvSpPr txBox="1"/>
          <p:nvPr>
            <p:custDataLst>
              <p:tags r:id="rId6"/>
            </p:custDataLst>
          </p:nvPr>
        </p:nvSpPr>
        <p:spPr>
          <a:xfrm>
            <a:off x="6524482" y="4835252"/>
            <a:ext cx="499390" cy="307122"/>
          </a:xfrm>
          <a:prstGeom prst="rect">
            <a:avLst/>
          </a:prstGeom>
          <a:noFill/>
        </p:spPr>
        <p:txBody>
          <a:bodyPr wrap="square" lIns="0" tIns="0" rIns="0" bIns="0" rtlCol="0" anchor="ctr" anchorCtr="0">
            <a:noAutofit/>
          </a:bodyPr>
          <a:lstStyle/>
          <a:p>
            <a:pPr algn="ctr"/>
            <a:r>
              <a:rPr lang="en-US" altLang="zh-CN" sz="1600" dirty="0" smtClean="0">
                <a:solidFill>
                  <a:srgbClr val="FFFFFF"/>
                </a:solidFill>
                <a:latin typeface="华文细黑" panose="02010600040101010101" pitchFamily="2" charset="-122"/>
                <a:ea typeface="华文细黑" panose="02010600040101010101" pitchFamily="2" charset="-122"/>
              </a:rPr>
              <a:t>2013</a:t>
            </a:r>
            <a:endParaRPr lang="zh-CN" altLang="en-US" sz="1600" dirty="0">
              <a:solidFill>
                <a:srgbClr val="FFFFFF"/>
              </a:solidFill>
              <a:latin typeface="华文细黑" panose="02010600040101010101" pitchFamily="2" charset="-122"/>
              <a:ea typeface="华文细黑" panose="02010600040101010101" pitchFamily="2" charset="-122"/>
            </a:endParaRPr>
          </a:p>
        </p:txBody>
      </p:sp>
      <p:sp>
        <p:nvSpPr>
          <p:cNvPr id="22" name="MH_Other_12"/>
          <p:cNvSpPr txBox="1"/>
          <p:nvPr>
            <p:custDataLst>
              <p:tags r:id="rId7"/>
            </p:custDataLst>
          </p:nvPr>
        </p:nvSpPr>
        <p:spPr>
          <a:xfrm>
            <a:off x="7990110" y="4835252"/>
            <a:ext cx="499390" cy="307122"/>
          </a:xfrm>
          <a:prstGeom prst="rect">
            <a:avLst/>
          </a:prstGeom>
          <a:noFill/>
        </p:spPr>
        <p:txBody>
          <a:bodyPr wrap="square" lIns="0" tIns="0" rIns="0" bIns="0" rtlCol="0" anchor="ctr" anchorCtr="0">
            <a:noAutofit/>
          </a:bodyPr>
          <a:lstStyle/>
          <a:p>
            <a:pPr algn="ctr"/>
            <a:r>
              <a:rPr lang="en-US" altLang="zh-CN" sz="1600" dirty="0" smtClean="0">
                <a:solidFill>
                  <a:srgbClr val="FFFFFF"/>
                </a:solidFill>
                <a:latin typeface="华文细黑" panose="02010600040101010101" pitchFamily="2" charset="-122"/>
                <a:ea typeface="华文细黑" panose="02010600040101010101" pitchFamily="2" charset="-122"/>
              </a:rPr>
              <a:t>2014</a:t>
            </a:r>
            <a:endParaRPr lang="zh-CN" altLang="en-US" sz="1600" dirty="0">
              <a:solidFill>
                <a:srgbClr val="FFFFFF"/>
              </a:solidFill>
              <a:latin typeface="华文细黑" panose="02010600040101010101" pitchFamily="2" charset="-122"/>
              <a:ea typeface="华文细黑" panose="02010600040101010101" pitchFamily="2" charset="-122"/>
            </a:endParaRPr>
          </a:p>
        </p:txBody>
      </p:sp>
      <p:sp>
        <p:nvSpPr>
          <p:cNvPr id="23" name="MH_Other_13"/>
          <p:cNvSpPr txBox="1"/>
          <p:nvPr>
            <p:custDataLst>
              <p:tags r:id="rId8"/>
            </p:custDataLst>
          </p:nvPr>
        </p:nvSpPr>
        <p:spPr>
          <a:xfrm>
            <a:off x="8957214" y="4835252"/>
            <a:ext cx="499390" cy="307122"/>
          </a:xfrm>
          <a:prstGeom prst="rect">
            <a:avLst/>
          </a:prstGeom>
          <a:noFill/>
        </p:spPr>
        <p:txBody>
          <a:bodyPr wrap="square" lIns="0" tIns="0" rIns="0" bIns="0" rtlCol="0" anchor="ctr" anchorCtr="0">
            <a:noAutofit/>
          </a:bodyPr>
          <a:lstStyle/>
          <a:p>
            <a:pPr algn="ctr"/>
            <a:r>
              <a:rPr lang="en-US" altLang="zh-CN" sz="1600" dirty="0" smtClean="0">
                <a:solidFill>
                  <a:srgbClr val="FFFFFF"/>
                </a:solidFill>
                <a:latin typeface="华文细黑" panose="02010600040101010101" pitchFamily="2" charset="-122"/>
                <a:ea typeface="华文细黑" panose="02010600040101010101" pitchFamily="2" charset="-122"/>
              </a:rPr>
              <a:t>2015</a:t>
            </a:r>
            <a:endParaRPr lang="zh-CN" altLang="en-US" sz="1600" dirty="0">
              <a:solidFill>
                <a:srgbClr val="FFFFFF"/>
              </a:solidFill>
              <a:latin typeface="华文细黑" panose="02010600040101010101" pitchFamily="2" charset="-122"/>
              <a:ea typeface="华文细黑" panose="02010600040101010101" pitchFamily="2" charset="-122"/>
            </a:endParaRPr>
          </a:p>
        </p:txBody>
      </p:sp>
      <p:sp>
        <p:nvSpPr>
          <p:cNvPr id="24" name="MH_Other_14"/>
          <p:cNvSpPr txBox="1"/>
          <p:nvPr>
            <p:custDataLst>
              <p:tags r:id="rId9"/>
            </p:custDataLst>
          </p:nvPr>
        </p:nvSpPr>
        <p:spPr>
          <a:xfrm>
            <a:off x="10174013" y="4835252"/>
            <a:ext cx="499390" cy="307122"/>
          </a:xfrm>
          <a:prstGeom prst="rect">
            <a:avLst/>
          </a:prstGeom>
          <a:noFill/>
        </p:spPr>
        <p:txBody>
          <a:bodyPr wrap="square" lIns="0" tIns="0" rIns="0" bIns="0" rtlCol="0" anchor="ctr" anchorCtr="0">
            <a:noAutofit/>
          </a:bodyPr>
          <a:lstStyle/>
          <a:p>
            <a:pPr algn="ctr"/>
            <a:r>
              <a:rPr lang="en-US" altLang="zh-CN" sz="1600" dirty="0" smtClean="0">
                <a:solidFill>
                  <a:srgbClr val="FFFFFF"/>
                </a:solidFill>
                <a:latin typeface="华文细黑" panose="02010600040101010101" pitchFamily="2" charset="-122"/>
                <a:ea typeface="华文细黑" panose="02010600040101010101" pitchFamily="2" charset="-122"/>
              </a:rPr>
              <a:t>2016</a:t>
            </a:r>
            <a:endParaRPr lang="zh-CN" altLang="en-US" sz="1600" dirty="0">
              <a:solidFill>
                <a:srgbClr val="FFFFFF"/>
              </a:solidFill>
              <a:latin typeface="华文细黑" panose="02010600040101010101" pitchFamily="2" charset="-122"/>
              <a:ea typeface="华文细黑" panose="02010600040101010101" pitchFamily="2" charset="-122"/>
            </a:endParaRPr>
          </a:p>
        </p:txBody>
      </p:sp>
      <p:sp>
        <p:nvSpPr>
          <p:cNvPr id="25" name="MH_SubTitle_1"/>
          <p:cNvSpPr txBox="1"/>
          <p:nvPr>
            <p:custDataLst>
              <p:tags r:id="rId10"/>
            </p:custDataLst>
          </p:nvPr>
        </p:nvSpPr>
        <p:spPr>
          <a:xfrm>
            <a:off x="1173480" y="5482185"/>
            <a:ext cx="3460223" cy="789230"/>
          </a:xfrm>
          <a:prstGeom prst="rect">
            <a:avLst/>
          </a:prstGeom>
          <a:noFill/>
        </p:spPr>
        <p:txBody>
          <a:bodyPr wrap="square" lIns="0" tIns="0" rIns="0" bIns="0" rtlCol="0" anchor="ctr" anchorCtr="0">
            <a:normAutofit/>
          </a:bodyPr>
          <a:lstStyle/>
          <a:p>
            <a:pPr algn="r"/>
            <a:r>
              <a:rPr lang="zh-CN" altLang="en-US" sz="3600" b="1" dirty="0" smtClean="0">
                <a:solidFill>
                  <a:schemeClr val="bg1">
                    <a:lumMod val="9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通讯业市场总量</a:t>
            </a:r>
            <a:endParaRPr lang="zh-CN" altLang="en-US" sz="3600" b="1" dirty="0">
              <a:solidFill>
                <a:schemeClr val="bg1">
                  <a:lumMod val="95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26" name="MH_Text_1"/>
          <p:cNvSpPr txBox="1"/>
          <p:nvPr>
            <p:custDataLst>
              <p:tags r:id="rId11"/>
            </p:custDataLst>
          </p:nvPr>
        </p:nvSpPr>
        <p:spPr>
          <a:xfrm>
            <a:off x="4792350" y="5482185"/>
            <a:ext cx="1908130" cy="789230"/>
          </a:xfrm>
          <a:prstGeom prst="rect">
            <a:avLst/>
          </a:prstGeom>
          <a:noFill/>
        </p:spPr>
        <p:txBody>
          <a:bodyPr wrap="square" lIns="0" tIns="0" rIns="0" bIns="0" rtlCol="0" anchor="ctr" anchorCtr="0">
            <a:normAutofit/>
          </a:bodyPr>
          <a:lstStyle/>
          <a:p>
            <a:r>
              <a:rPr lang="en-US" altLang="zh-CN" sz="2800" dirty="0" smtClean="0">
                <a:solidFill>
                  <a:schemeClr val="bg1">
                    <a:lumMod val="95000"/>
                  </a:schemeClr>
                </a:solidFill>
              </a:rPr>
              <a:t>7,820,0000</a:t>
            </a:r>
            <a:endParaRPr lang="zh-CN" altLang="en-US" sz="2800" dirty="0">
              <a:solidFill>
                <a:schemeClr val="bg1">
                  <a:lumMod val="95000"/>
                </a:schemeClr>
              </a:solidFill>
            </a:endParaRPr>
          </a:p>
        </p:txBody>
      </p:sp>
      <p:cxnSp>
        <p:nvCxnSpPr>
          <p:cNvPr id="27" name="MH_Other_15"/>
          <p:cNvCxnSpPr/>
          <p:nvPr>
            <p:custDataLst>
              <p:tags r:id="rId12"/>
            </p:custDataLst>
          </p:nvPr>
        </p:nvCxnSpPr>
        <p:spPr>
          <a:xfrm>
            <a:off x="6762709" y="5547499"/>
            <a:ext cx="0" cy="792000"/>
          </a:xfrm>
          <a:prstGeom prst="line">
            <a:avLst/>
          </a:prstGeom>
          <a:ln w="41275">
            <a:solidFill>
              <a:srgbClr val="FFFFFF">
                <a:alpha val="69000"/>
              </a:srgb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8" name="MH_Other_16"/>
          <p:cNvSpPr/>
          <p:nvPr>
            <p:custDataLst>
              <p:tags r:id="rId13"/>
            </p:custDataLst>
          </p:nvPr>
        </p:nvSpPr>
        <p:spPr>
          <a:xfrm>
            <a:off x="8938824" y="1447473"/>
            <a:ext cx="565287" cy="446577"/>
          </a:xfrm>
          <a:prstGeom prst="wedgeEllipseCallout">
            <a:avLst>
              <a:gd name="adj1" fmla="val -25046"/>
              <a:gd name="adj2" fmla="val 65698"/>
            </a:avLst>
          </a:prstGeom>
          <a:solidFill>
            <a:schemeClr val="accent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0" tIns="0" rIns="0" bIns="0" anchor="ctr">
            <a:scene3d>
              <a:camera prst="orthographicFront"/>
              <a:lightRig rig="threePt" dir="t"/>
            </a:scene3d>
            <a:sp3d contourW="12700">
              <a:contourClr>
                <a:srgbClr val="FFFFFF"/>
              </a:contourClr>
            </a:sp3d>
          </a:bodyPr>
          <a:lstStyle/>
          <a:p>
            <a:pPr algn="ctr">
              <a:defRPr/>
            </a:pPr>
            <a:r>
              <a:rPr lang="en-US" altLang="zh-CN" sz="1600" b="1" dirty="0" smtClean="0">
                <a:solidFill>
                  <a:srgbClr val="FFFFFF"/>
                </a:solidFill>
                <a:latin typeface="华文细黑" panose="02010600040101010101" pitchFamily="2" charset="-122"/>
                <a:ea typeface="华文细黑" panose="02010600040101010101" pitchFamily="2" charset="-122"/>
              </a:rPr>
              <a:t>170</a:t>
            </a:r>
            <a:endParaRPr lang="zh-CN" altLang="en-US" sz="1600" b="1" dirty="0">
              <a:solidFill>
                <a:srgbClr val="FFFFFF"/>
              </a:solidFill>
              <a:latin typeface="华文细黑" panose="02010600040101010101" pitchFamily="2" charset="-122"/>
              <a:ea typeface="华文细黑" panose="02010600040101010101" pitchFamily="2" charset="-122"/>
            </a:endParaRPr>
          </a:p>
        </p:txBody>
      </p:sp>
      <p:sp>
        <p:nvSpPr>
          <p:cNvPr id="29" name="MH_Other_17"/>
          <p:cNvSpPr/>
          <p:nvPr>
            <p:custDataLst>
              <p:tags r:id="rId14"/>
            </p:custDataLst>
          </p:nvPr>
        </p:nvSpPr>
        <p:spPr>
          <a:xfrm>
            <a:off x="10188776" y="505209"/>
            <a:ext cx="565287" cy="446577"/>
          </a:xfrm>
          <a:prstGeom prst="wedgeEllipseCallout">
            <a:avLst>
              <a:gd name="adj1" fmla="val -25046"/>
              <a:gd name="adj2" fmla="val 65698"/>
            </a:avLst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0" tIns="0" rIns="0" bIns="0" anchor="ctr">
            <a:scene3d>
              <a:camera prst="orthographicFront"/>
              <a:lightRig rig="threePt" dir="t"/>
            </a:scene3d>
            <a:sp3d contourW="12700">
              <a:contourClr>
                <a:srgbClr val="FFFFFF"/>
              </a:contourClr>
            </a:sp3d>
          </a:bodyPr>
          <a:lstStyle/>
          <a:p>
            <a:pPr algn="ctr">
              <a:defRPr/>
            </a:pPr>
            <a:r>
              <a:rPr lang="en-US" altLang="zh-CN" sz="1600" b="1" dirty="0">
                <a:solidFill>
                  <a:srgbClr val="FFFFFF"/>
                </a:solidFill>
                <a:latin typeface="华文细黑" panose="02010600040101010101" pitchFamily="2" charset="-122"/>
                <a:ea typeface="华文细黑" panose="02010600040101010101" pitchFamily="2" charset="-122"/>
              </a:rPr>
              <a:t>240</a:t>
            </a:r>
            <a:endParaRPr lang="zh-CN" altLang="en-US" sz="1600" b="1" dirty="0">
              <a:solidFill>
                <a:srgbClr val="FFFFFF"/>
              </a:solidFill>
              <a:latin typeface="华文细黑" panose="02010600040101010101" pitchFamily="2" charset="-122"/>
              <a:ea typeface="华文细黑" panose="02010600040101010101" pitchFamily="2" charset="-122"/>
            </a:endParaRPr>
          </a:p>
        </p:txBody>
      </p:sp>
      <p:sp>
        <p:nvSpPr>
          <p:cNvPr id="33" name="MH_Other_21"/>
          <p:cNvSpPr/>
          <p:nvPr>
            <p:custDataLst>
              <p:tags r:id="rId15"/>
            </p:custDataLst>
          </p:nvPr>
        </p:nvSpPr>
        <p:spPr>
          <a:xfrm>
            <a:off x="1654652" y="3925212"/>
            <a:ext cx="660710" cy="873799"/>
          </a:xfrm>
          <a:prstGeom prst="rect">
            <a:avLst/>
          </a:prstGeom>
          <a:solidFill>
            <a:srgbClr val="B4B4B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34" name="MH_Other_22"/>
          <p:cNvSpPr/>
          <p:nvPr>
            <p:custDataLst>
              <p:tags r:id="rId16"/>
            </p:custDataLst>
          </p:nvPr>
        </p:nvSpPr>
        <p:spPr>
          <a:xfrm>
            <a:off x="2860182" y="3444240"/>
            <a:ext cx="660710" cy="1354771"/>
          </a:xfrm>
          <a:prstGeom prst="rect">
            <a:avLst/>
          </a:prstGeom>
          <a:solidFill>
            <a:srgbClr val="3F3F3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35" name="MH_Other_23"/>
          <p:cNvSpPr/>
          <p:nvPr>
            <p:custDataLst>
              <p:tags r:id="rId17"/>
            </p:custDataLst>
          </p:nvPr>
        </p:nvSpPr>
        <p:spPr>
          <a:xfrm>
            <a:off x="4065712" y="3444240"/>
            <a:ext cx="660710" cy="1354771"/>
          </a:xfrm>
          <a:prstGeom prst="rect">
            <a:avLst/>
          </a:prstGeom>
          <a:solidFill>
            <a:srgbClr val="B4B4B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36" name="MH_Other_24"/>
          <p:cNvSpPr/>
          <p:nvPr>
            <p:custDataLst>
              <p:tags r:id="rId18"/>
            </p:custDataLst>
          </p:nvPr>
        </p:nvSpPr>
        <p:spPr>
          <a:xfrm>
            <a:off x="5271241" y="3064028"/>
            <a:ext cx="660710" cy="1734983"/>
          </a:xfrm>
          <a:prstGeom prst="rect">
            <a:avLst/>
          </a:prstGeom>
          <a:solidFill>
            <a:srgbClr val="3F3F3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37" name="MH_Other_25"/>
          <p:cNvSpPr/>
          <p:nvPr>
            <p:custDataLst>
              <p:tags r:id="rId19"/>
            </p:custDataLst>
          </p:nvPr>
        </p:nvSpPr>
        <p:spPr>
          <a:xfrm>
            <a:off x="6476771" y="2642409"/>
            <a:ext cx="660710" cy="2156602"/>
          </a:xfrm>
          <a:prstGeom prst="rect">
            <a:avLst/>
          </a:prstGeom>
          <a:solidFill>
            <a:srgbClr val="B4B4B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38" name="MH_Other_26"/>
          <p:cNvSpPr/>
          <p:nvPr>
            <p:custDataLst>
              <p:tags r:id="rId20"/>
            </p:custDataLst>
          </p:nvPr>
        </p:nvSpPr>
        <p:spPr>
          <a:xfrm>
            <a:off x="7682301" y="2470465"/>
            <a:ext cx="660710" cy="2328546"/>
          </a:xfrm>
          <a:prstGeom prst="rect">
            <a:avLst/>
          </a:prstGeom>
          <a:solidFill>
            <a:srgbClr val="3F3F3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39" name="MH_Other_27"/>
          <p:cNvSpPr/>
          <p:nvPr>
            <p:custDataLst>
              <p:tags r:id="rId21"/>
            </p:custDataLst>
          </p:nvPr>
        </p:nvSpPr>
        <p:spPr>
          <a:xfrm>
            <a:off x="8887831" y="2164080"/>
            <a:ext cx="660710" cy="2634931"/>
          </a:xfrm>
          <a:prstGeom prst="rect">
            <a:avLst/>
          </a:prstGeom>
          <a:solidFill>
            <a:srgbClr val="B4B4B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40" name="MH_Other_28"/>
          <p:cNvSpPr/>
          <p:nvPr>
            <p:custDataLst>
              <p:tags r:id="rId22"/>
            </p:custDataLst>
          </p:nvPr>
        </p:nvSpPr>
        <p:spPr>
          <a:xfrm>
            <a:off x="10093353" y="1188720"/>
            <a:ext cx="660710" cy="3610291"/>
          </a:xfrm>
          <a:prstGeom prst="rect">
            <a:avLst/>
          </a:prstGeom>
          <a:solidFill>
            <a:srgbClr val="ED7D3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41" name="MH_Desc_1"/>
          <p:cNvSpPr txBox="1"/>
          <p:nvPr>
            <p:custDataLst>
              <p:tags r:id="rId23"/>
            </p:custDataLst>
          </p:nvPr>
        </p:nvSpPr>
        <p:spPr>
          <a:xfrm>
            <a:off x="6981038" y="5438282"/>
            <a:ext cx="4768251" cy="892022"/>
          </a:xfrm>
          <a:prstGeom prst="rect">
            <a:avLst/>
          </a:prstGeom>
          <a:noFill/>
        </p:spPr>
        <p:txBody>
          <a:bodyPr wrap="square" lIns="0" tIns="0" rIns="0" bIns="0" rtlCol="0" anchor="ctr" anchorCtr="0">
            <a:normAutofit/>
          </a:bodyPr>
          <a:lstStyle/>
          <a:p>
            <a:pPr algn="just">
              <a:lnSpc>
                <a:spcPct val="140000"/>
              </a:lnSpc>
            </a:pPr>
            <a:r>
              <a:rPr lang="zh-CN" altLang="en-US" b="1" dirty="0" smtClean="0">
                <a:solidFill>
                  <a:srgbClr val="FFFFFF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平均同比增长率 </a:t>
            </a:r>
            <a:r>
              <a:rPr lang="en-US" altLang="zh-CN" b="1" dirty="0" smtClean="0">
                <a:solidFill>
                  <a:srgbClr val="FFFFFF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30%</a:t>
            </a:r>
            <a:r>
              <a:rPr lang="zh-CN" altLang="en-US" b="1" dirty="0" smtClean="0">
                <a:solidFill>
                  <a:srgbClr val="FFFFFF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平均环比增长率 </a:t>
            </a:r>
            <a:r>
              <a:rPr lang="en-US" altLang="zh-CN" b="1" dirty="0">
                <a:solidFill>
                  <a:srgbClr val="FFFFFF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30%</a:t>
            </a:r>
          </a:p>
          <a:p>
            <a:pPr algn="just">
              <a:lnSpc>
                <a:spcPct val="140000"/>
              </a:lnSpc>
            </a:pPr>
            <a:endParaRPr lang="en-US" altLang="zh-CN" b="1" dirty="0">
              <a:solidFill>
                <a:srgbClr val="FFFFFF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43" name="MH_Other_16"/>
          <p:cNvSpPr/>
          <p:nvPr>
            <p:custDataLst>
              <p:tags r:id="rId24"/>
            </p:custDataLst>
          </p:nvPr>
        </p:nvSpPr>
        <p:spPr>
          <a:xfrm>
            <a:off x="7733302" y="1852983"/>
            <a:ext cx="565287" cy="446577"/>
          </a:xfrm>
          <a:prstGeom prst="wedgeEllipseCallout">
            <a:avLst>
              <a:gd name="adj1" fmla="val -25046"/>
              <a:gd name="adj2" fmla="val 65698"/>
            </a:avLst>
          </a:prstGeom>
          <a:solidFill>
            <a:srgbClr val="3F3F3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0" tIns="0" rIns="0" bIns="0" anchor="ctr">
            <a:scene3d>
              <a:camera prst="orthographicFront"/>
              <a:lightRig rig="threePt" dir="t"/>
            </a:scene3d>
            <a:sp3d contourW="12700">
              <a:contourClr>
                <a:srgbClr val="FFFFFF"/>
              </a:contourClr>
            </a:sp3d>
          </a:bodyPr>
          <a:lstStyle/>
          <a:p>
            <a:pPr algn="ctr">
              <a:defRPr/>
            </a:pPr>
            <a:r>
              <a:rPr lang="en-US" altLang="zh-CN" sz="1600" b="1" dirty="0" smtClean="0">
                <a:solidFill>
                  <a:srgbClr val="FFFFFF"/>
                </a:solidFill>
                <a:latin typeface="华文细黑" panose="02010600040101010101" pitchFamily="2" charset="-122"/>
                <a:ea typeface="华文细黑" panose="02010600040101010101" pitchFamily="2" charset="-122"/>
              </a:rPr>
              <a:t>165</a:t>
            </a:r>
            <a:endParaRPr lang="zh-CN" altLang="en-US" sz="1600" b="1" dirty="0">
              <a:solidFill>
                <a:srgbClr val="FFFFFF"/>
              </a:solidFill>
              <a:latin typeface="华文细黑" panose="02010600040101010101" pitchFamily="2" charset="-122"/>
              <a:ea typeface="华文细黑" panose="02010600040101010101" pitchFamily="2" charset="-122"/>
            </a:endParaRPr>
          </a:p>
        </p:txBody>
      </p:sp>
      <p:sp>
        <p:nvSpPr>
          <p:cNvPr id="44" name="MH_Other_16"/>
          <p:cNvSpPr/>
          <p:nvPr>
            <p:custDataLst>
              <p:tags r:id="rId25"/>
            </p:custDataLst>
          </p:nvPr>
        </p:nvSpPr>
        <p:spPr>
          <a:xfrm>
            <a:off x="6524482" y="2023888"/>
            <a:ext cx="565287" cy="446577"/>
          </a:xfrm>
          <a:prstGeom prst="wedgeEllipseCallout">
            <a:avLst>
              <a:gd name="adj1" fmla="val -25046"/>
              <a:gd name="adj2" fmla="val 65698"/>
            </a:avLst>
          </a:prstGeom>
          <a:solidFill>
            <a:schemeClr val="accent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0" tIns="0" rIns="0" bIns="0" anchor="ctr">
            <a:scene3d>
              <a:camera prst="orthographicFront"/>
              <a:lightRig rig="threePt" dir="t"/>
            </a:scene3d>
            <a:sp3d contourW="12700">
              <a:contourClr>
                <a:srgbClr val="FFFFFF"/>
              </a:contourClr>
            </a:sp3d>
          </a:bodyPr>
          <a:lstStyle/>
          <a:p>
            <a:pPr algn="ctr">
              <a:defRPr/>
            </a:pPr>
            <a:r>
              <a:rPr lang="en-US" altLang="zh-CN" sz="1600" b="1" dirty="0" smtClean="0">
                <a:solidFill>
                  <a:srgbClr val="FFFFFF"/>
                </a:solidFill>
                <a:latin typeface="华文细黑" panose="02010600040101010101" pitchFamily="2" charset="-122"/>
                <a:ea typeface="华文细黑" panose="02010600040101010101" pitchFamily="2" charset="-122"/>
              </a:rPr>
              <a:t>160</a:t>
            </a:r>
            <a:endParaRPr lang="zh-CN" altLang="en-US" sz="1600" b="1" dirty="0">
              <a:solidFill>
                <a:srgbClr val="FFFFFF"/>
              </a:solidFill>
              <a:latin typeface="华文细黑" panose="02010600040101010101" pitchFamily="2" charset="-122"/>
              <a:ea typeface="华文细黑" panose="02010600040101010101" pitchFamily="2" charset="-122"/>
            </a:endParaRPr>
          </a:p>
        </p:txBody>
      </p:sp>
      <p:sp>
        <p:nvSpPr>
          <p:cNvPr id="45" name="MH_Other_16"/>
          <p:cNvSpPr/>
          <p:nvPr>
            <p:custDataLst>
              <p:tags r:id="rId26"/>
            </p:custDataLst>
          </p:nvPr>
        </p:nvSpPr>
        <p:spPr>
          <a:xfrm>
            <a:off x="5356431" y="2427892"/>
            <a:ext cx="565287" cy="446577"/>
          </a:xfrm>
          <a:prstGeom prst="wedgeEllipseCallout">
            <a:avLst>
              <a:gd name="adj1" fmla="val -25046"/>
              <a:gd name="adj2" fmla="val 65698"/>
            </a:avLst>
          </a:prstGeom>
          <a:solidFill>
            <a:srgbClr val="3F3F3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0" tIns="0" rIns="0" bIns="0" anchor="ctr">
            <a:scene3d>
              <a:camera prst="orthographicFront"/>
              <a:lightRig rig="threePt" dir="t"/>
            </a:scene3d>
            <a:sp3d contourW="12700">
              <a:contourClr>
                <a:srgbClr val="FFFFFF"/>
              </a:contourClr>
            </a:sp3d>
          </a:bodyPr>
          <a:lstStyle/>
          <a:p>
            <a:pPr algn="ctr">
              <a:defRPr/>
            </a:pPr>
            <a:r>
              <a:rPr lang="en-US" altLang="zh-CN" sz="1600" b="1" dirty="0" smtClean="0">
                <a:solidFill>
                  <a:srgbClr val="FFFFFF"/>
                </a:solidFill>
                <a:latin typeface="华文细黑" panose="02010600040101010101" pitchFamily="2" charset="-122"/>
                <a:ea typeface="华文细黑" panose="02010600040101010101" pitchFamily="2" charset="-122"/>
              </a:rPr>
              <a:t>130</a:t>
            </a:r>
            <a:endParaRPr lang="zh-CN" altLang="en-US" sz="1600" b="1" dirty="0">
              <a:solidFill>
                <a:srgbClr val="FFFFFF"/>
              </a:solidFill>
              <a:latin typeface="华文细黑" panose="02010600040101010101" pitchFamily="2" charset="-122"/>
              <a:ea typeface="华文细黑" panose="02010600040101010101" pitchFamily="2" charset="-122"/>
            </a:endParaRPr>
          </a:p>
        </p:txBody>
      </p:sp>
      <p:sp>
        <p:nvSpPr>
          <p:cNvPr id="46" name="MH_Other_16"/>
          <p:cNvSpPr/>
          <p:nvPr>
            <p:custDataLst>
              <p:tags r:id="rId27"/>
            </p:custDataLst>
          </p:nvPr>
        </p:nvSpPr>
        <p:spPr>
          <a:xfrm>
            <a:off x="4125478" y="2840739"/>
            <a:ext cx="565287" cy="446577"/>
          </a:xfrm>
          <a:prstGeom prst="wedgeEllipseCallout">
            <a:avLst>
              <a:gd name="adj1" fmla="val -25046"/>
              <a:gd name="adj2" fmla="val 65698"/>
            </a:avLst>
          </a:prstGeom>
          <a:solidFill>
            <a:schemeClr val="accent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0" tIns="0" rIns="0" bIns="0" anchor="ctr">
            <a:scene3d>
              <a:camera prst="orthographicFront"/>
              <a:lightRig rig="threePt" dir="t"/>
            </a:scene3d>
            <a:sp3d contourW="12700">
              <a:contourClr>
                <a:srgbClr val="FFFFFF"/>
              </a:contourClr>
            </a:sp3d>
          </a:bodyPr>
          <a:lstStyle/>
          <a:p>
            <a:pPr algn="ctr">
              <a:defRPr/>
            </a:pPr>
            <a:r>
              <a:rPr lang="en-US" altLang="zh-CN" sz="1600" b="1" dirty="0" smtClean="0">
                <a:solidFill>
                  <a:srgbClr val="FFFFFF"/>
                </a:solidFill>
                <a:latin typeface="华文细黑" panose="02010600040101010101" pitchFamily="2" charset="-122"/>
                <a:ea typeface="华文细黑" panose="02010600040101010101" pitchFamily="2" charset="-122"/>
              </a:rPr>
              <a:t>125</a:t>
            </a:r>
            <a:endParaRPr lang="zh-CN" altLang="en-US" sz="1600" b="1" dirty="0">
              <a:solidFill>
                <a:srgbClr val="FFFFFF"/>
              </a:solidFill>
              <a:latin typeface="华文细黑" panose="02010600040101010101" pitchFamily="2" charset="-122"/>
              <a:ea typeface="华文细黑" panose="02010600040101010101" pitchFamily="2" charset="-122"/>
            </a:endParaRPr>
          </a:p>
        </p:txBody>
      </p:sp>
      <p:sp>
        <p:nvSpPr>
          <p:cNvPr id="47" name="MH_Other_16"/>
          <p:cNvSpPr/>
          <p:nvPr>
            <p:custDataLst>
              <p:tags r:id="rId28"/>
            </p:custDataLst>
          </p:nvPr>
        </p:nvSpPr>
        <p:spPr>
          <a:xfrm>
            <a:off x="2955605" y="2780950"/>
            <a:ext cx="565287" cy="446577"/>
          </a:xfrm>
          <a:prstGeom prst="wedgeEllipseCallout">
            <a:avLst>
              <a:gd name="adj1" fmla="val -25046"/>
              <a:gd name="adj2" fmla="val 65698"/>
            </a:avLst>
          </a:prstGeom>
          <a:solidFill>
            <a:srgbClr val="3F3F3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0" tIns="0" rIns="0" bIns="0" anchor="ctr">
            <a:scene3d>
              <a:camera prst="orthographicFront"/>
              <a:lightRig rig="threePt" dir="t"/>
            </a:scene3d>
            <a:sp3d contourW="12700">
              <a:contourClr>
                <a:srgbClr val="FFFFFF"/>
              </a:contourClr>
            </a:sp3d>
          </a:bodyPr>
          <a:lstStyle/>
          <a:p>
            <a:pPr algn="ctr">
              <a:defRPr/>
            </a:pPr>
            <a:r>
              <a:rPr lang="en-US" altLang="zh-CN" sz="1600" b="1" dirty="0" smtClean="0">
                <a:solidFill>
                  <a:srgbClr val="FFFFFF"/>
                </a:solidFill>
                <a:latin typeface="华文细黑" panose="02010600040101010101" pitchFamily="2" charset="-122"/>
                <a:ea typeface="华文细黑" panose="02010600040101010101" pitchFamily="2" charset="-122"/>
              </a:rPr>
              <a:t>128</a:t>
            </a:r>
            <a:endParaRPr lang="zh-CN" altLang="en-US" sz="1600" b="1" dirty="0">
              <a:solidFill>
                <a:srgbClr val="FFFFFF"/>
              </a:solidFill>
              <a:latin typeface="华文细黑" panose="02010600040101010101" pitchFamily="2" charset="-122"/>
              <a:ea typeface="华文细黑" panose="02010600040101010101" pitchFamily="2" charset="-122"/>
            </a:endParaRPr>
          </a:p>
        </p:txBody>
      </p:sp>
      <p:sp>
        <p:nvSpPr>
          <p:cNvPr id="48" name="MH_Other_16"/>
          <p:cNvSpPr/>
          <p:nvPr>
            <p:custDataLst>
              <p:tags r:id="rId29"/>
            </p:custDataLst>
          </p:nvPr>
        </p:nvSpPr>
        <p:spPr>
          <a:xfrm>
            <a:off x="1735897" y="3286020"/>
            <a:ext cx="565287" cy="446577"/>
          </a:xfrm>
          <a:prstGeom prst="wedgeEllipseCallout">
            <a:avLst>
              <a:gd name="adj1" fmla="val -25046"/>
              <a:gd name="adj2" fmla="val 65698"/>
            </a:avLst>
          </a:prstGeom>
          <a:solidFill>
            <a:schemeClr val="accent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0" tIns="0" rIns="0" bIns="0" anchor="ctr">
            <a:scene3d>
              <a:camera prst="orthographicFront"/>
              <a:lightRig rig="threePt" dir="t"/>
            </a:scene3d>
            <a:sp3d contourW="12700">
              <a:contourClr>
                <a:srgbClr val="FFFFFF"/>
              </a:contourClr>
            </a:sp3d>
          </a:bodyPr>
          <a:lstStyle/>
          <a:p>
            <a:pPr algn="ctr">
              <a:defRPr/>
            </a:pPr>
            <a:r>
              <a:rPr lang="en-US" altLang="zh-CN" sz="1600" b="1" dirty="0" smtClean="0">
                <a:solidFill>
                  <a:srgbClr val="FFFFFF"/>
                </a:solidFill>
                <a:latin typeface="华文细黑" panose="02010600040101010101" pitchFamily="2" charset="-122"/>
                <a:ea typeface="华文细黑" panose="02010600040101010101" pitchFamily="2" charset="-122"/>
              </a:rPr>
              <a:t>110</a:t>
            </a:r>
            <a:endParaRPr lang="zh-CN" altLang="en-US" sz="1600" b="1" dirty="0">
              <a:solidFill>
                <a:srgbClr val="FFFFFF"/>
              </a:solidFill>
              <a:latin typeface="华文细黑" panose="02010600040101010101" pitchFamily="2" charset="-122"/>
              <a:ea typeface="华文细黑" panose="02010600040101010101" pitchFamily="2" charset="-122"/>
            </a:endParaRPr>
          </a:p>
        </p:txBody>
      </p:sp>
      <p:sp>
        <p:nvSpPr>
          <p:cNvPr id="49" name="Rectangle 43"/>
          <p:cNvSpPr/>
          <p:nvPr/>
        </p:nvSpPr>
        <p:spPr bwMode="auto">
          <a:xfrm>
            <a:off x="6908701" y="5827576"/>
            <a:ext cx="4725090" cy="89868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chemeClr val="tx1"/>
                </a:solidFill>
                <a:miter lim="800000"/>
                <a:headEnd type="none" w="med" len="med"/>
                <a:tailEnd type="none" w="med" len="med"/>
              </a14:hiddenLine>
            </a:ext>
          </a:extLst>
        </p:spPr>
        <p:txBody>
          <a:bodyPr lIns="0" tIns="0" rIns="0" bIns="0" anchor="t"/>
          <a:lstStyle/>
          <a:p>
            <a:pPr fontAlgn="base">
              <a:lnSpc>
                <a:spcPct val="125000"/>
              </a:lnSpc>
              <a:spcBef>
                <a:spcPct val="0"/>
              </a:spcBef>
              <a:spcAft>
                <a:spcPct val="0"/>
              </a:spcAft>
            </a:pPr>
            <a:r>
              <a:rPr lang="zh-CN" altLang="en-US" sz="1400" dirty="0">
                <a:solidFill>
                  <a:schemeClr val="bg1">
                    <a:lumMod val="9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Lato Light" charset="0"/>
                <a:sym typeface="Lato Light" charset="0"/>
              </a:rPr>
              <a:t>此处</a:t>
            </a:r>
            <a:r>
              <a:rPr lang="zh-CN" altLang="en-US" sz="1400" dirty="0" smtClean="0">
                <a:solidFill>
                  <a:schemeClr val="bg1">
                    <a:lumMod val="9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Lato Light" charset="0"/>
                <a:sym typeface="Lato Light" charset="0"/>
              </a:rPr>
              <a:t>添加企业优势的详细</a:t>
            </a:r>
            <a:r>
              <a:rPr lang="zh-CN" altLang="en-US" sz="1400" dirty="0">
                <a:solidFill>
                  <a:schemeClr val="bg1">
                    <a:lumMod val="9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Lato Light" charset="0"/>
                <a:sym typeface="Lato Light" charset="0"/>
              </a:rPr>
              <a:t>文本描述，建议与标题相关并符合整体语言</a:t>
            </a:r>
            <a:r>
              <a:rPr lang="zh-CN" altLang="en-US" sz="1400" dirty="0" smtClean="0">
                <a:solidFill>
                  <a:schemeClr val="bg1">
                    <a:lumMod val="9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Lato Light" charset="0"/>
                <a:sym typeface="Lato Light" charset="0"/>
              </a:rPr>
              <a:t>风格</a:t>
            </a:r>
            <a:r>
              <a:rPr lang="en-US" altLang="zh-CN" sz="1400" dirty="0" smtClean="0">
                <a:solidFill>
                  <a:schemeClr val="bg1">
                    <a:lumMod val="9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Lato Light" charset="0"/>
                <a:sym typeface="Lato Light" charset="0"/>
              </a:rPr>
              <a:t>.</a:t>
            </a:r>
            <a:r>
              <a:rPr lang="zh-CN" altLang="en-US" sz="1400" dirty="0" smtClean="0">
                <a:solidFill>
                  <a:schemeClr val="bg1">
                    <a:lumMod val="9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Lato Light" charset="0"/>
                <a:sym typeface="Lato Light" charset="0"/>
              </a:rPr>
              <a:t>。</a:t>
            </a:r>
            <a:endParaRPr lang="en-US" sz="1400" dirty="0">
              <a:solidFill>
                <a:schemeClr val="bg1">
                  <a:lumMod val="95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  <a:cs typeface="Lato Light" charset="0"/>
              <a:sym typeface="Lato Light" charset="0"/>
            </a:endParaRPr>
          </a:p>
        </p:txBody>
      </p:sp>
      <p:sp>
        <p:nvSpPr>
          <p:cNvPr id="50" name="MH_Other_8"/>
          <p:cNvSpPr txBox="1"/>
          <p:nvPr>
            <p:custDataLst>
              <p:tags r:id="rId30"/>
            </p:custDataLst>
          </p:nvPr>
        </p:nvSpPr>
        <p:spPr>
          <a:xfrm>
            <a:off x="1723837" y="4835252"/>
            <a:ext cx="499390" cy="307122"/>
          </a:xfrm>
          <a:prstGeom prst="rect">
            <a:avLst/>
          </a:prstGeom>
          <a:noFill/>
        </p:spPr>
        <p:txBody>
          <a:bodyPr wrap="square" lIns="0" tIns="0" rIns="0" bIns="0" rtlCol="0" anchor="ctr" anchorCtr="0">
            <a:noAutofit/>
          </a:bodyPr>
          <a:lstStyle/>
          <a:p>
            <a:pPr algn="ctr"/>
            <a:r>
              <a:rPr lang="en-US" altLang="zh-CN" sz="1600" dirty="0" smtClean="0">
                <a:solidFill>
                  <a:srgbClr val="FFFFFF"/>
                </a:solidFill>
                <a:latin typeface="华文细黑" panose="02010600040101010101" pitchFamily="2" charset="-122"/>
                <a:ea typeface="华文细黑" panose="02010600040101010101" pitchFamily="2" charset="-122"/>
              </a:rPr>
              <a:t>2009</a:t>
            </a:r>
            <a:endParaRPr lang="zh-CN" altLang="en-US" sz="1600" dirty="0">
              <a:solidFill>
                <a:srgbClr val="FFFFFF"/>
              </a:solidFill>
              <a:latin typeface="华文细黑" panose="02010600040101010101" pitchFamily="2" charset="-122"/>
              <a:ea typeface="华文细黑" panose="02010600040101010101" pitchFamily="2" charset="-122"/>
            </a:endParaRPr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500"/>
                                        <p:tgtEl>
                                          <p:spTgt spid="4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2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0" dur="500"/>
                                        <p:tgtEl>
                                          <p:spTgt spid="2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2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3" dur="500"/>
                                        <p:tgtEl>
                                          <p:spTgt spid="2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4" presetID="22" presetClass="entr" presetSubtype="8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6" dur="500"/>
                                        <p:tgtEl>
                                          <p:spTgt spid="2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7" presetID="2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9" dur="500"/>
                                        <p:tgtEl>
                                          <p:spTgt spid="4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0" fill="hold">
                            <p:stCondLst>
                              <p:cond delay="500"/>
                            </p:stCondLst>
                            <p:childTnLst>
                              <p:par>
                                <p:cTn id="21" presetID="2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3" dur="500"/>
                                        <p:tgtEl>
                                          <p:spTgt spid="3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4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6" dur="500"/>
                                        <p:tgtEl>
                                          <p:spTgt spid="4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7" fill="hold">
                            <p:stCondLst>
                              <p:cond delay="1000"/>
                            </p:stCondLst>
                            <p:childTnLst>
                              <p:par>
                                <p:cTn id="28" presetID="2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30" dur="500"/>
                                        <p:tgtEl>
                                          <p:spTgt spid="3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1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3" dur="500"/>
                                        <p:tgtEl>
                                          <p:spTgt spid="4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4" fill="hold">
                            <p:stCondLst>
                              <p:cond delay="1500"/>
                            </p:stCondLst>
                            <p:childTnLst>
                              <p:par>
                                <p:cTn id="35" presetID="2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37" dur="500"/>
                                        <p:tgtEl>
                                          <p:spTgt spid="3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8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0" dur="500"/>
                                        <p:tgtEl>
                                          <p:spTgt spid="4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1" fill="hold">
                            <p:stCondLst>
                              <p:cond delay="2000"/>
                            </p:stCondLst>
                            <p:childTnLst>
                              <p:par>
                                <p:cTn id="42" presetID="2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44" dur="500"/>
                                        <p:tgtEl>
                                          <p:spTgt spid="3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5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7" dur="500"/>
                                        <p:tgtEl>
                                          <p:spTgt spid="4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8" fill="hold">
                            <p:stCondLst>
                              <p:cond delay="2500"/>
                            </p:stCondLst>
                            <p:childTnLst>
                              <p:par>
                                <p:cTn id="49" presetID="2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51" dur="500"/>
                                        <p:tgtEl>
                                          <p:spTgt spid="3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2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4" dur="500"/>
                                        <p:tgtEl>
                                          <p:spTgt spid="4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5" fill="hold">
                            <p:stCondLst>
                              <p:cond delay="3000"/>
                            </p:stCondLst>
                            <p:childTnLst>
                              <p:par>
                                <p:cTn id="56" presetID="2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58" dur="500"/>
                                        <p:tgtEl>
                                          <p:spTgt spid="3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9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1" dur="500"/>
                                        <p:tgtEl>
                                          <p:spTgt spid="4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2" fill="hold">
                            <p:stCondLst>
                              <p:cond delay="3500"/>
                            </p:stCondLst>
                            <p:childTnLst>
                              <p:par>
                                <p:cTn id="63" presetID="2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65" dur="500"/>
                                        <p:tgtEl>
                                          <p:spTgt spid="3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6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8" dur="500"/>
                                        <p:tgtEl>
                                          <p:spTgt spid="2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9" fill="hold">
                            <p:stCondLst>
                              <p:cond delay="4000"/>
                            </p:stCondLst>
                            <p:childTnLst>
                              <p:par>
                                <p:cTn id="70" presetID="2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2" dur="500"/>
                                        <p:tgtEl>
                                          <p:spTgt spid="4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73" presetID="10" presetClass="entr" presetSubtype="0" fill="hold" grpId="0" nodeType="withEffect">
                                  <p:stCondLst>
                                    <p:cond delay="200"/>
                                  </p:stCondLst>
                                  <p:childTnLst>
                                    <p:set>
                                      <p:cBhvr>
                                        <p:cTn id="7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5" dur="500"/>
                                        <p:tgtEl>
                                          <p:spTgt spid="2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5" grpId="0"/>
      <p:bldP spid="26" grpId="0"/>
      <p:bldP spid="28" grpId="0" animBg="1"/>
      <p:bldP spid="29" grpId="0" animBg="1"/>
      <p:bldP spid="33" grpId="0" animBg="1"/>
      <p:bldP spid="34" grpId="0" animBg="1"/>
      <p:bldP spid="35" grpId="0" animBg="1"/>
      <p:bldP spid="36" grpId="0" animBg="1"/>
      <p:bldP spid="37" grpId="0" animBg="1"/>
      <p:bldP spid="38" grpId="0" animBg="1"/>
      <p:bldP spid="39" grpId="0" animBg="1"/>
      <p:bldP spid="40" grpId="0" animBg="1"/>
      <p:bldP spid="41" grpId="0"/>
      <p:bldP spid="43" grpId="0" animBg="1"/>
      <p:bldP spid="44" grpId="0" animBg="1"/>
      <p:bldP spid="45" grpId="0" animBg="1"/>
      <p:bldP spid="46" grpId="0" animBg="1"/>
      <p:bldP spid="47" grpId="0" animBg="1"/>
      <p:bldP spid="48" grpId="0" animBg="1"/>
      <p:bldP spid="49" grpId="0"/>
    </p:bld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3" name="图片 22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923" y="-3619"/>
            <a:ext cx="12180154" cy="6880669"/>
          </a:xfrm>
          <a:prstGeom prst="rect">
            <a:avLst/>
          </a:prstGeom>
        </p:spPr>
      </p:pic>
      <p:sp>
        <p:nvSpPr>
          <p:cNvPr id="2" name="五边形 1"/>
          <p:cNvSpPr/>
          <p:nvPr/>
        </p:nvSpPr>
        <p:spPr>
          <a:xfrm>
            <a:off x="0" y="-3618"/>
            <a:ext cx="1390650" cy="971550"/>
          </a:xfrm>
          <a:prstGeom prst="homePlate">
            <a:avLst>
              <a:gd name="adj" fmla="val 18627"/>
            </a:avLst>
          </a:prstGeom>
          <a:solidFill>
            <a:srgbClr val="3F3F3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3" name="KSO_Shape"/>
          <p:cNvSpPr/>
          <p:nvPr/>
        </p:nvSpPr>
        <p:spPr bwMode="auto">
          <a:xfrm>
            <a:off x="338335" y="210570"/>
            <a:ext cx="637780" cy="543174"/>
          </a:xfrm>
          <a:custGeom>
            <a:avLst/>
            <a:gdLst>
              <a:gd name="T0" fmla="*/ 432030 w 2125663"/>
              <a:gd name="T1" fmla="*/ 1344893 h 1811338"/>
              <a:gd name="T2" fmla="*/ 462740 w 2125663"/>
              <a:gd name="T3" fmla="*/ 1477960 h 1811338"/>
              <a:gd name="T4" fmla="*/ 513638 w 2125663"/>
              <a:gd name="T5" fmla="*/ 1557743 h 1811338"/>
              <a:gd name="T6" fmla="*/ 516481 w 2125663"/>
              <a:gd name="T7" fmla="*/ 1336346 h 1811338"/>
              <a:gd name="T8" fmla="*/ 503401 w 2125663"/>
              <a:gd name="T9" fmla="*/ 1310416 h 1811338"/>
              <a:gd name="T10" fmla="*/ 515913 w 2125663"/>
              <a:gd name="T11" fmla="*/ 1250009 h 1811338"/>
              <a:gd name="T12" fmla="*/ 618846 w 2125663"/>
              <a:gd name="T13" fmla="*/ 1242885 h 1811338"/>
              <a:gd name="T14" fmla="*/ 643583 w 2125663"/>
              <a:gd name="T15" fmla="*/ 1263116 h 1811338"/>
              <a:gd name="T16" fmla="*/ 642446 w 2125663"/>
              <a:gd name="T17" fmla="*/ 1324948 h 1811338"/>
              <a:gd name="T18" fmla="*/ 619414 w 2125663"/>
              <a:gd name="T19" fmla="*/ 1342899 h 1811338"/>
              <a:gd name="T20" fmla="*/ 664057 w 2125663"/>
              <a:gd name="T21" fmla="*/ 1524691 h 1811338"/>
              <a:gd name="T22" fmla="*/ 704434 w 2125663"/>
              <a:gd name="T23" fmla="*/ 1417553 h 1811338"/>
              <a:gd name="T24" fmla="*/ 725191 w 2125663"/>
              <a:gd name="T25" fmla="*/ 1259697 h 1811338"/>
              <a:gd name="T26" fmla="*/ 857412 w 2125663"/>
              <a:gd name="T27" fmla="*/ 1192451 h 1811338"/>
              <a:gd name="T28" fmla="*/ 923096 w 2125663"/>
              <a:gd name="T29" fmla="*/ 1212682 h 1811338"/>
              <a:gd name="T30" fmla="*/ 970013 w 2125663"/>
              <a:gd name="T31" fmla="*/ 1259697 h 1811338"/>
              <a:gd name="T32" fmla="*/ 990201 w 2125663"/>
              <a:gd name="T33" fmla="*/ 1325233 h 1811338"/>
              <a:gd name="T34" fmla="*/ 980818 w 2125663"/>
              <a:gd name="T35" fmla="*/ 1537228 h 1811338"/>
              <a:gd name="T36" fmla="*/ 935891 w 2125663"/>
              <a:gd name="T37" fmla="*/ 1570566 h 1811338"/>
              <a:gd name="T38" fmla="*/ 798837 w 2125663"/>
              <a:gd name="T39" fmla="*/ 1607608 h 1811338"/>
              <a:gd name="T40" fmla="*/ 617424 w 2125663"/>
              <a:gd name="T41" fmla="*/ 1622140 h 1811338"/>
              <a:gd name="T42" fmla="*/ 428049 w 2125663"/>
              <a:gd name="T43" fmla="*/ 1615872 h 1811338"/>
              <a:gd name="T44" fmla="*/ 264551 w 2125663"/>
              <a:gd name="T45" fmla="*/ 1588232 h 1811338"/>
              <a:gd name="T46" fmla="*/ 180669 w 2125663"/>
              <a:gd name="T47" fmla="*/ 1549481 h 1811338"/>
              <a:gd name="T48" fmla="*/ 159912 w 2125663"/>
              <a:gd name="T49" fmla="*/ 1517283 h 1811338"/>
              <a:gd name="T50" fmla="*/ 167873 w 2125663"/>
              <a:gd name="T51" fmla="*/ 1284201 h 1811338"/>
              <a:gd name="T52" fmla="*/ 205123 w 2125663"/>
              <a:gd name="T53" fmla="*/ 1228638 h 1811338"/>
              <a:gd name="T54" fmla="*/ 264266 w 2125663"/>
              <a:gd name="T55" fmla="*/ 1196440 h 1811338"/>
              <a:gd name="T56" fmla="*/ 421225 w 2125663"/>
              <a:gd name="T57" fmla="*/ 1183048 h 1811338"/>
              <a:gd name="T58" fmla="*/ 433514 w 2125663"/>
              <a:gd name="T59" fmla="*/ 761303 h 1811338"/>
              <a:gd name="T60" fmla="*/ 391450 w 2125663"/>
              <a:gd name="T61" fmla="*/ 813630 h 1811338"/>
              <a:gd name="T62" fmla="*/ 379229 w 2125663"/>
              <a:gd name="T63" fmla="*/ 902075 h 1811338"/>
              <a:gd name="T64" fmla="*/ 414756 w 2125663"/>
              <a:gd name="T65" fmla="*/ 1016114 h 1811338"/>
              <a:gd name="T66" fmla="*/ 487516 w 2125663"/>
              <a:gd name="T67" fmla="*/ 1099439 h 1811338"/>
              <a:gd name="T68" fmla="*/ 567666 w 2125663"/>
              <a:gd name="T69" fmla="*/ 1135272 h 1811338"/>
              <a:gd name="T70" fmla="*/ 645542 w 2125663"/>
              <a:gd name="T71" fmla="*/ 1111099 h 1811338"/>
              <a:gd name="T72" fmla="*/ 722282 w 2125663"/>
              <a:gd name="T73" fmla="*/ 1035452 h 1811338"/>
              <a:gd name="T74" fmla="*/ 767757 w 2125663"/>
              <a:gd name="T75" fmla="*/ 926248 h 1811338"/>
              <a:gd name="T76" fmla="*/ 666290 w 2125663"/>
              <a:gd name="T77" fmla="*/ 863967 h 1811338"/>
              <a:gd name="T78" fmla="*/ 546918 w 2125663"/>
              <a:gd name="T79" fmla="*/ 832116 h 1811338"/>
              <a:gd name="T80" fmla="*/ 484389 w 2125663"/>
              <a:gd name="T81" fmla="*/ 790595 h 1811338"/>
              <a:gd name="T82" fmla="*/ 452273 w 2125663"/>
              <a:gd name="T83" fmla="*/ 760734 h 1811338"/>
              <a:gd name="T84" fmla="*/ 568234 w 2125663"/>
              <a:gd name="T85" fmla="*/ 587258 h 1811338"/>
              <a:gd name="T86" fmla="*/ 631616 w 2125663"/>
              <a:gd name="T87" fmla="*/ 594937 h 1811338"/>
              <a:gd name="T88" fmla="*/ 705513 w 2125663"/>
              <a:gd name="T89" fmla="*/ 631054 h 1811338"/>
              <a:gd name="T90" fmla="*/ 790210 w 2125663"/>
              <a:gd name="T91" fmla="*/ 732864 h 1811338"/>
              <a:gd name="T92" fmla="*/ 826306 w 2125663"/>
              <a:gd name="T93" fmla="*/ 873920 h 1811338"/>
              <a:gd name="T94" fmla="*/ 818064 w 2125663"/>
              <a:gd name="T95" fmla="*/ 959237 h 1811338"/>
              <a:gd name="T96" fmla="*/ 780831 w 2125663"/>
              <a:gd name="T97" fmla="*/ 1048534 h 1811338"/>
              <a:gd name="T98" fmla="*/ 687607 w 2125663"/>
              <a:gd name="T99" fmla="*/ 1148922 h 1811338"/>
              <a:gd name="T100" fmla="*/ 588983 w 2125663"/>
              <a:gd name="T101" fmla="*/ 1190727 h 1811338"/>
              <a:gd name="T102" fmla="*/ 525033 w 2125663"/>
              <a:gd name="T103" fmla="*/ 1182480 h 1811338"/>
              <a:gd name="T104" fmla="*/ 421293 w 2125663"/>
              <a:gd name="T105" fmla="*/ 1115081 h 1811338"/>
              <a:gd name="T106" fmla="*/ 345406 w 2125663"/>
              <a:gd name="T107" fmla="*/ 1002463 h 1811338"/>
              <a:gd name="T108" fmla="*/ 325511 w 2125663"/>
              <a:gd name="T109" fmla="*/ 929092 h 1811338"/>
              <a:gd name="T110" fmla="*/ 330627 w 2125663"/>
              <a:gd name="T111" fmla="*/ 813915 h 1811338"/>
              <a:gd name="T112" fmla="*/ 388324 w 2125663"/>
              <a:gd name="T113" fmla="*/ 686510 h 1811338"/>
              <a:gd name="T114" fmla="*/ 482400 w 2125663"/>
              <a:gd name="T115" fmla="*/ 608303 h 1811338"/>
              <a:gd name="T116" fmla="*/ 542939 w 2125663"/>
              <a:gd name="T117" fmla="*/ 589534 h 1811338"/>
              <a:gd name="T118" fmla="*/ 0 w 2125663"/>
              <a:gd name="T119" fmla="*/ 0 h 1811338"/>
              <a:gd name="T120" fmla="*/ 174993 w 2125663"/>
              <a:gd name="T121" fmla="*/ 1118883 h 1811338"/>
              <a:gd name="T122" fmla="*/ 0 60000 65536"/>
              <a:gd name="T123" fmla="*/ 0 60000 65536"/>
              <a:gd name="T124" fmla="*/ 0 60000 65536"/>
              <a:gd name="T125" fmla="*/ 0 60000 65536"/>
              <a:gd name="T126" fmla="*/ 0 60000 65536"/>
              <a:gd name="T127" fmla="*/ 0 60000 65536"/>
              <a:gd name="T128" fmla="*/ 0 60000 65536"/>
              <a:gd name="T129" fmla="*/ 0 60000 65536"/>
              <a:gd name="T130" fmla="*/ 0 60000 65536"/>
              <a:gd name="T131" fmla="*/ 0 60000 65536"/>
              <a:gd name="T132" fmla="*/ 0 60000 65536"/>
              <a:gd name="T133" fmla="*/ 0 60000 65536"/>
              <a:gd name="T134" fmla="*/ 0 60000 65536"/>
              <a:gd name="T135" fmla="*/ 0 60000 65536"/>
              <a:gd name="T136" fmla="*/ 0 60000 65536"/>
              <a:gd name="T137" fmla="*/ 0 60000 65536"/>
              <a:gd name="T138" fmla="*/ 0 60000 65536"/>
              <a:gd name="T139" fmla="*/ 0 60000 65536"/>
              <a:gd name="T140" fmla="*/ 0 60000 65536"/>
              <a:gd name="T141" fmla="*/ 0 60000 65536"/>
              <a:gd name="T142" fmla="*/ 0 60000 65536"/>
              <a:gd name="T143" fmla="*/ 0 60000 65536"/>
              <a:gd name="T144" fmla="*/ 0 60000 65536"/>
              <a:gd name="T145" fmla="*/ 0 60000 65536"/>
              <a:gd name="T146" fmla="*/ 0 60000 65536"/>
              <a:gd name="T147" fmla="*/ 0 60000 65536"/>
              <a:gd name="T148" fmla="*/ 0 60000 65536"/>
              <a:gd name="T149" fmla="*/ 0 60000 65536"/>
              <a:gd name="T150" fmla="*/ 0 60000 65536"/>
              <a:gd name="T151" fmla="*/ 0 60000 65536"/>
              <a:gd name="T152" fmla="*/ 0 60000 65536"/>
              <a:gd name="T153" fmla="*/ 0 60000 65536"/>
              <a:gd name="T154" fmla="*/ 0 60000 65536"/>
              <a:gd name="T155" fmla="*/ 0 60000 65536"/>
              <a:gd name="T156" fmla="*/ 0 60000 65536"/>
              <a:gd name="T157" fmla="*/ 0 60000 65536"/>
              <a:gd name="T158" fmla="*/ 0 60000 65536"/>
              <a:gd name="T159" fmla="*/ 0 60000 65536"/>
              <a:gd name="T160" fmla="*/ 0 60000 65536"/>
              <a:gd name="T161" fmla="*/ 0 60000 65536"/>
              <a:gd name="T162" fmla="*/ 0 60000 65536"/>
              <a:gd name="T163" fmla="*/ 0 60000 65536"/>
              <a:gd name="T164" fmla="*/ 0 60000 65536"/>
              <a:gd name="T165" fmla="*/ 0 60000 65536"/>
              <a:gd name="T166" fmla="*/ 0 60000 65536"/>
              <a:gd name="T167" fmla="*/ 0 60000 65536"/>
              <a:gd name="T168" fmla="*/ 0 60000 65536"/>
              <a:gd name="T169" fmla="*/ 0 60000 65536"/>
              <a:gd name="T170" fmla="*/ 0 60000 65536"/>
              <a:gd name="T171" fmla="*/ 0 60000 65536"/>
              <a:gd name="T172" fmla="*/ 0 60000 65536"/>
              <a:gd name="T173" fmla="*/ 0 60000 65536"/>
              <a:gd name="T174" fmla="*/ 0 60000 65536"/>
              <a:gd name="T175" fmla="*/ 0 60000 65536"/>
              <a:gd name="T176" fmla="*/ 0 60000 65536"/>
              <a:gd name="T177" fmla="*/ 0 60000 65536"/>
              <a:gd name="T178" fmla="*/ 0 60000 65536"/>
              <a:gd name="T179" fmla="*/ 0 60000 65536"/>
              <a:gd name="T180" fmla="*/ 0 60000 65536"/>
              <a:gd name="T181" fmla="*/ 0 60000 65536"/>
              <a:gd name="T182" fmla="*/ 0 60000 65536"/>
            </a:gdLst>
            <a:ahLst/>
            <a:cxnLst>
              <a:cxn ang="T122">
                <a:pos x="T0" y="T1"/>
              </a:cxn>
              <a:cxn ang="T123">
                <a:pos x="T2" y="T3"/>
              </a:cxn>
              <a:cxn ang="T124">
                <a:pos x="T4" y="T5"/>
              </a:cxn>
              <a:cxn ang="T125">
                <a:pos x="T6" y="T7"/>
              </a:cxn>
              <a:cxn ang="T126">
                <a:pos x="T8" y="T9"/>
              </a:cxn>
              <a:cxn ang="T127">
                <a:pos x="T10" y="T11"/>
              </a:cxn>
              <a:cxn ang="T128">
                <a:pos x="T12" y="T13"/>
              </a:cxn>
              <a:cxn ang="T129">
                <a:pos x="T14" y="T15"/>
              </a:cxn>
              <a:cxn ang="T130">
                <a:pos x="T16" y="T17"/>
              </a:cxn>
              <a:cxn ang="T131">
                <a:pos x="T18" y="T19"/>
              </a:cxn>
              <a:cxn ang="T132">
                <a:pos x="T20" y="T21"/>
              </a:cxn>
              <a:cxn ang="T133">
                <a:pos x="T22" y="T23"/>
              </a:cxn>
              <a:cxn ang="T134">
                <a:pos x="T24" y="T25"/>
              </a:cxn>
              <a:cxn ang="T135">
                <a:pos x="T26" y="T27"/>
              </a:cxn>
              <a:cxn ang="T136">
                <a:pos x="T28" y="T29"/>
              </a:cxn>
              <a:cxn ang="T137">
                <a:pos x="T30" y="T31"/>
              </a:cxn>
              <a:cxn ang="T138">
                <a:pos x="T32" y="T33"/>
              </a:cxn>
              <a:cxn ang="T139">
                <a:pos x="T34" y="T35"/>
              </a:cxn>
              <a:cxn ang="T140">
                <a:pos x="T36" y="T37"/>
              </a:cxn>
              <a:cxn ang="T141">
                <a:pos x="T38" y="T39"/>
              </a:cxn>
              <a:cxn ang="T142">
                <a:pos x="T40" y="T41"/>
              </a:cxn>
              <a:cxn ang="T143">
                <a:pos x="T42" y="T43"/>
              </a:cxn>
              <a:cxn ang="T144">
                <a:pos x="T44" y="T45"/>
              </a:cxn>
              <a:cxn ang="T145">
                <a:pos x="T46" y="T47"/>
              </a:cxn>
              <a:cxn ang="T146">
                <a:pos x="T48" y="T49"/>
              </a:cxn>
              <a:cxn ang="T147">
                <a:pos x="T50" y="T51"/>
              </a:cxn>
              <a:cxn ang="T148">
                <a:pos x="T52" y="T53"/>
              </a:cxn>
              <a:cxn ang="T149">
                <a:pos x="T54" y="T55"/>
              </a:cxn>
              <a:cxn ang="T150">
                <a:pos x="T56" y="T57"/>
              </a:cxn>
              <a:cxn ang="T151">
                <a:pos x="T58" y="T59"/>
              </a:cxn>
              <a:cxn ang="T152">
                <a:pos x="T60" y="T61"/>
              </a:cxn>
              <a:cxn ang="T153">
                <a:pos x="T62" y="T63"/>
              </a:cxn>
              <a:cxn ang="T154">
                <a:pos x="T64" y="T65"/>
              </a:cxn>
              <a:cxn ang="T155">
                <a:pos x="T66" y="T67"/>
              </a:cxn>
              <a:cxn ang="T156">
                <a:pos x="T68" y="T69"/>
              </a:cxn>
              <a:cxn ang="T157">
                <a:pos x="T70" y="T71"/>
              </a:cxn>
              <a:cxn ang="T158">
                <a:pos x="T72" y="T73"/>
              </a:cxn>
              <a:cxn ang="T159">
                <a:pos x="T74" y="T75"/>
              </a:cxn>
              <a:cxn ang="T160">
                <a:pos x="T76" y="T77"/>
              </a:cxn>
              <a:cxn ang="T161">
                <a:pos x="T78" y="T79"/>
              </a:cxn>
              <a:cxn ang="T162">
                <a:pos x="T80" y="T81"/>
              </a:cxn>
              <a:cxn ang="T163">
                <a:pos x="T82" y="T83"/>
              </a:cxn>
              <a:cxn ang="T164">
                <a:pos x="T84" y="T85"/>
              </a:cxn>
              <a:cxn ang="T165">
                <a:pos x="T86" y="T87"/>
              </a:cxn>
              <a:cxn ang="T166">
                <a:pos x="T88" y="T89"/>
              </a:cxn>
              <a:cxn ang="T167">
                <a:pos x="T90" y="T91"/>
              </a:cxn>
              <a:cxn ang="T168">
                <a:pos x="T92" y="T93"/>
              </a:cxn>
              <a:cxn ang="T169">
                <a:pos x="T94" y="T95"/>
              </a:cxn>
              <a:cxn ang="T170">
                <a:pos x="T96" y="T97"/>
              </a:cxn>
              <a:cxn ang="T171">
                <a:pos x="T98" y="T99"/>
              </a:cxn>
              <a:cxn ang="T172">
                <a:pos x="T100" y="T101"/>
              </a:cxn>
              <a:cxn ang="T173">
                <a:pos x="T102" y="T103"/>
              </a:cxn>
              <a:cxn ang="T174">
                <a:pos x="T104" y="T105"/>
              </a:cxn>
              <a:cxn ang="T175">
                <a:pos x="T106" y="T107"/>
              </a:cxn>
              <a:cxn ang="T176">
                <a:pos x="T108" y="T109"/>
              </a:cxn>
              <a:cxn ang="T177">
                <a:pos x="T110" y="T111"/>
              </a:cxn>
              <a:cxn ang="T178">
                <a:pos x="T112" y="T113"/>
              </a:cxn>
              <a:cxn ang="T179">
                <a:pos x="T114" y="T115"/>
              </a:cxn>
              <a:cxn ang="T180">
                <a:pos x="T116" y="T117"/>
              </a:cxn>
              <a:cxn ang="T181">
                <a:pos x="T118" y="T119"/>
              </a:cxn>
              <a:cxn ang="T182">
                <a:pos x="T120" y="T121"/>
              </a:cxn>
            </a:cxnLst>
            <a:rect l="0" t="0" r="r" b="b"/>
            <a:pathLst>
              <a:path w="2125663" h="1811338">
                <a:moveTo>
                  <a:pt x="470017" y="1320800"/>
                </a:moveTo>
                <a:lnTo>
                  <a:pt x="470335" y="1343069"/>
                </a:lnTo>
                <a:lnTo>
                  <a:pt x="471286" y="1364382"/>
                </a:lnTo>
                <a:lnTo>
                  <a:pt x="472238" y="1385696"/>
                </a:lnTo>
                <a:lnTo>
                  <a:pt x="473190" y="1406374"/>
                </a:lnTo>
                <a:lnTo>
                  <a:pt x="474459" y="1426415"/>
                </a:lnTo>
                <a:lnTo>
                  <a:pt x="476363" y="1446139"/>
                </a:lnTo>
                <a:lnTo>
                  <a:pt x="478267" y="1464908"/>
                </a:lnTo>
                <a:lnTo>
                  <a:pt x="480170" y="1483677"/>
                </a:lnTo>
                <a:lnTo>
                  <a:pt x="482074" y="1501491"/>
                </a:lnTo>
                <a:lnTo>
                  <a:pt x="484612" y="1518988"/>
                </a:lnTo>
                <a:lnTo>
                  <a:pt x="487468" y="1535530"/>
                </a:lnTo>
                <a:lnTo>
                  <a:pt x="490323" y="1552072"/>
                </a:lnTo>
                <a:lnTo>
                  <a:pt x="493179" y="1567660"/>
                </a:lnTo>
                <a:lnTo>
                  <a:pt x="496352" y="1582611"/>
                </a:lnTo>
                <a:lnTo>
                  <a:pt x="500159" y="1597563"/>
                </a:lnTo>
                <a:lnTo>
                  <a:pt x="503649" y="1611560"/>
                </a:lnTo>
                <a:lnTo>
                  <a:pt x="507774" y="1624921"/>
                </a:lnTo>
                <a:lnTo>
                  <a:pt x="511899" y="1637646"/>
                </a:lnTo>
                <a:lnTo>
                  <a:pt x="516341" y="1650052"/>
                </a:lnTo>
                <a:lnTo>
                  <a:pt x="520783" y="1661505"/>
                </a:lnTo>
                <a:lnTo>
                  <a:pt x="525859" y="1672639"/>
                </a:lnTo>
                <a:lnTo>
                  <a:pt x="530936" y="1683137"/>
                </a:lnTo>
                <a:lnTo>
                  <a:pt x="536329" y="1692998"/>
                </a:lnTo>
                <a:lnTo>
                  <a:pt x="541723" y="1702224"/>
                </a:lnTo>
                <a:lnTo>
                  <a:pt x="547752" y="1710813"/>
                </a:lnTo>
                <a:lnTo>
                  <a:pt x="553463" y="1718766"/>
                </a:lnTo>
                <a:lnTo>
                  <a:pt x="559808" y="1726083"/>
                </a:lnTo>
                <a:lnTo>
                  <a:pt x="566154" y="1732763"/>
                </a:lnTo>
                <a:lnTo>
                  <a:pt x="573134" y="1739125"/>
                </a:lnTo>
                <a:lnTo>
                  <a:pt x="580114" y="1744215"/>
                </a:lnTo>
                <a:lnTo>
                  <a:pt x="587412" y="1749305"/>
                </a:lnTo>
                <a:lnTo>
                  <a:pt x="594709" y="1753123"/>
                </a:lnTo>
                <a:lnTo>
                  <a:pt x="594709" y="1499901"/>
                </a:lnTo>
                <a:lnTo>
                  <a:pt x="591537" y="1499264"/>
                </a:lnTo>
                <a:lnTo>
                  <a:pt x="588047" y="1498310"/>
                </a:lnTo>
                <a:lnTo>
                  <a:pt x="584874" y="1497038"/>
                </a:lnTo>
                <a:lnTo>
                  <a:pt x="582018" y="1495765"/>
                </a:lnTo>
                <a:lnTo>
                  <a:pt x="579163" y="1494175"/>
                </a:lnTo>
                <a:lnTo>
                  <a:pt x="576307" y="1491948"/>
                </a:lnTo>
                <a:lnTo>
                  <a:pt x="573769" y="1489721"/>
                </a:lnTo>
                <a:lnTo>
                  <a:pt x="571548" y="1487494"/>
                </a:lnTo>
                <a:lnTo>
                  <a:pt x="569327" y="1484949"/>
                </a:lnTo>
                <a:lnTo>
                  <a:pt x="567106" y="1482404"/>
                </a:lnTo>
                <a:lnTo>
                  <a:pt x="565519" y="1479223"/>
                </a:lnTo>
                <a:lnTo>
                  <a:pt x="564250" y="1476360"/>
                </a:lnTo>
                <a:lnTo>
                  <a:pt x="563298" y="1473179"/>
                </a:lnTo>
                <a:lnTo>
                  <a:pt x="562347" y="1469998"/>
                </a:lnTo>
                <a:lnTo>
                  <a:pt x="562029" y="1466180"/>
                </a:lnTo>
                <a:lnTo>
                  <a:pt x="561712" y="1462999"/>
                </a:lnTo>
                <a:lnTo>
                  <a:pt x="561712" y="1425143"/>
                </a:lnTo>
                <a:lnTo>
                  <a:pt x="562029" y="1421007"/>
                </a:lnTo>
                <a:lnTo>
                  <a:pt x="562664" y="1417508"/>
                </a:lnTo>
                <a:lnTo>
                  <a:pt x="563616" y="1414009"/>
                </a:lnTo>
                <a:lnTo>
                  <a:pt x="564885" y="1410191"/>
                </a:lnTo>
                <a:lnTo>
                  <a:pt x="566154" y="1407010"/>
                </a:lnTo>
                <a:lnTo>
                  <a:pt x="568375" y="1403829"/>
                </a:lnTo>
                <a:lnTo>
                  <a:pt x="570596" y="1400966"/>
                </a:lnTo>
                <a:lnTo>
                  <a:pt x="572817" y="1398103"/>
                </a:lnTo>
                <a:lnTo>
                  <a:pt x="575673" y="1395558"/>
                </a:lnTo>
                <a:lnTo>
                  <a:pt x="578528" y="1393649"/>
                </a:lnTo>
                <a:lnTo>
                  <a:pt x="581701" y="1391741"/>
                </a:lnTo>
                <a:lnTo>
                  <a:pt x="584874" y="1390150"/>
                </a:lnTo>
                <a:lnTo>
                  <a:pt x="588364" y="1388878"/>
                </a:lnTo>
                <a:lnTo>
                  <a:pt x="592171" y="1387605"/>
                </a:lnTo>
                <a:lnTo>
                  <a:pt x="595979" y="1386969"/>
                </a:lnTo>
                <a:lnTo>
                  <a:pt x="599786" y="1386969"/>
                </a:lnTo>
                <a:lnTo>
                  <a:pt x="682597" y="1386969"/>
                </a:lnTo>
                <a:lnTo>
                  <a:pt x="686721" y="1386969"/>
                </a:lnTo>
                <a:lnTo>
                  <a:pt x="690529" y="1387605"/>
                </a:lnTo>
                <a:lnTo>
                  <a:pt x="694019" y="1388878"/>
                </a:lnTo>
                <a:lnTo>
                  <a:pt x="697826" y="1390150"/>
                </a:lnTo>
                <a:lnTo>
                  <a:pt x="700999" y="1391741"/>
                </a:lnTo>
                <a:lnTo>
                  <a:pt x="704172" y="1393649"/>
                </a:lnTo>
                <a:lnTo>
                  <a:pt x="707345" y="1395558"/>
                </a:lnTo>
                <a:lnTo>
                  <a:pt x="709883" y="1398103"/>
                </a:lnTo>
                <a:lnTo>
                  <a:pt x="712104" y="1400966"/>
                </a:lnTo>
                <a:lnTo>
                  <a:pt x="714325" y="1403829"/>
                </a:lnTo>
                <a:lnTo>
                  <a:pt x="716229" y="1407010"/>
                </a:lnTo>
                <a:lnTo>
                  <a:pt x="718132" y="1410191"/>
                </a:lnTo>
                <a:lnTo>
                  <a:pt x="719402" y="1414009"/>
                </a:lnTo>
                <a:lnTo>
                  <a:pt x="720353" y="1417508"/>
                </a:lnTo>
                <a:lnTo>
                  <a:pt x="720671" y="1421007"/>
                </a:lnTo>
                <a:lnTo>
                  <a:pt x="720988" y="1425143"/>
                </a:lnTo>
                <a:lnTo>
                  <a:pt x="720988" y="1462999"/>
                </a:lnTo>
                <a:lnTo>
                  <a:pt x="720988" y="1466180"/>
                </a:lnTo>
                <a:lnTo>
                  <a:pt x="720353" y="1469998"/>
                </a:lnTo>
                <a:lnTo>
                  <a:pt x="719719" y="1473179"/>
                </a:lnTo>
                <a:lnTo>
                  <a:pt x="718450" y="1476360"/>
                </a:lnTo>
                <a:lnTo>
                  <a:pt x="716863" y="1479223"/>
                </a:lnTo>
                <a:lnTo>
                  <a:pt x="715277" y="1482404"/>
                </a:lnTo>
                <a:lnTo>
                  <a:pt x="713373" y="1484949"/>
                </a:lnTo>
                <a:lnTo>
                  <a:pt x="711469" y="1487494"/>
                </a:lnTo>
                <a:lnTo>
                  <a:pt x="708931" y="1489721"/>
                </a:lnTo>
                <a:lnTo>
                  <a:pt x="706710" y="1491948"/>
                </a:lnTo>
                <a:lnTo>
                  <a:pt x="703537" y="1494175"/>
                </a:lnTo>
                <a:lnTo>
                  <a:pt x="700682" y="1495765"/>
                </a:lnTo>
                <a:lnTo>
                  <a:pt x="697826" y="1497038"/>
                </a:lnTo>
                <a:lnTo>
                  <a:pt x="694653" y="1498310"/>
                </a:lnTo>
                <a:lnTo>
                  <a:pt x="691163" y="1499264"/>
                </a:lnTo>
                <a:lnTo>
                  <a:pt x="687991" y="1499901"/>
                </a:lnTo>
                <a:lnTo>
                  <a:pt x="687991" y="1753123"/>
                </a:lnTo>
                <a:lnTo>
                  <a:pt x="695605" y="1749305"/>
                </a:lnTo>
                <a:lnTo>
                  <a:pt x="702586" y="1744215"/>
                </a:lnTo>
                <a:lnTo>
                  <a:pt x="709566" y="1739125"/>
                </a:lnTo>
                <a:lnTo>
                  <a:pt x="716229" y="1732763"/>
                </a:lnTo>
                <a:lnTo>
                  <a:pt x="722892" y="1726083"/>
                </a:lnTo>
                <a:lnTo>
                  <a:pt x="729237" y="1718766"/>
                </a:lnTo>
                <a:lnTo>
                  <a:pt x="734948" y="1710813"/>
                </a:lnTo>
                <a:lnTo>
                  <a:pt x="740977" y="1702224"/>
                </a:lnTo>
                <a:lnTo>
                  <a:pt x="746371" y="1692998"/>
                </a:lnTo>
                <a:lnTo>
                  <a:pt x="751447" y="1683137"/>
                </a:lnTo>
                <a:lnTo>
                  <a:pt x="756841" y="1672639"/>
                </a:lnTo>
                <a:lnTo>
                  <a:pt x="761600" y="1661505"/>
                </a:lnTo>
                <a:lnTo>
                  <a:pt x="766359" y="1650052"/>
                </a:lnTo>
                <a:lnTo>
                  <a:pt x="770801" y="1637646"/>
                </a:lnTo>
                <a:lnTo>
                  <a:pt x="774926" y="1624921"/>
                </a:lnTo>
                <a:lnTo>
                  <a:pt x="779051" y="1611560"/>
                </a:lnTo>
                <a:lnTo>
                  <a:pt x="782541" y="1597563"/>
                </a:lnTo>
                <a:lnTo>
                  <a:pt x="786031" y="1582611"/>
                </a:lnTo>
                <a:lnTo>
                  <a:pt x="789521" y="1567660"/>
                </a:lnTo>
                <a:lnTo>
                  <a:pt x="792377" y="1552072"/>
                </a:lnTo>
                <a:lnTo>
                  <a:pt x="795232" y="1535530"/>
                </a:lnTo>
                <a:lnTo>
                  <a:pt x="797770" y="1518988"/>
                </a:lnTo>
                <a:lnTo>
                  <a:pt x="800626" y="1501491"/>
                </a:lnTo>
                <a:lnTo>
                  <a:pt x="802530" y="1483677"/>
                </a:lnTo>
                <a:lnTo>
                  <a:pt x="804751" y="1464908"/>
                </a:lnTo>
                <a:lnTo>
                  <a:pt x="806337" y="1446139"/>
                </a:lnTo>
                <a:lnTo>
                  <a:pt x="807923" y="1426415"/>
                </a:lnTo>
                <a:lnTo>
                  <a:pt x="809193" y="1406374"/>
                </a:lnTo>
                <a:lnTo>
                  <a:pt x="810779" y="1385696"/>
                </a:lnTo>
                <a:lnTo>
                  <a:pt x="811731" y="1364382"/>
                </a:lnTo>
                <a:lnTo>
                  <a:pt x="812365" y="1343069"/>
                </a:lnTo>
                <a:lnTo>
                  <a:pt x="813000" y="1320800"/>
                </a:lnTo>
                <a:lnTo>
                  <a:pt x="840921" y="1322709"/>
                </a:lnTo>
                <a:lnTo>
                  <a:pt x="866621" y="1324300"/>
                </a:lnTo>
                <a:lnTo>
                  <a:pt x="909771" y="1327481"/>
                </a:lnTo>
                <a:lnTo>
                  <a:pt x="938644" y="1330026"/>
                </a:lnTo>
                <a:lnTo>
                  <a:pt x="948797" y="1330980"/>
                </a:lnTo>
                <a:lnTo>
                  <a:pt x="956729" y="1331298"/>
                </a:lnTo>
                <a:lnTo>
                  <a:pt x="964661" y="1331934"/>
                </a:lnTo>
                <a:lnTo>
                  <a:pt x="972593" y="1332889"/>
                </a:lnTo>
                <a:lnTo>
                  <a:pt x="980208" y="1334161"/>
                </a:lnTo>
                <a:lnTo>
                  <a:pt x="987823" y="1335752"/>
                </a:lnTo>
                <a:lnTo>
                  <a:pt x="995437" y="1337979"/>
                </a:lnTo>
                <a:lnTo>
                  <a:pt x="1002418" y="1340205"/>
                </a:lnTo>
                <a:lnTo>
                  <a:pt x="1009715" y="1343387"/>
                </a:lnTo>
                <a:lnTo>
                  <a:pt x="1016378" y="1346250"/>
                </a:lnTo>
                <a:lnTo>
                  <a:pt x="1023358" y="1349749"/>
                </a:lnTo>
                <a:lnTo>
                  <a:pt x="1030021" y="1353885"/>
                </a:lnTo>
                <a:lnTo>
                  <a:pt x="1036050" y="1357702"/>
                </a:lnTo>
                <a:lnTo>
                  <a:pt x="1042395" y="1361837"/>
                </a:lnTo>
                <a:lnTo>
                  <a:pt x="1048106" y="1366927"/>
                </a:lnTo>
                <a:lnTo>
                  <a:pt x="1053817" y="1371699"/>
                </a:lnTo>
                <a:lnTo>
                  <a:pt x="1059211" y="1377107"/>
                </a:lnTo>
                <a:lnTo>
                  <a:pt x="1064605" y="1382197"/>
                </a:lnTo>
                <a:lnTo>
                  <a:pt x="1069364" y="1388241"/>
                </a:lnTo>
                <a:lnTo>
                  <a:pt x="1073806" y="1393967"/>
                </a:lnTo>
                <a:lnTo>
                  <a:pt x="1078248" y="1400012"/>
                </a:lnTo>
                <a:lnTo>
                  <a:pt x="1082373" y="1406374"/>
                </a:lnTo>
                <a:lnTo>
                  <a:pt x="1085863" y="1413054"/>
                </a:lnTo>
                <a:lnTo>
                  <a:pt x="1089670" y="1419735"/>
                </a:lnTo>
                <a:lnTo>
                  <a:pt x="1092843" y="1426734"/>
                </a:lnTo>
                <a:lnTo>
                  <a:pt x="1095381" y="1433732"/>
                </a:lnTo>
                <a:lnTo>
                  <a:pt x="1097920" y="1441049"/>
                </a:lnTo>
                <a:lnTo>
                  <a:pt x="1100141" y="1448684"/>
                </a:lnTo>
                <a:lnTo>
                  <a:pt x="1101727" y="1456000"/>
                </a:lnTo>
                <a:lnTo>
                  <a:pt x="1103314" y="1463635"/>
                </a:lnTo>
                <a:lnTo>
                  <a:pt x="1104265" y="1471588"/>
                </a:lnTo>
                <a:lnTo>
                  <a:pt x="1104900" y="1479541"/>
                </a:lnTo>
                <a:lnTo>
                  <a:pt x="1104900" y="1487494"/>
                </a:lnTo>
                <a:lnTo>
                  <a:pt x="1104900" y="1686000"/>
                </a:lnTo>
                <a:lnTo>
                  <a:pt x="1104900" y="1690135"/>
                </a:lnTo>
                <a:lnTo>
                  <a:pt x="1104265" y="1693953"/>
                </a:lnTo>
                <a:lnTo>
                  <a:pt x="1103631" y="1697770"/>
                </a:lnTo>
                <a:lnTo>
                  <a:pt x="1102362" y="1701906"/>
                </a:lnTo>
                <a:lnTo>
                  <a:pt x="1101093" y="1705405"/>
                </a:lnTo>
                <a:lnTo>
                  <a:pt x="1099189" y="1709222"/>
                </a:lnTo>
                <a:lnTo>
                  <a:pt x="1096968" y="1713040"/>
                </a:lnTo>
                <a:lnTo>
                  <a:pt x="1094430" y="1716221"/>
                </a:lnTo>
                <a:lnTo>
                  <a:pt x="1091891" y="1719720"/>
                </a:lnTo>
                <a:lnTo>
                  <a:pt x="1089036" y="1722901"/>
                </a:lnTo>
                <a:lnTo>
                  <a:pt x="1085546" y="1726719"/>
                </a:lnTo>
                <a:lnTo>
                  <a:pt x="1082056" y="1729900"/>
                </a:lnTo>
                <a:lnTo>
                  <a:pt x="1078248" y="1732763"/>
                </a:lnTo>
                <a:lnTo>
                  <a:pt x="1074124" y="1736262"/>
                </a:lnTo>
                <a:lnTo>
                  <a:pt x="1069682" y="1739125"/>
                </a:lnTo>
                <a:lnTo>
                  <a:pt x="1065240" y="1741989"/>
                </a:lnTo>
                <a:lnTo>
                  <a:pt x="1055404" y="1748033"/>
                </a:lnTo>
                <a:lnTo>
                  <a:pt x="1044299" y="1753441"/>
                </a:lnTo>
                <a:lnTo>
                  <a:pt x="1032560" y="1758531"/>
                </a:lnTo>
                <a:lnTo>
                  <a:pt x="1019868" y="1763939"/>
                </a:lnTo>
                <a:lnTo>
                  <a:pt x="1005908" y="1768392"/>
                </a:lnTo>
                <a:lnTo>
                  <a:pt x="991630" y="1773164"/>
                </a:lnTo>
                <a:lnTo>
                  <a:pt x="976718" y="1777300"/>
                </a:lnTo>
                <a:lnTo>
                  <a:pt x="960854" y="1781117"/>
                </a:lnTo>
                <a:lnTo>
                  <a:pt x="944038" y="1784934"/>
                </a:lnTo>
                <a:lnTo>
                  <a:pt x="927222" y="1788434"/>
                </a:lnTo>
                <a:lnTo>
                  <a:pt x="909454" y="1791615"/>
                </a:lnTo>
                <a:lnTo>
                  <a:pt x="891369" y="1794796"/>
                </a:lnTo>
                <a:lnTo>
                  <a:pt x="872332" y="1797341"/>
                </a:lnTo>
                <a:lnTo>
                  <a:pt x="853295" y="1799886"/>
                </a:lnTo>
                <a:lnTo>
                  <a:pt x="833941" y="1801795"/>
                </a:lnTo>
                <a:lnTo>
                  <a:pt x="813952" y="1804022"/>
                </a:lnTo>
                <a:lnTo>
                  <a:pt x="793328" y="1805930"/>
                </a:lnTo>
                <a:lnTo>
                  <a:pt x="773022" y="1807203"/>
                </a:lnTo>
                <a:lnTo>
                  <a:pt x="752399" y="1808475"/>
                </a:lnTo>
                <a:lnTo>
                  <a:pt x="731458" y="1809748"/>
                </a:lnTo>
                <a:lnTo>
                  <a:pt x="710200" y="1810384"/>
                </a:lnTo>
                <a:lnTo>
                  <a:pt x="688942" y="1811020"/>
                </a:lnTo>
                <a:lnTo>
                  <a:pt x="667684" y="1811338"/>
                </a:lnTo>
                <a:lnTo>
                  <a:pt x="646427" y="1811338"/>
                </a:lnTo>
                <a:lnTo>
                  <a:pt x="625486" y="1811338"/>
                </a:lnTo>
                <a:lnTo>
                  <a:pt x="603911" y="1811020"/>
                </a:lnTo>
                <a:lnTo>
                  <a:pt x="582653" y="1810384"/>
                </a:lnTo>
                <a:lnTo>
                  <a:pt x="561395" y="1809748"/>
                </a:lnTo>
                <a:lnTo>
                  <a:pt x="540137" y="1808475"/>
                </a:lnTo>
                <a:lnTo>
                  <a:pt x="518879" y="1807203"/>
                </a:lnTo>
                <a:lnTo>
                  <a:pt x="498573" y="1805930"/>
                </a:lnTo>
                <a:lnTo>
                  <a:pt x="477632" y="1804022"/>
                </a:lnTo>
                <a:lnTo>
                  <a:pt x="457326" y="1801795"/>
                </a:lnTo>
                <a:lnTo>
                  <a:pt x="437337" y="1799886"/>
                </a:lnTo>
                <a:lnTo>
                  <a:pt x="417983" y="1797341"/>
                </a:lnTo>
                <a:lnTo>
                  <a:pt x="398629" y="1794796"/>
                </a:lnTo>
                <a:lnTo>
                  <a:pt x="379909" y="1791615"/>
                </a:lnTo>
                <a:lnTo>
                  <a:pt x="361824" y="1788434"/>
                </a:lnTo>
                <a:lnTo>
                  <a:pt x="344056" y="1784934"/>
                </a:lnTo>
                <a:lnTo>
                  <a:pt x="327240" y="1781117"/>
                </a:lnTo>
                <a:lnTo>
                  <a:pt x="310741" y="1777300"/>
                </a:lnTo>
                <a:lnTo>
                  <a:pt x="295195" y="1773164"/>
                </a:lnTo>
                <a:lnTo>
                  <a:pt x="280600" y="1768392"/>
                </a:lnTo>
                <a:lnTo>
                  <a:pt x="266322" y="1763939"/>
                </a:lnTo>
                <a:lnTo>
                  <a:pt x="252996" y="1758531"/>
                </a:lnTo>
                <a:lnTo>
                  <a:pt x="240622" y="1753441"/>
                </a:lnTo>
                <a:lnTo>
                  <a:pt x="229517" y="1748033"/>
                </a:lnTo>
                <a:lnTo>
                  <a:pt x="219047" y="1741989"/>
                </a:lnTo>
                <a:lnTo>
                  <a:pt x="214288" y="1739125"/>
                </a:lnTo>
                <a:lnTo>
                  <a:pt x="209846" y="1736262"/>
                </a:lnTo>
                <a:lnTo>
                  <a:pt x="205404" y="1732763"/>
                </a:lnTo>
                <a:lnTo>
                  <a:pt x="201596" y="1729900"/>
                </a:lnTo>
                <a:lnTo>
                  <a:pt x="198106" y="1726719"/>
                </a:lnTo>
                <a:lnTo>
                  <a:pt x="194299" y="1722901"/>
                </a:lnTo>
                <a:lnTo>
                  <a:pt x="191443" y="1719720"/>
                </a:lnTo>
                <a:lnTo>
                  <a:pt x="188588" y="1716221"/>
                </a:lnTo>
                <a:lnTo>
                  <a:pt x="186367" y="1713040"/>
                </a:lnTo>
                <a:lnTo>
                  <a:pt x="183828" y="1709222"/>
                </a:lnTo>
                <a:lnTo>
                  <a:pt x="181925" y="1705405"/>
                </a:lnTo>
                <a:lnTo>
                  <a:pt x="180338" y="1701906"/>
                </a:lnTo>
                <a:lnTo>
                  <a:pt x="179386" y="1697770"/>
                </a:lnTo>
                <a:lnTo>
                  <a:pt x="178435" y="1693953"/>
                </a:lnTo>
                <a:lnTo>
                  <a:pt x="177800" y="1690135"/>
                </a:lnTo>
                <a:lnTo>
                  <a:pt x="177800" y="1686000"/>
                </a:lnTo>
                <a:lnTo>
                  <a:pt x="177800" y="1487494"/>
                </a:lnTo>
                <a:lnTo>
                  <a:pt x="178117" y="1479541"/>
                </a:lnTo>
                <a:lnTo>
                  <a:pt x="178435" y="1471588"/>
                </a:lnTo>
                <a:lnTo>
                  <a:pt x="179386" y="1463635"/>
                </a:lnTo>
                <a:lnTo>
                  <a:pt x="180973" y="1456000"/>
                </a:lnTo>
                <a:lnTo>
                  <a:pt x="182559" y="1448684"/>
                </a:lnTo>
                <a:lnTo>
                  <a:pt x="184463" y="1441049"/>
                </a:lnTo>
                <a:lnTo>
                  <a:pt x="187318" y="1433732"/>
                </a:lnTo>
                <a:lnTo>
                  <a:pt x="190174" y="1426734"/>
                </a:lnTo>
                <a:lnTo>
                  <a:pt x="193030" y="1419735"/>
                </a:lnTo>
                <a:lnTo>
                  <a:pt x="196520" y="1413054"/>
                </a:lnTo>
                <a:lnTo>
                  <a:pt x="200327" y="1406374"/>
                </a:lnTo>
                <a:lnTo>
                  <a:pt x="204452" y="1400012"/>
                </a:lnTo>
                <a:lnTo>
                  <a:pt x="208576" y="1393967"/>
                </a:lnTo>
                <a:lnTo>
                  <a:pt x="213336" y="1388241"/>
                </a:lnTo>
                <a:lnTo>
                  <a:pt x="218095" y="1382197"/>
                </a:lnTo>
                <a:lnTo>
                  <a:pt x="223489" y="1377107"/>
                </a:lnTo>
                <a:lnTo>
                  <a:pt x="228883" y="1371699"/>
                </a:lnTo>
                <a:lnTo>
                  <a:pt x="234594" y="1366927"/>
                </a:lnTo>
                <a:lnTo>
                  <a:pt x="240305" y="1361837"/>
                </a:lnTo>
                <a:lnTo>
                  <a:pt x="246650" y="1357702"/>
                </a:lnTo>
                <a:lnTo>
                  <a:pt x="252679" y="1353885"/>
                </a:lnTo>
                <a:lnTo>
                  <a:pt x="259659" y="1349749"/>
                </a:lnTo>
                <a:lnTo>
                  <a:pt x="266005" y="1346250"/>
                </a:lnTo>
                <a:lnTo>
                  <a:pt x="272985" y="1343387"/>
                </a:lnTo>
                <a:lnTo>
                  <a:pt x="280282" y="1340205"/>
                </a:lnTo>
                <a:lnTo>
                  <a:pt x="287263" y="1337979"/>
                </a:lnTo>
                <a:lnTo>
                  <a:pt x="294877" y="1335752"/>
                </a:lnTo>
                <a:lnTo>
                  <a:pt x="302492" y="1334161"/>
                </a:lnTo>
                <a:lnTo>
                  <a:pt x="310107" y="1332889"/>
                </a:lnTo>
                <a:lnTo>
                  <a:pt x="318039" y="1331934"/>
                </a:lnTo>
                <a:lnTo>
                  <a:pt x="325971" y="1331298"/>
                </a:lnTo>
                <a:lnTo>
                  <a:pt x="333903" y="1330980"/>
                </a:lnTo>
                <a:lnTo>
                  <a:pt x="344056" y="1330026"/>
                </a:lnTo>
                <a:lnTo>
                  <a:pt x="372929" y="1327481"/>
                </a:lnTo>
                <a:lnTo>
                  <a:pt x="415762" y="1324300"/>
                </a:lnTo>
                <a:lnTo>
                  <a:pt x="441779" y="1322709"/>
                </a:lnTo>
                <a:lnTo>
                  <a:pt x="470017" y="1320800"/>
                </a:lnTo>
                <a:close/>
                <a:moveTo>
                  <a:pt x="1004887" y="995363"/>
                </a:moveTo>
                <a:lnTo>
                  <a:pt x="1176337" y="995363"/>
                </a:lnTo>
                <a:lnTo>
                  <a:pt x="1176337" y="1265238"/>
                </a:lnTo>
                <a:lnTo>
                  <a:pt x="1004887" y="1265238"/>
                </a:lnTo>
                <a:lnTo>
                  <a:pt x="1004887" y="995363"/>
                </a:lnTo>
                <a:close/>
                <a:moveTo>
                  <a:pt x="493561" y="847408"/>
                </a:moveTo>
                <a:lnTo>
                  <a:pt x="491024" y="847726"/>
                </a:lnTo>
                <a:lnTo>
                  <a:pt x="488804" y="848043"/>
                </a:lnTo>
                <a:lnTo>
                  <a:pt x="485950" y="848996"/>
                </a:lnTo>
                <a:lnTo>
                  <a:pt x="483730" y="849948"/>
                </a:lnTo>
                <a:lnTo>
                  <a:pt x="481510" y="851218"/>
                </a:lnTo>
                <a:lnTo>
                  <a:pt x="479290" y="852806"/>
                </a:lnTo>
                <a:lnTo>
                  <a:pt x="475167" y="856933"/>
                </a:lnTo>
                <a:lnTo>
                  <a:pt x="470727" y="861061"/>
                </a:lnTo>
                <a:lnTo>
                  <a:pt x="466604" y="865823"/>
                </a:lnTo>
                <a:lnTo>
                  <a:pt x="462482" y="871221"/>
                </a:lnTo>
                <a:lnTo>
                  <a:pt x="454553" y="882651"/>
                </a:lnTo>
                <a:lnTo>
                  <a:pt x="448527" y="890906"/>
                </a:lnTo>
                <a:lnTo>
                  <a:pt x="442819" y="899478"/>
                </a:lnTo>
                <a:lnTo>
                  <a:pt x="436793" y="908368"/>
                </a:lnTo>
                <a:lnTo>
                  <a:pt x="431402" y="917893"/>
                </a:lnTo>
                <a:lnTo>
                  <a:pt x="429499" y="926783"/>
                </a:lnTo>
                <a:lnTo>
                  <a:pt x="427596" y="935673"/>
                </a:lnTo>
                <a:lnTo>
                  <a:pt x="426010" y="945198"/>
                </a:lnTo>
                <a:lnTo>
                  <a:pt x="424742" y="954406"/>
                </a:lnTo>
                <a:lnTo>
                  <a:pt x="423790" y="963931"/>
                </a:lnTo>
                <a:lnTo>
                  <a:pt x="423156" y="973773"/>
                </a:lnTo>
                <a:lnTo>
                  <a:pt x="422839" y="982981"/>
                </a:lnTo>
                <a:lnTo>
                  <a:pt x="422839" y="992823"/>
                </a:lnTo>
                <a:lnTo>
                  <a:pt x="423156" y="1007111"/>
                </a:lnTo>
                <a:lnTo>
                  <a:pt x="424107" y="1020764"/>
                </a:lnTo>
                <a:lnTo>
                  <a:pt x="426010" y="1034099"/>
                </a:lnTo>
                <a:lnTo>
                  <a:pt x="428547" y="1047434"/>
                </a:lnTo>
                <a:lnTo>
                  <a:pt x="432036" y="1060769"/>
                </a:lnTo>
                <a:lnTo>
                  <a:pt x="435525" y="1073469"/>
                </a:lnTo>
                <a:lnTo>
                  <a:pt x="439965" y="1086169"/>
                </a:lnTo>
                <a:lnTo>
                  <a:pt x="445039" y="1098551"/>
                </a:lnTo>
                <a:lnTo>
                  <a:pt x="450430" y="1110934"/>
                </a:lnTo>
                <a:lnTo>
                  <a:pt x="456456" y="1122999"/>
                </a:lnTo>
                <a:lnTo>
                  <a:pt x="462799" y="1134429"/>
                </a:lnTo>
                <a:lnTo>
                  <a:pt x="469459" y="1145541"/>
                </a:lnTo>
                <a:lnTo>
                  <a:pt x="477070" y="1156019"/>
                </a:lnTo>
                <a:lnTo>
                  <a:pt x="484364" y="1166496"/>
                </a:lnTo>
                <a:lnTo>
                  <a:pt x="492293" y="1176656"/>
                </a:lnTo>
                <a:lnTo>
                  <a:pt x="500539" y="1186181"/>
                </a:lnTo>
                <a:lnTo>
                  <a:pt x="508784" y="1195389"/>
                </a:lnTo>
                <a:lnTo>
                  <a:pt x="517347" y="1204279"/>
                </a:lnTo>
                <a:lnTo>
                  <a:pt x="526227" y="1212216"/>
                </a:lnTo>
                <a:lnTo>
                  <a:pt x="535107" y="1220154"/>
                </a:lnTo>
                <a:lnTo>
                  <a:pt x="543987" y="1227456"/>
                </a:lnTo>
                <a:lnTo>
                  <a:pt x="553184" y="1234124"/>
                </a:lnTo>
                <a:lnTo>
                  <a:pt x="562381" y="1240474"/>
                </a:lnTo>
                <a:lnTo>
                  <a:pt x="571578" y="1245871"/>
                </a:lnTo>
                <a:lnTo>
                  <a:pt x="580775" y="1250951"/>
                </a:lnTo>
                <a:lnTo>
                  <a:pt x="589655" y="1255079"/>
                </a:lnTo>
                <a:lnTo>
                  <a:pt x="598853" y="1258889"/>
                </a:lnTo>
                <a:lnTo>
                  <a:pt x="607732" y="1262381"/>
                </a:lnTo>
                <a:lnTo>
                  <a:pt x="616612" y="1264604"/>
                </a:lnTo>
                <a:lnTo>
                  <a:pt x="624858" y="1266509"/>
                </a:lnTo>
                <a:lnTo>
                  <a:pt x="633421" y="1267461"/>
                </a:lnTo>
                <a:lnTo>
                  <a:pt x="641349" y="1267779"/>
                </a:lnTo>
                <a:lnTo>
                  <a:pt x="649595" y="1267461"/>
                </a:lnTo>
                <a:lnTo>
                  <a:pt x="657524" y="1266509"/>
                </a:lnTo>
                <a:lnTo>
                  <a:pt x="666404" y="1264604"/>
                </a:lnTo>
                <a:lnTo>
                  <a:pt x="674967" y="1262381"/>
                </a:lnTo>
                <a:lnTo>
                  <a:pt x="684164" y="1258889"/>
                </a:lnTo>
                <a:lnTo>
                  <a:pt x="692726" y="1255079"/>
                </a:lnTo>
                <a:lnTo>
                  <a:pt x="701924" y="1250951"/>
                </a:lnTo>
                <a:lnTo>
                  <a:pt x="711121" y="1245871"/>
                </a:lnTo>
                <a:lnTo>
                  <a:pt x="720318" y="1240474"/>
                </a:lnTo>
                <a:lnTo>
                  <a:pt x="729515" y="1234124"/>
                </a:lnTo>
                <a:lnTo>
                  <a:pt x="738395" y="1227456"/>
                </a:lnTo>
                <a:lnTo>
                  <a:pt x="747592" y="1220154"/>
                </a:lnTo>
                <a:lnTo>
                  <a:pt x="756472" y="1212216"/>
                </a:lnTo>
                <a:lnTo>
                  <a:pt x="765352" y="1204279"/>
                </a:lnTo>
                <a:lnTo>
                  <a:pt x="773915" y="1195389"/>
                </a:lnTo>
                <a:lnTo>
                  <a:pt x="782160" y="1186181"/>
                </a:lnTo>
                <a:lnTo>
                  <a:pt x="790406" y="1176656"/>
                </a:lnTo>
                <a:lnTo>
                  <a:pt x="798652" y="1166496"/>
                </a:lnTo>
                <a:lnTo>
                  <a:pt x="805946" y="1156019"/>
                </a:lnTo>
                <a:lnTo>
                  <a:pt x="813240" y="1145541"/>
                </a:lnTo>
                <a:lnTo>
                  <a:pt x="819900" y="1134429"/>
                </a:lnTo>
                <a:lnTo>
                  <a:pt x="826243" y="1122999"/>
                </a:lnTo>
                <a:lnTo>
                  <a:pt x="831952" y="1110934"/>
                </a:lnTo>
                <a:lnTo>
                  <a:pt x="837660" y="1098551"/>
                </a:lnTo>
                <a:lnTo>
                  <a:pt x="842417" y="1086169"/>
                </a:lnTo>
                <a:lnTo>
                  <a:pt x="847174" y="1073469"/>
                </a:lnTo>
                <a:lnTo>
                  <a:pt x="850980" y="1060769"/>
                </a:lnTo>
                <a:lnTo>
                  <a:pt x="853834" y="1047434"/>
                </a:lnTo>
                <a:lnTo>
                  <a:pt x="856689" y="1034099"/>
                </a:lnTo>
                <a:lnTo>
                  <a:pt x="858592" y="1020764"/>
                </a:lnTo>
                <a:lnTo>
                  <a:pt x="859543" y="1007111"/>
                </a:lnTo>
                <a:lnTo>
                  <a:pt x="860177" y="992823"/>
                </a:lnTo>
                <a:lnTo>
                  <a:pt x="859860" y="984886"/>
                </a:lnTo>
                <a:lnTo>
                  <a:pt x="859543" y="976313"/>
                </a:lnTo>
                <a:lnTo>
                  <a:pt x="837343" y="975361"/>
                </a:lnTo>
                <a:lnTo>
                  <a:pt x="814509" y="973773"/>
                </a:lnTo>
                <a:lnTo>
                  <a:pt x="791040" y="970916"/>
                </a:lnTo>
                <a:lnTo>
                  <a:pt x="767255" y="968058"/>
                </a:lnTo>
                <a:lnTo>
                  <a:pt x="743469" y="964566"/>
                </a:lnTo>
                <a:lnTo>
                  <a:pt x="719366" y="960438"/>
                </a:lnTo>
                <a:lnTo>
                  <a:pt x="695898" y="955041"/>
                </a:lnTo>
                <a:lnTo>
                  <a:pt x="684481" y="952501"/>
                </a:lnTo>
                <a:lnTo>
                  <a:pt x="673064" y="949643"/>
                </a:lnTo>
                <a:lnTo>
                  <a:pt x="661964" y="946468"/>
                </a:lnTo>
                <a:lnTo>
                  <a:pt x="651181" y="943293"/>
                </a:lnTo>
                <a:lnTo>
                  <a:pt x="640398" y="940118"/>
                </a:lnTo>
                <a:lnTo>
                  <a:pt x="629932" y="936308"/>
                </a:lnTo>
                <a:lnTo>
                  <a:pt x="620101" y="932816"/>
                </a:lnTo>
                <a:lnTo>
                  <a:pt x="610270" y="929006"/>
                </a:lnTo>
                <a:lnTo>
                  <a:pt x="601073" y="924878"/>
                </a:lnTo>
                <a:lnTo>
                  <a:pt x="592510" y="921068"/>
                </a:lnTo>
                <a:lnTo>
                  <a:pt x="583947" y="916941"/>
                </a:lnTo>
                <a:lnTo>
                  <a:pt x="576018" y="912178"/>
                </a:lnTo>
                <a:lnTo>
                  <a:pt x="568724" y="907733"/>
                </a:lnTo>
                <a:lnTo>
                  <a:pt x="561747" y="903288"/>
                </a:lnTo>
                <a:lnTo>
                  <a:pt x="555404" y="898208"/>
                </a:lnTo>
                <a:lnTo>
                  <a:pt x="550013" y="893128"/>
                </a:lnTo>
                <a:lnTo>
                  <a:pt x="544938" y="887731"/>
                </a:lnTo>
                <a:lnTo>
                  <a:pt x="540498" y="882651"/>
                </a:lnTo>
                <a:lnTo>
                  <a:pt x="536376" y="876936"/>
                </a:lnTo>
                <a:lnTo>
                  <a:pt x="532253" y="872173"/>
                </a:lnTo>
                <a:lnTo>
                  <a:pt x="528447" y="867728"/>
                </a:lnTo>
                <a:lnTo>
                  <a:pt x="524641" y="863601"/>
                </a:lnTo>
                <a:lnTo>
                  <a:pt x="520836" y="860426"/>
                </a:lnTo>
                <a:lnTo>
                  <a:pt x="517347" y="857251"/>
                </a:lnTo>
                <a:lnTo>
                  <a:pt x="514176" y="854393"/>
                </a:lnTo>
                <a:lnTo>
                  <a:pt x="511004" y="852488"/>
                </a:lnTo>
                <a:lnTo>
                  <a:pt x="507833" y="850583"/>
                </a:lnTo>
                <a:lnTo>
                  <a:pt x="504661" y="849313"/>
                </a:lnTo>
                <a:lnTo>
                  <a:pt x="501807" y="848361"/>
                </a:lnTo>
                <a:lnTo>
                  <a:pt x="499270" y="847726"/>
                </a:lnTo>
                <a:lnTo>
                  <a:pt x="496099" y="847408"/>
                </a:lnTo>
                <a:lnTo>
                  <a:pt x="493561" y="847408"/>
                </a:lnTo>
                <a:close/>
                <a:moveTo>
                  <a:pt x="1304925" y="828675"/>
                </a:moveTo>
                <a:lnTo>
                  <a:pt x="1476375" y="828675"/>
                </a:lnTo>
                <a:lnTo>
                  <a:pt x="1476375" y="1252538"/>
                </a:lnTo>
                <a:lnTo>
                  <a:pt x="1304925" y="1252538"/>
                </a:lnTo>
                <a:lnTo>
                  <a:pt x="1304925" y="828675"/>
                </a:lnTo>
                <a:close/>
                <a:moveTo>
                  <a:pt x="634055" y="655638"/>
                </a:moveTo>
                <a:lnTo>
                  <a:pt x="641349" y="655638"/>
                </a:lnTo>
                <a:lnTo>
                  <a:pt x="648644" y="655638"/>
                </a:lnTo>
                <a:lnTo>
                  <a:pt x="655938" y="655956"/>
                </a:lnTo>
                <a:lnTo>
                  <a:pt x="662915" y="656591"/>
                </a:lnTo>
                <a:lnTo>
                  <a:pt x="669892" y="657226"/>
                </a:lnTo>
                <a:lnTo>
                  <a:pt x="677187" y="658178"/>
                </a:lnTo>
                <a:lnTo>
                  <a:pt x="684164" y="659766"/>
                </a:lnTo>
                <a:lnTo>
                  <a:pt x="691141" y="661036"/>
                </a:lnTo>
                <a:lnTo>
                  <a:pt x="698118" y="662623"/>
                </a:lnTo>
                <a:lnTo>
                  <a:pt x="704778" y="664211"/>
                </a:lnTo>
                <a:lnTo>
                  <a:pt x="711438" y="666433"/>
                </a:lnTo>
                <a:lnTo>
                  <a:pt x="718415" y="668338"/>
                </a:lnTo>
                <a:lnTo>
                  <a:pt x="724758" y="670878"/>
                </a:lnTo>
                <a:lnTo>
                  <a:pt x="731418" y="673418"/>
                </a:lnTo>
                <a:lnTo>
                  <a:pt x="737761" y="676276"/>
                </a:lnTo>
                <a:lnTo>
                  <a:pt x="744421" y="679133"/>
                </a:lnTo>
                <a:lnTo>
                  <a:pt x="750446" y="682308"/>
                </a:lnTo>
                <a:lnTo>
                  <a:pt x="763132" y="688976"/>
                </a:lnTo>
                <a:lnTo>
                  <a:pt x="775500" y="696596"/>
                </a:lnTo>
                <a:lnTo>
                  <a:pt x="787235" y="704533"/>
                </a:lnTo>
                <a:lnTo>
                  <a:pt x="798652" y="713423"/>
                </a:lnTo>
                <a:lnTo>
                  <a:pt x="809435" y="722631"/>
                </a:lnTo>
                <a:lnTo>
                  <a:pt x="819900" y="732791"/>
                </a:lnTo>
                <a:lnTo>
                  <a:pt x="830049" y="743586"/>
                </a:lnTo>
                <a:lnTo>
                  <a:pt x="839880" y="754698"/>
                </a:lnTo>
                <a:lnTo>
                  <a:pt x="849394" y="766446"/>
                </a:lnTo>
                <a:lnTo>
                  <a:pt x="858274" y="778511"/>
                </a:lnTo>
                <a:lnTo>
                  <a:pt x="866520" y="791211"/>
                </a:lnTo>
                <a:lnTo>
                  <a:pt x="874449" y="804546"/>
                </a:lnTo>
                <a:lnTo>
                  <a:pt x="881743" y="818198"/>
                </a:lnTo>
                <a:lnTo>
                  <a:pt x="888403" y="832168"/>
                </a:lnTo>
                <a:lnTo>
                  <a:pt x="894746" y="847091"/>
                </a:lnTo>
                <a:lnTo>
                  <a:pt x="900137" y="861696"/>
                </a:lnTo>
                <a:lnTo>
                  <a:pt x="905529" y="876936"/>
                </a:lnTo>
                <a:lnTo>
                  <a:pt x="909651" y="892811"/>
                </a:lnTo>
                <a:lnTo>
                  <a:pt x="913457" y="908686"/>
                </a:lnTo>
                <a:lnTo>
                  <a:pt x="916946" y="924878"/>
                </a:lnTo>
                <a:lnTo>
                  <a:pt x="919166" y="941706"/>
                </a:lnTo>
                <a:lnTo>
                  <a:pt x="921068" y="958533"/>
                </a:lnTo>
                <a:lnTo>
                  <a:pt x="922020" y="975678"/>
                </a:lnTo>
                <a:lnTo>
                  <a:pt x="922337" y="992823"/>
                </a:lnTo>
                <a:lnTo>
                  <a:pt x="922337" y="1002031"/>
                </a:lnTo>
                <a:lnTo>
                  <a:pt x="922020" y="1010921"/>
                </a:lnTo>
                <a:lnTo>
                  <a:pt x="921386" y="1019811"/>
                </a:lnTo>
                <a:lnTo>
                  <a:pt x="920434" y="1028384"/>
                </a:lnTo>
                <a:lnTo>
                  <a:pt x="919483" y="1037274"/>
                </a:lnTo>
                <a:lnTo>
                  <a:pt x="918214" y="1045846"/>
                </a:lnTo>
                <a:lnTo>
                  <a:pt x="916628" y="1054419"/>
                </a:lnTo>
                <a:lnTo>
                  <a:pt x="915043" y="1062674"/>
                </a:lnTo>
                <a:lnTo>
                  <a:pt x="912823" y="1070929"/>
                </a:lnTo>
                <a:lnTo>
                  <a:pt x="910603" y="1079501"/>
                </a:lnTo>
                <a:lnTo>
                  <a:pt x="908383" y="1087756"/>
                </a:lnTo>
                <a:lnTo>
                  <a:pt x="906163" y="1095694"/>
                </a:lnTo>
                <a:lnTo>
                  <a:pt x="903309" y="1103631"/>
                </a:lnTo>
                <a:lnTo>
                  <a:pt x="900137" y="1111569"/>
                </a:lnTo>
                <a:lnTo>
                  <a:pt x="897283" y="1119189"/>
                </a:lnTo>
                <a:lnTo>
                  <a:pt x="894111" y="1126809"/>
                </a:lnTo>
                <a:lnTo>
                  <a:pt x="887134" y="1141731"/>
                </a:lnTo>
                <a:lnTo>
                  <a:pt x="879523" y="1156336"/>
                </a:lnTo>
                <a:lnTo>
                  <a:pt x="871277" y="1170624"/>
                </a:lnTo>
                <a:lnTo>
                  <a:pt x="862714" y="1184276"/>
                </a:lnTo>
                <a:lnTo>
                  <a:pt x="853517" y="1197611"/>
                </a:lnTo>
                <a:lnTo>
                  <a:pt x="843686" y="1209994"/>
                </a:lnTo>
                <a:lnTo>
                  <a:pt x="833854" y="1222376"/>
                </a:lnTo>
                <a:lnTo>
                  <a:pt x="823389" y="1233806"/>
                </a:lnTo>
                <a:lnTo>
                  <a:pt x="812606" y="1244919"/>
                </a:lnTo>
                <a:lnTo>
                  <a:pt x="801823" y="1255396"/>
                </a:lnTo>
                <a:lnTo>
                  <a:pt x="790406" y="1265239"/>
                </a:lnTo>
                <a:lnTo>
                  <a:pt x="778989" y="1274446"/>
                </a:lnTo>
                <a:lnTo>
                  <a:pt x="767255" y="1282701"/>
                </a:lnTo>
                <a:lnTo>
                  <a:pt x="755521" y="1290956"/>
                </a:lnTo>
                <a:lnTo>
                  <a:pt x="743786" y="1298259"/>
                </a:lnTo>
                <a:lnTo>
                  <a:pt x="732052" y="1304609"/>
                </a:lnTo>
                <a:lnTo>
                  <a:pt x="720318" y="1310641"/>
                </a:lnTo>
                <a:lnTo>
                  <a:pt x="708584" y="1315721"/>
                </a:lnTo>
                <a:lnTo>
                  <a:pt x="696849" y="1320166"/>
                </a:lnTo>
                <a:lnTo>
                  <a:pt x="685432" y="1323659"/>
                </a:lnTo>
                <a:lnTo>
                  <a:pt x="674015" y="1326516"/>
                </a:lnTo>
                <a:lnTo>
                  <a:pt x="662915" y="1328421"/>
                </a:lnTo>
                <a:lnTo>
                  <a:pt x="657207" y="1329374"/>
                </a:lnTo>
                <a:lnTo>
                  <a:pt x="652132" y="1329691"/>
                </a:lnTo>
                <a:lnTo>
                  <a:pt x="646424" y="1330009"/>
                </a:lnTo>
                <a:lnTo>
                  <a:pt x="641349" y="1330326"/>
                </a:lnTo>
                <a:lnTo>
                  <a:pt x="635958" y="1330009"/>
                </a:lnTo>
                <a:lnTo>
                  <a:pt x="630884" y="1329691"/>
                </a:lnTo>
                <a:lnTo>
                  <a:pt x="625492" y="1329374"/>
                </a:lnTo>
                <a:lnTo>
                  <a:pt x="620101" y="1328421"/>
                </a:lnTo>
                <a:lnTo>
                  <a:pt x="609001" y="1326516"/>
                </a:lnTo>
                <a:lnTo>
                  <a:pt x="597584" y="1323659"/>
                </a:lnTo>
                <a:lnTo>
                  <a:pt x="585850" y="1320166"/>
                </a:lnTo>
                <a:lnTo>
                  <a:pt x="574433" y="1315721"/>
                </a:lnTo>
                <a:lnTo>
                  <a:pt x="562698" y="1310641"/>
                </a:lnTo>
                <a:lnTo>
                  <a:pt x="550647" y="1304609"/>
                </a:lnTo>
                <a:lnTo>
                  <a:pt x="538913" y="1298259"/>
                </a:lnTo>
                <a:lnTo>
                  <a:pt x="527179" y="1290956"/>
                </a:lnTo>
                <a:lnTo>
                  <a:pt x="515444" y="1282701"/>
                </a:lnTo>
                <a:lnTo>
                  <a:pt x="503710" y="1274446"/>
                </a:lnTo>
                <a:lnTo>
                  <a:pt x="492293" y="1265239"/>
                </a:lnTo>
                <a:lnTo>
                  <a:pt x="481193" y="1255396"/>
                </a:lnTo>
                <a:lnTo>
                  <a:pt x="470093" y="1244919"/>
                </a:lnTo>
                <a:lnTo>
                  <a:pt x="459310" y="1233806"/>
                </a:lnTo>
                <a:lnTo>
                  <a:pt x="448845" y="1222376"/>
                </a:lnTo>
                <a:lnTo>
                  <a:pt x="438696" y="1209994"/>
                </a:lnTo>
                <a:lnTo>
                  <a:pt x="429499" y="1197611"/>
                </a:lnTo>
                <a:lnTo>
                  <a:pt x="419985" y="1184276"/>
                </a:lnTo>
                <a:lnTo>
                  <a:pt x="411422" y="1170624"/>
                </a:lnTo>
                <a:lnTo>
                  <a:pt x="403176" y="1156336"/>
                </a:lnTo>
                <a:lnTo>
                  <a:pt x="395565" y="1141731"/>
                </a:lnTo>
                <a:lnTo>
                  <a:pt x="388588" y="1126809"/>
                </a:lnTo>
                <a:lnTo>
                  <a:pt x="385416" y="1119189"/>
                </a:lnTo>
                <a:lnTo>
                  <a:pt x="382245" y="1111569"/>
                </a:lnTo>
                <a:lnTo>
                  <a:pt x="379390" y="1103631"/>
                </a:lnTo>
                <a:lnTo>
                  <a:pt x="376853" y="1095694"/>
                </a:lnTo>
                <a:lnTo>
                  <a:pt x="374316" y="1087756"/>
                </a:lnTo>
                <a:lnTo>
                  <a:pt x="372096" y="1079501"/>
                </a:lnTo>
                <a:lnTo>
                  <a:pt x="369559" y="1070929"/>
                </a:lnTo>
                <a:lnTo>
                  <a:pt x="367656" y="1062674"/>
                </a:lnTo>
                <a:lnTo>
                  <a:pt x="366071" y="1054419"/>
                </a:lnTo>
                <a:lnTo>
                  <a:pt x="364485" y="1045846"/>
                </a:lnTo>
                <a:lnTo>
                  <a:pt x="363216" y="1037274"/>
                </a:lnTo>
                <a:lnTo>
                  <a:pt x="362265" y="1028384"/>
                </a:lnTo>
                <a:lnTo>
                  <a:pt x="361313" y="1019811"/>
                </a:lnTo>
                <a:lnTo>
                  <a:pt x="360996" y="1010921"/>
                </a:lnTo>
                <a:lnTo>
                  <a:pt x="360362" y="1002031"/>
                </a:lnTo>
                <a:lnTo>
                  <a:pt x="360362" y="992823"/>
                </a:lnTo>
                <a:lnTo>
                  <a:pt x="360679" y="975678"/>
                </a:lnTo>
                <a:lnTo>
                  <a:pt x="361948" y="958533"/>
                </a:lnTo>
                <a:lnTo>
                  <a:pt x="363533" y="941706"/>
                </a:lnTo>
                <a:lnTo>
                  <a:pt x="366071" y="924878"/>
                </a:lnTo>
                <a:lnTo>
                  <a:pt x="368925" y="908686"/>
                </a:lnTo>
                <a:lnTo>
                  <a:pt x="373048" y="892811"/>
                </a:lnTo>
                <a:lnTo>
                  <a:pt x="377171" y="876936"/>
                </a:lnTo>
                <a:lnTo>
                  <a:pt x="382245" y="861696"/>
                </a:lnTo>
                <a:lnTo>
                  <a:pt x="387953" y="847091"/>
                </a:lnTo>
                <a:lnTo>
                  <a:pt x="393979" y="832168"/>
                </a:lnTo>
                <a:lnTo>
                  <a:pt x="400956" y="818198"/>
                </a:lnTo>
                <a:lnTo>
                  <a:pt x="408568" y="804546"/>
                </a:lnTo>
                <a:lnTo>
                  <a:pt x="416179" y="791211"/>
                </a:lnTo>
                <a:lnTo>
                  <a:pt x="424425" y="778511"/>
                </a:lnTo>
                <a:lnTo>
                  <a:pt x="433305" y="766446"/>
                </a:lnTo>
                <a:lnTo>
                  <a:pt x="442819" y="754698"/>
                </a:lnTo>
                <a:lnTo>
                  <a:pt x="452650" y="743586"/>
                </a:lnTo>
                <a:lnTo>
                  <a:pt x="462482" y="732791"/>
                </a:lnTo>
                <a:lnTo>
                  <a:pt x="473264" y="722631"/>
                </a:lnTo>
                <a:lnTo>
                  <a:pt x="484047" y="713423"/>
                </a:lnTo>
                <a:lnTo>
                  <a:pt x="495464" y="704533"/>
                </a:lnTo>
                <a:lnTo>
                  <a:pt x="507516" y="696596"/>
                </a:lnTo>
                <a:lnTo>
                  <a:pt x="519567" y="688976"/>
                </a:lnTo>
                <a:lnTo>
                  <a:pt x="531936" y="682308"/>
                </a:lnTo>
                <a:lnTo>
                  <a:pt x="538278" y="679133"/>
                </a:lnTo>
                <a:lnTo>
                  <a:pt x="544938" y="676276"/>
                </a:lnTo>
                <a:lnTo>
                  <a:pt x="551281" y="673418"/>
                </a:lnTo>
                <a:lnTo>
                  <a:pt x="557941" y="670878"/>
                </a:lnTo>
                <a:lnTo>
                  <a:pt x="564284" y="668338"/>
                </a:lnTo>
                <a:lnTo>
                  <a:pt x="571261" y="666433"/>
                </a:lnTo>
                <a:lnTo>
                  <a:pt x="577921" y="664211"/>
                </a:lnTo>
                <a:lnTo>
                  <a:pt x="584898" y="662623"/>
                </a:lnTo>
                <a:lnTo>
                  <a:pt x="591875" y="661036"/>
                </a:lnTo>
                <a:lnTo>
                  <a:pt x="598535" y="659766"/>
                </a:lnTo>
                <a:lnTo>
                  <a:pt x="605830" y="658178"/>
                </a:lnTo>
                <a:lnTo>
                  <a:pt x="612490" y="657226"/>
                </a:lnTo>
                <a:lnTo>
                  <a:pt x="619784" y="656591"/>
                </a:lnTo>
                <a:lnTo>
                  <a:pt x="627078" y="655956"/>
                </a:lnTo>
                <a:lnTo>
                  <a:pt x="634055" y="655638"/>
                </a:lnTo>
                <a:close/>
                <a:moveTo>
                  <a:pt x="1604962" y="463550"/>
                </a:moveTo>
                <a:lnTo>
                  <a:pt x="1776412" y="463550"/>
                </a:lnTo>
                <a:lnTo>
                  <a:pt x="1776412" y="1252538"/>
                </a:lnTo>
                <a:lnTo>
                  <a:pt x="1604962" y="1252538"/>
                </a:lnTo>
                <a:lnTo>
                  <a:pt x="1604962" y="463550"/>
                </a:lnTo>
                <a:close/>
                <a:moveTo>
                  <a:pt x="0" y="0"/>
                </a:moveTo>
                <a:lnTo>
                  <a:pt x="2125663" y="0"/>
                </a:lnTo>
                <a:lnTo>
                  <a:pt x="2125663" y="171553"/>
                </a:lnTo>
                <a:lnTo>
                  <a:pt x="2039621" y="171553"/>
                </a:lnTo>
                <a:lnTo>
                  <a:pt x="2039621" y="1577975"/>
                </a:lnTo>
                <a:lnTo>
                  <a:pt x="1252220" y="1577975"/>
                </a:lnTo>
                <a:lnTo>
                  <a:pt x="1252220" y="1449310"/>
                </a:lnTo>
                <a:lnTo>
                  <a:pt x="1911033" y="1449310"/>
                </a:lnTo>
                <a:lnTo>
                  <a:pt x="1911033" y="171553"/>
                </a:lnTo>
                <a:lnTo>
                  <a:pt x="195263" y="171553"/>
                </a:lnTo>
                <a:lnTo>
                  <a:pt x="195263" y="1249164"/>
                </a:lnTo>
                <a:lnTo>
                  <a:pt x="66675" y="1249164"/>
                </a:lnTo>
                <a:lnTo>
                  <a:pt x="66675" y="171553"/>
                </a:lnTo>
                <a:lnTo>
                  <a:pt x="0" y="171553"/>
                </a:lnTo>
                <a:lnTo>
                  <a:pt x="0" y="0"/>
                </a:lnTo>
                <a:close/>
              </a:path>
            </a:pathLst>
          </a:custGeom>
          <a:solidFill>
            <a:schemeClr val="bg1">
              <a:lumMod val="95000"/>
            </a:schemeClr>
          </a:solidFill>
          <a:ln>
            <a:noFill/>
          </a:ln>
        </p:spPr>
        <p:txBody>
          <a:bodyPr anchor="ctr">
            <a:scene3d>
              <a:camera prst="orthographicFront"/>
              <a:lightRig rig="threePt" dir="t"/>
            </a:scene3d>
            <a:sp3d contourW="12700">
              <a:contourClr>
                <a:srgbClr val="FFFFFF"/>
              </a:contourClr>
            </a:sp3d>
          </a:bodyPr>
          <a:lstStyle/>
          <a:p>
            <a:pPr algn="ctr">
              <a:defRPr/>
            </a:pPr>
            <a:endParaRPr lang="zh-CN" altLang="en-US">
              <a:solidFill>
                <a:srgbClr val="1C666E"/>
              </a:solidFill>
              <a:ea typeface="宋体" panose="02010600030101010101" pitchFamily="2" charset="-122"/>
            </a:endParaRPr>
          </a:p>
        </p:txBody>
      </p:sp>
      <p:sp>
        <p:nvSpPr>
          <p:cNvPr id="4" name="标题 4"/>
          <p:cNvSpPr txBox="1"/>
          <p:nvPr/>
        </p:nvSpPr>
        <p:spPr>
          <a:xfrm>
            <a:off x="1390650" y="482157"/>
            <a:ext cx="4248472" cy="473484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 algn="ctr" defTabSz="9144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l"/>
            <a:r>
              <a:rPr lang="zh-CN" altLang="en-US" sz="2400" b="1" dirty="0" smtClean="0">
                <a:solidFill>
                  <a:schemeClr val="bg1">
                    <a:lumMod val="95000"/>
                  </a:schemeClr>
                </a:solidFill>
                <a:latin typeface="Impact MT Std" pitchFamily="34" charset="0"/>
                <a:ea typeface="微软雅黑" panose="020B0503020204020204" pitchFamily="34" charset="-122"/>
              </a:rPr>
              <a:t>竞争对手分析</a:t>
            </a:r>
            <a:endParaRPr lang="en-US" altLang="zh-CN" sz="2400" b="1" dirty="0" smtClean="0">
              <a:solidFill>
                <a:schemeClr val="bg1">
                  <a:lumMod val="95000"/>
                </a:schemeClr>
              </a:solidFill>
              <a:latin typeface="Impact MT Std" pitchFamily="34" charset="0"/>
              <a:ea typeface="微软雅黑" panose="020B0503020204020204" pitchFamily="34" charset="-122"/>
            </a:endParaRPr>
          </a:p>
          <a:p>
            <a:pPr algn="l"/>
            <a:r>
              <a:rPr lang="en-US" altLang="zh-CN" sz="1400" b="1" dirty="0">
                <a:solidFill>
                  <a:schemeClr val="bg1">
                    <a:lumMod val="95000"/>
                  </a:schemeClr>
                </a:solidFill>
                <a:latin typeface="Impact MT Std" pitchFamily="34" charset="0"/>
                <a:ea typeface="微软雅黑" panose="020B0503020204020204" pitchFamily="34" charset="-122"/>
              </a:rPr>
              <a:t>COMPETITOR ANALYSIS </a:t>
            </a:r>
            <a:endParaRPr lang="zh-CN" altLang="en-US" sz="1400" b="1" dirty="0" smtClean="0">
              <a:solidFill>
                <a:schemeClr val="bg1">
                  <a:lumMod val="95000"/>
                </a:schemeClr>
              </a:solidFill>
              <a:latin typeface="Impact MT Std" pitchFamily="34" charset="0"/>
              <a:ea typeface="微软雅黑" panose="020B0503020204020204" pitchFamily="34" charset="-122"/>
            </a:endParaRPr>
          </a:p>
          <a:p>
            <a:pPr algn="l"/>
            <a:endParaRPr lang="zh-CN" altLang="en-US" sz="2400" b="1" dirty="0" smtClean="0">
              <a:solidFill>
                <a:schemeClr val="bg1">
                  <a:lumMod val="95000"/>
                </a:schemeClr>
              </a:solidFill>
              <a:latin typeface="Impact MT Std" pitchFamily="34" charset="0"/>
              <a:ea typeface="微软雅黑" panose="020B0503020204020204" pitchFamily="34" charset="-122"/>
            </a:endParaRPr>
          </a:p>
        </p:txBody>
      </p:sp>
      <p:pic>
        <p:nvPicPr>
          <p:cNvPr id="24" name="图片 23"/>
          <p:cNvPicPr>
            <a:picLocks noChangeAspect="1"/>
          </p:cNvPicPr>
          <p:nvPr/>
        </p:nvPicPr>
        <p:blipFill rotWithShape="1"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7188" r="9843" b="15297"/>
          <a:stretch>
            <a:fillRect/>
          </a:stretch>
        </p:blipFill>
        <p:spPr>
          <a:xfrm>
            <a:off x="5829300" y="2021802"/>
            <a:ext cx="5257800" cy="3576393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  <p:sp>
        <p:nvSpPr>
          <p:cNvPr id="29" name="椭圆 28"/>
          <p:cNvSpPr/>
          <p:nvPr/>
        </p:nvSpPr>
        <p:spPr>
          <a:xfrm>
            <a:off x="10039350" y="1240590"/>
            <a:ext cx="1581471" cy="1581471"/>
          </a:xfrm>
          <a:prstGeom prst="ellipse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28" name="弧形 27"/>
          <p:cNvSpPr/>
          <p:nvPr/>
        </p:nvSpPr>
        <p:spPr>
          <a:xfrm>
            <a:off x="10039350" y="1221541"/>
            <a:ext cx="1600200" cy="1600200"/>
          </a:xfrm>
          <a:prstGeom prst="arc">
            <a:avLst>
              <a:gd name="adj1" fmla="val 16200000"/>
              <a:gd name="adj2" fmla="val 13405913"/>
            </a:avLst>
          </a:prstGeom>
          <a:solidFill>
            <a:srgbClr val="3F3F3F"/>
          </a:solidFill>
          <a:ln>
            <a:noFill/>
          </a:ln>
          <a:effectLst>
            <a:outerShdw blurRad="50800" dist="38100" dir="2700000" sx="101000" sy="101000" algn="tl" rotWithShape="0">
              <a:prstClr val="black">
                <a:alpha val="40000"/>
              </a:prstClr>
            </a:outerShdw>
          </a:effectLst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14" name="Rectangle 42"/>
          <p:cNvSpPr/>
          <p:nvPr/>
        </p:nvSpPr>
        <p:spPr bwMode="auto">
          <a:xfrm>
            <a:off x="1167403" y="2724429"/>
            <a:ext cx="4492339" cy="41513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chemeClr val="tx1"/>
                </a:solidFill>
                <a:miter lim="800000"/>
                <a:headEnd type="none" w="med" len="med"/>
                <a:tailEnd type="none" w="med" len="med"/>
              </a14:hiddenLine>
            </a:ext>
          </a:extLst>
        </p:spPr>
        <p:txBody>
          <a:bodyPr lIns="0" tIns="0" rIns="0" bIns="0" anchor="ctr"/>
          <a:lstStyle/>
          <a:p>
            <a:pPr fontAlgn="base">
              <a:lnSpc>
                <a:spcPct val="70000"/>
              </a:lnSpc>
              <a:spcBef>
                <a:spcPct val="0"/>
              </a:spcBef>
              <a:spcAft>
                <a:spcPct val="0"/>
              </a:spcAft>
            </a:pPr>
            <a:r>
              <a:rPr lang="zh-CN" altLang="en-US" sz="2400" b="1" dirty="0" smtClean="0">
                <a:solidFill>
                  <a:schemeClr val="bg1">
                    <a:lumMod val="9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Bebas Neue" charset="0"/>
                <a:sym typeface="Bebas Neue" charset="0"/>
              </a:rPr>
              <a:t>竞争对手公司名称</a:t>
            </a:r>
            <a:endParaRPr lang="en-US" sz="2400" b="1" dirty="0">
              <a:solidFill>
                <a:schemeClr val="bg1">
                  <a:lumMod val="95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  <a:cs typeface="Bebas Neue" charset="0"/>
              <a:sym typeface="Bebas Neue" charset="0"/>
            </a:endParaRPr>
          </a:p>
        </p:txBody>
      </p:sp>
      <p:sp>
        <p:nvSpPr>
          <p:cNvPr id="15" name="Rectangle 43"/>
          <p:cNvSpPr/>
          <p:nvPr/>
        </p:nvSpPr>
        <p:spPr bwMode="auto">
          <a:xfrm>
            <a:off x="1167403" y="3082957"/>
            <a:ext cx="3901780" cy="122536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chemeClr val="tx1"/>
                </a:solidFill>
                <a:miter lim="800000"/>
                <a:headEnd type="none" w="med" len="med"/>
                <a:tailEnd type="none" w="med" len="med"/>
              </a14:hiddenLine>
            </a:ext>
          </a:extLst>
        </p:spPr>
        <p:txBody>
          <a:bodyPr lIns="0" tIns="0" rIns="0" bIns="0" anchor="t"/>
          <a:lstStyle/>
          <a:p>
            <a:pPr fontAlgn="base">
              <a:lnSpc>
                <a:spcPct val="125000"/>
              </a:lnSpc>
              <a:spcBef>
                <a:spcPct val="0"/>
              </a:spcBef>
              <a:spcAft>
                <a:spcPct val="0"/>
              </a:spcAft>
            </a:pPr>
            <a:r>
              <a:rPr lang="zh-CN" altLang="en-US" dirty="0" smtClean="0">
                <a:solidFill>
                  <a:schemeClr val="bg1">
                    <a:lumMod val="9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Lato Light" charset="0"/>
                <a:sym typeface="Lato Light" charset="0"/>
              </a:rPr>
              <a:t>分析竞争对手的优势和略</a:t>
            </a:r>
            <a:r>
              <a:rPr lang="zh-CN" altLang="en-US" dirty="0">
                <a:solidFill>
                  <a:schemeClr val="bg1">
                    <a:lumMod val="9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Lato Light" charset="0"/>
                <a:sym typeface="Lato Light" charset="0"/>
              </a:rPr>
              <a:t>势，竞争对手的市场、竞争对手的营销方案、竞争对手的推广、预测竞争对手的下一步</a:t>
            </a:r>
            <a:r>
              <a:rPr lang="zh-CN" altLang="en-US" dirty="0" smtClean="0">
                <a:solidFill>
                  <a:schemeClr val="bg1">
                    <a:lumMod val="9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Lato Light" charset="0"/>
                <a:sym typeface="Lato Light" charset="0"/>
              </a:rPr>
              <a:t>计划。</a:t>
            </a:r>
            <a:endParaRPr lang="en-US" dirty="0">
              <a:solidFill>
                <a:schemeClr val="bg1">
                  <a:lumMod val="95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  <a:cs typeface="Lato Light" charset="0"/>
              <a:sym typeface="Lato Light" charset="0"/>
            </a:endParaRPr>
          </a:p>
        </p:txBody>
      </p:sp>
      <p:sp>
        <p:nvSpPr>
          <p:cNvPr id="31" name="Rectangle 43"/>
          <p:cNvSpPr/>
          <p:nvPr/>
        </p:nvSpPr>
        <p:spPr bwMode="auto">
          <a:xfrm>
            <a:off x="10321673" y="2123875"/>
            <a:ext cx="1112378" cy="61960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chemeClr val="tx1"/>
                </a:solidFill>
                <a:miter lim="800000"/>
                <a:headEnd type="none" w="med" len="med"/>
                <a:tailEnd type="none" w="med" len="med"/>
              </a14:hiddenLine>
            </a:ext>
          </a:extLst>
        </p:spPr>
        <p:txBody>
          <a:bodyPr lIns="0" tIns="0" rIns="0" bIns="0" anchor="t"/>
          <a:lstStyle/>
          <a:p>
            <a:pPr algn="ctr" fontAlgn="base">
              <a:lnSpc>
                <a:spcPct val="125000"/>
              </a:lnSpc>
              <a:spcBef>
                <a:spcPct val="0"/>
              </a:spcBef>
              <a:spcAft>
                <a:spcPct val="0"/>
              </a:spcAft>
            </a:pPr>
            <a:r>
              <a:rPr lang="zh-CN" altLang="en-US" sz="1600" b="1" dirty="0" smtClean="0">
                <a:solidFill>
                  <a:schemeClr val="bg1">
                    <a:lumMod val="9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Lato Light" charset="0"/>
                <a:sym typeface="Lato Light" charset="0"/>
              </a:rPr>
              <a:t>市场占有率</a:t>
            </a:r>
            <a:endParaRPr lang="en-US" altLang="zh-CN" sz="1600" b="1" dirty="0" smtClean="0">
              <a:solidFill>
                <a:schemeClr val="bg1">
                  <a:lumMod val="95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  <a:cs typeface="Lato Light" charset="0"/>
              <a:sym typeface="Lato Light" charset="0"/>
            </a:endParaRPr>
          </a:p>
          <a:p>
            <a:pPr algn="ctr" fontAlgn="base">
              <a:lnSpc>
                <a:spcPct val="125000"/>
              </a:lnSpc>
              <a:spcBef>
                <a:spcPct val="0"/>
              </a:spcBef>
              <a:spcAft>
                <a:spcPct val="0"/>
              </a:spcAft>
            </a:pPr>
            <a:r>
              <a:rPr lang="en-US" sz="1600" b="1" dirty="0" smtClean="0">
                <a:solidFill>
                  <a:schemeClr val="bg1">
                    <a:lumMod val="9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Lato Light" charset="0"/>
                <a:sym typeface="Lato Light" charset="0"/>
              </a:rPr>
              <a:t>21</a:t>
            </a:r>
            <a:r>
              <a:rPr lang="en-US" altLang="zh-CN" sz="1600" b="1" dirty="0" smtClean="0">
                <a:solidFill>
                  <a:schemeClr val="bg1">
                    <a:lumMod val="9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Lato Light" charset="0"/>
                <a:sym typeface="Lato Light" charset="0"/>
              </a:rPr>
              <a:t>%</a:t>
            </a:r>
            <a:endParaRPr lang="en-US" sz="1600" b="1" dirty="0">
              <a:solidFill>
                <a:schemeClr val="bg1">
                  <a:lumMod val="95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  <a:cs typeface="Lato Light" charset="0"/>
              <a:sym typeface="Lato Light" charset="0"/>
            </a:endParaRPr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1" presetClass="entr" presetSubtype="1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7" dur="600"/>
                                        <p:tgtEl>
                                          <p:spTgt spid="2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1000"/>
                            </p:stCondLst>
                            <p:childTnLst>
                              <p:par>
                                <p:cTn id="9" presetID="42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" dur="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2" dur="5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" dur="5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4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6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7" dur="5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8" dur="5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8" grpId="0" animBg="1"/>
      <p:bldP spid="14" grpId="0"/>
      <p:bldP spid="15" grpId="0"/>
    </p:bld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五边形 1"/>
          <p:cNvSpPr/>
          <p:nvPr/>
        </p:nvSpPr>
        <p:spPr>
          <a:xfrm>
            <a:off x="0" y="-3618"/>
            <a:ext cx="1390650" cy="971550"/>
          </a:xfrm>
          <a:prstGeom prst="homePlate">
            <a:avLst>
              <a:gd name="adj" fmla="val 18627"/>
            </a:avLst>
          </a:prstGeom>
          <a:solidFill>
            <a:srgbClr val="3F3F3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3" name="KSO_Shape"/>
          <p:cNvSpPr/>
          <p:nvPr/>
        </p:nvSpPr>
        <p:spPr bwMode="auto">
          <a:xfrm>
            <a:off x="338335" y="210570"/>
            <a:ext cx="637780" cy="543174"/>
          </a:xfrm>
          <a:custGeom>
            <a:avLst/>
            <a:gdLst>
              <a:gd name="T0" fmla="*/ 432030 w 2125663"/>
              <a:gd name="T1" fmla="*/ 1344893 h 1811338"/>
              <a:gd name="T2" fmla="*/ 462740 w 2125663"/>
              <a:gd name="T3" fmla="*/ 1477960 h 1811338"/>
              <a:gd name="T4" fmla="*/ 513638 w 2125663"/>
              <a:gd name="T5" fmla="*/ 1557743 h 1811338"/>
              <a:gd name="T6" fmla="*/ 516481 w 2125663"/>
              <a:gd name="T7" fmla="*/ 1336346 h 1811338"/>
              <a:gd name="T8" fmla="*/ 503401 w 2125663"/>
              <a:gd name="T9" fmla="*/ 1310416 h 1811338"/>
              <a:gd name="T10" fmla="*/ 515913 w 2125663"/>
              <a:gd name="T11" fmla="*/ 1250009 h 1811338"/>
              <a:gd name="T12" fmla="*/ 618846 w 2125663"/>
              <a:gd name="T13" fmla="*/ 1242885 h 1811338"/>
              <a:gd name="T14" fmla="*/ 643583 w 2125663"/>
              <a:gd name="T15" fmla="*/ 1263116 h 1811338"/>
              <a:gd name="T16" fmla="*/ 642446 w 2125663"/>
              <a:gd name="T17" fmla="*/ 1324948 h 1811338"/>
              <a:gd name="T18" fmla="*/ 619414 w 2125663"/>
              <a:gd name="T19" fmla="*/ 1342899 h 1811338"/>
              <a:gd name="T20" fmla="*/ 664057 w 2125663"/>
              <a:gd name="T21" fmla="*/ 1524691 h 1811338"/>
              <a:gd name="T22" fmla="*/ 704434 w 2125663"/>
              <a:gd name="T23" fmla="*/ 1417553 h 1811338"/>
              <a:gd name="T24" fmla="*/ 725191 w 2125663"/>
              <a:gd name="T25" fmla="*/ 1259697 h 1811338"/>
              <a:gd name="T26" fmla="*/ 857412 w 2125663"/>
              <a:gd name="T27" fmla="*/ 1192451 h 1811338"/>
              <a:gd name="T28" fmla="*/ 923096 w 2125663"/>
              <a:gd name="T29" fmla="*/ 1212682 h 1811338"/>
              <a:gd name="T30" fmla="*/ 970013 w 2125663"/>
              <a:gd name="T31" fmla="*/ 1259697 h 1811338"/>
              <a:gd name="T32" fmla="*/ 990201 w 2125663"/>
              <a:gd name="T33" fmla="*/ 1325233 h 1811338"/>
              <a:gd name="T34" fmla="*/ 980818 w 2125663"/>
              <a:gd name="T35" fmla="*/ 1537228 h 1811338"/>
              <a:gd name="T36" fmla="*/ 935891 w 2125663"/>
              <a:gd name="T37" fmla="*/ 1570566 h 1811338"/>
              <a:gd name="T38" fmla="*/ 798837 w 2125663"/>
              <a:gd name="T39" fmla="*/ 1607608 h 1811338"/>
              <a:gd name="T40" fmla="*/ 617424 w 2125663"/>
              <a:gd name="T41" fmla="*/ 1622140 h 1811338"/>
              <a:gd name="T42" fmla="*/ 428049 w 2125663"/>
              <a:gd name="T43" fmla="*/ 1615872 h 1811338"/>
              <a:gd name="T44" fmla="*/ 264551 w 2125663"/>
              <a:gd name="T45" fmla="*/ 1588232 h 1811338"/>
              <a:gd name="T46" fmla="*/ 180669 w 2125663"/>
              <a:gd name="T47" fmla="*/ 1549481 h 1811338"/>
              <a:gd name="T48" fmla="*/ 159912 w 2125663"/>
              <a:gd name="T49" fmla="*/ 1517283 h 1811338"/>
              <a:gd name="T50" fmla="*/ 167873 w 2125663"/>
              <a:gd name="T51" fmla="*/ 1284201 h 1811338"/>
              <a:gd name="T52" fmla="*/ 205123 w 2125663"/>
              <a:gd name="T53" fmla="*/ 1228638 h 1811338"/>
              <a:gd name="T54" fmla="*/ 264266 w 2125663"/>
              <a:gd name="T55" fmla="*/ 1196440 h 1811338"/>
              <a:gd name="T56" fmla="*/ 421225 w 2125663"/>
              <a:gd name="T57" fmla="*/ 1183048 h 1811338"/>
              <a:gd name="T58" fmla="*/ 433514 w 2125663"/>
              <a:gd name="T59" fmla="*/ 761303 h 1811338"/>
              <a:gd name="T60" fmla="*/ 391450 w 2125663"/>
              <a:gd name="T61" fmla="*/ 813630 h 1811338"/>
              <a:gd name="T62" fmla="*/ 379229 w 2125663"/>
              <a:gd name="T63" fmla="*/ 902075 h 1811338"/>
              <a:gd name="T64" fmla="*/ 414756 w 2125663"/>
              <a:gd name="T65" fmla="*/ 1016114 h 1811338"/>
              <a:gd name="T66" fmla="*/ 487516 w 2125663"/>
              <a:gd name="T67" fmla="*/ 1099439 h 1811338"/>
              <a:gd name="T68" fmla="*/ 567666 w 2125663"/>
              <a:gd name="T69" fmla="*/ 1135272 h 1811338"/>
              <a:gd name="T70" fmla="*/ 645542 w 2125663"/>
              <a:gd name="T71" fmla="*/ 1111099 h 1811338"/>
              <a:gd name="T72" fmla="*/ 722282 w 2125663"/>
              <a:gd name="T73" fmla="*/ 1035452 h 1811338"/>
              <a:gd name="T74" fmla="*/ 767757 w 2125663"/>
              <a:gd name="T75" fmla="*/ 926248 h 1811338"/>
              <a:gd name="T76" fmla="*/ 666290 w 2125663"/>
              <a:gd name="T77" fmla="*/ 863967 h 1811338"/>
              <a:gd name="T78" fmla="*/ 546918 w 2125663"/>
              <a:gd name="T79" fmla="*/ 832116 h 1811338"/>
              <a:gd name="T80" fmla="*/ 484389 w 2125663"/>
              <a:gd name="T81" fmla="*/ 790595 h 1811338"/>
              <a:gd name="T82" fmla="*/ 452273 w 2125663"/>
              <a:gd name="T83" fmla="*/ 760734 h 1811338"/>
              <a:gd name="T84" fmla="*/ 568234 w 2125663"/>
              <a:gd name="T85" fmla="*/ 587258 h 1811338"/>
              <a:gd name="T86" fmla="*/ 631616 w 2125663"/>
              <a:gd name="T87" fmla="*/ 594937 h 1811338"/>
              <a:gd name="T88" fmla="*/ 705513 w 2125663"/>
              <a:gd name="T89" fmla="*/ 631054 h 1811338"/>
              <a:gd name="T90" fmla="*/ 790210 w 2125663"/>
              <a:gd name="T91" fmla="*/ 732864 h 1811338"/>
              <a:gd name="T92" fmla="*/ 826306 w 2125663"/>
              <a:gd name="T93" fmla="*/ 873920 h 1811338"/>
              <a:gd name="T94" fmla="*/ 818064 w 2125663"/>
              <a:gd name="T95" fmla="*/ 959237 h 1811338"/>
              <a:gd name="T96" fmla="*/ 780831 w 2125663"/>
              <a:gd name="T97" fmla="*/ 1048534 h 1811338"/>
              <a:gd name="T98" fmla="*/ 687607 w 2125663"/>
              <a:gd name="T99" fmla="*/ 1148922 h 1811338"/>
              <a:gd name="T100" fmla="*/ 588983 w 2125663"/>
              <a:gd name="T101" fmla="*/ 1190727 h 1811338"/>
              <a:gd name="T102" fmla="*/ 525033 w 2125663"/>
              <a:gd name="T103" fmla="*/ 1182480 h 1811338"/>
              <a:gd name="T104" fmla="*/ 421293 w 2125663"/>
              <a:gd name="T105" fmla="*/ 1115081 h 1811338"/>
              <a:gd name="T106" fmla="*/ 345406 w 2125663"/>
              <a:gd name="T107" fmla="*/ 1002463 h 1811338"/>
              <a:gd name="T108" fmla="*/ 325511 w 2125663"/>
              <a:gd name="T109" fmla="*/ 929092 h 1811338"/>
              <a:gd name="T110" fmla="*/ 330627 w 2125663"/>
              <a:gd name="T111" fmla="*/ 813915 h 1811338"/>
              <a:gd name="T112" fmla="*/ 388324 w 2125663"/>
              <a:gd name="T113" fmla="*/ 686510 h 1811338"/>
              <a:gd name="T114" fmla="*/ 482400 w 2125663"/>
              <a:gd name="T115" fmla="*/ 608303 h 1811338"/>
              <a:gd name="T116" fmla="*/ 542939 w 2125663"/>
              <a:gd name="T117" fmla="*/ 589534 h 1811338"/>
              <a:gd name="T118" fmla="*/ 0 w 2125663"/>
              <a:gd name="T119" fmla="*/ 0 h 1811338"/>
              <a:gd name="T120" fmla="*/ 174993 w 2125663"/>
              <a:gd name="T121" fmla="*/ 1118883 h 1811338"/>
              <a:gd name="T122" fmla="*/ 0 60000 65536"/>
              <a:gd name="T123" fmla="*/ 0 60000 65536"/>
              <a:gd name="T124" fmla="*/ 0 60000 65536"/>
              <a:gd name="T125" fmla="*/ 0 60000 65536"/>
              <a:gd name="T126" fmla="*/ 0 60000 65536"/>
              <a:gd name="T127" fmla="*/ 0 60000 65536"/>
              <a:gd name="T128" fmla="*/ 0 60000 65536"/>
              <a:gd name="T129" fmla="*/ 0 60000 65536"/>
              <a:gd name="T130" fmla="*/ 0 60000 65536"/>
              <a:gd name="T131" fmla="*/ 0 60000 65536"/>
              <a:gd name="T132" fmla="*/ 0 60000 65536"/>
              <a:gd name="T133" fmla="*/ 0 60000 65536"/>
              <a:gd name="T134" fmla="*/ 0 60000 65536"/>
              <a:gd name="T135" fmla="*/ 0 60000 65536"/>
              <a:gd name="T136" fmla="*/ 0 60000 65536"/>
              <a:gd name="T137" fmla="*/ 0 60000 65536"/>
              <a:gd name="T138" fmla="*/ 0 60000 65536"/>
              <a:gd name="T139" fmla="*/ 0 60000 65536"/>
              <a:gd name="T140" fmla="*/ 0 60000 65536"/>
              <a:gd name="T141" fmla="*/ 0 60000 65536"/>
              <a:gd name="T142" fmla="*/ 0 60000 65536"/>
              <a:gd name="T143" fmla="*/ 0 60000 65536"/>
              <a:gd name="T144" fmla="*/ 0 60000 65536"/>
              <a:gd name="T145" fmla="*/ 0 60000 65536"/>
              <a:gd name="T146" fmla="*/ 0 60000 65536"/>
              <a:gd name="T147" fmla="*/ 0 60000 65536"/>
              <a:gd name="T148" fmla="*/ 0 60000 65536"/>
              <a:gd name="T149" fmla="*/ 0 60000 65536"/>
              <a:gd name="T150" fmla="*/ 0 60000 65536"/>
              <a:gd name="T151" fmla="*/ 0 60000 65536"/>
              <a:gd name="T152" fmla="*/ 0 60000 65536"/>
              <a:gd name="T153" fmla="*/ 0 60000 65536"/>
              <a:gd name="T154" fmla="*/ 0 60000 65536"/>
              <a:gd name="T155" fmla="*/ 0 60000 65536"/>
              <a:gd name="T156" fmla="*/ 0 60000 65536"/>
              <a:gd name="T157" fmla="*/ 0 60000 65536"/>
              <a:gd name="T158" fmla="*/ 0 60000 65536"/>
              <a:gd name="T159" fmla="*/ 0 60000 65536"/>
              <a:gd name="T160" fmla="*/ 0 60000 65536"/>
              <a:gd name="T161" fmla="*/ 0 60000 65536"/>
              <a:gd name="T162" fmla="*/ 0 60000 65536"/>
              <a:gd name="T163" fmla="*/ 0 60000 65536"/>
              <a:gd name="T164" fmla="*/ 0 60000 65536"/>
              <a:gd name="T165" fmla="*/ 0 60000 65536"/>
              <a:gd name="T166" fmla="*/ 0 60000 65536"/>
              <a:gd name="T167" fmla="*/ 0 60000 65536"/>
              <a:gd name="T168" fmla="*/ 0 60000 65536"/>
              <a:gd name="T169" fmla="*/ 0 60000 65536"/>
              <a:gd name="T170" fmla="*/ 0 60000 65536"/>
              <a:gd name="T171" fmla="*/ 0 60000 65536"/>
              <a:gd name="T172" fmla="*/ 0 60000 65536"/>
              <a:gd name="T173" fmla="*/ 0 60000 65536"/>
              <a:gd name="T174" fmla="*/ 0 60000 65536"/>
              <a:gd name="T175" fmla="*/ 0 60000 65536"/>
              <a:gd name="T176" fmla="*/ 0 60000 65536"/>
              <a:gd name="T177" fmla="*/ 0 60000 65536"/>
              <a:gd name="T178" fmla="*/ 0 60000 65536"/>
              <a:gd name="T179" fmla="*/ 0 60000 65536"/>
              <a:gd name="T180" fmla="*/ 0 60000 65536"/>
              <a:gd name="T181" fmla="*/ 0 60000 65536"/>
              <a:gd name="T182" fmla="*/ 0 60000 65536"/>
            </a:gdLst>
            <a:ahLst/>
            <a:cxnLst>
              <a:cxn ang="T122">
                <a:pos x="T0" y="T1"/>
              </a:cxn>
              <a:cxn ang="T123">
                <a:pos x="T2" y="T3"/>
              </a:cxn>
              <a:cxn ang="T124">
                <a:pos x="T4" y="T5"/>
              </a:cxn>
              <a:cxn ang="T125">
                <a:pos x="T6" y="T7"/>
              </a:cxn>
              <a:cxn ang="T126">
                <a:pos x="T8" y="T9"/>
              </a:cxn>
              <a:cxn ang="T127">
                <a:pos x="T10" y="T11"/>
              </a:cxn>
              <a:cxn ang="T128">
                <a:pos x="T12" y="T13"/>
              </a:cxn>
              <a:cxn ang="T129">
                <a:pos x="T14" y="T15"/>
              </a:cxn>
              <a:cxn ang="T130">
                <a:pos x="T16" y="T17"/>
              </a:cxn>
              <a:cxn ang="T131">
                <a:pos x="T18" y="T19"/>
              </a:cxn>
              <a:cxn ang="T132">
                <a:pos x="T20" y="T21"/>
              </a:cxn>
              <a:cxn ang="T133">
                <a:pos x="T22" y="T23"/>
              </a:cxn>
              <a:cxn ang="T134">
                <a:pos x="T24" y="T25"/>
              </a:cxn>
              <a:cxn ang="T135">
                <a:pos x="T26" y="T27"/>
              </a:cxn>
              <a:cxn ang="T136">
                <a:pos x="T28" y="T29"/>
              </a:cxn>
              <a:cxn ang="T137">
                <a:pos x="T30" y="T31"/>
              </a:cxn>
              <a:cxn ang="T138">
                <a:pos x="T32" y="T33"/>
              </a:cxn>
              <a:cxn ang="T139">
                <a:pos x="T34" y="T35"/>
              </a:cxn>
              <a:cxn ang="T140">
                <a:pos x="T36" y="T37"/>
              </a:cxn>
              <a:cxn ang="T141">
                <a:pos x="T38" y="T39"/>
              </a:cxn>
              <a:cxn ang="T142">
                <a:pos x="T40" y="T41"/>
              </a:cxn>
              <a:cxn ang="T143">
                <a:pos x="T42" y="T43"/>
              </a:cxn>
              <a:cxn ang="T144">
                <a:pos x="T44" y="T45"/>
              </a:cxn>
              <a:cxn ang="T145">
                <a:pos x="T46" y="T47"/>
              </a:cxn>
              <a:cxn ang="T146">
                <a:pos x="T48" y="T49"/>
              </a:cxn>
              <a:cxn ang="T147">
                <a:pos x="T50" y="T51"/>
              </a:cxn>
              <a:cxn ang="T148">
                <a:pos x="T52" y="T53"/>
              </a:cxn>
              <a:cxn ang="T149">
                <a:pos x="T54" y="T55"/>
              </a:cxn>
              <a:cxn ang="T150">
                <a:pos x="T56" y="T57"/>
              </a:cxn>
              <a:cxn ang="T151">
                <a:pos x="T58" y="T59"/>
              </a:cxn>
              <a:cxn ang="T152">
                <a:pos x="T60" y="T61"/>
              </a:cxn>
              <a:cxn ang="T153">
                <a:pos x="T62" y="T63"/>
              </a:cxn>
              <a:cxn ang="T154">
                <a:pos x="T64" y="T65"/>
              </a:cxn>
              <a:cxn ang="T155">
                <a:pos x="T66" y="T67"/>
              </a:cxn>
              <a:cxn ang="T156">
                <a:pos x="T68" y="T69"/>
              </a:cxn>
              <a:cxn ang="T157">
                <a:pos x="T70" y="T71"/>
              </a:cxn>
              <a:cxn ang="T158">
                <a:pos x="T72" y="T73"/>
              </a:cxn>
              <a:cxn ang="T159">
                <a:pos x="T74" y="T75"/>
              </a:cxn>
              <a:cxn ang="T160">
                <a:pos x="T76" y="T77"/>
              </a:cxn>
              <a:cxn ang="T161">
                <a:pos x="T78" y="T79"/>
              </a:cxn>
              <a:cxn ang="T162">
                <a:pos x="T80" y="T81"/>
              </a:cxn>
              <a:cxn ang="T163">
                <a:pos x="T82" y="T83"/>
              </a:cxn>
              <a:cxn ang="T164">
                <a:pos x="T84" y="T85"/>
              </a:cxn>
              <a:cxn ang="T165">
                <a:pos x="T86" y="T87"/>
              </a:cxn>
              <a:cxn ang="T166">
                <a:pos x="T88" y="T89"/>
              </a:cxn>
              <a:cxn ang="T167">
                <a:pos x="T90" y="T91"/>
              </a:cxn>
              <a:cxn ang="T168">
                <a:pos x="T92" y="T93"/>
              </a:cxn>
              <a:cxn ang="T169">
                <a:pos x="T94" y="T95"/>
              </a:cxn>
              <a:cxn ang="T170">
                <a:pos x="T96" y="T97"/>
              </a:cxn>
              <a:cxn ang="T171">
                <a:pos x="T98" y="T99"/>
              </a:cxn>
              <a:cxn ang="T172">
                <a:pos x="T100" y="T101"/>
              </a:cxn>
              <a:cxn ang="T173">
                <a:pos x="T102" y="T103"/>
              </a:cxn>
              <a:cxn ang="T174">
                <a:pos x="T104" y="T105"/>
              </a:cxn>
              <a:cxn ang="T175">
                <a:pos x="T106" y="T107"/>
              </a:cxn>
              <a:cxn ang="T176">
                <a:pos x="T108" y="T109"/>
              </a:cxn>
              <a:cxn ang="T177">
                <a:pos x="T110" y="T111"/>
              </a:cxn>
              <a:cxn ang="T178">
                <a:pos x="T112" y="T113"/>
              </a:cxn>
              <a:cxn ang="T179">
                <a:pos x="T114" y="T115"/>
              </a:cxn>
              <a:cxn ang="T180">
                <a:pos x="T116" y="T117"/>
              </a:cxn>
              <a:cxn ang="T181">
                <a:pos x="T118" y="T119"/>
              </a:cxn>
              <a:cxn ang="T182">
                <a:pos x="T120" y="T121"/>
              </a:cxn>
            </a:cxnLst>
            <a:rect l="0" t="0" r="r" b="b"/>
            <a:pathLst>
              <a:path w="2125663" h="1811338">
                <a:moveTo>
                  <a:pt x="470017" y="1320800"/>
                </a:moveTo>
                <a:lnTo>
                  <a:pt x="470335" y="1343069"/>
                </a:lnTo>
                <a:lnTo>
                  <a:pt x="471286" y="1364382"/>
                </a:lnTo>
                <a:lnTo>
                  <a:pt x="472238" y="1385696"/>
                </a:lnTo>
                <a:lnTo>
                  <a:pt x="473190" y="1406374"/>
                </a:lnTo>
                <a:lnTo>
                  <a:pt x="474459" y="1426415"/>
                </a:lnTo>
                <a:lnTo>
                  <a:pt x="476363" y="1446139"/>
                </a:lnTo>
                <a:lnTo>
                  <a:pt x="478267" y="1464908"/>
                </a:lnTo>
                <a:lnTo>
                  <a:pt x="480170" y="1483677"/>
                </a:lnTo>
                <a:lnTo>
                  <a:pt x="482074" y="1501491"/>
                </a:lnTo>
                <a:lnTo>
                  <a:pt x="484612" y="1518988"/>
                </a:lnTo>
                <a:lnTo>
                  <a:pt x="487468" y="1535530"/>
                </a:lnTo>
                <a:lnTo>
                  <a:pt x="490323" y="1552072"/>
                </a:lnTo>
                <a:lnTo>
                  <a:pt x="493179" y="1567660"/>
                </a:lnTo>
                <a:lnTo>
                  <a:pt x="496352" y="1582611"/>
                </a:lnTo>
                <a:lnTo>
                  <a:pt x="500159" y="1597563"/>
                </a:lnTo>
                <a:lnTo>
                  <a:pt x="503649" y="1611560"/>
                </a:lnTo>
                <a:lnTo>
                  <a:pt x="507774" y="1624921"/>
                </a:lnTo>
                <a:lnTo>
                  <a:pt x="511899" y="1637646"/>
                </a:lnTo>
                <a:lnTo>
                  <a:pt x="516341" y="1650052"/>
                </a:lnTo>
                <a:lnTo>
                  <a:pt x="520783" y="1661505"/>
                </a:lnTo>
                <a:lnTo>
                  <a:pt x="525859" y="1672639"/>
                </a:lnTo>
                <a:lnTo>
                  <a:pt x="530936" y="1683137"/>
                </a:lnTo>
                <a:lnTo>
                  <a:pt x="536329" y="1692998"/>
                </a:lnTo>
                <a:lnTo>
                  <a:pt x="541723" y="1702224"/>
                </a:lnTo>
                <a:lnTo>
                  <a:pt x="547752" y="1710813"/>
                </a:lnTo>
                <a:lnTo>
                  <a:pt x="553463" y="1718766"/>
                </a:lnTo>
                <a:lnTo>
                  <a:pt x="559808" y="1726083"/>
                </a:lnTo>
                <a:lnTo>
                  <a:pt x="566154" y="1732763"/>
                </a:lnTo>
                <a:lnTo>
                  <a:pt x="573134" y="1739125"/>
                </a:lnTo>
                <a:lnTo>
                  <a:pt x="580114" y="1744215"/>
                </a:lnTo>
                <a:lnTo>
                  <a:pt x="587412" y="1749305"/>
                </a:lnTo>
                <a:lnTo>
                  <a:pt x="594709" y="1753123"/>
                </a:lnTo>
                <a:lnTo>
                  <a:pt x="594709" y="1499901"/>
                </a:lnTo>
                <a:lnTo>
                  <a:pt x="591537" y="1499264"/>
                </a:lnTo>
                <a:lnTo>
                  <a:pt x="588047" y="1498310"/>
                </a:lnTo>
                <a:lnTo>
                  <a:pt x="584874" y="1497038"/>
                </a:lnTo>
                <a:lnTo>
                  <a:pt x="582018" y="1495765"/>
                </a:lnTo>
                <a:lnTo>
                  <a:pt x="579163" y="1494175"/>
                </a:lnTo>
                <a:lnTo>
                  <a:pt x="576307" y="1491948"/>
                </a:lnTo>
                <a:lnTo>
                  <a:pt x="573769" y="1489721"/>
                </a:lnTo>
                <a:lnTo>
                  <a:pt x="571548" y="1487494"/>
                </a:lnTo>
                <a:lnTo>
                  <a:pt x="569327" y="1484949"/>
                </a:lnTo>
                <a:lnTo>
                  <a:pt x="567106" y="1482404"/>
                </a:lnTo>
                <a:lnTo>
                  <a:pt x="565519" y="1479223"/>
                </a:lnTo>
                <a:lnTo>
                  <a:pt x="564250" y="1476360"/>
                </a:lnTo>
                <a:lnTo>
                  <a:pt x="563298" y="1473179"/>
                </a:lnTo>
                <a:lnTo>
                  <a:pt x="562347" y="1469998"/>
                </a:lnTo>
                <a:lnTo>
                  <a:pt x="562029" y="1466180"/>
                </a:lnTo>
                <a:lnTo>
                  <a:pt x="561712" y="1462999"/>
                </a:lnTo>
                <a:lnTo>
                  <a:pt x="561712" y="1425143"/>
                </a:lnTo>
                <a:lnTo>
                  <a:pt x="562029" y="1421007"/>
                </a:lnTo>
                <a:lnTo>
                  <a:pt x="562664" y="1417508"/>
                </a:lnTo>
                <a:lnTo>
                  <a:pt x="563616" y="1414009"/>
                </a:lnTo>
                <a:lnTo>
                  <a:pt x="564885" y="1410191"/>
                </a:lnTo>
                <a:lnTo>
                  <a:pt x="566154" y="1407010"/>
                </a:lnTo>
                <a:lnTo>
                  <a:pt x="568375" y="1403829"/>
                </a:lnTo>
                <a:lnTo>
                  <a:pt x="570596" y="1400966"/>
                </a:lnTo>
                <a:lnTo>
                  <a:pt x="572817" y="1398103"/>
                </a:lnTo>
                <a:lnTo>
                  <a:pt x="575673" y="1395558"/>
                </a:lnTo>
                <a:lnTo>
                  <a:pt x="578528" y="1393649"/>
                </a:lnTo>
                <a:lnTo>
                  <a:pt x="581701" y="1391741"/>
                </a:lnTo>
                <a:lnTo>
                  <a:pt x="584874" y="1390150"/>
                </a:lnTo>
                <a:lnTo>
                  <a:pt x="588364" y="1388878"/>
                </a:lnTo>
                <a:lnTo>
                  <a:pt x="592171" y="1387605"/>
                </a:lnTo>
                <a:lnTo>
                  <a:pt x="595979" y="1386969"/>
                </a:lnTo>
                <a:lnTo>
                  <a:pt x="599786" y="1386969"/>
                </a:lnTo>
                <a:lnTo>
                  <a:pt x="682597" y="1386969"/>
                </a:lnTo>
                <a:lnTo>
                  <a:pt x="686721" y="1386969"/>
                </a:lnTo>
                <a:lnTo>
                  <a:pt x="690529" y="1387605"/>
                </a:lnTo>
                <a:lnTo>
                  <a:pt x="694019" y="1388878"/>
                </a:lnTo>
                <a:lnTo>
                  <a:pt x="697826" y="1390150"/>
                </a:lnTo>
                <a:lnTo>
                  <a:pt x="700999" y="1391741"/>
                </a:lnTo>
                <a:lnTo>
                  <a:pt x="704172" y="1393649"/>
                </a:lnTo>
                <a:lnTo>
                  <a:pt x="707345" y="1395558"/>
                </a:lnTo>
                <a:lnTo>
                  <a:pt x="709883" y="1398103"/>
                </a:lnTo>
                <a:lnTo>
                  <a:pt x="712104" y="1400966"/>
                </a:lnTo>
                <a:lnTo>
                  <a:pt x="714325" y="1403829"/>
                </a:lnTo>
                <a:lnTo>
                  <a:pt x="716229" y="1407010"/>
                </a:lnTo>
                <a:lnTo>
                  <a:pt x="718132" y="1410191"/>
                </a:lnTo>
                <a:lnTo>
                  <a:pt x="719402" y="1414009"/>
                </a:lnTo>
                <a:lnTo>
                  <a:pt x="720353" y="1417508"/>
                </a:lnTo>
                <a:lnTo>
                  <a:pt x="720671" y="1421007"/>
                </a:lnTo>
                <a:lnTo>
                  <a:pt x="720988" y="1425143"/>
                </a:lnTo>
                <a:lnTo>
                  <a:pt x="720988" y="1462999"/>
                </a:lnTo>
                <a:lnTo>
                  <a:pt x="720988" y="1466180"/>
                </a:lnTo>
                <a:lnTo>
                  <a:pt x="720353" y="1469998"/>
                </a:lnTo>
                <a:lnTo>
                  <a:pt x="719719" y="1473179"/>
                </a:lnTo>
                <a:lnTo>
                  <a:pt x="718450" y="1476360"/>
                </a:lnTo>
                <a:lnTo>
                  <a:pt x="716863" y="1479223"/>
                </a:lnTo>
                <a:lnTo>
                  <a:pt x="715277" y="1482404"/>
                </a:lnTo>
                <a:lnTo>
                  <a:pt x="713373" y="1484949"/>
                </a:lnTo>
                <a:lnTo>
                  <a:pt x="711469" y="1487494"/>
                </a:lnTo>
                <a:lnTo>
                  <a:pt x="708931" y="1489721"/>
                </a:lnTo>
                <a:lnTo>
                  <a:pt x="706710" y="1491948"/>
                </a:lnTo>
                <a:lnTo>
                  <a:pt x="703537" y="1494175"/>
                </a:lnTo>
                <a:lnTo>
                  <a:pt x="700682" y="1495765"/>
                </a:lnTo>
                <a:lnTo>
                  <a:pt x="697826" y="1497038"/>
                </a:lnTo>
                <a:lnTo>
                  <a:pt x="694653" y="1498310"/>
                </a:lnTo>
                <a:lnTo>
                  <a:pt x="691163" y="1499264"/>
                </a:lnTo>
                <a:lnTo>
                  <a:pt x="687991" y="1499901"/>
                </a:lnTo>
                <a:lnTo>
                  <a:pt x="687991" y="1753123"/>
                </a:lnTo>
                <a:lnTo>
                  <a:pt x="695605" y="1749305"/>
                </a:lnTo>
                <a:lnTo>
                  <a:pt x="702586" y="1744215"/>
                </a:lnTo>
                <a:lnTo>
                  <a:pt x="709566" y="1739125"/>
                </a:lnTo>
                <a:lnTo>
                  <a:pt x="716229" y="1732763"/>
                </a:lnTo>
                <a:lnTo>
                  <a:pt x="722892" y="1726083"/>
                </a:lnTo>
                <a:lnTo>
                  <a:pt x="729237" y="1718766"/>
                </a:lnTo>
                <a:lnTo>
                  <a:pt x="734948" y="1710813"/>
                </a:lnTo>
                <a:lnTo>
                  <a:pt x="740977" y="1702224"/>
                </a:lnTo>
                <a:lnTo>
                  <a:pt x="746371" y="1692998"/>
                </a:lnTo>
                <a:lnTo>
                  <a:pt x="751447" y="1683137"/>
                </a:lnTo>
                <a:lnTo>
                  <a:pt x="756841" y="1672639"/>
                </a:lnTo>
                <a:lnTo>
                  <a:pt x="761600" y="1661505"/>
                </a:lnTo>
                <a:lnTo>
                  <a:pt x="766359" y="1650052"/>
                </a:lnTo>
                <a:lnTo>
                  <a:pt x="770801" y="1637646"/>
                </a:lnTo>
                <a:lnTo>
                  <a:pt x="774926" y="1624921"/>
                </a:lnTo>
                <a:lnTo>
                  <a:pt x="779051" y="1611560"/>
                </a:lnTo>
                <a:lnTo>
                  <a:pt x="782541" y="1597563"/>
                </a:lnTo>
                <a:lnTo>
                  <a:pt x="786031" y="1582611"/>
                </a:lnTo>
                <a:lnTo>
                  <a:pt x="789521" y="1567660"/>
                </a:lnTo>
                <a:lnTo>
                  <a:pt x="792377" y="1552072"/>
                </a:lnTo>
                <a:lnTo>
                  <a:pt x="795232" y="1535530"/>
                </a:lnTo>
                <a:lnTo>
                  <a:pt x="797770" y="1518988"/>
                </a:lnTo>
                <a:lnTo>
                  <a:pt x="800626" y="1501491"/>
                </a:lnTo>
                <a:lnTo>
                  <a:pt x="802530" y="1483677"/>
                </a:lnTo>
                <a:lnTo>
                  <a:pt x="804751" y="1464908"/>
                </a:lnTo>
                <a:lnTo>
                  <a:pt x="806337" y="1446139"/>
                </a:lnTo>
                <a:lnTo>
                  <a:pt x="807923" y="1426415"/>
                </a:lnTo>
                <a:lnTo>
                  <a:pt x="809193" y="1406374"/>
                </a:lnTo>
                <a:lnTo>
                  <a:pt x="810779" y="1385696"/>
                </a:lnTo>
                <a:lnTo>
                  <a:pt x="811731" y="1364382"/>
                </a:lnTo>
                <a:lnTo>
                  <a:pt x="812365" y="1343069"/>
                </a:lnTo>
                <a:lnTo>
                  <a:pt x="813000" y="1320800"/>
                </a:lnTo>
                <a:lnTo>
                  <a:pt x="840921" y="1322709"/>
                </a:lnTo>
                <a:lnTo>
                  <a:pt x="866621" y="1324300"/>
                </a:lnTo>
                <a:lnTo>
                  <a:pt x="909771" y="1327481"/>
                </a:lnTo>
                <a:lnTo>
                  <a:pt x="938644" y="1330026"/>
                </a:lnTo>
                <a:lnTo>
                  <a:pt x="948797" y="1330980"/>
                </a:lnTo>
                <a:lnTo>
                  <a:pt x="956729" y="1331298"/>
                </a:lnTo>
                <a:lnTo>
                  <a:pt x="964661" y="1331934"/>
                </a:lnTo>
                <a:lnTo>
                  <a:pt x="972593" y="1332889"/>
                </a:lnTo>
                <a:lnTo>
                  <a:pt x="980208" y="1334161"/>
                </a:lnTo>
                <a:lnTo>
                  <a:pt x="987823" y="1335752"/>
                </a:lnTo>
                <a:lnTo>
                  <a:pt x="995437" y="1337979"/>
                </a:lnTo>
                <a:lnTo>
                  <a:pt x="1002418" y="1340205"/>
                </a:lnTo>
                <a:lnTo>
                  <a:pt x="1009715" y="1343387"/>
                </a:lnTo>
                <a:lnTo>
                  <a:pt x="1016378" y="1346250"/>
                </a:lnTo>
                <a:lnTo>
                  <a:pt x="1023358" y="1349749"/>
                </a:lnTo>
                <a:lnTo>
                  <a:pt x="1030021" y="1353885"/>
                </a:lnTo>
                <a:lnTo>
                  <a:pt x="1036050" y="1357702"/>
                </a:lnTo>
                <a:lnTo>
                  <a:pt x="1042395" y="1361837"/>
                </a:lnTo>
                <a:lnTo>
                  <a:pt x="1048106" y="1366927"/>
                </a:lnTo>
                <a:lnTo>
                  <a:pt x="1053817" y="1371699"/>
                </a:lnTo>
                <a:lnTo>
                  <a:pt x="1059211" y="1377107"/>
                </a:lnTo>
                <a:lnTo>
                  <a:pt x="1064605" y="1382197"/>
                </a:lnTo>
                <a:lnTo>
                  <a:pt x="1069364" y="1388241"/>
                </a:lnTo>
                <a:lnTo>
                  <a:pt x="1073806" y="1393967"/>
                </a:lnTo>
                <a:lnTo>
                  <a:pt x="1078248" y="1400012"/>
                </a:lnTo>
                <a:lnTo>
                  <a:pt x="1082373" y="1406374"/>
                </a:lnTo>
                <a:lnTo>
                  <a:pt x="1085863" y="1413054"/>
                </a:lnTo>
                <a:lnTo>
                  <a:pt x="1089670" y="1419735"/>
                </a:lnTo>
                <a:lnTo>
                  <a:pt x="1092843" y="1426734"/>
                </a:lnTo>
                <a:lnTo>
                  <a:pt x="1095381" y="1433732"/>
                </a:lnTo>
                <a:lnTo>
                  <a:pt x="1097920" y="1441049"/>
                </a:lnTo>
                <a:lnTo>
                  <a:pt x="1100141" y="1448684"/>
                </a:lnTo>
                <a:lnTo>
                  <a:pt x="1101727" y="1456000"/>
                </a:lnTo>
                <a:lnTo>
                  <a:pt x="1103314" y="1463635"/>
                </a:lnTo>
                <a:lnTo>
                  <a:pt x="1104265" y="1471588"/>
                </a:lnTo>
                <a:lnTo>
                  <a:pt x="1104900" y="1479541"/>
                </a:lnTo>
                <a:lnTo>
                  <a:pt x="1104900" y="1487494"/>
                </a:lnTo>
                <a:lnTo>
                  <a:pt x="1104900" y="1686000"/>
                </a:lnTo>
                <a:lnTo>
                  <a:pt x="1104900" y="1690135"/>
                </a:lnTo>
                <a:lnTo>
                  <a:pt x="1104265" y="1693953"/>
                </a:lnTo>
                <a:lnTo>
                  <a:pt x="1103631" y="1697770"/>
                </a:lnTo>
                <a:lnTo>
                  <a:pt x="1102362" y="1701906"/>
                </a:lnTo>
                <a:lnTo>
                  <a:pt x="1101093" y="1705405"/>
                </a:lnTo>
                <a:lnTo>
                  <a:pt x="1099189" y="1709222"/>
                </a:lnTo>
                <a:lnTo>
                  <a:pt x="1096968" y="1713040"/>
                </a:lnTo>
                <a:lnTo>
                  <a:pt x="1094430" y="1716221"/>
                </a:lnTo>
                <a:lnTo>
                  <a:pt x="1091891" y="1719720"/>
                </a:lnTo>
                <a:lnTo>
                  <a:pt x="1089036" y="1722901"/>
                </a:lnTo>
                <a:lnTo>
                  <a:pt x="1085546" y="1726719"/>
                </a:lnTo>
                <a:lnTo>
                  <a:pt x="1082056" y="1729900"/>
                </a:lnTo>
                <a:lnTo>
                  <a:pt x="1078248" y="1732763"/>
                </a:lnTo>
                <a:lnTo>
                  <a:pt x="1074124" y="1736262"/>
                </a:lnTo>
                <a:lnTo>
                  <a:pt x="1069682" y="1739125"/>
                </a:lnTo>
                <a:lnTo>
                  <a:pt x="1065240" y="1741989"/>
                </a:lnTo>
                <a:lnTo>
                  <a:pt x="1055404" y="1748033"/>
                </a:lnTo>
                <a:lnTo>
                  <a:pt x="1044299" y="1753441"/>
                </a:lnTo>
                <a:lnTo>
                  <a:pt x="1032560" y="1758531"/>
                </a:lnTo>
                <a:lnTo>
                  <a:pt x="1019868" y="1763939"/>
                </a:lnTo>
                <a:lnTo>
                  <a:pt x="1005908" y="1768392"/>
                </a:lnTo>
                <a:lnTo>
                  <a:pt x="991630" y="1773164"/>
                </a:lnTo>
                <a:lnTo>
                  <a:pt x="976718" y="1777300"/>
                </a:lnTo>
                <a:lnTo>
                  <a:pt x="960854" y="1781117"/>
                </a:lnTo>
                <a:lnTo>
                  <a:pt x="944038" y="1784934"/>
                </a:lnTo>
                <a:lnTo>
                  <a:pt x="927222" y="1788434"/>
                </a:lnTo>
                <a:lnTo>
                  <a:pt x="909454" y="1791615"/>
                </a:lnTo>
                <a:lnTo>
                  <a:pt x="891369" y="1794796"/>
                </a:lnTo>
                <a:lnTo>
                  <a:pt x="872332" y="1797341"/>
                </a:lnTo>
                <a:lnTo>
                  <a:pt x="853295" y="1799886"/>
                </a:lnTo>
                <a:lnTo>
                  <a:pt x="833941" y="1801795"/>
                </a:lnTo>
                <a:lnTo>
                  <a:pt x="813952" y="1804022"/>
                </a:lnTo>
                <a:lnTo>
                  <a:pt x="793328" y="1805930"/>
                </a:lnTo>
                <a:lnTo>
                  <a:pt x="773022" y="1807203"/>
                </a:lnTo>
                <a:lnTo>
                  <a:pt x="752399" y="1808475"/>
                </a:lnTo>
                <a:lnTo>
                  <a:pt x="731458" y="1809748"/>
                </a:lnTo>
                <a:lnTo>
                  <a:pt x="710200" y="1810384"/>
                </a:lnTo>
                <a:lnTo>
                  <a:pt x="688942" y="1811020"/>
                </a:lnTo>
                <a:lnTo>
                  <a:pt x="667684" y="1811338"/>
                </a:lnTo>
                <a:lnTo>
                  <a:pt x="646427" y="1811338"/>
                </a:lnTo>
                <a:lnTo>
                  <a:pt x="625486" y="1811338"/>
                </a:lnTo>
                <a:lnTo>
                  <a:pt x="603911" y="1811020"/>
                </a:lnTo>
                <a:lnTo>
                  <a:pt x="582653" y="1810384"/>
                </a:lnTo>
                <a:lnTo>
                  <a:pt x="561395" y="1809748"/>
                </a:lnTo>
                <a:lnTo>
                  <a:pt x="540137" y="1808475"/>
                </a:lnTo>
                <a:lnTo>
                  <a:pt x="518879" y="1807203"/>
                </a:lnTo>
                <a:lnTo>
                  <a:pt x="498573" y="1805930"/>
                </a:lnTo>
                <a:lnTo>
                  <a:pt x="477632" y="1804022"/>
                </a:lnTo>
                <a:lnTo>
                  <a:pt x="457326" y="1801795"/>
                </a:lnTo>
                <a:lnTo>
                  <a:pt x="437337" y="1799886"/>
                </a:lnTo>
                <a:lnTo>
                  <a:pt x="417983" y="1797341"/>
                </a:lnTo>
                <a:lnTo>
                  <a:pt x="398629" y="1794796"/>
                </a:lnTo>
                <a:lnTo>
                  <a:pt x="379909" y="1791615"/>
                </a:lnTo>
                <a:lnTo>
                  <a:pt x="361824" y="1788434"/>
                </a:lnTo>
                <a:lnTo>
                  <a:pt x="344056" y="1784934"/>
                </a:lnTo>
                <a:lnTo>
                  <a:pt x="327240" y="1781117"/>
                </a:lnTo>
                <a:lnTo>
                  <a:pt x="310741" y="1777300"/>
                </a:lnTo>
                <a:lnTo>
                  <a:pt x="295195" y="1773164"/>
                </a:lnTo>
                <a:lnTo>
                  <a:pt x="280600" y="1768392"/>
                </a:lnTo>
                <a:lnTo>
                  <a:pt x="266322" y="1763939"/>
                </a:lnTo>
                <a:lnTo>
                  <a:pt x="252996" y="1758531"/>
                </a:lnTo>
                <a:lnTo>
                  <a:pt x="240622" y="1753441"/>
                </a:lnTo>
                <a:lnTo>
                  <a:pt x="229517" y="1748033"/>
                </a:lnTo>
                <a:lnTo>
                  <a:pt x="219047" y="1741989"/>
                </a:lnTo>
                <a:lnTo>
                  <a:pt x="214288" y="1739125"/>
                </a:lnTo>
                <a:lnTo>
                  <a:pt x="209846" y="1736262"/>
                </a:lnTo>
                <a:lnTo>
                  <a:pt x="205404" y="1732763"/>
                </a:lnTo>
                <a:lnTo>
                  <a:pt x="201596" y="1729900"/>
                </a:lnTo>
                <a:lnTo>
                  <a:pt x="198106" y="1726719"/>
                </a:lnTo>
                <a:lnTo>
                  <a:pt x="194299" y="1722901"/>
                </a:lnTo>
                <a:lnTo>
                  <a:pt x="191443" y="1719720"/>
                </a:lnTo>
                <a:lnTo>
                  <a:pt x="188588" y="1716221"/>
                </a:lnTo>
                <a:lnTo>
                  <a:pt x="186367" y="1713040"/>
                </a:lnTo>
                <a:lnTo>
                  <a:pt x="183828" y="1709222"/>
                </a:lnTo>
                <a:lnTo>
                  <a:pt x="181925" y="1705405"/>
                </a:lnTo>
                <a:lnTo>
                  <a:pt x="180338" y="1701906"/>
                </a:lnTo>
                <a:lnTo>
                  <a:pt x="179386" y="1697770"/>
                </a:lnTo>
                <a:lnTo>
                  <a:pt x="178435" y="1693953"/>
                </a:lnTo>
                <a:lnTo>
                  <a:pt x="177800" y="1690135"/>
                </a:lnTo>
                <a:lnTo>
                  <a:pt x="177800" y="1686000"/>
                </a:lnTo>
                <a:lnTo>
                  <a:pt x="177800" y="1487494"/>
                </a:lnTo>
                <a:lnTo>
                  <a:pt x="178117" y="1479541"/>
                </a:lnTo>
                <a:lnTo>
                  <a:pt x="178435" y="1471588"/>
                </a:lnTo>
                <a:lnTo>
                  <a:pt x="179386" y="1463635"/>
                </a:lnTo>
                <a:lnTo>
                  <a:pt x="180973" y="1456000"/>
                </a:lnTo>
                <a:lnTo>
                  <a:pt x="182559" y="1448684"/>
                </a:lnTo>
                <a:lnTo>
                  <a:pt x="184463" y="1441049"/>
                </a:lnTo>
                <a:lnTo>
                  <a:pt x="187318" y="1433732"/>
                </a:lnTo>
                <a:lnTo>
                  <a:pt x="190174" y="1426734"/>
                </a:lnTo>
                <a:lnTo>
                  <a:pt x="193030" y="1419735"/>
                </a:lnTo>
                <a:lnTo>
                  <a:pt x="196520" y="1413054"/>
                </a:lnTo>
                <a:lnTo>
                  <a:pt x="200327" y="1406374"/>
                </a:lnTo>
                <a:lnTo>
                  <a:pt x="204452" y="1400012"/>
                </a:lnTo>
                <a:lnTo>
                  <a:pt x="208576" y="1393967"/>
                </a:lnTo>
                <a:lnTo>
                  <a:pt x="213336" y="1388241"/>
                </a:lnTo>
                <a:lnTo>
                  <a:pt x="218095" y="1382197"/>
                </a:lnTo>
                <a:lnTo>
                  <a:pt x="223489" y="1377107"/>
                </a:lnTo>
                <a:lnTo>
                  <a:pt x="228883" y="1371699"/>
                </a:lnTo>
                <a:lnTo>
                  <a:pt x="234594" y="1366927"/>
                </a:lnTo>
                <a:lnTo>
                  <a:pt x="240305" y="1361837"/>
                </a:lnTo>
                <a:lnTo>
                  <a:pt x="246650" y="1357702"/>
                </a:lnTo>
                <a:lnTo>
                  <a:pt x="252679" y="1353885"/>
                </a:lnTo>
                <a:lnTo>
                  <a:pt x="259659" y="1349749"/>
                </a:lnTo>
                <a:lnTo>
                  <a:pt x="266005" y="1346250"/>
                </a:lnTo>
                <a:lnTo>
                  <a:pt x="272985" y="1343387"/>
                </a:lnTo>
                <a:lnTo>
                  <a:pt x="280282" y="1340205"/>
                </a:lnTo>
                <a:lnTo>
                  <a:pt x="287263" y="1337979"/>
                </a:lnTo>
                <a:lnTo>
                  <a:pt x="294877" y="1335752"/>
                </a:lnTo>
                <a:lnTo>
                  <a:pt x="302492" y="1334161"/>
                </a:lnTo>
                <a:lnTo>
                  <a:pt x="310107" y="1332889"/>
                </a:lnTo>
                <a:lnTo>
                  <a:pt x="318039" y="1331934"/>
                </a:lnTo>
                <a:lnTo>
                  <a:pt x="325971" y="1331298"/>
                </a:lnTo>
                <a:lnTo>
                  <a:pt x="333903" y="1330980"/>
                </a:lnTo>
                <a:lnTo>
                  <a:pt x="344056" y="1330026"/>
                </a:lnTo>
                <a:lnTo>
                  <a:pt x="372929" y="1327481"/>
                </a:lnTo>
                <a:lnTo>
                  <a:pt x="415762" y="1324300"/>
                </a:lnTo>
                <a:lnTo>
                  <a:pt x="441779" y="1322709"/>
                </a:lnTo>
                <a:lnTo>
                  <a:pt x="470017" y="1320800"/>
                </a:lnTo>
                <a:close/>
                <a:moveTo>
                  <a:pt x="1004887" y="995363"/>
                </a:moveTo>
                <a:lnTo>
                  <a:pt x="1176337" y="995363"/>
                </a:lnTo>
                <a:lnTo>
                  <a:pt x="1176337" y="1265238"/>
                </a:lnTo>
                <a:lnTo>
                  <a:pt x="1004887" y="1265238"/>
                </a:lnTo>
                <a:lnTo>
                  <a:pt x="1004887" y="995363"/>
                </a:lnTo>
                <a:close/>
                <a:moveTo>
                  <a:pt x="493561" y="847408"/>
                </a:moveTo>
                <a:lnTo>
                  <a:pt x="491024" y="847726"/>
                </a:lnTo>
                <a:lnTo>
                  <a:pt x="488804" y="848043"/>
                </a:lnTo>
                <a:lnTo>
                  <a:pt x="485950" y="848996"/>
                </a:lnTo>
                <a:lnTo>
                  <a:pt x="483730" y="849948"/>
                </a:lnTo>
                <a:lnTo>
                  <a:pt x="481510" y="851218"/>
                </a:lnTo>
                <a:lnTo>
                  <a:pt x="479290" y="852806"/>
                </a:lnTo>
                <a:lnTo>
                  <a:pt x="475167" y="856933"/>
                </a:lnTo>
                <a:lnTo>
                  <a:pt x="470727" y="861061"/>
                </a:lnTo>
                <a:lnTo>
                  <a:pt x="466604" y="865823"/>
                </a:lnTo>
                <a:lnTo>
                  <a:pt x="462482" y="871221"/>
                </a:lnTo>
                <a:lnTo>
                  <a:pt x="454553" y="882651"/>
                </a:lnTo>
                <a:lnTo>
                  <a:pt x="448527" y="890906"/>
                </a:lnTo>
                <a:lnTo>
                  <a:pt x="442819" y="899478"/>
                </a:lnTo>
                <a:lnTo>
                  <a:pt x="436793" y="908368"/>
                </a:lnTo>
                <a:lnTo>
                  <a:pt x="431402" y="917893"/>
                </a:lnTo>
                <a:lnTo>
                  <a:pt x="429499" y="926783"/>
                </a:lnTo>
                <a:lnTo>
                  <a:pt x="427596" y="935673"/>
                </a:lnTo>
                <a:lnTo>
                  <a:pt x="426010" y="945198"/>
                </a:lnTo>
                <a:lnTo>
                  <a:pt x="424742" y="954406"/>
                </a:lnTo>
                <a:lnTo>
                  <a:pt x="423790" y="963931"/>
                </a:lnTo>
                <a:lnTo>
                  <a:pt x="423156" y="973773"/>
                </a:lnTo>
                <a:lnTo>
                  <a:pt x="422839" y="982981"/>
                </a:lnTo>
                <a:lnTo>
                  <a:pt x="422839" y="992823"/>
                </a:lnTo>
                <a:lnTo>
                  <a:pt x="423156" y="1007111"/>
                </a:lnTo>
                <a:lnTo>
                  <a:pt x="424107" y="1020764"/>
                </a:lnTo>
                <a:lnTo>
                  <a:pt x="426010" y="1034099"/>
                </a:lnTo>
                <a:lnTo>
                  <a:pt x="428547" y="1047434"/>
                </a:lnTo>
                <a:lnTo>
                  <a:pt x="432036" y="1060769"/>
                </a:lnTo>
                <a:lnTo>
                  <a:pt x="435525" y="1073469"/>
                </a:lnTo>
                <a:lnTo>
                  <a:pt x="439965" y="1086169"/>
                </a:lnTo>
                <a:lnTo>
                  <a:pt x="445039" y="1098551"/>
                </a:lnTo>
                <a:lnTo>
                  <a:pt x="450430" y="1110934"/>
                </a:lnTo>
                <a:lnTo>
                  <a:pt x="456456" y="1122999"/>
                </a:lnTo>
                <a:lnTo>
                  <a:pt x="462799" y="1134429"/>
                </a:lnTo>
                <a:lnTo>
                  <a:pt x="469459" y="1145541"/>
                </a:lnTo>
                <a:lnTo>
                  <a:pt x="477070" y="1156019"/>
                </a:lnTo>
                <a:lnTo>
                  <a:pt x="484364" y="1166496"/>
                </a:lnTo>
                <a:lnTo>
                  <a:pt x="492293" y="1176656"/>
                </a:lnTo>
                <a:lnTo>
                  <a:pt x="500539" y="1186181"/>
                </a:lnTo>
                <a:lnTo>
                  <a:pt x="508784" y="1195389"/>
                </a:lnTo>
                <a:lnTo>
                  <a:pt x="517347" y="1204279"/>
                </a:lnTo>
                <a:lnTo>
                  <a:pt x="526227" y="1212216"/>
                </a:lnTo>
                <a:lnTo>
                  <a:pt x="535107" y="1220154"/>
                </a:lnTo>
                <a:lnTo>
                  <a:pt x="543987" y="1227456"/>
                </a:lnTo>
                <a:lnTo>
                  <a:pt x="553184" y="1234124"/>
                </a:lnTo>
                <a:lnTo>
                  <a:pt x="562381" y="1240474"/>
                </a:lnTo>
                <a:lnTo>
                  <a:pt x="571578" y="1245871"/>
                </a:lnTo>
                <a:lnTo>
                  <a:pt x="580775" y="1250951"/>
                </a:lnTo>
                <a:lnTo>
                  <a:pt x="589655" y="1255079"/>
                </a:lnTo>
                <a:lnTo>
                  <a:pt x="598853" y="1258889"/>
                </a:lnTo>
                <a:lnTo>
                  <a:pt x="607732" y="1262381"/>
                </a:lnTo>
                <a:lnTo>
                  <a:pt x="616612" y="1264604"/>
                </a:lnTo>
                <a:lnTo>
                  <a:pt x="624858" y="1266509"/>
                </a:lnTo>
                <a:lnTo>
                  <a:pt x="633421" y="1267461"/>
                </a:lnTo>
                <a:lnTo>
                  <a:pt x="641349" y="1267779"/>
                </a:lnTo>
                <a:lnTo>
                  <a:pt x="649595" y="1267461"/>
                </a:lnTo>
                <a:lnTo>
                  <a:pt x="657524" y="1266509"/>
                </a:lnTo>
                <a:lnTo>
                  <a:pt x="666404" y="1264604"/>
                </a:lnTo>
                <a:lnTo>
                  <a:pt x="674967" y="1262381"/>
                </a:lnTo>
                <a:lnTo>
                  <a:pt x="684164" y="1258889"/>
                </a:lnTo>
                <a:lnTo>
                  <a:pt x="692726" y="1255079"/>
                </a:lnTo>
                <a:lnTo>
                  <a:pt x="701924" y="1250951"/>
                </a:lnTo>
                <a:lnTo>
                  <a:pt x="711121" y="1245871"/>
                </a:lnTo>
                <a:lnTo>
                  <a:pt x="720318" y="1240474"/>
                </a:lnTo>
                <a:lnTo>
                  <a:pt x="729515" y="1234124"/>
                </a:lnTo>
                <a:lnTo>
                  <a:pt x="738395" y="1227456"/>
                </a:lnTo>
                <a:lnTo>
                  <a:pt x="747592" y="1220154"/>
                </a:lnTo>
                <a:lnTo>
                  <a:pt x="756472" y="1212216"/>
                </a:lnTo>
                <a:lnTo>
                  <a:pt x="765352" y="1204279"/>
                </a:lnTo>
                <a:lnTo>
                  <a:pt x="773915" y="1195389"/>
                </a:lnTo>
                <a:lnTo>
                  <a:pt x="782160" y="1186181"/>
                </a:lnTo>
                <a:lnTo>
                  <a:pt x="790406" y="1176656"/>
                </a:lnTo>
                <a:lnTo>
                  <a:pt x="798652" y="1166496"/>
                </a:lnTo>
                <a:lnTo>
                  <a:pt x="805946" y="1156019"/>
                </a:lnTo>
                <a:lnTo>
                  <a:pt x="813240" y="1145541"/>
                </a:lnTo>
                <a:lnTo>
                  <a:pt x="819900" y="1134429"/>
                </a:lnTo>
                <a:lnTo>
                  <a:pt x="826243" y="1122999"/>
                </a:lnTo>
                <a:lnTo>
                  <a:pt x="831952" y="1110934"/>
                </a:lnTo>
                <a:lnTo>
                  <a:pt x="837660" y="1098551"/>
                </a:lnTo>
                <a:lnTo>
                  <a:pt x="842417" y="1086169"/>
                </a:lnTo>
                <a:lnTo>
                  <a:pt x="847174" y="1073469"/>
                </a:lnTo>
                <a:lnTo>
                  <a:pt x="850980" y="1060769"/>
                </a:lnTo>
                <a:lnTo>
                  <a:pt x="853834" y="1047434"/>
                </a:lnTo>
                <a:lnTo>
                  <a:pt x="856689" y="1034099"/>
                </a:lnTo>
                <a:lnTo>
                  <a:pt x="858592" y="1020764"/>
                </a:lnTo>
                <a:lnTo>
                  <a:pt x="859543" y="1007111"/>
                </a:lnTo>
                <a:lnTo>
                  <a:pt x="860177" y="992823"/>
                </a:lnTo>
                <a:lnTo>
                  <a:pt x="859860" y="984886"/>
                </a:lnTo>
                <a:lnTo>
                  <a:pt x="859543" y="976313"/>
                </a:lnTo>
                <a:lnTo>
                  <a:pt x="837343" y="975361"/>
                </a:lnTo>
                <a:lnTo>
                  <a:pt x="814509" y="973773"/>
                </a:lnTo>
                <a:lnTo>
                  <a:pt x="791040" y="970916"/>
                </a:lnTo>
                <a:lnTo>
                  <a:pt x="767255" y="968058"/>
                </a:lnTo>
                <a:lnTo>
                  <a:pt x="743469" y="964566"/>
                </a:lnTo>
                <a:lnTo>
                  <a:pt x="719366" y="960438"/>
                </a:lnTo>
                <a:lnTo>
                  <a:pt x="695898" y="955041"/>
                </a:lnTo>
                <a:lnTo>
                  <a:pt x="684481" y="952501"/>
                </a:lnTo>
                <a:lnTo>
                  <a:pt x="673064" y="949643"/>
                </a:lnTo>
                <a:lnTo>
                  <a:pt x="661964" y="946468"/>
                </a:lnTo>
                <a:lnTo>
                  <a:pt x="651181" y="943293"/>
                </a:lnTo>
                <a:lnTo>
                  <a:pt x="640398" y="940118"/>
                </a:lnTo>
                <a:lnTo>
                  <a:pt x="629932" y="936308"/>
                </a:lnTo>
                <a:lnTo>
                  <a:pt x="620101" y="932816"/>
                </a:lnTo>
                <a:lnTo>
                  <a:pt x="610270" y="929006"/>
                </a:lnTo>
                <a:lnTo>
                  <a:pt x="601073" y="924878"/>
                </a:lnTo>
                <a:lnTo>
                  <a:pt x="592510" y="921068"/>
                </a:lnTo>
                <a:lnTo>
                  <a:pt x="583947" y="916941"/>
                </a:lnTo>
                <a:lnTo>
                  <a:pt x="576018" y="912178"/>
                </a:lnTo>
                <a:lnTo>
                  <a:pt x="568724" y="907733"/>
                </a:lnTo>
                <a:lnTo>
                  <a:pt x="561747" y="903288"/>
                </a:lnTo>
                <a:lnTo>
                  <a:pt x="555404" y="898208"/>
                </a:lnTo>
                <a:lnTo>
                  <a:pt x="550013" y="893128"/>
                </a:lnTo>
                <a:lnTo>
                  <a:pt x="544938" y="887731"/>
                </a:lnTo>
                <a:lnTo>
                  <a:pt x="540498" y="882651"/>
                </a:lnTo>
                <a:lnTo>
                  <a:pt x="536376" y="876936"/>
                </a:lnTo>
                <a:lnTo>
                  <a:pt x="532253" y="872173"/>
                </a:lnTo>
                <a:lnTo>
                  <a:pt x="528447" y="867728"/>
                </a:lnTo>
                <a:lnTo>
                  <a:pt x="524641" y="863601"/>
                </a:lnTo>
                <a:lnTo>
                  <a:pt x="520836" y="860426"/>
                </a:lnTo>
                <a:lnTo>
                  <a:pt x="517347" y="857251"/>
                </a:lnTo>
                <a:lnTo>
                  <a:pt x="514176" y="854393"/>
                </a:lnTo>
                <a:lnTo>
                  <a:pt x="511004" y="852488"/>
                </a:lnTo>
                <a:lnTo>
                  <a:pt x="507833" y="850583"/>
                </a:lnTo>
                <a:lnTo>
                  <a:pt x="504661" y="849313"/>
                </a:lnTo>
                <a:lnTo>
                  <a:pt x="501807" y="848361"/>
                </a:lnTo>
                <a:lnTo>
                  <a:pt x="499270" y="847726"/>
                </a:lnTo>
                <a:lnTo>
                  <a:pt x="496099" y="847408"/>
                </a:lnTo>
                <a:lnTo>
                  <a:pt x="493561" y="847408"/>
                </a:lnTo>
                <a:close/>
                <a:moveTo>
                  <a:pt x="1304925" y="828675"/>
                </a:moveTo>
                <a:lnTo>
                  <a:pt x="1476375" y="828675"/>
                </a:lnTo>
                <a:lnTo>
                  <a:pt x="1476375" y="1252538"/>
                </a:lnTo>
                <a:lnTo>
                  <a:pt x="1304925" y="1252538"/>
                </a:lnTo>
                <a:lnTo>
                  <a:pt x="1304925" y="828675"/>
                </a:lnTo>
                <a:close/>
                <a:moveTo>
                  <a:pt x="634055" y="655638"/>
                </a:moveTo>
                <a:lnTo>
                  <a:pt x="641349" y="655638"/>
                </a:lnTo>
                <a:lnTo>
                  <a:pt x="648644" y="655638"/>
                </a:lnTo>
                <a:lnTo>
                  <a:pt x="655938" y="655956"/>
                </a:lnTo>
                <a:lnTo>
                  <a:pt x="662915" y="656591"/>
                </a:lnTo>
                <a:lnTo>
                  <a:pt x="669892" y="657226"/>
                </a:lnTo>
                <a:lnTo>
                  <a:pt x="677187" y="658178"/>
                </a:lnTo>
                <a:lnTo>
                  <a:pt x="684164" y="659766"/>
                </a:lnTo>
                <a:lnTo>
                  <a:pt x="691141" y="661036"/>
                </a:lnTo>
                <a:lnTo>
                  <a:pt x="698118" y="662623"/>
                </a:lnTo>
                <a:lnTo>
                  <a:pt x="704778" y="664211"/>
                </a:lnTo>
                <a:lnTo>
                  <a:pt x="711438" y="666433"/>
                </a:lnTo>
                <a:lnTo>
                  <a:pt x="718415" y="668338"/>
                </a:lnTo>
                <a:lnTo>
                  <a:pt x="724758" y="670878"/>
                </a:lnTo>
                <a:lnTo>
                  <a:pt x="731418" y="673418"/>
                </a:lnTo>
                <a:lnTo>
                  <a:pt x="737761" y="676276"/>
                </a:lnTo>
                <a:lnTo>
                  <a:pt x="744421" y="679133"/>
                </a:lnTo>
                <a:lnTo>
                  <a:pt x="750446" y="682308"/>
                </a:lnTo>
                <a:lnTo>
                  <a:pt x="763132" y="688976"/>
                </a:lnTo>
                <a:lnTo>
                  <a:pt x="775500" y="696596"/>
                </a:lnTo>
                <a:lnTo>
                  <a:pt x="787235" y="704533"/>
                </a:lnTo>
                <a:lnTo>
                  <a:pt x="798652" y="713423"/>
                </a:lnTo>
                <a:lnTo>
                  <a:pt x="809435" y="722631"/>
                </a:lnTo>
                <a:lnTo>
                  <a:pt x="819900" y="732791"/>
                </a:lnTo>
                <a:lnTo>
                  <a:pt x="830049" y="743586"/>
                </a:lnTo>
                <a:lnTo>
                  <a:pt x="839880" y="754698"/>
                </a:lnTo>
                <a:lnTo>
                  <a:pt x="849394" y="766446"/>
                </a:lnTo>
                <a:lnTo>
                  <a:pt x="858274" y="778511"/>
                </a:lnTo>
                <a:lnTo>
                  <a:pt x="866520" y="791211"/>
                </a:lnTo>
                <a:lnTo>
                  <a:pt x="874449" y="804546"/>
                </a:lnTo>
                <a:lnTo>
                  <a:pt x="881743" y="818198"/>
                </a:lnTo>
                <a:lnTo>
                  <a:pt x="888403" y="832168"/>
                </a:lnTo>
                <a:lnTo>
                  <a:pt x="894746" y="847091"/>
                </a:lnTo>
                <a:lnTo>
                  <a:pt x="900137" y="861696"/>
                </a:lnTo>
                <a:lnTo>
                  <a:pt x="905529" y="876936"/>
                </a:lnTo>
                <a:lnTo>
                  <a:pt x="909651" y="892811"/>
                </a:lnTo>
                <a:lnTo>
                  <a:pt x="913457" y="908686"/>
                </a:lnTo>
                <a:lnTo>
                  <a:pt x="916946" y="924878"/>
                </a:lnTo>
                <a:lnTo>
                  <a:pt x="919166" y="941706"/>
                </a:lnTo>
                <a:lnTo>
                  <a:pt x="921068" y="958533"/>
                </a:lnTo>
                <a:lnTo>
                  <a:pt x="922020" y="975678"/>
                </a:lnTo>
                <a:lnTo>
                  <a:pt x="922337" y="992823"/>
                </a:lnTo>
                <a:lnTo>
                  <a:pt x="922337" y="1002031"/>
                </a:lnTo>
                <a:lnTo>
                  <a:pt x="922020" y="1010921"/>
                </a:lnTo>
                <a:lnTo>
                  <a:pt x="921386" y="1019811"/>
                </a:lnTo>
                <a:lnTo>
                  <a:pt x="920434" y="1028384"/>
                </a:lnTo>
                <a:lnTo>
                  <a:pt x="919483" y="1037274"/>
                </a:lnTo>
                <a:lnTo>
                  <a:pt x="918214" y="1045846"/>
                </a:lnTo>
                <a:lnTo>
                  <a:pt x="916628" y="1054419"/>
                </a:lnTo>
                <a:lnTo>
                  <a:pt x="915043" y="1062674"/>
                </a:lnTo>
                <a:lnTo>
                  <a:pt x="912823" y="1070929"/>
                </a:lnTo>
                <a:lnTo>
                  <a:pt x="910603" y="1079501"/>
                </a:lnTo>
                <a:lnTo>
                  <a:pt x="908383" y="1087756"/>
                </a:lnTo>
                <a:lnTo>
                  <a:pt x="906163" y="1095694"/>
                </a:lnTo>
                <a:lnTo>
                  <a:pt x="903309" y="1103631"/>
                </a:lnTo>
                <a:lnTo>
                  <a:pt x="900137" y="1111569"/>
                </a:lnTo>
                <a:lnTo>
                  <a:pt x="897283" y="1119189"/>
                </a:lnTo>
                <a:lnTo>
                  <a:pt x="894111" y="1126809"/>
                </a:lnTo>
                <a:lnTo>
                  <a:pt x="887134" y="1141731"/>
                </a:lnTo>
                <a:lnTo>
                  <a:pt x="879523" y="1156336"/>
                </a:lnTo>
                <a:lnTo>
                  <a:pt x="871277" y="1170624"/>
                </a:lnTo>
                <a:lnTo>
                  <a:pt x="862714" y="1184276"/>
                </a:lnTo>
                <a:lnTo>
                  <a:pt x="853517" y="1197611"/>
                </a:lnTo>
                <a:lnTo>
                  <a:pt x="843686" y="1209994"/>
                </a:lnTo>
                <a:lnTo>
                  <a:pt x="833854" y="1222376"/>
                </a:lnTo>
                <a:lnTo>
                  <a:pt x="823389" y="1233806"/>
                </a:lnTo>
                <a:lnTo>
                  <a:pt x="812606" y="1244919"/>
                </a:lnTo>
                <a:lnTo>
                  <a:pt x="801823" y="1255396"/>
                </a:lnTo>
                <a:lnTo>
                  <a:pt x="790406" y="1265239"/>
                </a:lnTo>
                <a:lnTo>
                  <a:pt x="778989" y="1274446"/>
                </a:lnTo>
                <a:lnTo>
                  <a:pt x="767255" y="1282701"/>
                </a:lnTo>
                <a:lnTo>
                  <a:pt x="755521" y="1290956"/>
                </a:lnTo>
                <a:lnTo>
                  <a:pt x="743786" y="1298259"/>
                </a:lnTo>
                <a:lnTo>
                  <a:pt x="732052" y="1304609"/>
                </a:lnTo>
                <a:lnTo>
                  <a:pt x="720318" y="1310641"/>
                </a:lnTo>
                <a:lnTo>
                  <a:pt x="708584" y="1315721"/>
                </a:lnTo>
                <a:lnTo>
                  <a:pt x="696849" y="1320166"/>
                </a:lnTo>
                <a:lnTo>
                  <a:pt x="685432" y="1323659"/>
                </a:lnTo>
                <a:lnTo>
                  <a:pt x="674015" y="1326516"/>
                </a:lnTo>
                <a:lnTo>
                  <a:pt x="662915" y="1328421"/>
                </a:lnTo>
                <a:lnTo>
                  <a:pt x="657207" y="1329374"/>
                </a:lnTo>
                <a:lnTo>
                  <a:pt x="652132" y="1329691"/>
                </a:lnTo>
                <a:lnTo>
                  <a:pt x="646424" y="1330009"/>
                </a:lnTo>
                <a:lnTo>
                  <a:pt x="641349" y="1330326"/>
                </a:lnTo>
                <a:lnTo>
                  <a:pt x="635958" y="1330009"/>
                </a:lnTo>
                <a:lnTo>
                  <a:pt x="630884" y="1329691"/>
                </a:lnTo>
                <a:lnTo>
                  <a:pt x="625492" y="1329374"/>
                </a:lnTo>
                <a:lnTo>
                  <a:pt x="620101" y="1328421"/>
                </a:lnTo>
                <a:lnTo>
                  <a:pt x="609001" y="1326516"/>
                </a:lnTo>
                <a:lnTo>
                  <a:pt x="597584" y="1323659"/>
                </a:lnTo>
                <a:lnTo>
                  <a:pt x="585850" y="1320166"/>
                </a:lnTo>
                <a:lnTo>
                  <a:pt x="574433" y="1315721"/>
                </a:lnTo>
                <a:lnTo>
                  <a:pt x="562698" y="1310641"/>
                </a:lnTo>
                <a:lnTo>
                  <a:pt x="550647" y="1304609"/>
                </a:lnTo>
                <a:lnTo>
                  <a:pt x="538913" y="1298259"/>
                </a:lnTo>
                <a:lnTo>
                  <a:pt x="527179" y="1290956"/>
                </a:lnTo>
                <a:lnTo>
                  <a:pt x="515444" y="1282701"/>
                </a:lnTo>
                <a:lnTo>
                  <a:pt x="503710" y="1274446"/>
                </a:lnTo>
                <a:lnTo>
                  <a:pt x="492293" y="1265239"/>
                </a:lnTo>
                <a:lnTo>
                  <a:pt x="481193" y="1255396"/>
                </a:lnTo>
                <a:lnTo>
                  <a:pt x="470093" y="1244919"/>
                </a:lnTo>
                <a:lnTo>
                  <a:pt x="459310" y="1233806"/>
                </a:lnTo>
                <a:lnTo>
                  <a:pt x="448845" y="1222376"/>
                </a:lnTo>
                <a:lnTo>
                  <a:pt x="438696" y="1209994"/>
                </a:lnTo>
                <a:lnTo>
                  <a:pt x="429499" y="1197611"/>
                </a:lnTo>
                <a:lnTo>
                  <a:pt x="419985" y="1184276"/>
                </a:lnTo>
                <a:lnTo>
                  <a:pt x="411422" y="1170624"/>
                </a:lnTo>
                <a:lnTo>
                  <a:pt x="403176" y="1156336"/>
                </a:lnTo>
                <a:lnTo>
                  <a:pt x="395565" y="1141731"/>
                </a:lnTo>
                <a:lnTo>
                  <a:pt x="388588" y="1126809"/>
                </a:lnTo>
                <a:lnTo>
                  <a:pt x="385416" y="1119189"/>
                </a:lnTo>
                <a:lnTo>
                  <a:pt x="382245" y="1111569"/>
                </a:lnTo>
                <a:lnTo>
                  <a:pt x="379390" y="1103631"/>
                </a:lnTo>
                <a:lnTo>
                  <a:pt x="376853" y="1095694"/>
                </a:lnTo>
                <a:lnTo>
                  <a:pt x="374316" y="1087756"/>
                </a:lnTo>
                <a:lnTo>
                  <a:pt x="372096" y="1079501"/>
                </a:lnTo>
                <a:lnTo>
                  <a:pt x="369559" y="1070929"/>
                </a:lnTo>
                <a:lnTo>
                  <a:pt x="367656" y="1062674"/>
                </a:lnTo>
                <a:lnTo>
                  <a:pt x="366071" y="1054419"/>
                </a:lnTo>
                <a:lnTo>
                  <a:pt x="364485" y="1045846"/>
                </a:lnTo>
                <a:lnTo>
                  <a:pt x="363216" y="1037274"/>
                </a:lnTo>
                <a:lnTo>
                  <a:pt x="362265" y="1028384"/>
                </a:lnTo>
                <a:lnTo>
                  <a:pt x="361313" y="1019811"/>
                </a:lnTo>
                <a:lnTo>
                  <a:pt x="360996" y="1010921"/>
                </a:lnTo>
                <a:lnTo>
                  <a:pt x="360362" y="1002031"/>
                </a:lnTo>
                <a:lnTo>
                  <a:pt x="360362" y="992823"/>
                </a:lnTo>
                <a:lnTo>
                  <a:pt x="360679" y="975678"/>
                </a:lnTo>
                <a:lnTo>
                  <a:pt x="361948" y="958533"/>
                </a:lnTo>
                <a:lnTo>
                  <a:pt x="363533" y="941706"/>
                </a:lnTo>
                <a:lnTo>
                  <a:pt x="366071" y="924878"/>
                </a:lnTo>
                <a:lnTo>
                  <a:pt x="368925" y="908686"/>
                </a:lnTo>
                <a:lnTo>
                  <a:pt x="373048" y="892811"/>
                </a:lnTo>
                <a:lnTo>
                  <a:pt x="377171" y="876936"/>
                </a:lnTo>
                <a:lnTo>
                  <a:pt x="382245" y="861696"/>
                </a:lnTo>
                <a:lnTo>
                  <a:pt x="387953" y="847091"/>
                </a:lnTo>
                <a:lnTo>
                  <a:pt x="393979" y="832168"/>
                </a:lnTo>
                <a:lnTo>
                  <a:pt x="400956" y="818198"/>
                </a:lnTo>
                <a:lnTo>
                  <a:pt x="408568" y="804546"/>
                </a:lnTo>
                <a:lnTo>
                  <a:pt x="416179" y="791211"/>
                </a:lnTo>
                <a:lnTo>
                  <a:pt x="424425" y="778511"/>
                </a:lnTo>
                <a:lnTo>
                  <a:pt x="433305" y="766446"/>
                </a:lnTo>
                <a:lnTo>
                  <a:pt x="442819" y="754698"/>
                </a:lnTo>
                <a:lnTo>
                  <a:pt x="452650" y="743586"/>
                </a:lnTo>
                <a:lnTo>
                  <a:pt x="462482" y="732791"/>
                </a:lnTo>
                <a:lnTo>
                  <a:pt x="473264" y="722631"/>
                </a:lnTo>
                <a:lnTo>
                  <a:pt x="484047" y="713423"/>
                </a:lnTo>
                <a:lnTo>
                  <a:pt x="495464" y="704533"/>
                </a:lnTo>
                <a:lnTo>
                  <a:pt x="507516" y="696596"/>
                </a:lnTo>
                <a:lnTo>
                  <a:pt x="519567" y="688976"/>
                </a:lnTo>
                <a:lnTo>
                  <a:pt x="531936" y="682308"/>
                </a:lnTo>
                <a:lnTo>
                  <a:pt x="538278" y="679133"/>
                </a:lnTo>
                <a:lnTo>
                  <a:pt x="544938" y="676276"/>
                </a:lnTo>
                <a:lnTo>
                  <a:pt x="551281" y="673418"/>
                </a:lnTo>
                <a:lnTo>
                  <a:pt x="557941" y="670878"/>
                </a:lnTo>
                <a:lnTo>
                  <a:pt x="564284" y="668338"/>
                </a:lnTo>
                <a:lnTo>
                  <a:pt x="571261" y="666433"/>
                </a:lnTo>
                <a:lnTo>
                  <a:pt x="577921" y="664211"/>
                </a:lnTo>
                <a:lnTo>
                  <a:pt x="584898" y="662623"/>
                </a:lnTo>
                <a:lnTo>
                  <a:pt x="591875" y="661036"/>
                </a:lnTo>
                <a:lnTo>
                  <a:pt x="598535" y="659766"/>
                </a:lnTo>
                <a:lnTo>
                  <a:pt x="605830" y="658178"/>
                </a:lnTo>
                <a:lnTo>
                  <a:pt x="612490" y="657226"/>
                </a:lnTo>
                <a:lnTo>
                  <a:pt x="619784" y="656591"/>
                </a:lnTo>
                <a:lnTo>
                  <a:pt x="627078" y="655956"/>
                </a:lnTo>
                <a:lnTo>
                  <a:pt x="634055" y="655638"/>
                </a:lnTo>
                <a:close/>
                <a:moveTo>
                  <a:pt x="1604962" y="463550"/>
                </a:moveTo>
                <a:lnTo>
                  <a:pt x="1776412" y="463550"/>
                </a:lnTo>
                <a:lnTo>
                  <a:pt x="1776412" y="1252538"/>
                </a:lnTo>
                <a:lnTo>
                  <a:pt x="1604962" y="1252538"/>
                </a:lnTo>
                <a:lnTo>
                  <a:pt x="1604962" y="463550"/>
                </a:lnTo>
                <a:close/>
                <a:moveTo>
                  <a:pt x="0" y="0"/>
                </a:moveTo>
                <a:lnTo>
                  <a:pt x="2125663" y="0"/>
                </a:lnTo>
                <a:lnTo>
                  <a:pt x="2125663" y="171553"/>
                </a:lnTo>
                <a:lnTo>
                  <a:pt x="2039621" y="171553"/>
                </a:lnTo>
                <a:lnTo>
                  <a:pt x="2039621" y="1577975"/>
                </a:lnTo>
                <a:lnTo>
                  <a:pt x="1252220" y="1577975"/>
                </a:lnTo>
                <a:lnTo>
                  <a:pt x="1252220" y="1449310"/>
                </a:lnTo>
                <a:lnTo>
                  <a:pt x="1911033" y="1449310"/>
                </a:lnTo>
                <a:lnTo>
                  <a:pt x="1911033" y="171553"/>
                </a:lnTo>
                <a:lnTo>
                  <a:pt x="195263" y="171553"/>
                </a:lnTo>
                <a:lnTo>
                  <a:pt x="195263" y="1249164"/>
                </a:lnTo>
                <a:lnTo>
                  <a:pt x="66675" y="1249164"/>
                </a:lnTo>
                <a:lnTo>
                  <a:pt x="66675" y="171553"/>
                </a:lnTo>
                <a:lnTo>
                  <a:pt x="0" y="171553"/>
                </a:lnTo>
                <a:lnTo>
                  <a:pt x="0" y="0"/>
                </a:lnTo>
                <a:close/>
              </a:path>
            </a:pathLst>
          </a:custGeom>
          <a:solidFill>
            <a:schemeClr val="bg1">
              <a:lumMod val="95000"/>
            </a:schemeClr>
          </a:solidFill>
          <a:ln>
            <a:noFill/>
          </a:ln>
        </p:spPr>
        <p:txBody>
          <a:bodyPr anchor="ctr">
            <a:scene3d>
              <a:camera prst="orthographicFront"/>
              <a:lightRig rig="threePt" dir="t"/>
            </a:scene3d>
            <a:sp3d contourW="12700">
              <a:contourClr>
                <a:srgbClr val="FFFFFF"/>
              </a:contourClr>
            </a:sp3d>
          </a:bodyPr>
          <a:lstStyle/>
          <a:p>
            <a:pPr algn="ctr">
              <a:defRPr/>
            </a:pPr>
            <a:endParaRPr lang="zh-CN" altLang="en-US">
              <a:solidFill>
                <a:srgbClr val="1C666E"/>
              </a:solidFill>
              <a:ea typeface="宋体" panose="02010600030101010101" pitchFamily="2" charset="-122"/>
            </a:endParaRPr>
          </a:p>
        </p:txBody>
      </p:sp>
      <p:sp>
        <p:nvSpPr>
          <p:cNvPr id="6" name="标题 4"/>
          <p:cNvSpPr txBox="1"/>
          <p:nvPr/>
        </p:nvSpPr>
        <p:spPr>
          <a:xfrm>
            <a:off x="1390650" y="482157"/>
            <a:ext cx="4248472" cy="473484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 algn="ctr" defTabSz="9144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l"/>
            <a:r>
              <a:rPr lang="zh-CN" altLang="en-US" sz="2400" b="1" dirty="0" smtClean="0">
                <a:solidFill>
                  <a:srgbClr val="3F3F3F"/>
                </a:solidFill>
                <a:latin typeface="Impact MT Std" pitchFamily="34" charset="0"/>
                <a:ea typeface="微软雅黑" panose="020B0503020204020204" pitchFamily="34" charset="-122"/>
              </a:rPr>
              <a:t>我们的优势</a:t>
            </a:r>
            <a:endParaRPr lang="en-US" altLang="zh-CN" sz="2400" b="1" dirty="0" smtClean="0">
              <a:solidFill>
                <a:srgbClr val="3F3F3F"/>
              </a:solidFill>
              <a:latin typeface="Impact MT Std" pitchFamily="34" charset="0"/>
              <a:ea typeface="微软雅黑" panose="020B0503020204020204" pitchFamily="34" charset="-122"/>
            </a:endParaRPr>
          </a:p>
          <a:p>
            <a:pPr algn="l"/>
            <a:r>
              <a:rPr lang="en-US" altLang="zh-CN" sz="1400" b="1" dirty="0">
                <a:solidFill>
                  <a:srgbClr val="3F3F3F"/>
                </a:solidFill>
                <a:latin typeface="Impact MT Std" pitchFamily="34" charset="0"/>
                <a:ea typeface="微软雅黑" panose="020B0503020204020204" pitchFamily="34" charset="-122"/>
              </a:rPr>
              <a:t>OUR ADVANTAGES</a:t>
            </a:r>
            <a:endParaRPr lang="zh-CN" altLang="en-US" sz="1400" b="1" dirty="0">
              <a:solidFill>
                <a:srgbClr val="3F3F3F"/>
              </a:solidFill>
              <a:latin typeface="Impact MT Std" pitchFamily="34" charset="0"/>
              <a:ea typeface="微软雅黑" panose="020B0503020204020204" pitchFamily="34" charset="-122"/>
            </a:endParaRPr>
          </a:p>
          <a:p>
            <a:pPr algn="l"/>
            <a:endParaRPr lang="zh-CN" altLang="en-US" sz="2400" b="1" dirty="0" smtClean="0">
              <a:solidFill>
                <a:srgbClr val="3F3F3F"/>
              </a:solidFill>
              <a:latin typeface="Impact MT Std" pitchFamily="34" charset="0"/>
              <a:ea typeface="微软雅黑" panose="020B0503020204020204" pitchFamily="34" charset="-122"/>
            </a:endParaRPr>
          </a:p>
        </p:txBody>
      </p:sp>
      <p:sp>
        <p:nvSpPr>
          <p:cNvPr id="11" name="矩形 10"/>
          <p:cNvSpPr/>
          <p:nvPr/>
        </p:nvSpPr>
        <p:spPr>
          <a:xfrm>
            <a:off x="0" y="1182120"/>
            <a:ext cx="12192000" cy="5675880"/>
          </a:xfrm>
          <a:prstGeom prst="rect">
            <a:avLst/>
          </a:prstGeom>
          <a:solidFill>
            <a:srgbClr val="3F3F3F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grpSp>
        <p:nvGrpSpPr>
          <p:cNvPr id="22" name="组合 21"/>
          <p:cNvGrpSpPr/>
          <p:nvPr/>
        </p:nvGrpSpPr>
        <p:grpSpPr>
          <a:xfrm>
            <a:off x="0" y="1179602"/>
            <a:ext cx="12192000" cy="1189987"/>
            <a:chOff x="0" y="1314675"/>
            <a:chExt cx="12192000" cy="1189987"/>
          </a:xfrm>
        </p:grpSpPr>
        <p:sp>
          <p:nvSpPr>
            <p:cNvPr id="15" name="等腰三角形 14"/>
            <p:cNvSpPr/>
            <p:nvPr/>
          </p:nvSpPr>
          <p:spPr>
            <a:xfrm rot="10800000">
              <a:off x="0" y="1330321"/>
              <a:ext cx="12192000" cy="1174341"/>
            </a:xfrm>
            <a:prstGeom prst="triangle">
              <a:avLst>
                <a:gd name="adj" fmla="val 49922"/>
              </a:avLst>
            </a:prstGeom>
            <a:gradFill>
              <a:gsLst>
                <a:gs pos="0">
                  <a:schemeClr val="accent2">
                    <a:lumMod val="60000"/>
                    <a:lumOff val="40000"/>
                  </a:schemeClr>
                </a:gs>
                <a:gs pos="100000">
                  <a:schemeClr val="bg2">
                    <a:lumMod val="75000"/>
                  </a:schemeClr>
                </a:gs>
              </a:gsLst>
              <a:lin ang="5400000" scaled="1"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13" name="等腰三角形 12"/>
            <p:cNvSpPr/>
            <p:nvPr/>
          </p:nvSpPr>
          <p:spPr>
            <a:xfrm rot="10800000">
              <a:off x="0" y="1314675"/>
              <a:ext cx="12192000" cy="967932"/>
            </a:xfrm>
            <a:prstGeom prst="triangle">
              <a:avLst/>
            </a:prstGeom>
            <a:solidFill>
              <a:schemeClr val="bg1">
                <a:lumMod val="9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</p:grpSp>
      <p:sp>
        <p:nvSpPr>
          <p:cNvPr id="17" name="KSO_Shape"/>
          <p:cNvSpPr/>
          <p:nvPr/>
        </p:nvSpPr>
        <p:spPr>
          <a:xfrm rot="5400000">
            <a:off x="5790091" y="1331591"/>
            <a:ext cx="611817" cy="609278"/>
          </a:xfrm>
          <a:custGeom>
            <a:avLst/>
            <a:gdLst/>
            <a:ahLst/>
            <a:cxnLst/>
            <a:rect l="l" t="t" r="r" b="b"/>
            <a:pathLst>
              <a:path w="900473" h="900473">
                <a:moveTo>
                  <a:pt x="347074" y="203047"/>
                </a:moveTo>
                <a:lnTo>
                  <a:pt x="692767" y="451973"/>
                </a:lnTo>
                <a:lnTo>
                  <a:pt x="347074" y="700898"/>
                </a:lnTo>
                <a:close/>
                <a:moveTo>
                  <a:pt x="450237" y="63807"/>
                </a:moveTo>
                <a:cubicBezTo>
                  <a:pt x="236817" y="63807"/>
                  <a:pt x="63807" y="236817"/>
                  <a:pt x="63807" y="450237"/>
                </a:cubicBezTo>
                <a:cubicBezTo>
                  <a:pt x="63807" y="663656"/>
                  <a:pt x="236817" y="836666"/>
                  <a:pt x="450237" y="836666"/>
                </a:cubicBezTo>
                <a:cubicBezTo>
                  <a:pt x="663656" y="836666"/>
                  <a:pt x="836666" y="663656"/>
                  <a:pt x="836666" y="450237"/>
                </a:cubicBezTo>
                <a:cubicBezTo>
                  <a:pt x="836666" y="236817"/>
                  <a:pt x="663656" y="63807"/>
                  <a:pt x="450237" y="63807"/>
                </a:cubicBezTo>
                <a:close/>
                <a:moveTo>
                  <a:pt x="450237" y="0"/>
                </a:moveTo>
                <a:cubicBezTo>
                  <a:pt x="698895" y="0"/>
                  <a:pt x="900473" y="201578"/>
                  <a:pt x="900473" y="450237"/>
                </a:cubicBezTo>
                <a:cubicBezTo>
                  <a:pt x="900473" y="698895"/>
                  <a:pt x="698895" y="900473"/>
                  <a:pt x="450237" y="900473"/>
                </a:cubicBezTo>
                <a:cubicBezTo>
                  <a:pt x="201578" y="900473"/>
                  <a:pt x="0" y="698895"/>
                  <a:pt x="0" y="450237"/>
                </a:cubicBezTo>
                <a:cubicBezTo>
                  <a:pt x="0" y="201578"/>
                  <a:pt x="201578" y="0"/>
                  <a:pt x="450237" y="0"/>
                </a:cubicBezTo>
                <a:close/>
              </a:path>
            </a:pathLst>
          </a:custGeom>
          <a:solidFill>
            <a:srgbClr val="3F3F3F"/>
          </a:solidFill>
          <a:ln w="127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>
            <a:defPPr>
              <a:defRPr lang="zh-CN"/>
            </a:defPPr>
            <a:lvl1pPr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endParaRPr lang="zh-CN" altLang="en-US">
              <a:solidFill>
                <a:srgbClr val="FFFFFF"/>
              </a:solidFill>
            </a:endParaRPr>
          </a:p>
        </p:txBody>
      </p:sp>
      <p:sp>
        <p:nvSpPr>
          <p:cNvPr id="19" name="椭圆 18"/>
          <p:cNvSpPr/>
          <p:nvPr/>
        </p:nvSpPr>
        <p:spPr>
          <a:xfrm>
            <a:off x="1924372" y="2765369"/>
            <a:ext cx="1590514" cy="1590514"/>
          </a:xfrm>
          <a:prstGeom prst="ellipse">
            <a:avLst/>
          </a:prstGeom>
          <a:solidFill>
            <a:schemeClr val="bg1">
              <a:lumMod val="9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21" name="椭圆 20"/>
          <p:cNvSpPr/>
          <p:nvPr/>
        </p:nvSpPr>
        <p:spPr>
          <a:xfrm>
            <a:off x="1924372" y="4685133"/>
            <a:ext cx="1590514" cy="1590514"/>
          </a:xfrm>
          <a:prstGeom prst="ellipse">
            <a:avLst/>
          </a:prstGeom>
          <a:solidFill>
            <a:schemeClr val="bg1">
              <a:lumMod val="9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23" name="KSO_Shape"/>
          <p:cNvSpPr/>
          <p:nvPr/>
        </p:nvSpPr>
        <p:spPr bwMode="auto">
          <a:xfrm>
            <a:off x="2310054" y="3221689"/>
            <a:ext cx="971550" cy="757809"/>
          </a:xfrm>
          <a:custGeom>
            <a:avLst/>
            <a:gdLst/>
            <a:ahLst/>
            <a:cxnLst/>
            <a:rect l="0" t="0" r="r" b="b"/>
            <a:pathLst>
              <a:path w="1978026" h="1543050">
                <a:moveTo>
                  <a:pt x="617079" y="488950"/>
                </a:moveTo>
                <a:lnTo>
                  <a:pt x="622366" y="496097"/>
                </a:lnTo>
                <a:lnTo>
                  <a:pt x="627653" y="502980"/>
                </a:lnTo>
                <a:lnTo>
                  <a:pt x="633468" y="509598"/>
                </a:lnTo>
                <a:lnTo>
                  <a:pt x="639548" y="515422"/>
                </a:lnTo>
                <a:lnTo>
                  <a:pt x="646157" y="521246"/>
                </a:lnTo>
                <a:lnTo>
                  <a:pt x="653030" y="526540"/>
                </a:lnTo>
                <a:lnTo>
                  <a:pt x="660431" y="531569"/>
                </a:lnTo>
                <a:lnTo>
                  <a:pt x="667833" y="536070"/>
                </a:lnTo>
                <a:lnTo>
                  <a:pt x="675763" y="540040"/>
                </a:lnTo>
                <a:lnTo>
                  <a:pt x="683694" y="543482"/>
                </a:lnTo>
                <a:lnTo>
                  <a:pt x="691888" y="546394"/>
                </a:lnTo>
                <a:lnTo>
                  <a:pt x="700612" y="549041"/>
                </a:lnTo>
                <a:lnTo>
                  <a:pt x="709071" y="551158"/>
                </a:lnTo>
                <a:lnTo>
                  <a:pt x="718059" y="552482"/>
                </a:lnTo>
                <a:lnTo>
                  <a:pt x="727311" y="553541"/>
                </a:lnTo>
                <a:lnTo>
                  <a:pt x="736563" y="553806"/>
                </a:lnTo>
                <a:lnTo>
                  <a:pt x="745815" y="553541"/>
                </a:lnTo>
                <a:lnTo>
                  <a:pt x="755067" y="552482"/>
                </a:lnTo>
                <a:lnTo>
                  <a:pt x="764055" y="551158"/>
                </a:lnTo>
                <a:lnTo>
                  <a:pt x="772778" y="549041"/>
                </a:lnTo>
                <a:lnTo>
                  <a:pt x="781237" y="546394"/>
                </a:lnTo>
                <a:lnTo>
                  <a:pt x="789432" y="543482"/>
                </a:lnTo>
                <a:lnTo>
                  <a:pt x="797626" y="540040"/>
                </a:lnTo>
                <a:lnTo>
                  <a:pt x="805292" y="536070"/>
                </a:lnTo>
                <a:lnTo>
                  <a:pt x="812958" y="531569"/>
                </a:lnTo>
                <a:lnTo>
                  <a:pt x="820096" y="526540"/>
                </a:lnTo>
                <a:lnTo>
                  <a:pt x="826969" y="521246"/>
                </a:lnTo>
                <a:lnTo>
                  <a:pt x="833577" y="515422"/>
                </a:lnTo>
                <a:lnTo>
                  <a:pt x="839657" y="509598"/>
                </a:lnTo>
                <a:lnTo>
                  <a:pt x="845473" y="502980"/>
                </a:lnTo>
                <a:lnTo>
                  <a:pt x="851024" y="496097"/>
                </a:lnTo>
                <a:lnTo>
                  <a:pt x="855782" y="488950"/>
                </a:lnTo>
                <a:lnTo>
                  <a:pt x="861598" y="497156"/>
                </a:lnTo>
                <a:lnTo>
                  <a:pt x="867678" y="504568"/>
                </a:lnTo>
                <a:lnTo>
                  <a:pt x="874286" y="511716"/>
                </a:lnTo>
                <a:lnTo>
                  <a:pt x="881424" y="518334"/>
                </a:lnTo>
                <a:lnTo>
                  <a:pt x="889090" y="524422"/>
                </a:lnTo>
                <a:lnTo>
                  <a:pt x="897020" y="529981"/>
                </a:lnTo>
                <a:lnTo>
                  <a:pt x="905215" y="535275"/>
                </a:lnTo>
                <a:lnTo>
                  <a:pt x="914202" y="539776"/>
                </a:lnTo>
                <a:lnTo>
                  <a:pt x="911823" y="549570"/>
                </a:lnTo>
                <a:lnTo>
                  <a:pt x="910502" y="560159"/>
                </a:lnTo>
                <a:lnTo>
                  <a:pt x="909180" y="570483"/>
                </a:lnTo>
                <a:lnTo>
                  <a:pt x="908915" y="581071"/>
                </a:lnTo>
                <a:lnTo>
                  <a:pt x="909180" y="590072"/>
                </a:lnTo>
                <a:lnTo>
                  <a:pt x="909973" y="599337"/>
                </a:lnTo>
                <a:lnTo>
                  <a:pt x="911030" y="608337"/>
                </a:lnTo>
                <a:lnTo>
                  <a:pt x="912616" y="617073"/>
                </a:lnTo>
                <a:lnTo>
                  <a:pt x="914731" y="625808"/>
                </a:lnTo>
                <a:lnTo>
                  <a:pt x="917110" y="634015"/>
                </a:lnTo>
                <a:lnTo>
                  <a:pt x="920018" y="642486"/>
                </a:lnTo>
                <a:lnTo>
                  <a:pt x="923190" y="650692"/>
                </a:lnTo>
                <a:lnTo>
                  <a:pt x="926627" y="658369"/>
                </a:lnTo>
                <a:lnTo>
                  <a:pt x="930592" y="666310"/>
                </a:lnTo>
                <a:lnTo>
                  <a:pt x="935086" y="673722"/>
                </a:lnTo>
                <a:lnTo>
                  <a:pt x="939579" y="680869"/>
                </a:lnTo>
                <a:lnTo>
                  <a:pt x="944602" y="688017"/>
                </a:lnTo>
                <a:lnTo>
                  <a:pt x="949625" y="694635"/>
                </a:lnTo>
                <a:lnTo>
                  <a:pt x="955440" y="701253"/>
                </a:lnTo>
                <a:lnTo>
                  <a:pt x="961256" y="707341"/>
                </a:lnTo>
                <a:lnTo>
                  <a:pt x="967600" y="713429"/>
                </a:lnTo>
                <a:lnTo>
                  <a:pt x="973945" y="718724"/>
                </a:lnTo>
                <a:lnTo>
                  <a:pt x="980818" y="724018"/>
                </a:lnTo>
                <a:lnTo>
                  <a:pt x="987690" y="729312"/>
                </a:lnTo>
                <a:lnTo>
                  <a:pt x="995092" y="733813"/>
                </a:lnTo>
                <a:lnTo>
                  <a:pt x="1002494" y="738048"/>
                </a:lnTo>
                <a:lnTo>
                  <a:pt x="1010160" y="742019"/>
                </a:lnTo>
                <a:lnTo>
                  <a:pt x="1018090" y="745460"/>
                </a:lnTo>
                <a:lnTo>
                  <a:pt x="1026285" y="748901"/>
                </a:lnTo>
                <a:lnTo>
                  <a:pt x="1034215" y="751549"/>
                </a:lnTo>
                <a:lnTo>
                  <a:pt x="1042939" y="754196"/>
                </a:lnTo>
                <a:lnTo>
                  <a:pt x="1051398" y="756049"/>
                </a:lnTo>
                <a:lnTo>
                  <a:pt x="1060385" y="757637"/>
                </a:lnTo>
                <a:lnTo>
                  <a:pt x="1069109" y="758696"/>
                </a:lnTo>
                <a:lnTo>
                  <a:pt x="1078096" y="759225"/>
                </a:lnTo>
                <a:lnTo>
                  <a:pt x="1087348" y="759490"/>
                </a:lnTo>
                <a:lnTo>
                  <a:pt x="1281113" y="759490"/>
                </a:lnTo>
                <a:lnTo>
                  <a:pt x="1280056" y="772196"/>
                </a:lnTo>
                <a:lnTo>
                  <a:pt x="1278205" y="785697"/>
                </a:lnTo>
                <a:lnTo>
                  <a:pt x="1276355" y="799727"/>
                </a:lnTo>
                <a:lnTo>
                  <a:pt x="1273447" y="814551"/>
                </a:lnTo>
                <a:lnTo>
                  <a:pt x="1270011" y="829905"/>
                </a:lnTo>
                <a:lnTo>
                  <a:pt x="1267632" y="837317"/>
                </a:lnTo>
                <a:lnTo>
                  <a:pt x="1265252" y="845258"/>
                </a:lnTo>
                <a:lnTo>
                  <a:pt x="1262873" y="852935"/>
                </a:lnTo>
                <a:lnTo>
                  <a:pt x="1259966" y="861141"/>
                </a:lnTo>
                <a:lnTo>
                  <a:pt x="1257322" y="868818"/>
                </a:lnTo>
                <a:lnTo>
                  <a:pt x="1254150" y="877024"/>
                </a:lnTo>
                <a:lnTo>
                  <a:pt x="1250449" y="884701"/>
                </a:lnTo>
                <a:lnTo>
                  <a:pt x="1246748" y="892642"/>
                </a:lnTo>
                <a:lnTo>
                  <a:pt x="1243048" y="900849"/>
                </a:lnTo>
                <a:lnTo>
                  <a:pt x="1238818" y="908525"/>
                </a:lnTo>
                <a:lnTo>
                  <a:pt x="1234060" y="916467"/>
                </a:lnTo>
                <a:lnTo>
                  <a:pt x="1229566" y="924144"/>
                </a:lnTo>
                <a:lnTo>
                  <a:pt x="1224279" y="931820"/>
                </a:lnTo>
                <a:lnTo>
                  <a:pt x="1218728" y="939497"/>
                </a:lnTo>
                <a:lnTo>
                  <a:pt x="1212912" y="946909"/>
                </a:lnTo>
                <a:lnTo>
                  <a:pt x="1207097" y="954321"/>
                </a:lnTo>
                <a:lnTo>
                  <a:pt x="1200488" y="961469"/>
                </a:lnTo>
                <a:lnTo>
                  <a:pt x="1193615" y="968616"/>
                </a:lnTo>
                <a:lnTo>
                  <a:pt x="1186478" y="975499"/>
                </a:lnTo>
                <a:lnTo>
                  <a:pt x="1179076" y="982381"/>
                </a:lnTo>
                <a:lnTo>
                  <a:pt x="1171146" y="988999"/>
                </a:lnTo>
                <a:lnTo>
                  <a:pt x="1162687" y="995352"/>
                </a:lnTo>
                <a:lnTo>
                  <a:pt x="1266574" y="1543050"/>
                </a:lnTo>
                <a:lnTo>
                  <a:pt x="417763" y="1543050"/>
                </a:lnTo>
                <a:lnTo>
                  <a:pt x="521122" y="995352"/>
                </a:lnTo>
                <a:lnTo>
                  <a:pt x="514513" y="990323"/>
                </a:lnTo>
                <a:lnTo>
                  <a:pt x="508433" y="985558"/>
                </a:lnTo>
                <a:lnTo>
                  <a:pt x="502353" y="980263"/>
                </a:lnTo>
                <a:lnTo>
                  <a:pt x="496538" y="974704"/>
                </a:lnTo>
                <a:lnTo>
                  <a:pt x="491251" y="969675"/>
                </a:lnTo>
                <a:lnTo>
                  <a:pt x="485700" y="964116"/>
                </a:lnTo>
                <a:lnTo>
                  <a:pt x="480677" y="958557"/>
                </a:lnTo>
                <a:lnTo>
                  <a:pt x="475919" y="952733"/>
                </a:lnTo>
                <a:lnTo>
                  <a:pt x="470896" y="946909"/>
                </a:lnTo>
                <a:lnTo>
                  <a:pt x="466667" y="941085"/>
                </a:lnTo>
                <a:lnTo>
                  <a:pt x="462173" y="935526"/>
                </a:lnTo>
                <a:lnTo>
                  <a:pt x="457943" y="929438"/>
                </a:lnTo>
                <a:lnTo>
                  <a:pt x="454242" y="923614"/>
                </a:lnTo>
                <a:lnTo>
                  <a:pt x="450542" y="917526"/>
                </a:lnTo>
                <a:lnTo>
                  <a:pt x="443404" y="905349"/>
                </a:lnTo>
                <a:lnTo>
                  <a:pt x="437060" y="892907"/>
                </a:lnTo>
                <a:lnTo>
                  <a:pt x="431509" y="880730"/>
                </a:lnTo>
                <a:lnTo>
                  <a:pt x="426486" y="868288"/>
                </a:lnTo>
                <a:lnTo>
                  <a:pt x="421992" y="855847"/>
                </a:lnTo>
                <a:lnTo>
                  <a:pt x="418027" y="843670"/>
                </a:lnTo>
                <a:lnTo>
                  <a:pt x="414591" y="832022"/>
                </a:lnTo>
                <a:lnTo>
                  <a:pt x="411683" y="820110"/>
                </a:lnTo>
                <a:lnTo>
                  <a:pt x="409568" y="808463"/>
                </a:lnTo>
                <a:lnTo>
                  <a:pt x="407454" y="797080"/>
                </a:lnTo>
                <a:lnTo>
                  <a:pt x="405603" y="786226"/>
                </a:lnTo>
                <a:lnTo>
                  <a:pt x="404281" y="775638"/>
                </a:lnTo>
                <a:lnTo>
                  <a:pt x="403488" y="765314"/>
                </a:lnTo>
                <a:lnTo>
                  <a:pt x="402431" y="755784"/>
                </a:lnTo>
                <a:lnTo>
                  <a:pt x="401902" y="746784"/>
                </a:lnTo>
                <a:lnTo>
                  <a:pt x="401638" y="730901"/>
                </a:lnTo>
                <a:lnTo>
                  <a:pt x="401638" y="717665"/>
                </a:lnTo>
                <a:lnTo>
                  <a:pt x="402167" y="707606"/>
                </a:lnTo>
                <a:lnTo>
                  <a:pt x="402695" y="699135"/>
                </a:lnTo>
                <a:lnTo>
                  <a:pt x="402695" y="517275"/>
                </a:lnTo>
                <a:lnTo>
                  <a:pt x="407718" y="521246"/>
                </a:lnTo>
                <a:lnTo>
                  <a:pt x="412740" y="525481"/>
                </a:lnTo>
                <a:lnTo>
                  <a:pt x="417763" y="529187"/>
                </a:lnTo>
                <a:lnTo>
                  <a:pt x="423314" y="532628"/>
                </a:lnTo>
                <a:lnTo>
                  <a:pt x="428865" y="535805"/>
                </a:lnTo>
                <a:lnTo>
                  <a:pt x="434417" y="538717"/>
                </a:lnTo>
                <a:lnTo>
                  <a:pt x="439968" y="541629"/>
                </a:lnTo>
                <a:lnTo>
                  <a:pt x="446048" y="544276"/>
                </a:lnTo>
                <a:lnTo>
                  <a:pt x="452128" y="546129"/>
                </a:lnTo>
                <a:lnTo>
                  <a:pt x="458208" y="548247"/>
                </a:lnTo>
                <a:lnTo>
                  <a:pt x="464552" y="549835"/>
                </a:lnTo>
                <a:lnTo>
                  <a:pt x="471161" y="551423"/>
                </a:lnTo>
                <a:lnTo>
                  <a:pt x="477505" y="552217"/>
                </a:lnTo>
                <a:lnTo>
                  <a:pt x="484113" y="553011"/>
                </a:lnTo>
                <a:lnTo>
                  <a:pt x="490986" y="553806"/>
                </a:lnTo>
                <a:lnTo>
                  <a:pt x="497859" y="553806"/>
                </a:lnTo>
                <a:lnTo>
                  <a:pt x="507111" y="553541"/>
                </a:lnTo>
                <a:lnTo>
                  <a:pt x="516363" y="552482"/>
                </a:lnTo>
                <a:lnTo>
                  <a:pt x="525351" y="551158"/>
                </a:lnTo>
                <a:lnTo>
                  <a:pt x="533810" y="549041"/>
                </a:lnTo>
                <a:lnTo>
                  <a:pt x="542534" y="546394"/>
                </a:lnTo>
                <a:lnTo>
                  <a:pt x="550728" y="543482"/>
                </a:lnTo>
                <a:lnTo>
                  <a:pt x="558659" y="540040"/>
                </a:lnTo>
                <a:lnTo>
                  <a:pt x="566589" y="536070"/>
                </a:lnTo>
                <a:lnTo>
                  <a:pt x="573991" y="531569"/>
                </a:lnTo>
                <a:lnTo>
                  <a:pt x="581392" y="526540"/>
                </a:lnTo>
                <a:lnTo>
                  <a:pt x="588265" y="521246"/>
                </a:lnTo>
                <a:lnTo>
                  <a:pt x="594874" y="515422"/>
                </a:lnTo>
                <a:lnTo>
                  <a:pt x="600954" y="509598"/>
                </a:lnTo>
                <a:lnTo>
                  <a:pt x="606769" y="502980"/>
                </a:lnTo>
                <a:lnTo>
                  <a:pt x="612056" y="496097"/>
                </a:lnTo>
                <a:lnTo>
                  <a:pt x="617079" y="488950"/>
                </a:lnTo>
                <a:close/>
                <a:moveTo>
                  <a:pt x="1087362" y="449263"/>
                </a:moveTo>
                <a:lnTo>
                  <a:pt x="1284628" y="449263"/>
                </a:lnTo>
                <a:lnTo>
                  <a:pt x="1291239" y="449528"/>
                </a:lnTo>
                <a:lnTo>
                  <a:pt x="1298378" y="449793"/>
                </a:lnTo>
                <a:lnTo>
                  <a:pt x="1304725" y="450852"/>
                </a:lnTo>
                <a:lnTo>
                  <a:pt x="1311335" y="451912"/>
                </a:lnTo>
                <a:lnTo>
                  <a:pt x="1317682" y="453766"/>
                </a:lnTo>
                <a:lnTo>
                  <a:pt x="1323764" y="455355"/>
                </a:lnTo>
                <a:lnTo>
                  <a:pt x="1329846" y="457473"/>
                </a:lnTo>
                <a:lnTo>
                  <a:pt x="1335927" y="459857"/>
                </a:lnTo>
                <a:lnTo>
                  <a:pt x="1341745" y="462241"/>
                </a:lnTo>
                <a:lnTo>
                  <a:pt x="1347298" y="465154"/>
                </a:lnTo>
                <a:lnTo>
                  <a:pt x="1352851" y="468332"/>
                </a:lnTo>
                <a:lnTo>
                  <a:pt x="1358140" y="472040"/>
                </a:lnTo>
                <a:lnTo>
                  <a:pt x="1363164" y="475748"/>
                </a:lnTo>
                <a:lnTo>
                  <a:pt x="1368452" y="479456"/>
                </a:lnTo>
                <a:lnTo>
                  <a:pt x="1373212" y="483694"/>
                </a:lnTo>
                <a:lnTo>
                  <a:pt x="1377708" y="488196"/>
                </a:lnTo>
                <a:lnTo>
                  <a:pt x="1381938" y="492698"/>
                </a:lnTo>
                <a:lnTo>
                  <a:pt x="1386169" y="497466"/>
                </a:lnTo>
                <a:lnTo>
                  <a:pt x="1390136" y="502233"/>
                </a:lnTo>
                <a:lnTo>
                  <a:pt x="1393573" y="507530"/>
                </a:lnTo>
                <a:lnTo>
                  <a:pt x="1397011" y="513092"/>
                </a:lnTo>
                <a:lnTo>
                  <a:pt x="1400184" y="518389"/>
                </a:lnTo>
                <a:lnTo>
                  <a:pt x="1403093" y="523951"/>
                </a:lnTo>
                <a:lnTo>
                  <a:pt x="1406002" y="530042"/>
                </a:lnTo>
                <a:lnTo>
                  <a:pt x="1408382" y="535869"/>
                </a:lnTo>
                <a:lnTo>
                  <a:pt x="1410233" y="541960"/>
                </a:lnTo>
                <a:lnTo>
                  <a:pt x="1412084" y="548317"/>
                </a:lnTo>
                <a:lnTo>
                  <a:pt x="1413406" y="554673"/>
                </a:lnTo>
                <a:lnTo>
                  <a:pt x="1414728" y="561030"/>
                </a:lnTo>
                <a:lnTo>
                  <a:pt x="1415521" y="567651"/>
                </a:lnTo>
                <a:lnTo>
                  <a:pt x="1416050" y="574272"/>
                </a:lnTo>
                <a:lnTo>
                  <a:pt x="1416050" y="581158"/>
                </a:lnTo>
                <a:lnTo>
                  <a:pt x="1416050" y="588044"/>
                </a:lnTo>
                <a:lnTo>
                  <a:pt x="1415521" y="594665"/>
                </a:lnTo>
                <a:lnTo>
                  <a:pt x="1414728" y="601287"/>
                </a:lnTo>
                <a:lnTo>
                  <a:pt x="1413406" y="607643"/>
                </a:lnTo>
                <a:lnTo>
                  <a:pt x="1412084" y="613999"/>
                </a:lnTo>
                <a:lnTo>
                  <a:pt x="1410233" y="620356"/>
                </a:lnTo>
                <a:lnTo>
                  <a:pt x="1408382" y="626447"/>
                </a:lnTo>
                <a:lnTo>
                  <a:pt x="1406002" y="632539"/>
                </a:lnTo>
                <a:lnTo>
                  <a:pt x="1403093" y="638365"/>
                </a:lnTo>
                <a:lnTo>
                  <a:pt x="1400184" y="643662"/>
                </a:lnTo>
                <a:lnTo>
                  <a:pt x="1397011" y="649489"/>
                </a:lnTo>
                <a:lnTo>
                  <a:pt x="1393573" y="654786"/>
                </a:lnTo>
                <a:lnTo>
                  <a:pt x="1390136" y="660083"/>
                </a:lnTo>
                <a:lnTo>
                  <a:pt x="1386169" y="664850"/>
                </a:lnTo>
                <a:lnTo>
                  <a:pt x="1381938" y="669883"/>
                </a:lnTo>
                <a:lnTo>
                  <a:pt x="1377708" y="674120"/>
                </a:lnTo>
                <a:lnTo>
                  <a:pt x="1373212" y="678887"/>
                </a:lnTo>
                <a:lnTo>
                  <a:pt x="1368452" y="682860"/>
                </a:lnTo>
                <a:lnTo>
                  <a:pt x="1363164" y="686568"/>
                </a:lnTo>
                <a:lnTo>
                  <a:pt x="1358140" y="690276"/>
                </a:lnTo>
                <a:lnTo>
                  <a:pt x="1352851" y="693719"/>
                </a:lnTo>
                <a:lnTo>
                  <a:pt x="1347298" y="696897"/>
                </a:lnTo>
                <a:lnTo>
                  <a:pt x="1341745" y="699811"/>
                </a:lnTo>
                <a:lnTo>
                  <a:pt x="1335927" y="702459"/>
                </a:lnTo>
                <a:lnTo>
                  <a:pt x="1329846" y="704843"/>
                </a:lnTo>
                <a:lnTo>
                  <a:pt x="1323764" y="706961"/>
                </a:lnTo>
                <a:lnTo>
                  <a:pt x="1317682" y="708815"/>
                </a:lnTo>
                <a:lnTo>
                  <a:pt x="1311335" y="710404"/>
                </a:lnTo>
                <a:lnTo>
                  <a:pt x="1304725" y="711464"/>
                </a:lnTo>
                <a:lnTo>
                  <a:pt x="1298378" y="712258"/>
                </a:lnTo>
                <a:lnTo>
                  <a:pt x="1291239" y="712523"/>
                </a:lnTo>
                <a:lnTo>
                  <a:pt x="1284628" y="712788"/>
                </a:lnTo>
                <a:lnTo>
                  <a:pt x="1087362" y="712788"/>
                </a:lnTo>
                <a:lnTo>
                  <a:pt x="1080487" y="712523"/>
                </a:lnTo>
                <a:lnTo>
                  <a:pt x="1073876" y="712258"/>
                </a:lnTo>
                <a:lnTo>
                  <a:pt x="1067530" y="711464"/>
                </a:lnTo>
                <a:lnTo>
                  <a:pt x="1060919" y="710404"/>
                </a:lnTo>
                <a:lnTo>
                  <a:pt x="1054572" y="708815"/>
                </a:lnTo>
                <a:lnTo>
                  <a:pt x="1048491" y="706961"/>
                </a:lnTo>
                <a:lnTo>
                  <a:pt x="1042144" y="704843"/>
                </a:lnTo>
                <a:lnTo>
                  <a:pt x="1036327" y="702459"/>
                </a:lnTo>
                <a:lnTo>
                  <a:pt x="1030509" y="699811"/>
                </a:lnTo>
                <a:lnTo>
                  <a:pt x="1024692" y="696897"/>
                </a:lnTo>
                <a:lnTo>
                  <a:pt x="1019403" y="693719"/>
                </a:lnTo>
                <a:lnTo>
                  <a:pt x="1013850" y="690276"/>
                </a:lnTo>
                <a:lnTo>
                  <a:pt x="1008561" y="686568"/>
                </a:lnTo>
                <a:lnTo>
                  <a:pt x="1003802" y="682860"/>
                </a:lnTo>
                <a:lnTo>
                  <a:pt x="999042" y="678887"/>
                </a:lnTo>
                <a:lnTo>
                  <a:pt x="994547" y="674120"/>
                </a:lnTo>
                <a:lnTo>
                  <a:pt x="990051" y="669883"/>
                </a:lnTo>
                <a:lnTo>
                  <a:pt x="986085" y="664850"/>
                </a:lnTo>
                <a:lnTo>
                  <a:pt x="982118" y="660083"/>
                </a:lnTo>
                <a:lnTo>
                  <a:pt x="978152" y="654786"/>
                </a:lnTo>
                <a:lnTo>
                  <a:pt x="974714" y="649489"/>
                </a:lnTo>
                <a:lnTo>
                  <a:pt x="971541" y="643662"/>
                </a:lnTo>
                <a:lnTo>
                  <a:pt x="968632" y="638365"/>
                </a:lnTo>
                <a:lnTo>
                  <a:pt x="966252" y="632539"/>
                </a:lnTo>
                <a:lnTo>
                  <a:pt x="963872" y="626447"/>
                </a:lnTo>
                <a:lnTo>
                  <a:pt x="961757" y="620356"/>
                </a:lnTo>
                <a:lnTo>
                  <a:pt x="960170" y="613999"/>
                </a:lnTo>
                <a:lnTo>
                  <a:pt x="958584" y="607643"/>
                </a:lnTo>
                <a:lnTo>
                  <a:pt x="957526" y="601287"/>
                </a:lnTo>
                <a:lnTo>
                  <a:pt x="956468" y="594665"/>
                </a:lnTo>
                <a:lnTo>
                  <a:pt x="955940" y="588044"/>
                </a:lnTo>
                <a:lnTo>
                  <a:pt x="955675" y="581158"/>
                </a:lnTo>
                <a:lnTo>
                  <a:pt x="955940" y="574272"/>
                </a:lnTo>
                <a:lnTo>
                  <a:pt x="956468" y="567651"/>
                </a:lnTo>
                <a:lnTo>
                  <a:pt x="957526" y="561030"/>
                </a:lnTo>
                <a:lnTo>
                  <a:pt x="958584" y="554673"/>
                </a:lnTo>
                <a:lnTo>
                  <a:pt x="960170" y="548317"/>
                </a:lnTo>
                <a:lnTo>
                  <a:pt x="961757" y="541960"/>
                </a:lnTo>
                <a:lnTo>
                  <a:pt x="963872" y="535869"/>
                </a:lnTo>
                <a:lnTo>
                  <a:pt x="966252" y="530042"/>
                </a:lnTo>
                <a:lnTo>
                  <a:pt x="968632" y="523951"/>
                </a:lnTo>
                <a:lnTo>
                  <a:pt x="971541" y="518389"/>
                </a:lnTo>
                <a:lnTo>
                  <a:pt x="974714" y="513092"/>
                </a:lnTo>
                <a:lnTo>
                  <a:pt x="978152" y="507530"/>
                </a:lnTo>
                <a:lnTo>
                  <a:pt x="982118" y="502233"/>
                </a:lnTo>
                <a:lnTo>
                  <a:pt x="986085" y="497466"/>
                </a:lnTo>
                <a:lnTo>
                  <a:pt x="990051" y="492698"/>
                </a:lnTo>
                <a:lnTo>
                  <a:pt x="994547" y="488196"/>
                </a:lnTo>
                <a:lnTo>
                  <a:pt x="999042" y="483694"/>
                </a:lnTo>
                <a:lnTo>
                  <a:pt x="1003802" y="479456"/>
                </a:lnTo>
                <a:lnTo>
                  <a:pt x="1008561" y="475748"/>
                </a:lnTo>
                <a:lnTo>
                  <a:pt x="1013850" y="472040"/>
                </a:lnTo>
                <a:lnTo>
                  <a:pt x="1019403" y="468332"/>
                </a:lnTo>
                <a:lnTo>
                  <a:pt x="1024692" y="465154"/>
                </a:lnTo>
                <a:lnTo>
                  <a:pt x="1030509" y="462241"/>
                </a:lnTo>
                <a:lnTo>
                  <a:pt x="1036327" y="459857"/>
                </a:lnTo>
                <a:lnTo>
                  <a:pt x="1042144" y="457473"/>
                </a:lnTo>
                <a:lnTo>
                  <a:pt x="1048491" y="455355"/>
                </a:lnTo>
                <a:lnTo>
                  <a:pt x="1054572" y="453766"/>
                </a:lnTo>
                <a:lnTo>
                  <a:pt x="1060919" y="451912"/>
                </a:lnTo>
                <a:lnTo>
                  <a:pt x="1067530" y="450852"/>
                </a:lnTo>
                <a:lnTo>
                  <a:pt x="1073876" y="449793"/>
                </a:lnTo>
                <a:lnTo>
                  <a:pt x="1080487" y="449528"/>
                </a:lnTo>
                <a:lnTo>
                  <a:pt x="1087362" y="449263"/>
                </a:lnTo>
                <a:close/>
                <a:moveTo>
                  <a:pt x="1514740" y="425450"/>
                </a:moveTo>
                <a:lnTo>
                  <a:pt x="1519238" y="425450"/>
                </a:lnTo>
                <a:lnTo>
                  <a:pt x="1525058" y="425450"/>
                </a:lnTo>
                <a:lnTo>
                  <a:pt x="1532467" y="425981"/>
                </a:lnTo>
                <a:lnTo>
                  <a:pt x="1541727" y="426779"/>
                </a:lnTo>
                <a:lnTo>
                  <a:pt x="1552575" y="428107"/>
                </a:lnTo>
                <a:lnTo>
                  <a:pt x="1564217" y="429968"/>
                </a:lnTo>
                <a:lnTo>
                  <a:pt x="1577182" y="432625"/>
                </a:lnTo>
                <a:lnTo>
                  <a:pt x="1590675" y="435814"/>
                </a:lnTo>
                <a:lnTo>
                  <a:pt x="1597554" y="437940"/>
                </a:lnTo>
                <a:lnTo>
                  <a:pt x="1604434" y="439801"/>
                </a:lnTo>
                <a:lnTo>
                  <a:pt x="1611842" y="442458"/>
                </a:lnTo>
                <a:lnTo>
                  <a:pt x="1618986" y="445116"/>
                </a:lnTo>
                <a:lnTo>
                  <a:pt x="1625865" y="448305"/>
                </a:lnTo>
                <a:lnTo>
                  <a:pt x="1633009" y="451494"/>
                </a:lnTo>
                <a:lnTo>
                  <a:pt x="1640417" y="454949"/>
                </a:lnTo>
                <a:lnTo>
                  <a:pt x="1647296" y="458670"/>
                </a:lnTo>
                <a:lnTo>
                  <a:pt x="1654175" y="463188"/>
                </a:lnTo>
                <a:lnTo>
                  <a:pt x="1661055" y="467706"/>
                </a:lnTo>
                <a:lnTo>
                  <a:pt x="1667934" y="472489"/>
                </a:lnTo>
                <a:lnTo>
                  <a:pt x="1674284" y="477804"/>
                </a:lnTo>
                <a:lnTo>
                  <a:pt x="1680634" y="483385"/>
                </a:lnTo>
                <a:lnTo>
                  <a:pt x="1686190" y="489498"/>
                </a:lnTo>
                <a:lnTo>
                  <a:pt x="1692011" y="495610"/>
                </a:lnTo>
                <a:lnTo>
                  <a:pt x="1697303" y="502254"/>
                </a:lnTo>
                <a:lnTo>
                  <a:pt x="1702330" y="508898"/>
                </a:lnTo>
                <a:lnTo>
                  <a:pt x="1706828" y="516073"/>
                </a:lnTo>
                <a:lnTo>
                  <a:pt x="1710796" y="523249"/>
                </a:lnTo>
                <a:lnTo>
                  <a:pt x="1714501" y="530158"/>
                </a:lnTo>
                <a:lnTo>
                  <a:pt x="1718205" y="537334"/>
                </a:lnTo>
                <a:lnTo>
                  <a:pt x="1721380" y="545041"/>
                </a:lnTo>
                <a:lnTo>
                  <a:pt x="1724290" y="552216"/>
                </a:lnTo>
                <a:lnTo>
                  <a:pt x="1726671" y="559392"/>
                </a:lnTo>
                <a:lnTo>
                  <a:pt x="1729053" y="566833"/>
                </a:lnTo>
                <a:lnTo>
                  <a:pt x="1731169" y="574274"/>
                </a:lnTo>
                <a:lnTo>
                  <a:pt x="1733021" y="581184"/>
                </a:lnTo>
                <a:lnTo>
                  <a:pt x="1734609" y="588625"/>
                </a:lnTo>
                <a:lnTo>
                  <a:pt x="1737255" y="602179"/>
                </a:lnTo>
                <a:lnTo>
                  <a:pt x="1739107" y="615201"/>
                </a:lnTo>
                <a:lnTo>
                  <a:pt x="1740430" y="627160"/>
                </a:lnTo>
                <a:lnTo>
                  <a:pt x="1740959" y="637790"/>
                </a:lnTo>
                <a:lnTo>
                  <a:pt x="1741224" y="647092"/>
                </a:lnTo>
                <a:lnTo>
                  <a:pt x="1741488" y="654799"/>
                </a:lnTo>
                <a:lnTo>
                  <a:pt x="1741224" y="660645"/>
                </a:lnTo>
                <a:lnTo>
                  <a:pt x="1741224" y="665163"/>
                </a:lnTo>
                <a:lnTo>
                  <a:pt x="1736196" y="665163"/>
                </a:lnTo>
                <a:lnTo>
                  <a:pt x="1730640" y="665163"/>
                </a:lnTo>
                <a:lnTo>
                  <a:pt x="1722967" y="664632"/>
                </a:lnTo>
                <a:lnTo>
                  <a:pt x="1713707" y="663834"/>
                </a:lnTo>
                <a:lnTo>
                  <a:pt x="1703123" y="662506"/>
                </a:lnTo>
                <a:lnTo>
                  <a:pt x="1691217" y="660645"/>
                </a:lnTo>
                <a:lnTo>
                  <a:pt x="1678517" y="658253"/>
                </a:lnTo>
                <a:lnTo>
                  <a:pt x="1665023" y="654799"/>
                </a:lnTo>
                <a:lnTo>
                  <a:pt x="1657880" y="652673"/>
                </a:lnTo>
                <a:lnTo>
                  <a:pt x="1651000" y="650546"/>
                </a:lnTo>
                <a:lnTo>
                  <a:pt x="1643857" y="648155"/>
                </a:lnTo>
                <a:lnTo>
                  <a:pt x="1636713" y="645497"/>
                </a:lnTo>
                <a:lnTo>
                  <a:pt x="1629569" y="642574"/>
                </a:lnTo>
                <a:lnTo>
                  <a:pt x="1622425" y="639119"/>
                </a:lnTo>
                <a:lnTo>
                  <a:pt x="1615282" y="635664"/>
                </a:lnTo>
                <a:lnTo>
                  <a:pt x="1608402" y="631678"/>
                </a:lnTo>
                <a:lnTo>
                  <a:pt x="1601259" y="627426"/>
                </a:lnTo>
                <a:lnTo>
                  <a:pt x="1594379" y="623173"/>
                </a:lnTo>
                <a:lnTo>
                  <a:pt x="1587765" y="618124"/>
                </a:lnTo>
                <a:lnTo>
                  <a:pt x="1581415" y="612809"/>
                </a:lnTo>
                <a:lnTo>
                  <a:pt x="1575065" y="607228"/>
                </a:lnTo>
                <a:lnTo>
                  <a:pt x="1568979" y="601381"/>
                </a:lnTo>
                <a:lnTo>
                  <a:pt x="1563423" y="595003"/>
                </a:lnTo>
                <a:lnTo>
                  <a:pt x="1558396" y="588359"/>
                </a:lnTo>
                <a:lnTo>
                  <a:pt x="1553369" y="581450"/>
                </a:lnTo>
                <a:lnTo>
                  <a:pt x="1548606" y="574540"/>
                </a:lnTo>
                <a:lnTo>
                  <a:pt x="1544638" y="567630"/>
                </a:lnTo>
                <a:lnTo>
                  <a:pt x="1540934" y="560455"/>
                </a:lnTo>
                <a:lnTo>
                  <a:pt x="1537494" y="553014"/>
                </a:lnTo>
                <a:lnTo>
                  <a:pt x="1534319" y="545838"/>
                </a:lnTo>
                <a:lnTo>
                  <a:pt x="1531408" y="538397"/>
                </a:lnTo>
                <a:lnTo>
                  <a:pt x="1528763" y="530956"/>
                </a:lnTo>
                <a:lnTo>
                  <a:pt x="1526381" y="523780"/>
                </a:lnTo>
                <a:lnTo>
                  <a:pt x="1524529" y="516605"/>
                </a:lnTo>
                <a:lnTo>
                  <a:pt x="1522413" y="509164"/>
                </a:lnTo>
                <a:lnTo>
                  <a:pt x="1521090" y="501988"/>
                </a:lnTo>
                <a:lnTo>
                  <a:pt x="1518444" y="488435"/>
                </a:lnTo>
                <a:lnTo>
                  <a:pt x="1516592" y="475412"/>
                </a:lnTo>
                <a:lnTo>
                  <a:pt x="1515269" y="463453"/>
                </a:lnTo>
                <a:lnTo>
                  <a:pt x="1514740" y="452557"/>
                </a:lnTo>
                <a:lnTo>
                  <a:pt x="1514475" y="443256"/>
                </a:lnTo>
                <a:lnTo>
                  <a:pt x="1514475" y="435814"/>
                </a:lnTo>
                <a:lnTo>
                  <a:pt x="1514475" y="429968"/>
                </a:lnTo>
                <a:lnTo>
                  <a:pt x="1514740" y="425450"/>
                </a:lnTo>
                <a:close/>
                <a:moveTo>
                  <a:pt x="1751277" y="388938"/>
                </a:moveTo>
                <a:lnTo>
                  <a:pt x="1756299" y="389203"/>
                </a:lnTo>
                <a:lnTo>
                  <a:pt x="1761848" y="389203"/>
                </a:lnTo>
                <a:lnTo>
                  <a:pt x="1769512" y="389734"/>
                </a:lnTo>
                <a:lnTo>
                  <a:pt x="1778498" y="390796"/>
                </a:lnTo>
                <a:lnTo>
                  <a:pt x="1789069" y="391858"/>
                </a:lnTo>
                <a:lnTo>
                  <a:pt x="1800961" y="393982"/>
                </a:lnTo>
                <a:lnTo>
                  <a:pt x="1813647" y="396105"/>
                </a:lnTo>
                <a:lnTo>
                  <a:pt x="1827389" y="399556"/>
                </a:lnTo>
                <a:lnTo>
                  <a:pt x="1834260" y="401680"/>
                </a:lnTo>
                <a:lnTo>
                  <a:pt x="1841395" y="403804"/>
                </a:lnTo>
                <a:lnTo>
                  <a:pt x="1848267" y="406458"/>
                </a:lnTo>
                <a:lnTo>
                  <a:pt x="1855666" y="408848"/>
                </a:lnTo>
                <a:lnTo>
                  <a:pt x="1862802" y="411768"/>
                </a:lnTo>
                <a:lnTo>
                  <a:pt x="1869937" y="415219"/>
                </a:lnTo>
                <a:lnTo>
                  <a:pt x="1876808" y="418935"/>
                </a:lnTo>
                <a:lnTo>
                  <a:pt x="1884208" y="422652"/>
                </a:lnTo>
                <a:lnTo>
                  <a:pt x="1891079" y="426899"/>
                </a:lnTo>
                <a:lnTo>
                  <a:pt x="1897686" y="431146"/>
                </a:lnTo>
                <a:lnTo>
                  <a:pt x="1904293" y="436190"/>
                </a:lnTo>
                <a:lnTo>
                  <a:pt x="1910900" y="441500"/>
                </a:lnTo>
                <a:lnTo>
                  <a:pt x="1916978" y="447340"/>
                </a:lnTo>
                <a:lnTo>
                  <a:pt x="1923057" y="452915"/>
                </a:lnTo>
                <a:lnTo>
                  <a:pt x="1928607" y="459286"/>
                </a:lnTo>
                <a:lnTo>
                  <a:pt x="1934156" y="466188"/>
                </a:lnTo>
                <a:lnTo>
                  <a:pt x="1938913" y="472824"/>
                </a:lnTo>
                <a:lnTo>
                  <a:pt x="1943406" y="479726"/>
                </a:lnTo>
                <a:lnTo>
                  <a:pt x="1947370" y="486628"/>
                </a:lnTo>
                <a:lnTo>
                  <a:pt x="1951334" y="493796"/>
                </a:lnTo>
                <a:lnTo>
                  <a:pt x="1954770" y="501229"/>
                </a:lnTo>
                <a:lnTo>
                  <a:pt x="1957941" y="508396"/>
                </a:lnTo>
                <a:lnTo>
                  <a:pt x="1960848" y="515829"/>
                </a:lnTo>
                <a:lnTo>
                  <a:pt x="1963491" y="523262"/>
                </a:lnTo>
                <a:lnTo>
                  <a:pt x="1965869" y="530430"/>
                </a:lnTo>
                <a:lnTo>
                  <a:pt x="1967984" y="537597"/>
                </a:lnTo>
                <a:lnTo>
                  <a:pt x="1969569" y="545030"/>
                </a:lnTo>
                <a:lnTo>
                  <a:pt x="1971419" y="551932"/>
                </a:lnTo>
                <a:lnTo>
                  <a:pt x="1973798" y="565736"/>
                </a:lnTo>
                <a:lnTo>
                  <a:pt x="1975648" y="578479"/>
                </a:lnTo>
                <a:lnTo>
                  <a:pt x="1976705" y="590690"/>
                </a:lnTo>
                <a:lnTo>
                  <a:pt x="1977762" y="601308"/>
                </a:lnTo>
                <a:lnTo>
                  <a:pt x="1978026" y="610600"/>
                </a:lnTo>
                <a:lnTo>
                  <a:pt x="1978026" y="618298"/>
                </a:lnTo>
                <a:lnTo>
                  <a:pt x="1978026" y="623873"/>
                </a:lnTo>
                <a:lnTo>
                  <a:pt x="1977762" y="628651"/>
                </a:lnTo>
                <a:lnTo>
                  <a:pt x="1972741" y="628651"/>
                </a:lnTo>
                <a:lnTo>
                  <a:pt x="1966927" y="628386"/>
                </a:lnTo>
                <a:lnTo>
                  <a:pt x="1959527" y="628120"/>
                </a:lnTo>
                <a:lnTo>
                  <a:pt x="1950277" y="627324"/>
                </a:lnTo>
                <a:lnTo>
                  <a:pt x="1939970" y="625731"/>
                </a:lnTo>
                <a:lnTo>
                  <a:pt x="1928078" y="624138"/>
                </a:lnTo>
                <a:lnTo>
                  <a:pt x="1915393" y="621484"/>
                </a:lnTo>
                <a:lnTo>
                  <a:pt x="1901650" y="618298"/>
                </a:lnTo>
                <a:lnTo>
                  <a:pt x="1894779" y="616174"/>
                </a:lnTo>
                <a:lnTo>
                  <a:pt x="1887644" y="614051"/>
                </a:lnTo>
                <a:lnTo>
                  <a:pt x="1880773" y="611662"/>
                </a:lnTo>
                <a:lnTo>
                  <a:pt x="1873373" y="609007"/>
                </a:lnTo>
                <a:lnTo>
                  <a:pt x="1866237" y="605821"/>
                </a:lnTo>
                <a:lnTo>
                  <a:pt x="1859102" y="602636"/>
                </a:lnTo>
                <a:lnTo>
                  <a:pt x="1851967" y="599185"/>
                </a:lnTo>
                <a:lnTo>
                  <a:pt x="1844831" y="595203"/>
                </a:lnTo>
                <a:lnTo>
                  <a:pt x="1837960" y="590955"/>
                </a:lnTo>
                <a:lnTo>
                  <a:pt x="1831353" y="586443"/>
                </a:lnTo>
                <a:lnTo>
                  <a:pt x="1824746" y="581399"/>
                </a:lnTo>
                <a:lnTo>
                  <a:pt x="1818139" y="576355"/>
                </a:lnTo>
                <a:lnTo>
                  <a:pt x="1812061" y="570780"/>
                </a:lnTo>
                <a:lnTo>
                  <a:pt x="1805983" y="564675"/>
                </a:lnTo>
                <a:lnTo>
                  <a:pt x="1800168" y="558303"/>
                </a:lnTo>
                <a:lnTo>
                  <a:pt x="1794883" y="551932"/>
                </a:lnTo>
                <a:lnTo>
                  <a:pt x="1790126" y="545296"/>
                </a:lnTo>
                <a:lnTo>
                  <a:pt x="1785633" y="538394"/>
                </a:lnTo>
                <a:lnTo>
                  <a:pt x="1781405" y="530961"/>
                </a:lnTo>
                <a:lnTo>
                  <a:pt x="1777705" y="524059"/>
                </a:lnTo>
                <a:lnTo>
                  <a:pt x="1774269" y="516891"/>
                </a:lnTo>
                <a:lnTo>
                  <a:pt x="1771098" y="509193"/>
                </a:lnTo>
                <a:lnTo>
                  <a:pt x="1768191" y="502025"/>
                </a:lnTo>
                <a:lnTo>
                  <a:pt x="1765548" y="494858"/>
                </a:lnTo>
                <a:lnTo>
                  <a:pt x="1763170" y="487159"/>
                </a:lnTo>
                <a:lnTo>
                  <a:pt x="1761056" y="479992"/>
                </a:lnTo>
                <a:lnTo>
                  <a:pt x="1759470" y="472824"/>
                </a:lnTo>
                <a:lnTo>
                  <a:pt x="1757620" y="465657"/>
                </a:lnTo>
                <a:lnTo>
                  <a:pt x="1754977" y="452118"/>
                </a:lnTo>
                <a:lnTo>
                  <a:pt x="1753392" y="439110"/>
                </a:lnTo>
                <a:lnTo>
                  <a:pt x="1752335" y="427165"/>
                </a:lnTo>
                <a:lnTo>
                  <a:pt x="1751277" y="416546"/>
                </a:lnTo>
                <a:lnTo>
                  <a:pt x="1751013" y="407255"/>
                </a:lnTo>
                <a:lnTo>
                  <a:pt x="1751013" y="399556"/>
                </a:lnTo>
                <a:lnTo>
                  <a:pt x="1751013" y="393982"/>
                </a:lnTo>
                <a:lnTo>
                  <a:pt x="1751277" y="388938"/>
                </a:lnTo>
                <a:close/>
                <a:moveTo>
                  <a:pt x="1336675" y="350838"/>
                </a:moveTo>
                <a:lnTo>
                  <a:pt x="1356533" y="350838"/>
                </a:lnTo>
                <a:lnTo>
                  <a:pt x="1701800" y="350838"/>
                </a:lnTo>
                <a:lnTo>
                  <a:pt x="1701800" y="398463"/>
                </a:lnTo>
                <a:lnTo>
                  <a:pt x="1356533" y="398463"/>
                </a:lnTo>
                <a:lnTo>
                  <a:pt x="1336675" y="398463"/>
                </a:lnTo>
                <a:lnTo>
                  <a:pt x="1336675" y="350838"/>
                </a:lnTo>
                <a:close/>
                <a:moveTo>
                  <a:pt x="0" y="350838"/>
                </a:moveTo>
                <a:lnTo>
                  <a:pt x="342900" y="350838"/>
                </a:lnTo>
                <a:lnTo>
                  <a:pt x="342900" y="398463"/>
                </a:lnTo>
                <a:lnTo>
                  <a:pt x="0" y="398463"/>
                </a:lnTo>
                <a:lnTo>
                  <a:pt x="0" y="350838"/>
                </a:lnTo>
                <a:close/>
                <a:moveTo>
                  <a:pt x="1972741" y="120650"/>
                </a:moveTo>
                <a:lnTo>
                  <a:pt x="1977762" y="120650"/>
                </a:lnTo>
                <a:lnTo>
                  <a:pt x="1978026" y="125688"/>
                </a:lnTo>
                <a:lnTo>
                  <a:pt x="1978026" y="131257"/>
                </a:lnTo>
                <a:lnTo>
                  <a:pt x="1978026" y="138947"/>
                </a:lnTo>
                <a:lnTo>
                  <a:pt x="1977762" y="148227"/>
                </a:lnTo>
                <a:lnTo>
                  <a:pt x="1976705" y="158834"/>
                </a:lnTo>
                <a:lnTo>
                  <a:pt x="1975648" y="170767"/>
                </a:lnTo>
                <a:lnTo>
                  <a:pt x="1973798" y="183495"/>
                </a:lnTo>
                <a:lnTo>
                  <a:pt x="1971419" y="197549"/>
                </a:lnTo>
                <a:lnTo>
                  <a:pt x="1969569" y="204443"/>
                </a:lnTo>
                <a:lnTo>
                  <a:pt x="1967984" y="211603"/>
                </a:lnTo>
                <a:lnTo>
                  <a:pt x="1965869" y="219028"/>
                </a:lnTo>
                <a:lnTo>
                  <a:pt x="1963491" y="226187"/>
                </a:lnTo>
                <a:lnTo>
                  <a:pt x="1960848" y="233612"/>
                </a:lnTo>
                <a:lnTo>
                  <a:pt x="1957941" y="241037"/>
                </a:lnTo>
                <a:lnTo>
                  <a:pt x="1954770" y="248196"/>
                </a:lnTo>
                <a:lnTo>
                  <a:pt x="1951334" y="255356"/>
                </a:lnTo>
                <a:lnTo>
                  <a:pt x="1947370" y="262781"/>
                </a:lnTo>
                <a:lnTo>
                  <a:pt x="1943406" y="269675"/>
                </a:lnTo>
                <a:lnTo>
                  <a:pt x="1938913" y="276569"/>
                </a:lnTo>
                <a:lnTo>
                  <a:pt x="1934156" y="283464"/>
                </a:lnTo>
                <a:lnTo>
                  <a:pt x="1928607" y="289828"/>
                </a:lnTo>
                <a:lnTo>
                  <a:pt x="1923057" y="296192"/>
                </a:lnTo>
                <a:lnTo>
                  <a:pt x="1916978" y="302291"/>
                </a:lnTo>
                <a:lnTo>
                  <a:pt x="1910900" y="307859"/>
                </a:lnTo>
                <a:lnTo>
                  <a:pt x="1904293" y="313163"/>
                </a:lnTo>
                <a:lnTo>
                  <a:pt x="1897686" y="317936"/>
                </a:lnTo>
                <a:lnTo>
                  <a:pt x="1891079" y="322709"/>
                </a:lnTo>
                <a:lnTo>
                  <a:pt x="1884208" y="326686"/>
                </a:lnTo>
                <a:lnTo>
                  <a:pt x="1876808" y="330399"/>
                </a:lnTo>
                <a:lnTo>
                  <a:pt x="1869937" y="334111"/>
                </a:lnTo>
                <a:lnTo>
                  <a:pt x="1862802" y="337293"/>
                </a:lnTo>
                <a:lnTo>
                  <a:pt x="1855666" y="340210"/>
                </a:lnTo>
                <a:lnTo>
                  <a:pt x="1848267" y="343127"/>
                </a:lnTo>
                <a:lnTo>
                  <a:pt x="1841395" y="345513"/>
                </a:lnTo>
                <a:lnTo>
                  <a:pt x="1834260" y="347900"/>
                </a:lnTo>
                <a:lnTo>
                  <a:pt x="1827389" y="349491"/>
                </a:lnTo>
                <a:lnTo>
                  <a:pt x="1813647" y="352938"/>
                </a:lnTo>
                <a:lnTo>
                  <a:pt x="1800961" y="355590"/>
                </a:lnTo>
                <a:lnTo>
                  <a:pt x="1789069" y="357446"/>
                </a:lnTo>
                <a:lnTo>
                  <a:pt x="1778498" y="358507"/>
                </a:lnTo>
                <a:lnTo>
                  <a:pt x="1769512" y="359302"/>
                </a:lnTo>
                <a:lnTo>
                  <a:pt x="1761848" y="360098"/>
                </a:lnTo>
                <a:lnTo>
                  <a:pt x="1756299" y="360363"/>
                </a:lnTo>
                <a:lnTo>
                  <a:pt x="1751277" y="360363"/>
                </a:lnTo>
                <a:lnTo>
                  <a:pt x="1751013" y="355325"/>
                </a:lnTo>
                <a:lnTo>
                  <a:pt x="1751013" y="349491"/>
                </a:lnTo>
                <a:lnTo>
                  <a:pt x="1751013" y="342066"/>
                </a:lnTo>
                <a:lnTo>
                  <a:pt x="1751277" y="332785"/>
                </a:lnTo>
                <a:lnTo>
                  <a:pt x="1752335" y="321913"/>
                </a:lnTo>
                <a:lnTo>
                  <a:pt x="1753392" y="310246"/>
                </a:lnTo>
                <a:lnTo>
                  <a:pt x="1754977" y="297253"/>
                </a:lnTo>
                <a:lnTo>
                  <a:pt x="1757620" y="283464"/>
                </a:lnTo>
                <a:lnTo>
                  <a:pt x="1759470" y="276569"/>
                </a:lnTo>
                <a:lnTo>
                  <a:pt x="1761056" y="269410"/>
                </a:lnTo>
                <a:lnTo>
                  <a:pt x="1763170" y="261985"/>
                </a:lnTo>
                <a:lnTo>
                  <a:pt x="1765548" y="254826"/>
                </a:lnTo>
                <a:lnTo>
                  <a:pt x="1768191" y="247401"/>
                </a:lnTo>
                <a:lnTo>
                  <a:pt x="1771098" y="239976"/>
                </a:lnTo>
                <a:lnTo>
                  <a:pt x="1774269" y="232816"/>
                </a:lnTo>
                <a:lnTo>
                  <a:pt x="1777705" y="225657"/>
                </a:lnTo>
                <a:lnTo>
                  <a:pt x="1781405" y="218232"/>
                </a:lnTo>
                <a:lnTo>
                  <a:pt x="1785633" y="211338"/>
                </a:lnTo>
                <a:lnTo>
                  <a:pt x="1790126" y="204443"/>
                </a:lnTo>
                <a:lnTo>
                  <a:pt x="1794883" y="197549"/>
                </a:lnTo>
                <a:lnTo>
                  <a:pt x="1800168" y="191185"/>
                </a:lnTo>
                <a:lnTo>
                  <a:pt x="1805983" y="184821"/>
                </a:lnTo>
                <a:lnTo>
                  <a:pt x="1812061" y="178722"/>
                </a:lnTo>
                <a:lnTo>
                  <a:pt x="1818139" y="173153"/>
                </a:lnTo>
                <a:lnTo>
                  <a:pt x="1824746" y="167850"/>
                </a:lnTo>
                <a:lnTo>
                  <a:pt x="1831353" y="163077"/>
                </a:lnTo>
                <a:lnTo>
                  <a:pt x="1837960" y="158304"/>
                </a:lnTo>
                <a:lnTo>
                  <a:pt x="1844831" y="154326"/>
                </a:lnTo>
                <a:lnTo>
                  <a:pt x="1851967" y="150349"/>
                </a:lnTo>
                <a:lnTo>
                  <a:pt x="1859102" y="146902"/>
                </a:lnTo>
                <a:lnTo>
                  <a:pt x="1866237" y="143720"/>
                </a:lnTo>
                <a:lnTo>
                  <a:pt x="1873373" y="140803"/>
                </a:lnTo>
                <a:lnTo>
                  <a:pt x="1880773" y="137886"/>
                </a:lnTo>
                <a:lnTo>
                  <a:pt x="1887644" y="135499"/>
                </a:lnTo>
                <a:lnTo>
                  <a:pt x="1894779" y="133113"/>
                </a:lnTo>
                <a:lnTo>
                  <a:pt x="1901650" y="131257"/>
                </a:lnTo>
                <a:lnTo>
                  <a:pt x="1915393" y="128075"/>
                </a:lnTo>
                <a:lnTo>
                  <a:pt x="1928078" y="125423"/>
                </a:lnTo>
                <a:lnTo>
                  <a:pt x="1939970" y="123567"/>
                </a:lnTo>
                <a:lnTo>
                  <a:pt x="1950277" y="122241"/>
                </a:lnTo>
                <a:lnTo>
                  <a:pt x="1959527" y="121180"/>
                </a:lnTo>
                <a:lnTo>
                  <a:pt x="1966927" y="120915"/>
                </a:lnTo>
                <a:lnTo>
                  <a:pt x="1972741" y="120650"/>
                </a:lnTo>
                <a:close/>
                <a:moveTo>
                  <a:pt x="492780" y="103188"/>
                </a:moveTo>
                <a:lnTo>
                  <a:pt x="497814" y="103188"/>
                </a:lnTo>
                <a:lnTo>
                  <a:pt x="502583" y="103188"/>
                </a:lnTo>
                <a:lnTo>
                  <a:pt x="507617" y="103452"/>
                </a:lnTo>
                <a:lnTo>
                  <a:pt x="512122" y="104246"/>
                </a:lnTo>
                <a:lnTo>
                  <a:pt x="517156" y="105039"/>
                </a:lnTo>
                <a:lnTo>
                  <a:pt x="521660" y="106096"/>
                </a:lnTo>
                <a:lnTo>
                  <a:pt x="526429" y="107683"/>
                </a:lnTo>
                <a:lnTo>
                  <a:pt x="530668" y="109005"/>
                </a:lnTo>
                <a:lnTo>
                  <a:pt x="535172" y="110856"/>
                </a:lnTo>
                <a:lnTo>
                  <a:pt x="539411" y="112442"/>
                </a:lnTo>
                <a:lnTo>
                  <a:pt x="543386" y="114822"/>
                </a:lnTo>
                <a:lnTo>
                  <a:pt x="547625" y="117202"/>
                </a:lnTo>
                <a:lnTo>
                  <a:pt x="551599" y="119317"/>
                </a:lnTo>
                <a:lnTo>
                  <a:pt x="555308" y="122225"/>
                </a:lnTo>
                <a:lnTo>
                  <a:pt x="558753" y="125134"/>
                </a:lnTo>
                <a:lnTo>
                  <a:pt x="562197" y="128042"/>
                </a:lnTo>
                <a:lnTo>
                  <a:pt x="565906" y="131215"/>
                </a:lnTo>
                <a:lnTo>
                  <a:pt x="569086" y="134653"/>
                </a:lnTo>
                <a:lnTo>
                  <a:pt x="571735" y="138090"/>
                </a:lnTo>
                <a:lnTo>
                  <a:pt x="574650" y="141792"/>
                </a:lnTo>
                <a:lnTo>
                  <a:pt x="577299" y="145494"/>
                </a:lnTo>
                <a:lnTo>
                  <a:pt x="579949" y="149460"/>
                </a:lnTo>
                <a:lnTo>
                  <a:pt x="582333" y="153426"/>
                </a:lnTo>
                <a:lnTo>
                  <a:pt x="584188" y="157657"/>
                </a:lnTo>
                <a:lnTo>
                  <a:pt x="586307" y="161887"/>
                </a:lnTo>
                <a:lnTo>
                  <a:pt x="588162" y="166118"/>
                </a:lnTo>
                <a:lnTo>
                  <a:pt x="589487" y="170613"/>
                </a:lnTo>
                <a:lnTo>
                  <a:pt x="591076" y="175108"/>
                </a:lnTo>
                <a:lnTo>
                  <a:pt x="592136" y="179867"/>
                </a:lnTo>
                <a:lnTo>
                  <a:pt x="592666" y="184626"/>
                </a:lnTo>
                <a:lnTo>
                  <a:pt x="593461" y="189386"/>
                </a:lnTo>
                <a:lnTo>
                  <a:pt x="593726" y="194145"/>
                </a:lnTo>
                <a:lnTo>
                  <a:pt x="593726" y="199169"/>
                </a:lnTo>
                <a:lnTo>
                  <a:pt x="593726" y="412020"/>
                </a:lnTo>
                <a:lnTo>
                  <a:pt x="593726" y="417044"/>
                </a:lnTo>
                <a:lnTo>
                  <a:pt x="593461" y="421803"/>
                </a:lnTo>
                <a:lnTo>
                  <a:pt x="592666" y="426562"/>
                </a:lnTo>
                <a:lnTo>
                  <a:pt x="592136" y="431322"/>
                </a:lnTo>
                <a:lnTo>
                  <a:pt x="591076" y="436081"/>
                </a:lnTo>
                <a:lnTo>
                  <a:pt x="589487" y="440312"/>
                </a:lnTo>
                <a:lnTo>
                  <a:pt x="588162" y="445071"/>
                </a:lnTo>
                <a:lnTo>
                  <a:pt x="586307" y="449302"/>
                </a:lnTo>
                <a:lnTo>
                  <a:pt x="584188" y="453533"/>
                </a:lnTo>
                <a:lnTo>
                  <a:pt x="582333" y="457763"/>
                </a:lnTo>
                <a:lnTo>
                  <a:pt x="579949" y="461729"/>
                </a:lnTo>
                <a:lnTo>
                  <a:pt x="577299" y="465431"/>
                </a:lnTo>
                <a:lnTo>
                  <a:pt x="574650" y="469133"/>
                </a:lnTo>
                <a:lnTo>
                  <a:pt x="571735" y="473099"/>
                </a:lnTo>
                <a:lnTo>
                  <a:pt x="569086" y="476536"/>
                </a:lnTo>
                <a:lnTo>
                  <a:pt x="565906" y="479974"/>
                </a:lnTo>
                <a:lnTo>
                  <a:pt x="562197" y="483147"/>
                </a:lnTo>
                <a:lnTo>
                  <a:pt x="558753" y="486055"/>
                </a:lnTo>
                <a:lnTo>
                  <a:pt x="555308" y="488964"/>
                </a:lnTo>
                <a:lnTo>
                  <a:pt x="551599" y="491343"/>
                </a:lnTo>
                <a:lnTo>
                  <a:pt x="547625" y="493987"/>
                </a:lnTo>
                <a:lnTo>
                  <a:pt x="543386" y="496367"/>
                </a:lnTo>
                <a:lnTo>
                  <a:pt x="539411" y="498482"/>
                </a:lnTo>
                <a:lnTo>
                  <a:pt x="535172" y="500333"/>
                </a:lnTo>
                <a:lnTo>
                  <a:pt x="530668" y="502184"/>
                </a:lnTo>
                <a:lnTo>
                  <a:pt x="526429" y="503506"/>
                </a:lnTo>
                <a:lnTo>
                  <a:pt x="521660" y="504828"/>
                </a:lnTo>
                <a:lnTo>
                  <a:pt x="517156" y="505886"/>
                </a:lnTo>
                <a:lnTo>
                  <a:pt x="512122" y="506679"/>
                </a:lnTo>
                <a:lnTo>
                  <a:pt x="507617" y="507472"/>
                </a:lnTo>
                <a:lnTo>
                  <a:pt x="502583" y="508001"/>
                </a:lnTo>
                <a:lnTo>
                  <a:pt x="497814" y="508001"/>
                </a:lnTo>
                <a:lnTo>
                  <a:pt x="492780" y="508001"/>
                </a:lnTo>
                <a:lnTo>
                  <a:pt x="488011" y="507472"/>
                </a:lnTo>
                <a:lnTo>
                  <a:pt x="482977" y="506679"/>
                </a:lnTo>
                <a:lnTo>
                  <a:pt x="478473" y="505886"/>
                </a:lnTo>
                <a:lnTo>
                  <a:pt x="473704" y="504828"/>
                </a:lnTo>
                <a:lnTo>
                  <a:pt x="469200" y="503506"/>
                </a:lnTo>
                <a:lnTo>
                  <a:pt x="464696" y="502184"/>
                </a:lnTo>
                <a:lnTo>
                  <a:pt x="460457" y="500333"/>
                </a:lnTo>
                <a:lnTo>
                  <a:pt x="456217" y="498482"/>
                </a:lnTo>
                <a:lnTo>
                  <a:pt x="451978" y="496367"/>
                </a:lnTo>
                <a:lnTo>
                  <a:pt x="448004" y="493987"/>
                </a:lnTo>
                <a:lnTo>
                  <a:pt x="444030" y="491343"/>
                </a:lnTo>
                <a:lnTo>
                  <a:pt x="440056" y="488964"/>
                </a:lnTo>
                <a:lnTo>
                  <a:pt x="436611" y="486055"/>
                </a:lnTo>
                <a:lnTo>
                  <a:pt x="433167" y="483147"/>
                </a:lnTo>
                <a:lnTo>
                  <a:pt x="429723" y="479974"/>
                </a:lnTo>
                <a:lnTo>
                  <a:pt x="426543" y="476536"/>
                </a:lnTo>
                <a:lnTo>
                  <a:pt x="423629" y="473099"/>
                </a:lnTo>
                <a:lnTo>
                  <a:pt x="420714" y="469133"/>
                </a:lnTo>
                <a:lnTo>
                  <a:pt x="417800" y="465431"/>
                </a:lnTo>
                <a:lnTo>
                  <a:pt x="415680" y="461729"/>
                </a:lnTo>
                <a:lnTo>
                  <a:pt x="413296" y="457763"/>
                </a:lnTo>
                <a:lnTo>
                  <a:pt x="410911" y="453533"/>
                </a:lnTo>
                <a:lnTo>
                  <a:pt x="409321" y="449302"/>
                </a:lnTo>
                <a:lnTo>
                  <a:pt x="407467" y="445071"/>
                </a:lnTo>
                <a:lnTo>
                  <a:pt x="406142" y="440312"/>
                </a:lnTo>
                <a:lnTo>
                  <a:pt x="404552" y="436081"/>
                </a:lnTo>
                <a:lnTo>
                  <a:pt x="403493" y="431322"/>
                </a:lnTo>
                <a:lnTo>
                  <a:pt x="402433" y="426562"/>
                </a:lnTo>
                <a:lnTo>
                  <a:pt x="401903" y="421803"/>
                </a:lnTo>
                <a:lnTo>
                  <a:pt x="401638" y="417044"/>
                </a:lnTo>
                <a:lnTo>
                  <a:pt x="401638" y="412020"/>
                </a:lnTo>
                <a:lnTo>
                  <a:pt x="401638" y="199169"/>
                </a:lnTo>
                <a:lnTo>
                  <a:pt x="401638" y="194145"/>
                </a:lnTo>
                <a:lnTo>
                  <a:pt x="401903" y="189386"/>
                </a:lnTo>
                <a:lnTo>
                  <a:pt x="402433" y="184626"/>
                </a:lnTo>
                <a:lnTo>
                  <a:pt x="403493" y="179867"/>
                </a:lnTo>
                <a:lnTo>
                  <a:pt x="404552" y="175108"/>
                </a:lnTo>
                <a:lnTo>
                  <a:pt x="406142" y="170613"/>
                </a:lnTo>
                <a:lnTo>
                  <a:pt x="407467" y="166118"/>
                </a:lnTo>
                <a:lnTo>
                  <a:pt x="409321" y="161887"/>
                </a:lnTo>
                <a:lnTo>
                  <a:pt x="410911" y="157657"/>
                </a:lnTo>
                <a:lnTo>
                  <a:pt x="413296" y="153426"/>
                </a:lnTo>
                <a:lnTo>
                  <a:pt x="415680" y="149460"/>
                </a:lnTo>
                <a:lnTo>
                  <a:pt x="417800" y="145494"/>
                </a:lnTo>
                <a:lnTo>
                  <a:pt x="420714" y="141792"/>
                </a:lnTo>
                <a:lnTo>
                  <a:pt x="423629" y="138090"/>
                </a:lnTo>
                <a:lnTo>
                  <a:pt x="426543" y="134653"/>
                </a:lnTo>
                <a:lnTo>
                  <a:pt x="429723" y="131215"/>
                </a:lnTo>
                <a:lnTo>
                  <a:pt x="433167" y="128042"/>
                </a:lnTo>
                <a:lnTo>
                  <a:pt x="436611" y="125134"/>
                </a:lnTo>
                <a:lnTo>
                  <a:pt x="440056" y="122225"/>
                </a:lnTo>
                <a:lnTo>
                  <a:pt x="444030" y="119317"/>
                </a:lnTo>
                <a:lnTo>
                  <a:pt x="448004" y="117202"/>
                </a:lnTo>
                <a:lnTo>
                  <a:pt x="451978" y="114822"/>
                </a:lnTo>
                <a:lnTo>
                  <a:pt x="456217" y="112442"/>
                </a:lnTo>
                <a:lnTo>
                  <a:pt x="460457" y="110856"/>
                </a:lnTo>
                <a:lnTo>
                  <a:pt x="464696" y="109005"/>
                </a:lnTo>
                <a:lnTo>
                  <a:pt x="469200" y="107683"/>
                </a:lnTo>
                <a:lnTo>
                  <a:pt x="473704" y="106096"/>
                </a:lnTo>
                <a:lnTo>
                  <a:pt x="478473" y="105039"/>
                </a:lnTo>
                <a:lnTo>
                  <a:pt x="482977" y="104246"/>
                </a:lnTo>
                <a:lnTo>
                  <a:pt x="488011" y="103452"/>
                </a:lnTo>
                <a:lnTo>
                  <a:pt x="492780" y="103188"/>
                </a:lnTo>
                <a:close/>
                <a:moveTo>
                  <a:pt x="1736196" y="84138"/>
                </a:moveTo>
                <a:lnTo>
                  <a:pt x="1741224" y="84138"/>
                </a:lnTo>
                <a:lnTo>
                  <a:pt x="1741224" y="88916"/>
                </a:lnTo>
                <a:lnTo>
                  <a:pt x="1741488" y="94491"/>
                </a:lnTo>
                <a:lnTo>
                  <a:pt x="1741224" y="102189"/>
                </a:lnTo>
                <a:lnTo>
                  <a:pt x="1740959" y="111481"/>
                </a:lnTo>
                <a:lnTo>
                  <a:pt x="1740430" y="122099"/>
                </a:lnTo>
                <a:lnTo>
                  <a:pt x="1739107" y="134310"/>
                </a:lnTo>
                <a:lnTo>
                  <a:pt x="1737255" y="147053"/>
                </a:lnTo>
                <a:lnTo>
                  <a:pt x="1734609" y="160857"/>
                </a:lnTo>
                <a:lnTo>
                  <a:pt x="1733021" y="167759"/>
                </a:lnTo>
                <a:lnTo>
                  <a:pt x="1731169" y="175192"/>
                </a:lnTo>
                <a:lnTo>
                  <a:pt x="1729053" y="182359"/>
                </a:lnTo>
                <a:lnTo>
                  <a:pt x="1726671" y="189527"/>
                </a:lnTo>
                <a:lnTo>
                  <a:pt x="1724290" y="197225"/>
                </a:lnTo>
                <a:lnTo>
                  <a:pt x="1721380" y="204393"/>
                </a:lnTo>
                <a:lnTo>
                  <a:pt x="1718205" y="211560"/>
                </a:lnTo>
                <a:lnTo>
                  <a:pt x="1714501" y="218993"/>
                </a:lnTo>
                <a:lnTo>
                  <a:pt x="1710796" y="226161"/>
                </a:lnTo>
                <a:lnTo>
                  <a:pt x="1706828" y="233063"/>
                </a:lnTo>
                <a:lnTo>
                  <a:pt x="1702330" y="239965"/>
                </a:lnTo>
                <a:lnTo>
                  <a:pt x="1697303" y="246601"/>
                </a:lnTo>
                <a:lnTo>
                  <a:pt x="1692011" y="253503"/>
                </a:lnTo>
                <a:lnTo>
                  <a:pt x="1686190" y="259874"/>
                </a:lnTo>
                <a:lnTo>
                  <a:pt x="1680634" y="265449"/>
                </a:lnTo>
                <a:lnTo>
                  <a:pt x="1674284" y="271289"/>
                </a:lnTo>
                <a:lnTo>
                  <a:pt x="1667934" y="276598"/>
                </a:lnTo>
                <a:lnTo>
                  <a:pt x="1661055" y="281642"/>
                </a:lnTo>
                <a:lnTo>
                  <a:pt x="1654175" y="285890"/>
                </a:lnTo>
                <a:lnTo>
                  <a:pt x="1647296" y="290137"/>
                </a:lnTo>
                <a:lnTo>
                  <a:pt x="1640417" y="294119"/>
                </a:lnTo>
                <a:lnTo>
                  <a:pt x="1633009" y="297836"/>
                </a:lnTo>
                <a:lnTo>
                  <a:pt x="1625865" y="301021"/>
                </a:lnTo>
                <a:lnTo>
                  <a:pt x="1618986" y="303941"/>
                </a:lnTo>
                <a:lnTo>
                  <a:pt x="1611842" y="306330"/>
                </a:lnTo>
                <a:lnTo>
                  <a:pt x="1604434" y="308985"/>
                </a:lnTo>
                <a:lnTo>
                  <a:pt x="1597554" y="311374"/>
                </a:lnTo>
                <a:lnTo>
                  <a:pt x="1590675" y="313232"/>
                </a:lnTo>
                <a:lnTo>
                  <a:pt x="1577182" y="316683"/>
                </a:lnTo>
                <a:lnTo>
                  <a:pt x="1564217" y="318807"/>
                </a:lnTo>
                <a:lnTo>
                  <a:pt x="1552575" y="320931"/>
                </a:lnTo>
                <a:lnTo>
                  <a:pt x="1541727" y="321993"/>
                </a:lnTo>
                <a:lnTo>
                  <a:pt x="1532467" y="323054"/>
                </a:lnTo>
                <a:lnTo>
                  <a:pt x="1525058" y="323585"/>
                </a:lnTo>
                <a:lnTo>
                  <a:pt x="1519238" y="323585"/>
                </a:lnTo>
                <a:lnTo>
                  <a:pt x="1514740" y="323851"/>
                </a:lnTo>
                <a:lnTo>
                  <a:pt x="1514475" y="318807"/>
                </a:lnTo>
                <a:lnTo>
                  <a:pt x="1514475" y="313232"/>
                </a:lnTo>
                <a:lnTo>
                  <a:pt x="1514475" y="305534"/>
                </a:lnTo>
                <a:lnTo>
                  <a:pt x="1514740" y="296243"/>
                </a:lnTo>
                <a:lnTo>
                  <a:pt x="1515269" y="285624"/>
                </a:lnTo>
                <a:lnTo>
                  <a:pt x="1516592" y="273678"/>
                </a:lnTo>
                <a:lnTo>
                  <a:pt x="1518444" y="260671"/>
                </a:lnTo>
                <a:lnTo>
                  <a:pt x="1521090" y="247132"/>
                </a:lnTo>
                <a:lnTo>
                  <a:pt x="1522413" y="239965"/>
                </a:lnTo>
                <a:lnTo>
                  <a:pt x="1524529" y="232797"/>
                </a:lnTo>
                <a:lnTo>
                  <a:pt x="1526381" y="225630"/>
                </a:lnTo>
                <a:lnTo>
                  <a:pt x="1528763" y="217931"/>
                </a:lnTo>
                <a:lnTo>
                  <a:pt x="1531408" y="210764"/>
                </a:lnTo>
                <a:lnTo>
                  <a:pt x="1534319" y="203596"/>
                </a:lnTo>
                <a:lnTo>
                  <a:pt x="1537494" y="195898"/>
                </a:lnTo>
                <a:lnTo>
                  <a:pt x="1540934" y="188730"/>
                </a:lnTo>
                <a:lnTo>
                  <a:pt x="1544638" y="181828"/>
                </a:lnTo>
                <a:lnTo>
                  <a:pt x="1548606" y="174395"/>
                </a:lnTo>
                <a:lnTo>
                  <a:pt x="1553369" y="167493"/>
                </a:lnTo>
                <a:lnTo>
                  <a:pt x="1558396" y="160857"/>
                </a:lnTo>
                <a:lnTo>
                  <a:pt x="1563423" y="154486"/>
                </a:lnTo>
                <a:lnTo>
                  <a:pt x="1568979" y="148114"/>
                </a:lnTo>
                <a:lnTo>
                  <a:pt x="1575065" y="142009"/>
                </a:lnTo>
                <a:lnTo>
                  <a:pt x="1581415" y="136434"/>
                </a:lnTo>
                <a:lnTo>
                  <a:pt x="1587765" y="131390"/>
                </a:lnTo>
                <a:lnTo>
                  <a:pt x="1594379" y="126346"/>
                </a:lnTo>
                <a:lnTo>
                  <a:pt x="1601259" y="121834"/>
                </a:lnTo>
                <a:lnTo>
                  <a:pt x="1608402" y="117586"/>
                </a:lnTo>
                <a:lnTo>
                  <a:pt x="1615282" y="113604"/>
                </a:lnTo>
                <a:lnTo>
                  <a:pt x="1622425" y="110153"/>
                </a:lnTo>
                <a:lnTo>
                  <a:pt x="1629569" y="106968"/>
                </a:lnTo>
                <a:lnTo>
                  <a:pt x="1636713" y="103782"/>
                </a:lnTo>
                <a:lnTo>
                  <a:pt x="1643857" y="101127"/>
                </a:lnTo>
                <a:lnTo>
                  <a:pt x="1651000" y="98738"/>
                </a:lnTo>
                <a:lnTo>
                  <a:pt x="1657880" y="96615"/>
                </a:lnTo>
                <a:lnTo>
                  <a:pt x="1665023" y="94491"/>
                </a:lnTo>
                <a:lnTo>
                  <a:pt x="1678517" y="91305"/>
                </a:lnTo>
                <a:lnTo>
                  <a:pt x="1691217" y="88651"/>
                </a:lnTo>
                <a:lnTo>
                  <a:pt x="1703123" y="87058"/>
                </a:lnTo>
                <a:lnTo>
                  <a:pt x="1713707" y="85465"/>
                </a:lnTo>
                <a:lnTo>
                  <a:pt x="1722967" y="84669"/>
                </a:lnTo>
                <a:lnTo>
                  <a:pt x="1730640" y="84403"/>
                </a:lnTo>
                <a:lnTo>
                  <a:pt x="1736196" y="84138"/>
                </a:lnTo>
                <a:close/>
                <a:moveTo>
                  <a:pt x="1213909" y="0"/>
                </a:moveTo>
                <a:lnTo>
                  <a:pt x="1218671" y="528"/>
                </a:lnTo>
                <a:lnTo>
                  <a:pt x="1223698" y="793"/>
                </a:lnTo>
                <a:lnTo>
                  <a:pt x="1228196" y="1321"/>
                </a:lnTo>
                <a:lnTo>
                  <a:pt x="1233223" y="2114"/>
                </a:lnTo>
                <a:lnTo>
                  <a:pt x="1237721" y="3171"/>
                </a:lnTo>
                <a:lnTo>
                  <a:pt x="1242219" y="4492"/>
                </a:lnTo>
                <a:lnTo>
                  <a:pt x="1246717" y="5813"/>
                </a:lnTo>
                <a:lnTo>
                  <a:pt x="1251215" y="7663"/>
                </a:lnTo>
                <a:lnTo>
                  <a:pt x="1255448" y="9777"/>
                </a:lnTo>
                <a:lnTo>
                  <a:pt x="1259417" y="11626"/>
                </a:lnTo>
                <a:lnTo>
                  <a:pt x="1263651" y="14005"/>
                </a:lnTo>
                <a:lnTo>
                  <a:pt x="1267355" y="16647"/>
                </a:lnTo>
                <a:lnTo>
                  <a:pt x="1271059" y="19289"/>
                </a:lnTo>
                <a:lnTo>
                  <a:pt x="1274763" y="21932"/>
                </a:lnTo>
                <a:lnTo>
                  <a:pt x="1278203" y="25367"/>
                </a:lnTo>
                <a:lnTo>
                  <a:pt x="1281642" y="28538"/>
                </a:lnTo>
                <a:lnTo>
                  <a:pt x="1285082" y="31708"/>
                </a:lnTo>
                <a:lnTo>
                  <a:pt x="1287728" y="35144"/>
                </a:lnTo>
                <a:lnTo>
                  <a:pt x="1290638" y="38843"/>
                </a:lnTo>
                <a:lnTo>
                  <a:pt x="1293284" y="42542"/>
                </a:lnTo>
                <a:lnTo>
                  <a:pt x="1295930" y="46242"/>
                </a:lnTo>
                <a:lnTo>
                  <a:pt x="1298311" y="50469"/>
                </a:lnTo>
                <a:lnTo>
                  <a:pt x="1300163" y="54697"/>
                </a:lnTo>
                <a:lnTo>
                  <a:pt x="1302280" y="58661"/>
                </a:lnTo>
                <a:lnTo>
                  <a:pt x="1304132" y="63153"/>
                </a:lnTo>
                <a:lnTo>
                  <a:pt x="1305455" y="67645"/>
                </a:lnTo>
                <a:lnTo>
                  <a:pt x="1307042" y="72401"/>
                </a:lnTo>
                <a:lnTo>
                  <a:pt x="1307836" y="76893"/>
                </a:lnTo>
                <a:lnTo>
                  <a:pt x="1308630" y="81649"/>
                </a:lnTo>
                <a:lnTo>
                  <a:pt x="1309159" y="86406"/>
                </a:lnTo>
                <a:lnTo>
                  <a:pt x="1309688" y="91162"/>
                </a:lnTo>
                <a:lnTo>
                  <a:pt x="1309688" y="95918"/>
                </a:lnTo>
                <a:lnTo>
                  <a:pt x="1309688" y="404813"/>
                </a:lnTo>
                <a:lnTo>
                  <a:pt x="1303338" y="404020"/>
                </a:lnTo>
                <a:lnTo>
                  <a:pt x="1297253" y="403492"/>
                </a:lnTo>
                <a:lnTo>
                  <a:pt x="1290638" y="402699"/>
                </a:lnTo>
                <a:lnTo>
                  <a:pt x="1284288" y="402699"/>
                </a:lnTo>
                <a:lnTo>
                  <a:pt x="1117600" y="402699"/>
                </a:lnTo>
                <a:lnTo>
                  <a:pt x="1117600" y="95918"/>
                </a:lnTo>
                <a:lnTo>
                  <a:pt x="1117865" y="91162"/>
                </a:lnTo>
                <a:lnTo>
                  <a:pt x="1118129" y="86406"/>
                </a:lnTo>
                <a:lnTo>
                  <a:pt x="1118658" y="81649"/>
                </a:lnTo>
                <a:lnTo>
                  <a:pt x="1119717" y="76893"/>
                </a:lnTo>
                <a:lnTo>
                  <a:pt x="1120775" y="72401"/>
                </a:lnTo>
                <a:lnTo>
                  <a:pt x="1121833" y="67645"/>
                </a:lnTo>
                <a:lnTo>
                  <a:pt x="1123686" y="63153"/>
                </a:lnTo>
                <a:lnTo>
                  <a:pt x="1125008" y="58661"/>
                </a:lnTo>
                <a:lnTo>
                  <a:pt x="1127125" y="54697"/>
                </a:lnTo>
                <a:lnTo>
                  <a:pt x="1129242" y="50469"/>
                </a:lnTo>
                <a:lnTo>
                  <a:pt x="1131623" y="46242"/>
                </a:lnTo>
                <a:lnTo>
                  <a:pt x="1134004" y="42542"/>
                </a:lnTo>
                <a:lnTo>
                  <a:pt x="1136650" y="38843"/>
                </a:lnTo>
                <a:lnTo>
                  <a:pt x="1139561" y="35144"/>
                </a:lnTo>
                <a:lnTo>
                  <a:pt x="1142736" y="31708"/>
                </a:lnTo>
                <a:lnTo>
                  <a:pt x="1145911" y="28538"/>
                </a:lnTo>
                <a:lnTo>
                  <a:pt x="1149086" y="25367"/>
                </a:lnTo>
                <a:lnTo>
                  <a:pt x="1152525" y="21932"/>
                </a:lnTo>
                <a:lnTo>
                  <a:pt x="1156229" y="19289"/>
                </a:lnTo>
                <a:lnTo>
                  <a:pt x="1160198" y="16647"/>
                </a:lnTo>
                <a:lnTo>
                  <a:pt x="1163902" y="14005"/>
                </a:lnTo>
                <a:lnTo>
                  <a:pt x="1167871" y="11626"/>
                </a:lnTo>
                <a:lnTo>
                  <a:pt x="1172369" y="9777"/>
                </a:lnTo>
                <a:lnTo>
                  <a:pt x="1176338" y="7663"/>
                </a:lnTo>
                <a:lnTo>
                  <a:pt x="1180571" y="5813"/>
                </a:lnTo>
                <a:lnTo>
                  <a:pt x="1185334" y="4492"/>
                </a:lnTo>
                <a:lnTo>
                  <a:pt x="1189832" y="3171"/>
                </a:lnTo>
                <a:lnTo>
                  <a:pt x="1194594" y="2114"/>
                </a:lnTo>
                <a:lnTo>
                  <a:pt x="1199092" y="1321"/>
                </a:lnTo>
                <a:lnTo>
                  <a:pt x="1204119" y="793"/>
                </a:lnTo>
                <a:lnTo>
                  <a:pt x="1208882" y="528"/>
                </a:lnTo>
                <a:lnTo>
                  <a:pt x="1213909" y="0"/>
                </a:lnTo>
                <a:close/>
                <a:moveTo>
                  <a:pt x="975519" y="0"/>
                </a:moveTo>
                <a:lnTo>
                  <a:pt x="980546" y="529"/>
                </a:lnTo>
                <a:lnTo>
                  <a:pt x="985573" y="794"/>
                </a:lnTo>
                <a:lnTo>
                  <a:pt x="990071" y="1323"/>
                </a:lnTo>
                <a:lnTo>
                  <a:pt x="995098" y="2118"/>
                </a:lnTo>
                <a:lnTo>
                  <a:pt x="999596" y="3177"/>
                </a:lnTo>
                <a:lnTo>
                  <a:pt x="1004094" y="4500"/>
                </a:lnTo>
                <a:lnTo>
                  <a:pt x="1008592" y="5824"/>
                </a:lnTo>
                <a:lnTo>
                  <a:pt x="1012825" y="7677"/>
                </a:lnTo>
                <a:lnTo>
                  <a:pt x="1017323" y="9795"/>
                </a:lnTo>
                <a:lnTo>
                  <a:pt x="1021292" y="11648"/>
                </a:lnTo>
                <a:lnTo>
                  <a:pt x="1025261" y="14030"/>
                </a:lnTo>
                <a:lnTo>
                  <a:pt x="1029230" y="16678"/>
                </a:lnTo>
                <a:lnTo>
                  <a:pt x="1032934" y="19325"/>
                </a:lnTo>
                <a:lnTo>
                  <a:pt x="1036638" y="21972"/>
                </a:lnTo>
                <a:lnTo>
                  <a:pt x="1040078" y="25413"/>
                </a:lnTo>
                <a:lnTo>
                  <a:pt x="1043517" y="28590"/>
                </a:lnTo>
                <a:lnTo>
                  <a:pt x="1046692" y="31767"/>
                </a:lnTo>
                <a:lnTo>
                  <a:pt x="1049603" y="35208"/>
                </a:lnTo>
                <a:lnTo>
                  <a:pt x="1052513" y="38914"/>
                </a:lnTo>
                <a:lnTo>
                  <a:pt x="1055159" y="42621"/>
                </a:lnTo>
                <a:lnTo>
                  <a:pt x="1057805" y="46327"/>
                </a:lnTo>
                <a:lnTo>
                  <a:pt x="1059921" y="50562"/>
                </a:lnTo>
                <a:lnTo>
                  <a:pt x="1062038" y="54798"/>
                </a:lnTo>
                <a:lnTo>
                  <a:pt x="1064155" y="58769"/>
                </a:lnTo>
                <a:lnTo>
                  <a:pt x="1065742" y="63269"/>
                </a:lnTo>
                <a:lnTo>
                  <a:pt x="1067330" y="67769"/>
                </a:lnTo>
                <a:lnTo>
                  <a:pt x="1068653" y="72534"/>
                </a:lnTo>
                <a:lnTo>
                  <a:pt x="1069446" y="77035"/>
                </a:lnTo>
                <a:lnTo>
                  <a:pt x="1070505" y="81800"/>
                </a:lnTo>
                <a:lnTo>
                  <a:pt x="1071034" y="86565"/>
                </a:lnTo>
                <a:lnTo>
                  <a:pt x="1071563" y="91330"/>
                </a:lnTo>
                <a:lnTo>
                  <a:pt x="1071563" y="96095"/>
                </a:lnTo>
                <a:lnTo>
                  <a:pt x="1071563" y="404499"/>
                </a:lnTo>
                <a:lnTo>
                  <a:pt x="1065742" y="405028"/>
                </a:lnTo>
                <a:lnTo>
                  <a:pt x="1060451" y="405823"/>
                </a:lnTo>
                <a:lnTo>
                  <a:pt x="1054894" y="406617"/>
                </a:lnTo>
                <a:lnTo>
                  <a:pt x="1049338" y="407940"/>
                </a:lnTo>
                <a:lnTo>
                  <a:pt x="1043782" y="408999"/>
                </a:lnTo>
                <a:lnTo>
                  <a:pt x="1038490" y="410588"/>
                </a:lnTo>
                <a:lnTo>
                  <a:pt x="1033198" y="412176"/>
                </a:lnTo>
                <a:lnTo>
                  <a:pt x="1027907" y="414029"/>
                </a:lnTo>
                <a:lnTo>
                  <a:pt x="1017588" y="418000"/>
                </a:lnTo>
                <a:lnTo>
                  <a:pt x="1007798" y="422500"/>
                </a:lnTo>
                <a:lnTo>
                  <a:pt x="998273" y="427795"/>
                </a:lnTo>
                <a:lnTo>
                  <a:pt x="989013" y="433619"/>
                </a:lnTo>
                <a:lnTo>
                  <a:pt x="980017" y="439707"/>
                </a:lnTo>
                <a:lnTo>
                  <a:pt x="971550" y="446590"/>
                </a:lnTo>
                <a:lnTo>
                  <a:pt x="963877" y="453738"/>
                </a:lnTo>
                <a:lnTo>
                  <a:pt x="956204" y="461680"/>
                </a:lnTo>
                <a:lnTo>
                  <a:pt x="949060" y="469622"/>
                </a:lnTo>
                <a:lnTo>
                  <a:pt x="942446" y="478357"/>
                </a:lnTo>
                <a:lnTo>
                  <a:pt x="936360" y="487358"/>
                </a:lnTo>
                <a:lnTo>
                  <a:pt x="930804" y="496888"/>
                </a:lnTo>
                <a:lnTo>
                  <a:pt x="925248" y="493447"/>
                </a:lnTo>
                <a:lnTo>
                  <a:pt x="919956" y="490005"/>
                </a:lnTo>
                <a:lnTo>
                  <a:pt x="914929" y="486299"/>
                </a:lnTo>
                <a:lnTo>
                  <a:pt x="910167" y="481799"/>
                </a:lnTo>
                <a:lnTo>
                  <a:pt x="905404" y="477299"/>
                </a:lnTo>
                <a:lnTo>
                  <a:pt x="901435" y="472533"/>
                </a:lnTo>
                <a:lnTo>
                  <a:pt x="897202" y="467504"/>
                </a:lnTo>
                <a:lnTo>
                  <a:pt x="893762" y="462209"/>
                </a:lnTo>
                <a:lnTo>
                  <a:pt x="890587" y="456385"/>
                </a:lnTo>
                <a:lnTo>
                  <a:pt x="887677" y="450561"/>
                </a:lnTo>
                <a:lnTo>
                  <a:pt x="885296" y="444472"/>
                </a:lnTo>
                <a:lnTo>
                  <a:pt x="883179" y="438648"/>
                </a:lnTo>
                <a:lnTo>
                  <a:pt x="881592" y="431766"/>
                </a:lnTo>
                <a:lnTo>
                  <a:pt x="880533" y="425412"/>
                </a:lnTo>
                <a:lnTo>
                  <a:pt x="879739" y="418529"/>
                </a:lnTo>
                <a:lnTo>
                  <a:pt x="879475" y="411911"/>
                </a:lnTo>
                <a:lnTo>
                  <a:pt x="879475" y="96095"/>
                </a:lnTo>
                <a:lnTo>
                  <a:pt x="879739" y="91330"/>
                </a:lnTo>
                <a:lnTo>
                  <a:pt x="880004" y="86565"/>
                </a:lnTo>
                <a:lnTo>
                  <a:pt x="880533" y="81800"/>
                </a:lnTo>
                <a:lnTo>
                  <a:pt x="881327" y="77035"/>
                </a:lnTo>
                <a:lnTo>
                  <a:pt x="882650" y="72534"/>
                </a:lnTo>
                <a:lnTo>
                  <a:pt x="883708" y="67769"/>
                </a:lnTo>
                <a:lnTo>
                  <a:pt x="885560" y="63269"/>
                </a:lnTo>
                <a:lnTo>
                  <a:pt x="887148" y="58769"/>
                </a:lnTo>
                <a:lnTo>
                  <a:pt x="889000" y="54798"/>
                </a:lnTo>
                <a:lnTo>
                  <a:pt x="891381" y="50562"/>
                </a:lnTo>
                <a:lnTo>
                  <a:pt x="893498" y="46327"/>
                </a:lnTo>
                <a:lnTo>
                  <a:pt x="895879" y="42621"/>
                </a:lnTo>
                <a:lnTo>
                  <a:pt x="898790" y="38914"/>
                </a:lnTo>
                <a:lnTo>
                  <a:pt x="901435" y="35208"/>
                </a:lnTo>
                <a:lnTo>
                  <a:pt x="904610" y="31767"/>
                </a:lnTo>
                <a:lnTo>
                  <a:pt x="907785" y="28590"/>
                </a:lnTo>
                <a:lnTo>
                  <a:pt x="910960" y="25413"/>
                </a:lnTo>
                <a:lnTo>
                  <a:pt x="914400" y="21972"/>
                </a:lnTo>
                <a:lnTo>
                  <a:pt x="918104" y="19325"/>
                </a:lnTo>
                <a:lnTo>
                  <a:pt x="921808" y="16678"/>
                </a:lnTo>
                <a:lnTo>
                  <a:pt x="926042" y="14030"/>
                </a:lnTo>
                <a:lnTo>
                  <a:pt x="929746" y="11648"/>
                </a:lnTo>
                <a:lnTo>
                  <a:pt x="933979" y="9795"/>
                </a:lnTo>
                <a:lnTo>
                  <a:pt x="937948" y="7677"/>
                </a:lnTo>
                <a:lnTo>
                  <a:pt x="942710" y="5824"/>
                </a:lnTo>
                <a:lnTo>
                  <a:pt x="946944" y="4500"/>
                </a:lnTo>
                <a:lnTo>
                  <a:pt x="951706" y="3177"/>
                </a:lnTo>
                <a:lnTo>
                  <a:pt x="956204" y="2118"/>
                </a:lnTo>
                <a:lnTo>
                  <a:pt x="960967" y="1323"/>
                </a:lnTo>
                <a:lnTo>
                  <a:pt x="965730" y="794"/>
                </a:lnTo>
                <a:lnTo>
                  <a:pt x="970757" y="529"/>
                </a:lnTo>
                <a:lnTo>
                  <a:pt x="975519" y="0"/>
                </a:lnTo>
                <a:close/>
                <a:moveTo>
                  <a:pt x="735674" y="0"/>
                </a:moveTo>
                <a:lnTo>
                  <a:pt x="740708" y="529"/>
                </a:lnTo>
                <a:lnTo>
                  <a:pt x="745478" y="794"/>
                </a:lnTo>
                <a:lnTo>
                  <a:pt x="750512" y="1323"/>
                </a:lnTo>
                <a:lnTo>
                  <a:pt x="755016" y="2118"/>
                </a:lnTo>
                <a:lnTo>
                  <a:pt x="759785" y="3177"/>
                </a:lnTo>
                <a:lnTo>
                  <a:pt x="764289" y="4500"/>
                </a:lnTo>
                <a:lnTo>
                  <a:pt x="768793" y="5824"/>
                </a:lnTo>
                <a:lnTo>
                  <a:pt x="773032" y="7677"/>
                </a:lnTo>
                <a:lnTo>
                  <a:pt x="777271" y="9795"/>
                </a:lnTo>
                <a:lnTo>
                  <a:pt x="781511" y="11648"/>
                </a:lnTo>
                <a:lnTo>
                  <a:pt x="785485" y="14030"/>
                </a:lnTo>
                <a:lnTo>
                  <a:pt x="789459" y="16677"/>
                </a:lnTo>
                <a:lnTo>
                  <a:pt x="793433" y="19325"/>
                </a:lnTo>
                <a:lnTo>
                  <a:pt x="796878" y="21972"/>
                </a:lnTo>
                <a:lnTo>
                  <a:pt x="800322" y="25413"/>
                </a:lnTo>
                <a:lnTo>
                  <a:pt x="803766" y="28590"/>
                </a:lnTo>
                <a:lnTo>
                  <a:pt x="806946" y="31766"/>
                </a:lnTo>
                <a:lnTo>
                  <a:pt x="809860" y="35208"/>
                </a:lnTo>
                <a:lnTo>
                  <a:pt x="812775" y="38914"/>
                </a:lnTo>
                <a:lnTo>
                  <a:pt x="815424" y="42620"/>
                </a:lnTo>
                <a:lnTo>
                  <a:pt x="817809" y="46326"/>
                </a:lnTo>
                <a:lnTo>
                  <a:pt x="820193" y="50562"/>
                </a:lnTo>
                <a:lnTo>
                  <a:pt x="822313" y="54797"/>
                </a:lnTo>
                <a:lnTo>
                  <a:pt x="824167" y="58768"/>
                </a:lnTo>
                <a:lnTo>
                  <a:pt x="826022" y="63268"/>
                </a:lnTo>
                <a:lnTo>
                  <a:pt x="827347" y="67769"/>
                </a:lnTo>
                <a:lnTo>
                  <a:pt x="828936" y="72533"/>
                </a:lnTo>
                <a:lnTo>
                  <a:pt x="829731" y="77034"/>
                </a:lnTo>
                <a:lnTo>
                  <a:pt x="830526" y="81799"/>
                </a:lnTo>
                <a:lnTo>
                  <a:pt x="831586" y="86564"/>
                </a:lnTo>
                <a:lnTo>
                  <a:pt x="831851" y="91329"/>
                </a:lnTo>
                <a:lnTo>
                  <a:pt x="831851" y="96094"/>
                </a:lnTo>
                <a:lnTo>
                  <a:pt x="831851" y="411906"/>
                </a:lnTo>
                <a:lnTo>
                  <a:pt x="831851" y="416936"/>
                </a:lnTo>
                <a:lnTo>
                  <a:pt x="831586" y="421701"/>
                </a:lnTo>
                <a:lnTo>
                  <a:pt x="830526" y="426466"/>
                </a:lnTo>
                <a:lnTo>
                  <a:pt x="829731" y="431231"/>
                </a:lnTo>
                <a:lnTo>
                  <a:pt x="828936" y="435996"/>
                </a:lnTo>
                <a:lnTo>
                  <a:pt x="827347" y="440231"/>
                </a:lnTo>
                <a:lnTo>
                  <a:pt x="826022" y="444996"/>
                </a:lnTo>
                <a:lnTo>
                  <a:pt x="824167" y="449232"/>
                </a:lnTo>
                <a:lnTo>
                  <a:pt x="822313" y="453468"/>
                </a:lnTo>
                <a:lnTo>
                  <a:pt x="820193" y="457703"/>
                </a:lnTo>
                <a:lnTo>
                  <a:pt x="817809" y="461674"/>
                </a:lnTo>
                <a:lnTo>
                  <a:pt x="815424" y="465380"/>
                </a:lnTo>
                <a:lnTo>
                  <a:pt x="812775" y="469086"/>
                </a:lnTo>
                <a:lnTo>
                  <a:pt x="809860" y="473057"/>
                </a:lnTo>
                <a:lnTo>
                  <a:pt x="806946" y="476498"/>
                </a:lnTo>
                <a:lnTo>
                  <a:pt x="803766" y="479940"/>
                </a:lnTo>
                <a:lnTo>
                  <a:pt x="800322" y="483116"/>
                </a:lnTo>
                <a:lnTo>
                  <a:pt x="796878" y="486028"/>
                </a:lnTo>
                <a:lnTo>
                  <a:pt x="793433" y="488940"/>
                </a:lnTo>
                <a:lnTo>
                  <a:pt x="789459" y="491323"/>
                </a:lnTo>
                <a:lnTo>
                  <a:pt x="785485" y="493970"/>
                </a:lnTo>
                <a:lnTo>
                  <a:pt x="781511" y="496352"/>
                </a:lnTo>
                <a:lnTo>
                  <a:pt x="777271" y="498470"/>
                </a:lnTo>
                <a:lnTo>
                  <a:pt x="773032" y="500323"/>
                </a:lnTo>
                <a:lnTo>
                  <a:pt x="768793" y="502176"/>
                </a:lnTo>
                <a:lnTo>
                  <a:pt x="764289" y="503500"/>
                </a:lnTo>
                <a:lnTo>
                  <a:pt x="759785" y="504823"/>
                </a:lnTo>
                <a:lnTo>
                  <a:pt x="755016" y="505882"/>
                </a:lnTo>
                <a:lnTo>
                  <a:pt x="750512" y="506677"/>
                </a:lnTo>
                <a:lnTo>
                  <a:pt x="745478" y="507471"/>
                </a:lnTo>
                <a:lnTo>
                  <a:pt x="740708" y="508000"/>
                </a:lnTo>
                <a:lnTo>
                  <a:pt x="735674" y="508000"/>
                </a:lnTo>
                <a:lnTo>
                  <a:pt x="730905" y="508000"/>
                </a:lnTo>
                <a:lnTo>
                  <a:pt x="725871" y="507471"/>
                </a:lnTo>
                <a:lnTo>
                  <a:pt x="721367" y="506677"/>
                </a:lnTo>
                <a:lnTo>
                  <a:pt x="716333" y="505882"/>
                </a:lnTo>
                <a:lnTo>
                  <a:pt x="711564" y="504823"/>
                </a:lnTo>
                <a:lnTo>
                  <a:pt x="707060" y="503500"/>
                </a:lnTo>
                <a:lnTo>
                  <a:pt x="702821" y="502176"/>
                </a:lnTo>
                <a:lnTo>
                  <a:pt x="698317" y="500323"/>
                </a:lnTo>
                <a:lnTo>
                  <a:pt x="694077" y="498470"/>
                </a:lnTo>
                <a:lnTo>
                  <a:pt x="690103" y="496352"/>
                </a:lnTo>
                <a:lnTo>
                  <a:pt x="685864" y="493970"/>
                </a:lnTo>
                <a:lnTo>
                  <a:pt x="681890" y="491323"/>
                </a:lnTo>
                <a:lnTo>
                  <a:pt x="678180" y="488940"/>
                </a:lnTo>
                <a:lnTo>
                  <a:pt x="674736" y="486028"/>
                </a:lnTo>
                <a:lnTo>
                  <a:pt x="671292" y="483116"/>
                </a:lnTo>
                <a:lnTo>
                  <a:pt x="667583" y="479940"/>
                </a:lnTo>
                <a:lnTo>
                  <a:pt x="664403" y="476498"/>
                </a:lnTo>
                <a:lnTo>
                  <a:pt x="661754" y="473057"/>
                </a:lnTo>
                <a:lnTo>
                  <a:pt x="658839" y="469086"/>
                </a:lnTo>
                <a:lnTo>
                  <a:pt x="655925" y="465380"/>
                </a:lnTo>
                <a:lnTo>
                  <a:pt x="653540" y="461674"/>
                </a:lnTo>
                <a:lnTo>
                  <a:pt x="651156" y="457703"/>
                </a:lnTo>
                <a:lnTo>
                  <a:pt x="648771" y="453468"/>
                </a:lnTo>
                <a:lnTo>
                  <a:pt x="647181" y="449232"/>
                </a:lnTo>
                <a:lnTo>
                  <a:pt x="645327" y="444996"/>
                </a:lnTo>
                <a:lnTo>
                  <a:pt x="643737" y="440231"/>
                </a:lnTo>
                <a:lnTo>
                  <a:pt x="642412" y="435996"/>
                </a:lnTo>
                <a:lnTo>
                  <a:pt x="641353" y="431231"/>
                </a:lnTo>
                <a:lnTo>
                  <a:pt x="640558" y="426466"/>
                </a:lnTo>
                <a:lnTo>
                  <a:pt x="640028" y="421701"/>
                </a:lnTo>
                <a:lnTo>
                  <a:pt x="639763" y="416936"/>
                </a:lnTo>
                <a:lnTo>
                  <a:pt x="639763" y="411906"/>
                </a:lnTo>
                <a:lnTo>
                  <a:pt x="639763" y="198805"/>
                </a:lnTo>
                <a:lnTo>
                  <a:pt x="639763" y="96094"/>
                </a:lnTo>
                <a:lnTo>
                  <a:pt x="639763" y="91329"/>
                </a:lnTo>
                <a:lnTo>
                  <a:pt x="640028" y="86564"/>
                </a:lnTo>
                <a:lnTo>
                  <a:pt x="640558" y="81799"/>
                </a:lnTo>
                <a:lnTo>
                  <a:pt x="641353" y="77034"/>
                </a:lnTo>
                <a:lnTo>
                  <a:pt x="642412" y="72533"/>
                </a:lnTo>
                <a:lnTo>
                  <a:pt x="643737" y="67769"/>
                </a:lnTo>
                <a:lnTo>
                  <a:pt x="645327" y="63268"/>
                </a:lnTo>
                <a:lnTo>
                  <a:pt x="647181" y="58768"/>
                </a:lnTo>
                <a:lnTo>
                  <a:pt x="648771" y="54797"/>
                </a:lnTo>
                <a:lnTo>
                  <a:pt x="651156" y="50562"/>
                </a:lnTo>
                <a:lnTo>
                  <a:pt x="653540" y="46326"/>
                </a:lnTo>
                <a:lnTo>
                  <a:pt x="655925" y="42620"/>
                </a:lnTo>
                <a:lnTo>
                  <a:pt x="658839" y="38914"/>
                </a:lnTo>
                <a:lnTo>
                  <a:pt x="661754" y="35208"/>
                </a:lnTo>
                <a:lnTo>
                  <a:pt x="664403" y="31766"/>
                </a:lnTo>
                <a:lnTo>
                  <a:pt x="667583" y="28590"/>
                </a:lnTo>
                <a:lnTo>
                  <a:pt x="671292" y="25413"/>
                </a:lnTo>
                <a:lnTo>
                  <a:pt x="674736" y="21972"/>
                </a:lnTo>
                <a:lnTo>
                  <a:pt x="678180" y="19325"/>
                </a:lnTo>
                <a:lnTo>
                  <a:pt x="681890" y="16677"/>
                </a:lnTo>
                <a:lnTo>
                  <a:pt x="685864" y="14030"/>
                </a:lnTo>
                <a:lnTo>
                  <a:pt x="690103" y="11648"/>
                </a:lnTo>
                <a:lnTo>
                  <a:pt x="694077" y="9795"/>
                </a:lnTo>
                <a:lnTo>
                  <a:pt x="698317" y="7677"/>
                </a:lnTo>
                <a:lnTo>
                  <a:pt x="702821" y="5824"/>
                </a:lnTo>
                <a:lnTo>
                  <a:pt x="707060" y="4500"/>
                </a:lnTo>
                <a:lnTo>
                  <a:pt x="711564" y="3177"/>
                </a:lnTo>
                <a:lnTo>
                  <a:pt x="716333" y="2118"/>
                </a:lnTo>
                <a:lnTo>
                  <a:pt x="721367" y="1323"/>
                </a:lnTo>
                <a:lnTo>
                  <a:pt x="725871" y="794"/>
                </a:lnTo>
                <a:lnTo>
                  <a:pt x="730905" y="529"/>
                </a:lnTo>
                <a:lnTo>
                  <a:pt x="735674" y="0"/>
                </a:lnTo>
                <a:close/>
              </a:path>
            </a:pathLst>
          </a:custGeom>
          <a:solidFill>
            <a:srgbClr val="3F3F3F"/>
          </a:solidFill>
          <a:ln>
            <a:noFill/>
          </a:ln>
        </p:spPr>
        <p:txBody>
          <a:bodyPr anchor="ctr">
            <a:scene3d>
              <a:camera prst="orthographicFront"/>
              <a:lightRig rig="threePt" dir="t"/>
            </a:scene3d>
            <a:sp3d>
              <a:contourClr>
                <a:srgbClr val="FFFFFF"/>
              </a:contourClr>
            </a:sp3d>
          </a:bodyPr>
          <a:lstStyle>
            <a:defPPr>
              <a:defRPr lang="zh-CN"/>
            </a:defPPr>
            <a:lvl1pPr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  <a:cs typeface="+mn-cs"/>
              </a:defRPr>
            </a:lvl1pPr>
            <a:lvl2pPr marL="457200"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  <a:cs typeface="+mn-cs"/>
              </a:defRPr>
            </a:lvl2pPr>
            <a:lvl3pPr marL="914400"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  <a:cs typeface="+mn-cs"/>
              </a:defRPr>
            </a:lvl3pPr>
            <a:lvl4pPr marL="1371600"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  <a:cs typeface="+mn-cs"/>
              </a:defRPr>
            </a:lvl4pPr>
            <a:lvl5pPr marL="1828800"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  <a:cs typeface="+mn-cs"/>
              </a:defRPr>
            </a:lvl5pPr>
            <a:lvl6pPr marL="2286000" algn="l" defTabSz="914400" rtl="0" eaLnBrk="1" latinLnBrk="0" hangingPunct="1">
              <a:defRPr kern="12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  <a:cs typeface="+mn-cs"/>
              </a:defRPr>
            </a:lvl6pPr>
            <a:lvl7pPr marL="2743200" algn="l" defTabSz="914400" rtl="0" eaLnBrk="1" latinLnBrk="0" hangingPunct="1">
              <a:defRPr kern="12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  <a:cs typeface="+mn-cs"/>
              </a:defRPr>
            </a:lvl7pPr>
            <a:lvl8pPr marL="3200400" algn="l" defTabSz="914400" rtl="0" eaLnBrk="1" latinLnBrk="0" hangingPunct="1">
              <a:defRPr kern="12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  <a:cs typeface="+mn-cs"/>
              </a:defRPr>
            </a:lvl8pPr>
            <a:lvl9pPr marL="3657600" algn="l" defTabSz="914400" rtl="0" eaLnBrk="1" latinLnBrk="0" hangingPunct="1">
              <a:defRPr kern="12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  <a:cs typeface="+mn-cs"/>
              </a:defRPr>
            </a:lvl9pPr>
          </a:lstStyle>
          <a:p>
            <a:pPr algn="ctr">
              <a:defRPr/>
            </a:pPr>
            <a:endParaRPr lang="zh-CN" altLang="en-US">
              <a:solidFill>
                <a:srgbClr val="FFFFFF"/>
              </a:solidFill>
            </a:endParaRPr>
          </a:p>
        </p:txBody>
      </p:sp>
      <p:sp>
        <p:nvSpPr>
          <p:cNvPr id="24" name="KSO_Shape"/>
          <p:cNvSpPr/>
          <p:nvPr/>
        </p:nvSpPr>
        <p:spPr bwMode="auto">
          <a:xfrm>
            <a:off x="2203218" y="5124450"/>
            <a:ext cx="1078386" cy="754870"/>
          </a:xfrm>
          <a:custGeom>
            <a:avLst/>
            <a:gdLst/>
            <a:ahLst/>
            <a:cxnLst/>
            <a:rect l="0" t="0" r="r" b="b"/>
            <a:pathLst>
              <a:path w="5226050" h="3657600">
                <a:moveTo>
                  <a:pt x="3327400" y="1387475"/>
                </a:moveTo>
                <a:lnTo>
                  <a:pt x="3327400" y="1631950"/>
                </a:lnTo>
                <a:lnTo>
                  <a:pt x="3092450" y="1631950"/>
                </a:lnTo>
                <a:lnTo>
                  <a:pt x="3092450" y="1622425"/>
                </a:lnTo>
                <a:lnTo>
                  <a:pt x="3327400" y="1387475"/>
                </a:lnTo>
                <a:close/>
                <a:moveTo>
                  <a:pt x="3648075" y="1212850"/>
                </a:moveTo>
                <a:lnTo>
                  <a:pt x="3886200" y="1212850"/>
                </a:lnTo>
                <a:lnTo>
                  <a:pt x="3886200" y="1631950"/>
                </a:lnTo>
                <a:lnTo>
                  <a:pt x="3648075" y="1631950"/>
                </a:lnTo>
                <a:lnTo>
                  <a:pt x="3648075" y="1212850"/>
                </a:lnTo>
                <a:close/>
                <a:moveTo>
                  <a:pt x="3498850" y="1212850"/>
                </a:moveTo>
                <a:lnTo>
                  <a:pt x="3606800" y="1212850"/>
                </a:lnTo>
                <a:lnTo>
                  <a:pt x="3606800" y="1631950"/>
                </a:lnTo>
                <a:lnTo>
                  <a:pt x="3368675" y="1631950"/>
                </a:lnTo>
                <a:lnTo>
                  <a:pt x="3368675" y="1343025"/>
                </a:lnTo>
                <a:lnTo>
                  <a:pt x="3498850" y="1212850"/>
                </a:lnTo>
                <a:close/>
                <a:moveTo>
                  <a:pt x="2470150" y="1060450"/>
                </a:moveTo>
                <a:lnTo>
                  <a:pt x="2489200" y="1060450"/>
                </a:lnTo>
                <a:lnTo>
                  <a:pt x="2511425" y="1060450"/>
                </a:lnTo>
                <a:lnTo>
                  <a:pt x="2530475" y="1066800"/>
                </a:lnTo>
                <a:lnTo>
                  <a:pt x="2549525" y="1076325"/>
                </a:lnTo>
                <a:lnTo>
                  <a:pt x="2565400" y="1089025"/>
                </a:lnTo>
                <a:lnTo>
                  <a:pt x="2578100" y="1104900"/>
                </a:lnTo>
                <a:lnTo>
                  <a:pt x="2590800" y="1123950"/>
                </a:lnTo>
                <a:lnTo>
                  <a:pt x="2597150" y="1143000"/>
                </a:lnTo>
                <a:lnTo>
                  <a:pt x="2600325" y="1165225"/>
                </a:lnTo>
                <a:lnTo>
                  <a:pt x="2597150" y="1187450"/>
                </a:lnTo>
                <a:lnTo>
                  <a:pt x="2590800" y="1206500"/>
                </a:lnTo>
                <a:lnTo>
                  <a:pt x="2581275" y="1225550"/>
                </a:lnTo>
                <a:lnTo>
                  <a:pt x="2568575" y="1241425"/>
                </a:lnTo>
                <a:lnTo>
                  <a:pt x="2552700" y="1254125"/>
                </a:lnTo>
                <a:lnTo>
                  <a:pt x="2533650" y="1266825"/>
                </a:lnTo>
                <a:lnTo>
                  <a:pt x="2514600" y="1273175"/>
                </a:lnTo>
                <a:lnTo>
                  <a:pt x="1568371" y="1588585"/>
                </a:lnTo>
                <a:lnTo>
                  <a:pt x="1470025" y="2333625"/>
                </a:lnTo>
                <a:lnTo>
                  <a:pt x="1463675" y="2362200"/>
                </a:lnTo>
                <a:lnTo>
                  <a:pt x="1457325" y="2387600"/>
                </a:lnTo>
                <a:lnTo>
                  <a:pt x="1444625" y="2409825"/>
                </a:lnTo>
                <a:lnTo>
                  <a:pt x="1441450" y="2414588"/>
                </a:lnTo>
                <a:lnTo>
                  <a:pt x="1441450" y="3508375"/>
                </a:lnTo>
                <a:lnTo>
                  <a:pt x="1438275" y="3536950"/>
                </a:lnTo>
                <a:lnTo>
                  <a:pt x="1431925" y="3565525"/>
                </a:lnTo>
                <a:lnTo>
                  <a:pt x="1416050" y="3590925"/>
                </a:lnTo>
                <a:lnTo>
                  <a:pt x="1400175" y="3613150"/>
                </a:lnTo>
                <a:lnTo>
                  <a:pt x="1377950" y="3632200"/>
                </a:lnTo>
                <a:lnTo>
                  <a:pt x="1352550" y="3644900"/>
                </a:lnTo>
                <a:lnTo>
                  <a:pt x="1323975" y="3654425"/>
                </a:lnTo>
                <a:lnTo>
                  <a:pt x="1292225" y="3657600"/>
                </a:lnTo>
                <a:lnTo>
                  <a:pt x="1263650" y="3654425"/>
                </a:lnTo>
                <a:lnTo>
                  <a:pt x="1235075" y="3644900"/>
                </a:lnTo>
                <a:lnTo>
                  <a:pt x="1209675" y="3632200"/>
                </a:lnTo>
                <a:lnTo>
                  <a:pt x="1187450" y="3613150"/>
                </a:lnTo>
                <a:lnTo>
                  <a:pt x="1168400" y="3590925"/>
                </a:lnTo>
                <a:lnTo>
                  <a:pt x="1155700" y="3565525"/>
                </a:lnTo>
                <a:lnTo>
                  <a:pt x="1146175" y="3536950"/>
                </a:lnTo>
                <a:lnTo>
                  <a:pt x="1143000" y="3508375"/>
                </a:lnTo>
                <a:lnTo>
                  <a:pt x="1143000" y="2473801"/>
                </a:lnTo>
                <a:lnTo>
                  <a:pt x="1139825" y="2473325"/>
                </a:lnTo>
                <a:lnTo>
                  <a:pt x="1031875" y="2459831"/>
                </a:lnTo>
                <a:lnTo>
                  <a:pt x="1031875" y="3508375"/>
                </a:lnTo>
                <a:lnTo>
                  <a:pt x="1028700" y="3536950"/>
                </a:lnTo>
                <a:lnTo>
                  <a:pt x="1019175" y="3565525"/>
                </a:lnTo>
                <a:lnTo>
                  <a:pt x="1006475" y="3590925"/>
                </a:lnTo>
                <a:lnTo>
                  <a:pt x="987425" y="3613150"/>
                </a:lnTo>
                <a:lnTo>
                  <a:pt x="965200" y="3632200"/>
                </a:lnTo>
                <a:lnTo>
                  <a:pt x="939800" y="3644900"/>
                </a:lnTo>
                <a:lnTo>
                  <a:pt x="911225" y="3654425"/>
                </a:lnTo>
                <a:lnTo>
                  <a:pt x="882650" y="3657600"/>
                </a:lnTo>
                <a:lnTo>
                  <a:pt x="850900" y="3654425"/>
                </a:lnTo>
                <a:lnTo>
                  <a:pt x="822325" y="3644900"/>
                </a:lnTo>
                <a:lnTo>
                  <a:pt x="796925" y="3632200"/>
                </a:lnTo>
                <a:lnTo>
                  <a:pt x="774700" y="3613150"/>
                </a:lnTo>
                <a:lnTo>
                  <a:pt x="755650" y="3590925"/>
                </a:lnTo>
                <a:lnTo>
                  <a:pt x="742950" y="3565525"/>
                </a:lnTo>
                <a:lnTo>
                  <a:pt x="733425" y="3536950"/>
                </a:lnTo>
                <a:lnTo>
                  <a:pt x="730250" y="3508375"/>
                </a:lnTo>
                <a:lnTo>
                  <a:pt x="730250" y="2397125"/>
                </a:lnTo>
                <a:lnTo>
                  <a:pt x="733425" y="2368550"/>
                </a:lnTo>
                <a:lnTo>
                  <a:pt x="742950" y="2339975"/>
                </a:lnTo>
                <a:lnTo>
                  <a:pt x="743744" y="2338388"/>
                </a:lnTo>
                <a:lnTo>
                  <a:pt x="742950" y="2336800"/>
                </a:lnTo>
                <a:lnTo>
                  <a:pt x="736600" y="2314575"/>
                </a:lnTo>
                <a:lnTo>
                  <a:pt x="730250" y="2292350"/>
                </a:lnTo>
                <a:lnTo>
                  <a:pt x="730250" y="2263775"/>
                </a:lnTo>
                <a:lnTo>
                  <a:pt x="733425" y="2235200"/>
                </a:lnTo>
                <a:lnTo>
                  <a:pt x="825831" y="1545236"/>
                </a:lnTo>
                <a:lnTo>
                  <a:pt x="679450" y="1892300"/>
                </a:lnTo>
                <a:lnTo>
                  <a:pt x="669925" y="1911350"/>
                </a:lnTo>
                <a:lnTo>
                  <a:pt x="669217" y="1912766"/>
                </a:lnTo>
                <a:lnTo>
                  <a:pt x="666750" y="1917700"/>
                </a:lnTo>
                <a:lnTo>
                  <a:pt x="657225" y="1936750"/>
                </a:lnTo>
                <a:lnTo>
                  <a:pt x="641350" y="1952625"/>
                </a:lnTo>
                <a:lnTo>
                  <a:pt x="625475" y="1962150"/>
                </a:lnTo>
                <a:lnTo>
                  <a:pt x="606425" y="1971675"/>
                </a:lnTo>
                <a:lnTo>
                  <a:pt x="584200" y="1974850"/>
                </a:lnTo>
                <a:lnTo>
                  <a:pt x="561975" y="1974850"/>
                </a:lnTo>
                <a:lnTo>
                  <a:pt x="542925" y="1971675"/>
                </a:lnTo>
                <a:lnTo>
                  <a:pt x="76200" y="1774825"/>
                </a:lnTo>
                <a:lnTo>
                  <a:pt x="57150" y="1765300"/>
                </a:lnTo>
                <a:lnTo>
                  <a:pt x="38100" y="1752600"/>
                </a:lnTo>
                <a:lnTo>
                  <a:pt x="25400" y="1739900"/>
                </a:lnTo>
                <a:lnTo>
                  <a:pt x="12700" y="1720850"/>
                </a:lnTo>
                <a:lnTo>
                  <a:pt x="3175" y="1704975"/>
                </a:lnTo>
                <a:lnTo>
                  <a:pt x="0" y="1682750"/>
                </a:lnTo>
                <a:lnTo>
                  <a:pt x="0" y="1660525"/>
                </a:lnTo>
                <a:lnTo>
                  <a:pt x="3175" y="1641475"/>
                </a:lnTo>
                <a:lnTo>
                  <a:pt x="12700" y="1619250"/>
                </a:lnTo>
                <a:lnTo>
                  <a:pt x="22225" y="1603375"/>
                </a:lnTo>
                <a:lnTo>
                  <a:pt x="38100" y="1587500"/>
                </a:lnTo>
                <a:lnTo>
                  <a:pt x="53975" y="1574800"/>
                </a:lnTo>
                <a:lnTo>
                  <a:pt x="73025" y="1568450"/>
                </a:lnTo>
                <a:lnTo>
                  <a:pt x="95250" y="1562100"/>
                </a:lnTo>
                <a:lnTo>
                  <a:pt x="114300" y="1562100"/>
                </a:lnTo>
                <a:lnTo>
                  <a:pt x="136525" y="1568450"/>
                </a:lnTo>
                <a:lnTo>
                  <a:pt x="516862" y="1728864"/>
                </a:lnTo>
                <a:lnTo>
                  <a:pt x="669925" y="1368425"/>
                </a:lnTo>
                <a:lnTo>
                  <a:pt x="679450" y="1346200"/>
                </a:lnTo>
                <a:lnTo>
                  <a:pt x="688975" y="1330325"/>
                </a:lnTo>
                <a:lnTo>
                  <a:pt x="704850" y="1314450"/>
                </a:lnTo>
                <a:lnTo>
                  <a:pt x="714375" y="1304925"/>
                </a:lnTo>
                <a:lnTo>
                  <a:pt x="730250" y="1295400"/>
                </a:lnTo>
                <a:lnTo>
                  <a:pt x="746125" y="1285875"/>
                </a:lnTo>
                <a:lnTo>
                  <a:pt x="787400" y="1273175"/>
                </a:lnTo>
                <a:lnTo>
                  <a:pt x="831850" y="1260475"/>
                </a:lnTo>
                <a:lnTo>
                  <a:pt x="882650" y="1254125"/>
                </a:lnTo>
                <a:lnTo>
                  <a:pt x="936625" y="1250950"/>
                </a:lnTo>
                <a:lnTo>
                  <a:pt x="990600" y="1250950"/>
                </a:lnTo>
                <a:lnTo>
                  <a:pt x="1092200" y="1250950"/>
                </a:lnTo>
                <a:lnTo>
                  <a:pt x="1171575" y="1260475"/>
                </a:lnTo>
                <a:lnTo>
                  <a:pt x="1301750" y="1276350"/>
                </a:lnTo>
                <a:lnTo>
                  <a:pt x="1377950" y="1289050"/>
                </a:lnTo>
                <a:lnTo>
                  <a:pt x="1473200" y="1311275"/>
                </a:lnTo>
                <a:lnTo>
                  <a:pt x="1524000" y="1323975"/>
                </a:lnTo>
                <a:lnTo>
                  <a:pt x="1571625" y="1339850"/>
                </a:lnTo>
                <a:lnTo>
                  <a:pt x="1604727" y="1351672"/>
                </a:lnTo>
                <a:lnTo>
                  <a:pt x="2470150" y="1060450"/>
                </a:lnTo>
                <a:close/>
                <a:moveTo>
                  <a:pt x="4162425" y="914400"/>
                </a:moveTo>
                <a:lnTo>
                  <a:pt x="4162425" y="1631950"/>
                </a:lnTo>
                <a:lnTo>
                  <a:pt x="3924300" y="1631950"/>
                </a:lnTo>
                <a:lnTo>
                  <a:pt x="3924300" y="1168400"/>
                </a:lnTo>
                <a:lnTo>
                  <a:pt x="4162425" y="914400"/>
                </a:lnTo>
                <a:close/>
                <a:moveTo>
                  <a:pt x="1193800" y="593725"/>
                </a:moveTo>
                <a:lnTo>
                  <a:pt x="1228725" y="596900"/>
                </a:lnTo>
                <a:lnTo>
                  <a:pt x="1260475" y="603250"/>
                </a:lnTo>
                <a:lnTo>
                  <a:pt x="1289050" y="612775"/>
                </a:lnTo>
                <a:lnTo>
                  <a:pt x="1317625" y="625475"/>
                </a:lnTo>
                <a:lnTo>
                  <a:pt x="1346200" y="638175"/>
                </a:lnTo>
                <a:lnTo>
                  <a:pt x="1371600" y="657225"/>
                </a:lnTo>
                <a:lnTo>
                  <a:pt x="1397000" y="676275"/>
                </a:lnTo>
                <a:lnTo>
                  <a:pt x="1419225" y="698500"/>
                </a:lnTo>
                <a:lnTo>
                  <a:pt x="1438275" y="720725"/>
                </a:lnTo>
                <a:lnTo>
                  <a:pt x="1454150" y="746125"/>
                </a:lnTo>
                <a:lnTo>
                  <a:pt x="1470025" y="771525"/>
                </a:lnTo>
                <a:lnTo>
                  <a:pt x="1482725" y="800100"/>
                </a:lnTo>
                <a:lnTo>
                  <a:pt x="1492250" y="828675"/>
                </a:lnTo>
                <a:lnTo>
                  <a:pt x="1498600" y="860425"/>
                </a:lnTo>
                <a:lnTo>
                  <a:pt x="1501775" y="892175"/>
                </a:lnTo>
                <a:lnTo>
                  <a:pt x="1501775" y="923925"/>
                </a:lnTo>
                <a:lnTo>
                  <a:pt x="1498600" y="955675"/>
                </a:lnTo>
                <a:lnTo>
                  <a:pt x="1495425" y="987425"/>
                </a:lnTo>
                <a:lnTo>
                  <a:pt x="1485900" y="1019175"/>
                </a:lnTo>
                <a:lnTo>
                  <a:pt x="1473200" y="1047750"/>
                </a:lnTo>
                <a:lnTo>
                  <a:pt x="1457325" y="1073150"/>
                </a:lnTo>
                <a:lnTo>
                  <a:pt x="1441450" y="1101725"/>
                </a:lnTo>
                <a:lnTo>
                  <a:pt x="1422400" y="1123950"/>
                </a:lnTo>
                <a:lnTo>
                  <a:pt x="1400175" y="1146175"/>
                </a:lnTo>
                <a:lnTo>
                  <a:pt x="1377950" y="1165225"/>
                </a:lnTo>
                <a:lnTo>
                  <a:pt x="1352550" y="1184275"/>
                </a:lnTo>
                <a:lnTo>
                  <a:pt x="1327150" y="1196975"/>
                </a:lnTo>
                <a:lnTo>
                  <a:pt x="1298575" y="1209675"/>
                </a:lnTo>
                <a:lnTo>
                  <a:pt x="1270000" y="1219200"/>
                </a:lnTo>
                <a:lnTo>
                  <a:pt x="1238250" y="1225550"/>
                </a:lnTo>
                <a:lnTo>
                  <a:pt x="1206500" y="1228725"/>
                </a:lnTo>
                <a:lnTo>
                  <a:pt x="1174750" y="1231900"/>
                </a:lnTo>
                <a:lnTo>
                  <a:pt x="1143000" y="1228725"/>
                </a:lnTo>
                <a:lnTo>
                  <a:pt x="1111250" y="1222375"/>
                </a:lnTo>
                <a:lnTo>
                  <a:pt x="1079500" y="1212850"/>
                </a:lnTo>
                <a:lnTo>
                  <a:pt x="1050925" y="1200150"/>
                </a:lnTo>
                <a:lnTo>
                  <a:pt x="1022350" y="1187450"/>
                </a:lnTo>
                <a:lnTo>
                  <a:pt x="996950" y="1168400"/>
                </a:lnTo>
                <a:lnTo>
                  <a:pt x="974725" y="1149350"/>
                </a:lnTo>
                <a:lnTo>
                  <a:pt x="952500" y="1130300"/>
                </a:lnTo>
                <a:lnTo>
                  <a:pt x="933450" y="1104900"/>
                </a:lnTo>
                <a:lnTo>
                  <a:pt x="914400" y="1079500"/>
                </a:lnTo>
                <a:lnTo>
                  <a:pt x="901700" y="1054100"/>
                </a:lnTo>
                <a:lnTo>
                  <a:pt x="889000" y="1025525"/>
                </a:lnTo>
                <a:lnTo>
                  <a:pt x="879475" y="996950"/>
                </a:lnTo>
                <a:lnTo>
                  <a:pt x="873125" y="965200"/>
                </a:lnTo>
                <a:lnTo>
                  <a:pt x="866775" y="936625"/>
                </a:lnTo>
                <a:lnTo>
                  <a:pt x="866775" y="904875"/>
                </a:lnTo>
                <a:lnTo>
                  <a:pt x="869950" y="869950"/>
                </a:lnTo>
                <a:lnTo>
                  <a:pt x="876300" y="838200"/>
                </a:lnTo>
                <a:lnTo>
                  <a:pt x="885825" y="809625"/>
                </a:lnTo>
                <a:lnTo>
                  <a:pt x="895350" y="777875"/>
                </a:lnTo>
                <a:lnTo>
                  <a:pt x="911225" y="752475"/>
                </a:lnTo>
                <a:lnTo>
                  <a:pt x="927100" y="727075"/>
                </a:lnTo>
                <a:lnTo>
                  <a:pt x="946150" y="701675"/>
                </a:lnTo>
                <a:lnTo>
                  <a:pt x="968375" y="679450"/>
                </a:lnTo>
                <a:lnTo>
                  <a:pt x="990600" y="660400"/>
                </a:lnTo>
                <a:lnTo>
                  <a:pt x="1016000" y="644525"/>
                </a:lnTo>
                <a:lnTo>
                  <a:pt x="1044575" y="628650"/>
                </a:lnTo>
                <a:lnTo>
                  <a:pt x="1073150" y="615950"/>
                </a:lnTo>
                <a:lnTo>
                  <a:pt x="1101725" y="606425"/>
                </a:lnTo>
                <a:lnTo>
                  <a:pt x="1130300" y="600075"/>
                </a:lnTo>
                <a:lnTo>
                  <a:pt x="1162050" y="596900"/>
                </a:lnTo>
                <a:lnTo>
                  <a:pt x="1193800" y="593725"/>
                </a:lnTo>
                <a:close/>
                <a:moveTo>
                  <a:pt x="3930650" y="523875"/>
                </a:moveTo>
                <a:lnTo>
                  <a:pt x="4273550" y="523875"/>
                </a:lnTo>
                <a:lnTo>
                  <a:pt x="4289425" y="527050"/>
                </a:lnTo>
                <a:lnTo>
                  <a:pt x="4295775" y="527050"/>
                </a:lnTo>
                <a:lnTo>
                  <a:pt x="4302125" y="530225"/>
                </a:lnTo>
                <a:lnTo>
                  <a:pt x="4311650" y="533400"/>
                </a:lnTo>
                <a:lnTo>
                  <a:pt x="4318000" y="536575"/>
                </a:lnTo>
                <a:lnTo>
                  <a:pt x="4327525" y="546100"/>
                </a:lnTo>
                <a:lnTo>
                  <a:pt x="4337050" y="558800"/>
                </a:lnTo>
                <a:lnTo>
                  <a:pt x="4340225" y="565150"/>
                </a:lnTo>
                <a:lnTo>
                  <a:pt x="4343400" y="571500"/>
                </a:lnTo>
                <a:lnTo>
                  <a:pt x="4346575" y="581025"/>
                </a:lnTo>
                <a:lnTo>
                  <a:pt x="4349750" y="587375"/>
                </a:lnTo>
                <a:lnTo>
                  <a:pt x="4349750" y="603250"/>
                </a:lnTo>
                <a:lnTo>
                  <a:pt x="4349750" y="908050"/>
                </a:lnTo>
                <a:lnTo>
                  <a:pt x="4349750" y="920750"/>
                </a:lnTo>
                <a:lnTo>
                  <a:pt x="4343400" y="936625"/>
                </a:lnTo>
                <a:lnTo>
                  <a:pt x="4337050" y="949325"/>
                </a:lnTo>
                <a:lnTo>
                  <a:pt x="4327525" y="962025"/>
                </a:lnTo>
                <a:lnTo>
                  <a:pt x="4318000" y="971550"/>
                </a:lnTo>
                <a:lnTo>
                  <a:pt x="4305300" y="977900"/>
                </a:lnTo>
                <a:lnTo>
                  <a:pt x="4289425" y="981075"/>
                </a:lnTo>
                <a:lnTo>
                  <a:pt x="4273550" y="984250"/>
                </a:lnTo>
                <a:lnTo>
                  <a:pt x="4257675" y="981075"/>
                </a:lnTo>
                <a:lnTo>
                  <a:pt x="4244975" y="977900"/>
                </a:lnTo>
                <a:lnTo>
                  <a:pt x="4229100" y="971550"/>
                </a:lnTo>
                <a:lnTo>
                  <a:pt x="4219575" y="962025"/>
                </a:lnTo>
                <a:lnTo>
                  <a:pt x="4210050" y="949325"/>
                </a:lnTo>
                <a:lnTo>
                  <a:pt x="4203700" y="936625"/>
                </a:lnTo>
                <a:lnTo>
                  <a:pt x="4197350" y="920750"/>
                </a:lnTo>
                <a:lnTo>
                  <a:pt x="4197350" y="908050"/>
                </a:lnTo>
                <a:lnTo>
                  <a:pt x="4197350" y="787400"/>
                </a:lnTo>
                <a:lnTo>
                  <a:pt x="3873500" y="1127125"/>
                </a:lnTo>
                <a:lnTo>
                  <a:pt x="3863975" y="1136650"/>
                </a:lnTo>
                <a:lnTo>
                  <a:pt x="3851275" y="1146175"/>
                </a:lnTo>
                <a:lnTo>
                  <a:pt x="3838575" y="1152525"/>
                </a:lnTo>
                <a:lnTo>
                  <a:pt x="3825875" y="1158875"/>
                </a:lnTo>
                <a:lnTo>
                  <a:pt x="3813175" y="1158875"/>
                </a:lnTo>
                <a:lnTo>
                  <a:pt x="3810000" y="1158875"/>
                </a:lnTo>
                <a:lnTo>
                  <a:pt x="3806825" y="1158875"/>
                </a:lnTo>
                <a:lnTo>
                  <a:pt x="3473450" y="1162050"/>
                </a:lnTo>
                <a:lnTo>
                  <a:pt x="3022600" y="1612900"/>
                </a:lnTo>
                <a:lnTo>
                  <a:pt x="3009900" y="1622425"/>
                </a:lnTo>
                <a:lnTo>
                  <a:pt x="2997200" y="1628775"/>
                </a:lnTo>
                <a:lnTo>
                  <a:pt x="2981325" y="1631950"/>
                </a:lnTo>
                <a:lnTo>
                  <a:pt x="2968625" y="1635125"/>
                </a:lnTo>
                <a:lnTo>
                  <a:pt x="2952750" y="1631950"/>
                </a:lnTo>
                <a:lnTo>
                  <a:pt x="2940050" y="1628775"/>
                </a:lnTo>
                <a:lnTo>
                  <a:pt x="2924175" y="1622425"/>
                </a:lnTo>
                <a:lnTo>
                  <a:pt x="2914650" y="1612900"/>
                </a:lnTo>
                <a:lnTo>
                  <a:pt x="2901950" y="1600200"/>
                </a:lnTo>
                <a:lnTo>
                  <a:pt x="2895600" y="1587500"/>
                </a:lnTo>
                <a:lnTo>
                  <a:pt x="2892425" y="1571625"/>
                </a:lnTo>
                <a:lnTo>
                  <a:pt x="2889250" y="1555750"/>
                </a:lnTo>
                <a:lnTo>
                  <a:pt x="2892425" y="1543050"/>
                </a:lnTo>
                <a:lnTo>
                  <a:pt x="2895600" y="1527175"/>
                </a:lnTo>
                <a:lnTo>
                  <a:pt x="2901950" y="1514475"/>
                </a:lnTo>
                <a:lnTo>
                  <a:pt x="2914650" y="1501775"/>
                </a:lnTo>
                <a:lnTo>
                  <a:pt x="3371850" y="1044575"/>
                </a:lnTo>
                <a:lnTo>
                  <a:pt x="3381375" y="1031875"/>
                </a:lnTo>
                <a:lnTo>
                  <a:pt x="3394075" y="1019175"/>
                </a:lnTo>
                <a:lnTo>
                  <a:pt x="3409950" y="1012825"/>
                </a:lnTo>
                <a:lnTo>
                  <a:pt x="3425825" y="1009650"/>
                </a:lnTo>
                <a:lnTo>
                  <a:pt x="3435350" y="1006475"/>
                </a:lnTo>
                <a:lnTo>
                  <a:pt x="3438525" y="1006475"/>
                </a:lnTo>
                <a:lnTo>
                  <a:pt x="3441700" y="1006475"/>
                </a:lnTo>
                <a:lnTo>
                  <a:pt x="3775075" y="1006475"/>
                </a:lnTo>
                <a:lnTo>
                  <a:pt x="4086225" y="679450"/>
                </a:lnTo>
                <a:lnTo>
                  <a:pt x="3930650" y="679450"/>
                </a:lnTo>
                <a:lnTo>
                  <a:pt x="3914775" y="676275"/>
                </a:lnTo>
                <a:lnTo>
                  <a:pt x="3902075" y="673100"/>
                </a:lnTo>
                <a:lnTo>
                  <a:pt x="3886200" y="666750"/>
                </a:lnTo>
                <a:lnTo>
                  <a:pt x="3876675" y="657225"/>
                </a:lnTo>
                <a:lnTo>
                  <a:pt x="3867150" y="644525"/>
                </a:lnTo>
                <a:lnTo>
                  <a:pt x="3860800" y="631825"/>
                </a:lnTo>
                <a:lnTo>
                  <a:pt x="3854450" y="615950"/>
                </a:lnTo>
                <a:lnTo>
                  <a:pt x="3854450" y="603250"/>
                </a:lnTo>
                <a:lnTo>
                  <a:pt x="3854450" y="587375"/>
                </a:lnTo>
                <a:lnTo>
                  <a:pt x="3860800" y="571500"/>
                </a:lnTo>
                <a:lnTo>
                  <a:pt x="3867150" y="558800"/>
                </a:lnTo>
                <a:lnTo>
                  <a:pt x="3876675" y="546100"/>
                </a:lnTo>
                <a:lnTo>
                  <a:pt x="3886200" y="536575"/>
                </a:lnTo>
                <a:lnTo>
                  <a:pt x="3902075" y="530225"/>
                </a:lnTo>
                <a:lnTo>
                  <a:pt x="3914775" y="527050"/>
                </a:lnTo>
                <a:lnTo>
                  <a:pt x="3930650" y="523875"/>
                </a:lnTo>
                <a:close/>
                <a:moveTo>
                  <a:pt x="3302000" y="285750"/>
                </a:moveTo>
                <a:lnTo>
                  <a:pt x="3333750" y="317500"/>
                </a:lnTo>
                <a:lnTo>
                  <a:pt x="2622550" y="1104900"/>
                </a:lnTo>
                <a:lnTo>
                  <a:pt x="2543175" y="1028700"/>
                </a:lnTo>
                <a:lnTo>
                  <a:pt x="3302000" y="285750"/>
                </a:lnTo>
                <a:close/>
                <a:moveTo>
                  <a:pt x="2543175" y="0"/>
                </a:moveTo>
                <a:lnTo>
                  <a:pt x="4841875" y="0"/>
                </a:lnTo>
                <a:lnTo>
                  <a:pt x="4879975" y="3175"/>
                </a:lnTo>
                <a:lnTo>
                  <a:pt x="4918075" y="6350"/>
                </a:lnTo>
                <a:lnTo>
                  <a:pt x="4956175" y="15875"/>
                </a:lnTo>
                <a:lnTo>
                  <a:pt x="4991100" y="28575"/>
                </a:lnTo>
                <a:lnTo>
                  <a:pt x="5026025" y="47625"/>
                </a:lnTo>
                <a:lnTo>
                  <a:pt x="5057775" y="66675"/>
                </a:lnTo>
                <a:lnTo>
                  <a:pt x="5086350" y="88900"/>
                </a:lnTo>
                <a:lnTo>
                  <a:pt x="5111750" y="111125"/>
                </a:lnTo>
                <a:lnTo>
                  <a:pt x="5137150" y="139700"/>
                </a:lnTo>
                <a:lnTo>
                  <a:pt x="5159375" y="168275"/>
                </a:lnTo>
                <a:lnTo>
                  <a:pt x="5178425" y="200025"/>
                </a:lnTo>
                <a:lnTo>
                  <a:pt x="5194300" y="234950"/>
                </a:lnTo>
                <a:lnTo>
                  <a:pt x="5207000" y="269875"/>
                </a:lnTo>
                <a:lnTo>
                  <a:pt x="5216525" y="304800"/>
                </a:lnTo>
                <a:lnTo>
                  <a:pt x="5222875" y="342900"/>
                </a:lnTo>
                <a:lnTo>
                  <a:pt x="5226050" y="384175"/>
                </a:lnTo>
                <a:lnTo>
                  <a:pt x="5226050" y="1739900"/>
                </a:lnTo>
                <a:lnTo>
                  <a:pt x="5222875" y="1778000"/>
                </a:lnTo>
                <a:lnTo>
                  <a:pt x="5216525" y="1816100"/>
                </a:lnTo>
                <a:lnTo>
                  <a:pt x="5207000" y="1854200"/>
                </a:lnTo>
                <a:lnTo>
                  <a:pt x="5194300" y="1889125"/>
                </a:lnTo>
                <a:lnTo>
                  <a:pt x="5178425" y="1920875"/>
                </a:lnTo>
                <a:lnTo>
                  <a:pt x="5159375" y="1952625"/>
                </a:lnTo>
                <a:lnTo>
                  <a:pt x="5137150" y="1984375"/>
                </a:lnTo>
                <a:lnTo>
                  <a:pt x="5111750" y="2009775"/>
                </a:lnTo>
                <a:lnTo>
                  <a:pt x="5086350" y="2035175"/>
                </a:lnTo>
                <a:lnTo>
                  <a:pt x="5057775" y="2057400"/>
                </a:lnTo>
                <a:lnTo>
                  <a:pt x="5026025" y="2076450"/>
                </a:lnTo>
                <a:lnTo>
                  <a:pt x="4991100" y="2092325"/>
                </a:lnTo>
                <a:lnTo>
                  <a:pt x="4956175" y="2105025"/>
                </a:lnTo>
                <a:lnTo>
                  <a:pt x="4918075" y="2114550"/>
                </a:lnTo>
                <a:lnTo>
                  <a:pt x="4879975" y="2120900"/>
                </a:lnTo>
                <a:lnTo>
                  <a:pt x="4841875" y="2120900"/>
                </a:lnTo>
                <a:lnTo>
                  <a:pt x="2543175" y="2120900"/>
                </a:lnTo>
                <a:lnTo>
                  <a:pt x="2505075" y="2120900"/>
                </a:lnTo>
                <a:lnTo>
                  <a:pt x="2466975" y="2114550"/>
                </a:lnTo>
                <a:lnTo>
                  <a:pt x="2428875" y="2105025"/>
                </a:lnTo>
                <a:lnTo>
                  <a:pt x="2393950" y="2092325"/>
                </a:lnTo>
                <a:lnTo>
                  <a:pt x="2362200" y="2076450"/>
                </a:lnTo>
                <a:lnTo>
                  <a:pt x="2330450" y="2057400"/>
                </a:lnTo>
                <a:lnTo>
                  <a:pt x="2298700" y="2035175"/>
                </a:lnTo>
                <a:lnTo>
                  <a:pt x="2273300" y="2009775"/>
                </a:lnTo>
                <a:lnTo>
                  <a:pt x="2247900" y="1984375"/>
                </a:lnTo>
                <a:lnTo>
                  <a:pt x="2225675" y="1952625"/>
                </a:lnTo>
                <a:lnTo>
                  <a:pt x="2206625" y="1920875"/>
                </a:lnTo>
                <a:lnTo>
                  <a:pt x="2190750" y="1889125"/>
                </a:lnTo>
                <a:lnTo>
                  <a:pt x="2178050" y="1854200"/>
                </a:lnTo>
                <a:lnTo>
                  <a:pt x="2168525" y="1816100"/>
                </a:lnTo>
                <a:lnTo>
                  <a:pt x="2162175" y="1778000"/>
                </a:lnTo>
                <a:lnTo>
                  <a:pt x="2159000" y="1739900"/>
                </a:lnTo>
                <a:lnTo>
                  <a:pt x="2159000" y="1435100"/>
                </a:lnTo>
                <a:lnTo>
                  <a:pt x="2241550" y="1406525"/>
                </a:lnTo>
                <a:lnTo>
                  <a:pt x="2324100" y="1374775"/>
                </a:lnTo>
                <a:lnTo>
                  <a:pt x="2324100" y="1739900"/>
                </a:lnTo>
                <a:lnTo>
                  <a:pt x="2324100" y="1762125"/>
                </a:lnTo>
                <a:lnTo>
                  <a:pt x="2327275" y="1784350"/>
                </a:lnTo>
                <a:lnTo>
                  <a:pt x="2333625" y="1803400"/>
                </a:lnTo>
                <a:lnTo>
                  <a:pt x="2339975" y="1825625"/>
                </a:lnTo>
                <a:lnTo>
                  <a:pt x="2349500" y="1844675"/>
                </a:lnTo>
                <a:lnTo>
                  <a:pt x="2362200" y="1863725"/>
                </a:lnTo>
                <a:lnTo>
                  <a:pt x="2374900" y="1879600"/>
                </a:lnTo>
                <a:lnTo>
                  <a:pt x="2387600" y="1895475"/>
                </a:lnTo>
                <a:lnTo>
                  <a:pt x="2403475" y="1908175"/>
                </a:lnTo>
                <a:lnTo>
                  <a:pt x="2419350" y="1920875"/>
                </a:lnTo>
                <a:lnTo>
                  <a:pt x="2438400" y="1933575"/>
                </a:lnTo>
                <a:lnTo>
                  <a:pt x="2457450" y="1943100"/>
                </a:lnTo>
                <a:lnTo>
                  <a:pt x="2476500" y="1949450"/>
                </a:lnTo>
                <a:lnTo>
                  <a:pt x="2498725" y="1955800"/>
                </a:lnTo>
                <a:lnTo>
                  <a:pt x="2520950" y="1958975"/>
                </a:lnTo>
                <a:lnTo>
                  <a:pt x="2543175" y="1958975"/>
                </a:lnTo>
                <a:lnTo>
                  <a:pt x="4841875" y="1958975"/>
                </a:lnTo>
                <a:lnTo>
                  <a:pt x="4864100" y="1958975"/>
                </a:lnTo>
                <a:lnTo>
                  <a:pt x="4886325" y="1955800"/>
                </a:lnTo>
                <a:lnTo>
                  <a:pt x="4908550" y="1949450"/>
                </a:lnTo>
                <a:lnTo>
                  <a:pt x="4927600" y="1943100"/>
                </a:lnTo>
                <a:lnTo>
                  <a:pt x="4946650" y="1933575"/>
                </a:lnTo>
                <a:lnTo>
                  <a:pt x="4965700" y="1920875"/>
                </a:lnTo>
                <a:lnTo>
                  <a:pt x="4981575" y="1908175"/>
                </a:lnTo>
                <a:lnTo>
                  <a:pt x="4997450" y="1895475"/>
                </a:lnTo>
                <a:lnTo>
                  <a:pt x="5013325" y="1879600"/>
                </a:lnTo>
                <a:lnTo>
                  <a:pt x="5026025" y="1863725"/>
                </a:lnTo>
                <a:lnTo>
                  <a:pt x="5035550" y="1844675"/>
                </a:lnTo>
                <a:lnTo>
                  <a:pt x="5045075" y="1825625"/>
                </a:lnTo>
                <a:lnTo>
                  <a:pt x="5051425" y="1803400"/>
                </a:lnTo>
                <a:lnTo>
                  <a:pt x="5057775" y="1784350"/>
                </a:lnTo>
                <a:lnTo>
                  <a:pt x="5060950" y="1762125"/>
                </a:lnTo>
                <a:lnTo>
                  <a:pt x="5060950" y="1739900"/>
                </a:lnTo>
                <a:lnTo>
                  <a:pt x="5060950" y="384175"/>
                </a:lnTo>
                <a:lnTo>
                  <a:pt x="5060950" y="361950"/>
                </a:lnTo>
                <a:lnTo>
                  <a:pt x="5057775" y="339725"/>
                </a:lnTo>
                <a:lnTo>
                  <a:pt x="5051425" y="317500"/>
                </a:lnTo>
                <a:lnTo>
                  <a:pt x="5045075" y="298450"/>
                </a:lnTo>
                <a:lnTo>
                  <a:pt x="5035550" y="279400"/>
                </a:lnTo>
                <a:lnTo>
                  <a:pt x="5026025" y="260350"/>
                </a:lnTo>
                <a:lnTo>
                  <a:pt x="5013325" y="244475"/>
                </a:lnTo>
                <a:lnTo>
                  <a:pt x="4997450" y="228600"/>
                </a:lnTo>
                <a:lnTo>
                  <a:pt x="4981575" y="212725"/>
                </a:lnTo>
                <a:lnTo>
                  <a:pt x="4965700" y="200025"/>
                </a:lnTo>
                <a:lnTo>
                  <a:pt x="4946650" y="190500"/>
                </a:lnTo>
                <a:lnTo>
                  <a:pt x="4927600" y="180975"/>
                </a:lnTo>
                <a:lnTo>
                  <a:pt x="4908550" y="171450"/>
                </a:lnTo>
                <a:lnTo>
                  <a:pt x="4886325" y="168275"/>
                </a:lnTo>
                <a:lnTo>
                  <a:pt x="4864100" y="165100"/>
                </a:lnTo>
                <a:lnTo>
                  <a:pt x="4841875" y="161925"/>
                </a:lnTo>
                <a:lnTo>
                  <a:pt x="2543175" y="161925"/>
                </a:lnTo>
                <a:lnTo>
                  <a:pt x="2520950" y="165100"/>
                </a:lnTo>
                <a:lnTo>
                  <a:pt x="2498725" y="168275"/>
                </a:lnTo>
                <a:lnTo>
                  <a:pt x="2476500" y="171450"/>
                </a:lnTo>
                <a:lnTo>
                  <a:pt x="2457450" y="180975"/>
                </a:lnTo>
                <a:lnTo>
                  <a:pt x="2438400" y="190500"/>
                </a:lnTo>
                <a:lnTo>
                  <a:pt x="2419350" y="200025"/>
                </a:lnTo>
                <a:lnTo>
                  <a:pt x="2403475" y="212725"/>
                </a:lnTo>
                <a:lnTo>
                  <a:pt x="2387600" y="228600"/>
                </a:lnTo>
                <a:lnTo>
                  <a:pt x="2374900" y="244475"/>
                </a:lnTo>
                <a:lnTo>
                  <a:pt x="2362200" y="260350"/>
                </a:lnTo>
                <a:lnTo>
                  <a:pt x="2349500" y="279400"/>
                </a:lnTo>
                <a:lnTo>
                  <a:pt x="2339975" y="298450"/>
                </a:lnTo>
                <a:lnTo>
                  <a:pt x="2333625" y="317500"/>
                </a:lnTo>
                <a:lnTo>
                  <a:pt x="2327275" y="339725"/>
                </a:lnTo>
                <a:lnTo>
                  <a:pt x="2324100" y="361950"/>
                </a:lnTo>
                <a:lnTo>
                  <a:pt x="2324100" y="384175"/>
                </a:lnTo>
                <a:lnTo>
                  <a:pt x="2324100" y="1066800"/>
                </a:lnTo>
                <a:lnTo>
                  <a:pt x="2241550" y="1089025"/>
                </a:lnTo>
                <a:lnTo>
                  <a:pt x="2159000" y="1117600"/>
                </a:lnTo>
                <a:lnTo>
                  <a:pt x="2159000" y="384175"/>
                </a:lnTo>
                <a:lnTo>
                  <a:pt x="2162175" y="342900"/>
                </a:lnTo>
                <a:lnTo>
                  <a:pt x="2168525" y="304800"/>
                </a:lnTo>
                <a:lnTo>
                  <a:pt x="2178050" y="269875"/>
                </a:lnTo>
                <a:lnTo>
                  <a:pt x="2190750" y="234950"/>
                </a:lnTo>
                <a:lnTo>
                  <a:pt x="2206625" y="200025"/>
                </a:lnTo>
                <a:lnTo>
                  <a:pt x="2225675" y="168275"/>
                </a:lnTo>
                <a:lnTo>
                  <a:pt x="2247900" y="139700"/>
                </a:lnTo>
                <a:lnTo>
                  <a:pt x="2273300" y="111125"/>
                </a:lnTo>
                <a:lnTo>
                  <a:pt x="2298700" y="88900"/>
                </a:lnTo>
                <a:lnTo>
                  <a:pt x="2330450" y="66675"/>
                </a:lnTo>
                <a:lnTo>
                  <a:pt x="2362200" y="47625"/>
                </a:lnTo>
                <a:lnTo>
                  <a:pt x="2393950" y="28575"/>
                </a:lnTo>
                <a:lnTo>
                  <a:pt x="2428875" y="15875"/>
                </a:lnTo>
                <a:lnTo>
                  <a:pt x="2466975" y="6350"/>
                </a:lnTo>
                <a:lnTo>
                  <a:pt x="2505075" y="3175"/>
                </a:lnTo>
                <a:lnTo>
                  <a:pt x="2543175" y="0"/>
                </a:lnTo>
                <a:close/>
              </a:path>
            </a:pathLst>
          </a:custGeom>
          <a:solidFill>
            <a:srgbClr val="3F3F3F"/>
          </a:solidFill>
          <a:ln>
            <a:noFill/>
          </a:ln>
        </p:spPr>
        <p:txBody>
          <a:bodyPr anchor="ctr">
            <a:scene3d>
              <a:camera prst="orthographicFront"/>
              <a:lightRig rig="threePt" dir="t"/>
            </a:scene3d>
            <a:sp3d>
              <a:contourClr>
                <a:srgbClr val="FFFFFF"/>
              </a:contourClr>
            </a:sp3d>
          </a:bodyPr>
          <a:lstStyle>
            <a:defPPr>
              <a:defRPr lang="zh-CN"/>
            </a:defPPr>
            <a:lvl1pPr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  <a:cs typeface="+mn-cs"/>
              </a:defRPr>
            </a:lvl1pPr>
            <a:lvl2pPr marL="457200"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  <a:cs typeface="+mn-cs"/>
              </a:defRPr>
            </a:lvl2pPr>
            <a:lvl3pPr marL="914400"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  <a:cs typeface="+mn-cs"/>
              </a:defRPr>
            </a:lvl3pPr>
            <a:lvl4pPr marL="1371600"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  <a:cs typeface="+mn-cs"/>
              </a:defRPr>
            </a:lvl4pPr>
            <a:lvl5pPr marL="1828800"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  <a:cs typeface="+mn-cs"/>
              </a:defRPr>
            </a:lvl5pPr>
            <a:lvl6pPr marL="2286000" algn="l" defTabSz="914400" rtl="0" eaLnBrk="1" latinLnBrk="0" hangingPunct="1">
              <a:defRPr kern="12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  <a:cs typeface="+mn-cs"/>
              </a:defRPr>
            </a:lvl6pPr>
            <a:lvl7pPr marL="2743200" algn="l" defTabSz="914400" rtl="0" eaLnBrk="1" latinLnBrk="0" hangingPunct="1">
              <a:defRPr kern="12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  <a:cs typeface="+mn-cs"/>
              </a:defRPr>
            </a:lvl7pPr>
            <a:lvl8pPr marL="3200400" algn="l" defTabSz="914400" rtl="0" eaLnBrk="1" latinLnBrk="0" hangingPunct="1">
              <a:defRPr kern="12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  <a:cs typeface="+mn-cs"/>
              </a:defRPr>
            </a:lvl8pPr>
            <a:lvl9pPr marL="3657600" algn="l" defTabSz="914400" rtl="0" eaLnBrk="1" latinLnBrk="0" hangingPunct="1">
              <a:defRPr kern="12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  <a:cs typeface="+mn-cs"/>
              </a:defRPr>
            </a:lvl9pPr>
          </a:lstStyle>
          <a:p>
            <a:pPr algn="ctr">
              <a:defRPr/>
            </a:pPr>
            <a:endParaRPr lang="zh-CN" altLang="en-US">
              <a:solidFill>
                <a:srgbClr val="FFFFFF"/>
              </a:solidFill>
            </a:endParaRPr>
          </a:p>
        </p:txBody>
      </p:sp>
      <p:sp>
        <p:nvSpPr>
          <p:cNvPr id="25" name="Rectangle 43"/>
          <p:cNvSpPr/>
          <p:nvPr/>
        </p:nvSpPr>
        <p:spPr bwMode="auto">
          <a:xfrm>
            <a:off x="4889746" y="3125188"/>
            <a:ext cx="5244854" cy="89868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chemeClr val="tx1"/>
                </a:solidFill>
                <a:miter lim="800000"/>
                <a:headEnd type="none" w="med" len="med"/>
                <a:tailEnd type="none" w="med" len="med"/>
              </a14:hiddenLine>
            </a:ext>
          </a:extLst>
        </p:spPr>
        <p:txBody>
          <a:bodyPr lIns="0" tIns="0" rIns="0" bIns="0" anchor="t"/>
          <a:lstStyle/>
          <a:p>
            <a:pPr fontAlgn="base">
              <a:lnSpc>
                <a:spcPct val="125000"/>
              </a:lnSpc>
              <a:spcBef>
                <a:spcPct val="0"/>
              </a:spcBef>
              <a:spcAft>
                <a:spcPct val="0"/>
              </a:spcAft>
            </a:pPr>
            <a:r>
              <a:rPr lang="zh-CN" altLang="en-US" dirty="0">
                <a:solidFill>
                  <a:schemeClr val="bg1">
                    <a:lumMod val="9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Lato Light" charset="0"/>
                <a:sym typeface="Lato Light" charset="0"/>
              </a:rPr>
              <a:t>此处</a:t>
            </a:r>
            <a:r>
              <a:rPr lang="zh-CN" altLang="en-US" dirty="0" smtClean="0">
                <a:solidFill>
                  <a:schemeClr val="bg1">
                    <a:lumMod val="9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Lato Light" charset="0"/>
                <a:sym typeface="Lato Light" charset="0"/>
              </a:rPr>
              <a:t>添加企业优势的详细</a:t>
            </a:r>
            <a:r>
              <a:rPr lang="zh-CN" altLang="en-US" dirty="0">
                <a:solidFill>
                  <a:schemeClr val="bg1">
                    <a:lumMod val="9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Lato Light" charset="0"/>
                <a:sym typeface="Lato Light" charset="0"/>
              </a:rPr>
              <a:t>文本描述，建议与标题相关并符合整体语言</a:t>
            </a:r>
            <a:r>
              <a:rPr lang="zh-CN" altLang="en-US" dirty="0" smtClean="0">
                <a:solidFill>
                  <a:schemeClr val="bg1">
                    <a:lumMod val="9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Lato Light" charset="0"/>
                <a:sym typeface="Lato Light" charset="0"/>
              </a:rPr>
              <a:t>风格</a:t>
            </a:r>
            <a:r>
              <a:rPr lang="en-US" altLang="zh-CN" dirty="0" smtClean="0">
                <a:solidFill>
                  <a:schemeClr val="bg1">
                    <a:lumMod val="9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Lato Light" charset="0"/>
                <a:sym typeface="Lato Light" charset="0"/>
              </a:rPr>
              <a:t>.</a:t>
            </a:r>
            <a:r>
              <a:rPr lang="zh-CN" altLang="en-US" dirty="0">
                <a:solidFill>
                  <a:schemeClr val="bg1">
                    <a:lumMod val="9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Lato Light" charset="0"/>
                <a:sym typeface="Lato Light" charset="0"/>
              </a:rPr>
              <a:t>此处添加企业优势的详细文本描述，建议与标题相关并符合整体语言风格</a:t>
            </a:r>
            <a:r>
              <a:rPr lang="en-US" altLang="zh-CN" dirty="0">
                <a:solidFill>
                  <a:schemeClr val="bg1">
                    <a:lumMod val="9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Lato Light" charset="0"/>
                <a:sym typeface="Lato Light" charset="0"/>
              </a:rPr>
              <a:t>.</a:t>
            </a:r>
          </a:p>
          <a:p>
            <a:pPr fontAlgn="base">
              <a:lnSpc>
                <a:spcPct val="125000"/>
              </a:lnSpc>
              <a:spcBef>
                <a:spcPct val="0"/>
              </a:spcBef>
              <a:spcAft>
                <a:spcPct val="0"/>
              </a:spcAft>
            </a:pPr>
            <a:endParaRPr lang="en-US" dirty="0">
              <a:solidFill>
                <a:schemeClr val="bg1">
                  <a:lumMod val="95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  <a:cs typeface="Lato Light" charset="0"/>
              <a:sym typeface="Lato Light" charset="0"/>
            </a:endParaRPr>
          </a:p>
        </p:txBody>
      </p:sp>
      <p:sp>
        <p:nvSpPr>
          <p:cNvPr id="26" name="Rectangle 43"/>
          <p:cNvSpPr/>
          <p:nvPr/>
        </p:nvSpPr>
        <p:spPr bwMode="auto">
          <a:xfrm>
            <a:off x="4889746" y="4953239"/>
            <a:ext cx="5244854" cy="89868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chemeClr val="tx1"/>
                </a:solidFill>
                <a:miter lim="800000"/>
                <a:headEnd type="none" w="med" len="med"/>
                <a:tailEnd type="none" w="med" len="med"/>
              </a14:hiddenLine>
            </a:ext>
          </a:extLst>
        </p:spPr>
        <p:txBody>
          <a:bodyPr lIns="0" tIns="0" rIns="0" bIns="0" anchor="t"/>
          <a:lstStyle/>
          <a:p>
            <a:pPr fontAlgn="base">
              <a:lnSpc>
                <a:spcPct val="125000"/>
              </a:lnSpc>
              <a:spcBef>
                <a:spcPct val="0"/>
              </a:spcBef>
              <a:spcAft>
                <a:spcPct val="0"/>
              </a:spcAft>
            </a:pPr>
            <a:r>
              <a:rPr lang="zh-CN" altLang="en-US" dirty="0">
                <a:solidFill>
                  <a:schemeClr val="bg1">
                    <a:lumMod val="9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Lato Light" charset="0"/>
                <a:sym typeface="Lato Light" charset="0"/>
              </a:rPr>
              <a:t>此处</a:t>
            </a:r>
            <a:r>
              <a:rPr lang="zh-CN" altLang="en-US" dirty="0" smtClean="0">
                <a:solidFill>
                  <a:schemeClr val="bg1">
                    <a:lumMod val="9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Lato Light" charset="0"/>
                <a:sym typeface="Lato Light" charset="0"/>
              </a:rPr>
              <a:t>添加企业优势的详细</a:t>
            </a:r>
            <a:r>
              <a:rPr lang="zh-CN" altLang="en-US" dirty="0">
                <a:solidFill>
                  <a:schemeClr val="bg1">
                    <a:lumMod val="9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Lato Light" charset="0"/>
                <a:sym typeface="Lato Light" charset="0"/>
              </a:rPr>
              <a:t>文本描述，建议与标题相关并符合整体语言</a:t>
            </a:r>
            <a:r>
              <a:rPr lang="zh-CN" altLang="en-US" dirty="0" smtClean="0">
                <a:solidFill>
                  <a:schemeClr val="bg1">
                    <a:lumMod val="9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Lato Light" charset="0"/>
                <a:sym typeface="Lato Light" charset="0"/>
              </a:rPr>
              <a:t>风格</a:t>
            </a:r>
            <a:r>
              <a:rPr lang="en-US" altLang="zh-CN" dirty="0" smtClean="0">
                <a:solidFill>
                  <a:schemeClr val="bg1">
                    <a:lumMod val="9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Lato Light" charset="0"/>
                <a:sym typeface="Lato Light" charset="0"/>
              </a:rPr>
              <a:t>.</a:t>
            </a:r>
            <a:r>
              <a:rPr lang="zh-CN" altLang="en-US" dirty="0">
                <a:solidFill>
                  <a:schemeClr val="bg1">
                    <a:lumMod val="9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Lato Light" charset="0"/>
                <a:sym typeface="Lato Light" charset="0"/>
              </a:rPr>
              <a:t>此处添加企业优势的详细文本描述，建议与标题相关并符合整体语言风格</a:t>
            </a:r>
            <a:r>
              <a:rPr lang="en-US" altLang="zh-CN" dirty="0">
                <a:solidFill>
                  <a:schemeClr val="bg1">
                    <a:lumMod val="9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Lato Light" charset="0"/>
                <a:sym typeface="Lato Light" charset="0"/>
              </a:rPr>
              <a:t>.</a:t>
            </a:r>
          </a:p>
          <a:p>
            <a:pPr fontAlgn="base">
              <a:lnSpc>
                <a:spcPct val="125000"/>
              </a:lnSpc>
              <a:spcBef>
                <a:spcPct val="0"/>
              </a:spcBef>
              <a:spcAft>
                <a:spcPct val="0"/>
              </a:spcAft>
            </a:pPr>
            <a:endParaRPr lang="en-US" dirty="0">
              <a:solidFill>
                <a:schemeClr val="bg1">
                  <a:lumMod val="95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  <a:cs typeface="Lato Light" charset="0"/>
              <a:sym typeface="Lato Light" charset="0"/>
            </a:endParaRPr>
          </a:p>
        </p:txBody>
      </p:sp>
      <p:sp>
        <p:nvSpPr>
          <p:cNvPr id="27" name="Rectangle 42"/>
          <p:cNvSpPr/>
          <p:nvPr/>
        </p:nvSpPr>
        <p:spPr bwMode="auto">
          <a:xfrm>
            <a:off x="3837314" y="3449413"/>
            <a:ext cx="4492339" cy="41513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chemeClr val="tx1"/>
                </a:solidFill>
                <a:miter lim="800000"/>
                <a:headEnd type="none" w="med" len="med"/>
                <a:tailEnd type="none" w="med" len="med"/>
              </a14:hiddenLine>
            </a:ext>
          </a:extLst>
        </p:spPr>
        <p:txBody>
          <a:bodyPr lIns="0" tIns="0" rIns="0" bIns="0" anchor="ctr"/>
          <a:lstStyle/>
          <a:p>
            <a:pPr fontAlgn="base">
              <a:spcBef>
                <a:spcPct val="0"/>
              </a:spcBef>
              <a:spcAft>
                <a:spcPct val="0"/>
              </a:spcAft>
            </a:pPr>
            <a:r>
              <a:rPr lang="zh-CN" altLang="en-US" sz="3200" b="1" dirty="0" smtClean="0">
                <a:solidFill>
                  <a:schemeClr val="bg1">
                    <a:lumMod val="9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Bebas Neue" charset="0"/>
                <a:sym typeface="Bebas Neue" charset="0"/>
              </a:rPr>
              <a:t>创新</a:t>
            </a:r>
            <a:endParaRPr lang="en-US" altLang="zh-CN" sz="3200" b="1" dirty="0" smtClean="0">
              <a:solidFill>
                <a:schemeClr val="bg1">
                  <a:lumMod val="95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  <a:cs typeface="Bebas Neue" charset="0"/>
              <a:sym typeface="Bebas Neue" charset="0"/>
            </a:endParaRPr>
          </a:p>
          <a:p>
            <a:pPr fontAlgn="base">
              <a:spcBef>
                <a:spcPct val="0"/>
              </a:spcBef>
              <a:spcAft>
                <a:spcPct val="0"/>
              </a:spcAft>
            </a:pPr>
            <a:r>
              <a:rPr lang="zh-CN" altLang="en-US" sz="3200" b="1" dirty="0">
                <a:solidFill>
                  <a:schemeClr val="bg1">
                    <a:lumMod val="9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Bebas Neue" charset="0"/>
                <a:sym typeface="Bebas Neue" charset="0"/>
              </a:rPr>
              <a:t>优势</a:t>
            </a:r>
            <a:endParaRPr lang="en-US" sz="3200" b="1" dirty="0">
              <a:solidFill>
                <a:schemeClr val="bg1">
                  <a:lumMod val="95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  <a:cs typeface="Bebas Neue" charset="0"/>
              <a:sym typeface="Bebas Neue" charset="0"/>
            </a:endParaRPr>
          </a:p>
        </p:txBody>
      </p:sp>
      <p:sp>
        <p:nvSpPr>
          <p:cNvPr id="28" name="Rectangle 42"/>
          <p:cNvSpPr/>
          <p:nvPr/>
        </p:nvSpPr>
        <p:spPr bwMode="auto">
          <a:xfrm>
            <a:off x="3806678" y="5246682"/>
            <a:ext cx="4492339" cy="41513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chemeClr val="tx1"/>
                </a:solidFill>
                <a:miter lim="800000"/>
                <a:headEnd type="none" w="med" len="med"/>
                <a:tailEnd type="none" w="med" len="med"/>
              </a14:hiddenLine>
            </a:ext>
          </a:extLst>
        </p:spPr>
        <p:txBody>
          <a:bodyPr lIns="0" tIns="0" rIns="0" bIns="0" anchor="ctr"/>
          <a:lstStyle/>
          <a:p>
            <a:pPr fontAlgn="base">
              <a:spcBef>
                <a:spcPct val="0"/>
              </a:spcBef>
              <a:spcAft>
                <a:spcPct val="0"/>
              </a:spcAft>
            </a:pPr>
            <a:r>
              <a:rPr lang="zh-CN" altLang="en-US" sz="3200" b="1" dirty="0" smtClean="0">
                <a:solidFill>
                  <a:schemeClr val="bg1">
                    <a:lumMod val="9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Bebas Neue" charset="0"/>
                <a:sym typeface="Bebas Neue" charset="0"/>
              </a:rPr>
              <a:t>渠道</a:t>
            </a:r>
            <a:endParaRPr lang="en-US" altLang="zh-CN" sz="3200" b="1" dirty="0" smtClean="0">
              <a:solidFill>
                <a:schemeClr val="bg1">
                  <a:lumMod val="95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  <a:cs typeface="Bebas Neue" charset="0"/>
              <a:sym typeface="Bebas Neue" charset="0"/>
            </a:endParaRPr>
          </a:p>
          <a:p>
            <a:pPr fontAlgn="base">
              <a:spcBef>
                <a:spcPct val="0"/>
              </a:spcBef>
              <a:spcAft>
                <a:spcPct val="0"/>
              </a:spcAft>
            </a:pPr>
            <a:r>
              <a:rPr lang="zh-CN" altLang="en-US" sz="3200" b="1" dirty="0" smtClean="0">
                <a:solidFill>
                  <a:schemeClr val="bg1">
                    <a:lumMod val="9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Bebas Neue" charset="0"/>
                <a:sym typeface="Bebas Neue" charset="0"/>
              </a:rPr>
              <a:t>优势</a:t>
            </a:r>
            <a:endParaRPr lang="en-US" sz="3200" b="1" dirty="0">
              <a:solidFill>
                <a:schemeClr val="bg1">
                  <a:lumMod val="95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  <a:cs typeface="Bebas Neue" charset="0"/>
              <a:sym typeface="Bebas Neue" charset="0"/>
            </a:endParaRPr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1" presetClass="entr" presetSubtype="1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7" dur="20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21" presetClass="entr" presetSubtype="1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10" dur="200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1" fill="hold">
                            <p:stCondLst>
                              <p:cond delay="2000"/>
                            </p:stCondLst>
                            <p:childTnLst>
                              <p:par>
                                <p:cTn id="12" presetID="22" presetClass="entr" presetSubtype="8" fill="hold" grpId="1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4" dur="500"/>
                                        <p:tgtEl>
                                          <p:spTgt spid="2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5" presetID="22" presetClass="entr" presetSubtype="8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7" dur="500"/>
                                        <p:tgtEl>
                                          <p:spTgt spid="2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8" presetID="22" presetClass="entr" presetSubtype="8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0" dur="500"/>
                                        <p:tgtEl>
                                          <p:spTgt spid="2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1" presetID="22" presetClass="entr" presetSubtype="8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3" dur="500"/>
                                        <p:tgtEl>
                                          <p:spTgt spid="2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4" presetID="26" presetClass="emph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25" dur="500" tmFilter="0, 0; .2, .5; .8, .5; 1, 0"/>
                                        <p:tgtEl>
                                          <p:spTgt spid="27"/>
                                        </p:tgtEl>
                                      </p:cBhvr>
                                    </p:animEffect>
                                    <p:animScale>
                                      <p:cBhvr>
                                        <p:cTn id="26" dur="250" autoRev="1" fill="hold"/>
                                        <p:tgtEl>
                                          <p:spTgt spid="27"/>
                                        </p:tgtEl>
                                      </p:cBhvr>
                                      <p:by x="105000" y="105000"/>
                                    </p:animScale>
                                  </p:childTnLst>
                                </p:cTn>
                              </p:par>
                              <p:par>
                                <p:cTn id="27" presetID="26" presetClass="emph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28" dur="500" tmFilter="0, 0; .2, .5; .8, .5; 1, 0"/>
                                        <p:tgtEl>
                                          <p:spTgt spid="28"/>
                                        </p:tgtEl>
                                      </p:cBhvr>
                                    </p:animEffect>
                                    <p:animScale>
                                      <p:cBhvr>
                                        <p:cTn id="29" dur="250" autoRev="1" fill="hold"/>
                                        <p:tgtEl>
                                          <p:spTgt spid="28"/>
                                        </p:tgtEl>
                                      </p:cBhvr>
                                      <p:by x="105000" y="105000"/>
                                    </p:animScale>
                                  </p:childTnLst>
                                </p:cTn>
                              </p:par>
                              <p:par>
                                <p:cTn id="30" presetID="26" presetClass="emph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31" dur="500" tmFilter="0, 0; .2, .5; .8, .5; 1, 0"/>
                                        <p:tgtEl>
                                          <p:spTgt spid="26"/>
                                        </p:tgtEl>
                                      </p:cBhvr>
                                    </p:animEffect>
                                    <p:animScale>
                                      <p:cBhvr>
                                        <p:cTn id="32" dur="250" autoRev="1" fill="hold"/>
                                        <p:tgtEl>
                                          <p:spTgt spid="26"/>
                                        </p:tgtEl>
                                      </p:cBhvr>
                                      <p:by x="105000" y="105000"/>
                                    </p:animScale>
                                  </p:childTnLst>
                                </p:cTn>
                              </p:par>
                              <p:par>
                                <p:cTn id="33" presetID="26" presetClass="emph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34" dur="500" tmFilter="0, 0; .2, .5; .8, .5; 1, 0"/>
                                        <p:tgtEl>
                                          <p:spTgt spid="25"/>
                                        </p:tgtEl>
                                      </p:cBhvr>
                                    </p:animEffect>
                                    <p:animScale>
                                      <p:cBhvr>
                                        <p:cTn id="35" dur="250" autoRev="1" fill="hold"/>
                                        <p:tgtEl>
                                          <p:spTgt spid="25"/>
                                        </p:tgtEl>
                                      </p:cBhvr>
                                      <p:by x="105000" y="105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9" grpId="0" animBg="1"/>
      <p:bldP spid="21" grpId="0" animBg="1"/>
      <p:bldP spid="25" grpId="0"/>
      <p:bldP spid="25" grpId="1"/>
      <p:bldP spid="26" grpId="0"/>
      <p:bldP spid="26" grpId="1"/>
      <p:bldP spid="27" grpId="0"/>
      <p:bldP spid="27" grpId="1"/>
      <p:bldP spid="28" grpId="0"/>
      <p:bldP spid="28" grpId="1"/>
    </p:bld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五边形 1"/>
          <p:cNvSpPr/>
          <p:nvPr/>
        </p:nvSpPr>
        <p:spPr>
          <a:xfrm>
            <a:off x="0" y="-3618"/>
            <a:ext cx="1390650" cy="971550"/>
          </a:xfrm>
          <a:prstGeom prst="homePlate">
            <a:avLst>
              <a:gd name="adj" fmla="val 18627"/>
            </a:avLst>
          </a:prstGeom>
          <a:solidFill>
            <a:srgbClr val="3F3F3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3" name="KSO_Shape"/>
          <p:cNvSpPr/>
          <p:nvPr/>
        </p:nvSpPr>
        <p:spPr bwMode="auto">
          <a:xfrm>
            <a:off x="338335" y="210570"/>
            <a:ext cx="637780" cy="543174"/>
          </a:xfrm>
          <a:custGeom>
            <a:avLst/>
            <a:gdLst>
              <a:gd name="T0" fmla="*/ 432030 w 2125663"/>
              <a:gd name="T1" fmla="*/ 1344893 h 1811338"/>
              <a:gd name="T2" fmla="*/ 462740 w 2125663"/>
              <a:gd name="T3" fmla="*/ 1477960 h 1811338"/>
              <a:gd name="T4" fmla="*/ 513638 w 2125663"/>
              <a:gd name="T5" fmla="*/ 1557743 h 1811338"/>
              <a:gd name="T6" fmla="*/ 516481 w 2125663"/>
              <a:gd name="T7" fmla="*/ 1336346 h 1811338"/>
              <a:gd name="T8" fmla="*/ 503401 w 2125663"/>
              <a:gd name="T9" fmla="*/ 1310416 h 1811338"/>
              <a:gd name="T10" fmla="*/ 515913 w 2125663"/>
              <a:gd name="T11" fmla="*/ 1250009 h 1811338"/>
              <a:gd name="T12" fmla="*/ 618846 w 2125663"/>
              <a:gd name="T13" fmla="*/ 1242885 h 1811338"/>
              <a:gd name="T14" fmla="*/ 643583 w 2125663"/>
              <a:gd name="T15" fmla="*/ 1263116 h 1811338"/>
              <a:gd name="T16" fmla="*/ 642446 w 2125663"/>
              <a:gd name="T17" fmla="*/ 1324948 h 1811338"/>
              <a:gd name="T18" fmla="*/ 619414 w 2125663"/>
              <a:gd name="T19" fmla="*/ 1342899 h 1811338"/>
              <a:gd name="T20" fmla="*/ 664057 w 2125663"/>
              <a:gd name="T21" fmla="*/ 1524691 h 1811338"/>
              <a:gd name="T22" fmla="*/ 704434 w 2125663"/>
              <a:gd name="T23" fmla="*/ 1417553 h 1811338"/>
              <a:gd name="T24" fmla="*/ 725191 w 2125663"/>
              <a:gd name="T25" fmla="*/ 1259697 h 1811338"/>
              <a:gd name="T26" fmla="*/ 857412 w 2125663"/>
              <a:gd name="T27" fmla="*/ 1192451 h 1811338"/>
              <a:gd name="T28" fmla="*/ 923096 w 2125663"/>
              <a:gd name="T29" fmla="*/ 1212682 h 1811338"/>
              <a:gd name="T30" fmla="*/ 970013 w 2125663"/>
              <a:gd name="T31" fmla="*/ 1259697 h 1811338"/>
              <a:gd name="T32" fmla="*/ 990201 w 2125663"/>
              <a:gd name="T33" fmla="*/ 1325233 h 1811338"/>
              <a:gd name="T34" fmla="*/ 980818 w 2125663"/>
              <a:gd name="T35" fmla="*/ 1537228 h 1811338"/>
              <a:gd name="T36" fmla="*/ 935891 w 2125663"/>
              <a:gd name="T37" fmla="*/ 1570566 h 1811338"/>
              <a:gd name="T38" fmla="*/ 798837 w 2125663"/>
              <a:gd name="T39" fmla="*/ 1607608 h 1811338"/>
              <a:gd name="T40" fmla="*/ 617424 w 2125663"/>
              <a:gd name="T41" fmla="*/ 1622140 h 1811338"/>
              <a:gd name="T42" fmla="*/ 428049 w 2125663"/>
              <a:gd name="T43" fmla="*/ 1615872 h 1811338"/>
              <a:gd name="T44" fmla="*/ 264551 w 2125663"/>
              <a:gd name="T45" fmla="*/ 1588232 h 1811338"/>
              <a:gd name="T46" fmla="*/ 180669 w 2125663"/>
              <a:gd name="T47" fmla="*/ 1549481 h 1811338"/>
              <a:gd name="T48" fmla="*/ 159912 w 2125663"/>
              <a:gd name="T49" fmla="*/ 1517283 h 1811338"/>
              <a:gd name="T50" fmla="*/ 167873 w 2125663"/>
              <a:gd name="T51" fmla="*/ 1284201 h 1811338"/>
              <a:gd name="T52" fmla="*/ 205123 w 2125663"/>
              <a:gd name="T53" fmla="*/ 1228638 h 1811338"/>
              <a:gd name="T54" fmla="*/ 264266 w 2125663"/>
              <a:gd name="T55" fmla="*/ 1196440 h 1811338"/>
              <a:gd name="T56" fmla="*/ 421225 w 2125663"/>
              <a:gd name="T57" fmla="*/ 1183048 h 1811338"/>
              <a:gd name="T58" fmla="*/ 433514 w 2125663"/>
              <a:gd name="T59" fmla="*/ 761303 h 1811338"/>
              <a:gd name="T60" fmla="*/ 391450 w 2125663"/>
              <a:gd name="T61" fmla="*/ 813630 h 1811338"/>
              <a:gd name="T62" fmla="*/ 379229 w 2125663"/>
              <a:gd name="T63" fmla="*/ 902075 h 1811338"/>
              <a:gd name="T64" fmla="*/ 414756 w 2125663"/>
              <a:gd name="T65" fmla="*/ 1016114 h 1811338"/>
              <a:gd name="T66" fmla="*/ 487516 w 2125663"/>
              <a:gd name="T67" fmla="*/ 1099439 h 1811338"/>
              <a:gd name="T68" fmla="*/ 567666 w 2125663"/>
              <a:gd name="T69" fmla="*/ 1135272 h 1811338"/>
              <a:gd name="T70" fmla="*/ 645542 w 2125663"/>
              <a:gd name="T71" fmla="*/ 1111099 h 1811338"/>
              <a:gd name="T72" fmla="*/ 722282 w 2125663"/>
              <a:gd name="T73" fmla="*/ 1035452 h 1811338"/>
              <a:gd name="T74" fmla="*/ 767757 w 2125663"/>
              <a:gd name="T75" fmla="*/ 926248 h 1811338"/>
              <a:gd name="T76" fmla="*/ 666290 w 2125663"/>
              <a:gd name="T77" fmla="*/ 863967 h 1811338"/>
              <a:gd name="T78" fmla="*/ 546918 w 2125663"/>
              <a:gd name="T79" fmla="*/ 832116 h 1811338"/>
              <a:gd name="T80" fmla="*/ 484389 w 2125663"/>
              <a:gd name="T81" fmla="*/ 790595 h 1811338"/>
              <a:gd name="T82" fmla="*/ 452273 w 2125663"/>
              <a:gd name="T83" fmla="*/ 760734 h 1811338"/>
              <a:gd name="T84" fmla="*/ 568234 w 2125663"/>
              <a:gd name="T85" fmla="*/ 587258 h 1811338"/>
              <a:gd name="T86" fmla="*/ 631616 w 2125663"/>
              <a:gd name="T87" fmla="*/ 594937 h 1811338"/>
              <a:gd name="T88" fmla="*/ 705513 w 2125663"/>
              <a:gd name="T89" fmla="*/ 631054 h 1811338"/>
              <a:gd name="T90" fmla="*/ 790210 w 2125663"/>
              <a:gd name="T91" fmla="*/ 732864 h 1811338"/>
              <a:gd name="T92" fmla="*/ 826306 w 2125663"/>
              <a:gd name="T93" fmla="*/ 873920 h 1811338"/>
              <a:gd name="T94" fmla="*/ 818064 w 2125663"/>
              <a:gd name="T95" fmla="*/ 959237 h 1811338"/>
              <a:gd name="T96" fmla="*/ 780831 w 2125663"/>
              <a:gd name="T97" fmla="*/ 1048534 h 1811338"/>
              <a:gd name="T98" fmla="*/ 687607 w 2125663"/>
              <a:gd name="T99" fmla="*/ 1148922 h 1811338"/>
              <a:gd name="T100" fmla="*/ 588983 w 2125663"/>
              <a:gd name="T101" fmla="*/ 1190727 h 1811338"/>
              <a:gd name="T102" fmla="*/ 525033 w 2125663"/>
              <a:gd name="T103" fmla="*/ 1182480 h 1811338"/>
              <a:gd name="T104" fmla="*/ 421293 w 2125663"/>
              <a:gd name="T105" fmla="*/ 1115081 h 1811338"/>
              <a:gd name="T106" fmla="*/ 345406 w 2125663"/>
              <a:gd name="T107" fmla="*/ 1002463 h 1811338"/>
              <a:gd name="T108" fmla="*/ 325511 w 2125663"/>
              <a:gd name="T109" fmla="*/ 929092 h 1811338"/>
              <a:gd name="T110" fmla="*/ 330627 w 2125663"/>
              <a:gd name="T111" fmla="*/ 813915 h 1811338"/>
              <a:gd name="T112" fmla="*/ 388324 w 2125663"/>
              <a:gd name="T113" fmla="*/ 686510 h 1811338"/>
              <a:gd name="T114" fmla="*/ 482400 w 2125663"/>
              <a:gd name="T115" fmla="*/ 608303 h 1811338"/>
              <a:gd name="T116" fmla="*/ 542939 w 2125663"/>
              <a:gd name="T117" fmla="*/ 589534 h 1811338"/>
              <a:gd name="T118" fmla="*/ 0 w 2125663"/>
              <a:gd name="T119" fmla="*/ 0 h 1811338"/>
              <a:gd name="T120" fmla="*/ 174993 w 2125663"/>
              <a:gd name="T121" fmla="*/ 1118883 h 1811338"/>
              <a:gd name="T122" fmla="*/ 0 60000 65536"/>
              <a:gd name="T123" fmla="*/ 0 60000 65536"/>
              <a:gd name="T124" fmla="*/ 0 60000 65536"/>
              <a:gd name="T125" fmla="*/ 0 60000 65536"/>
              <a:gd name="T126" fmla="*/ 0 60000 65536"/>
              <a:gd name="T127" fmla="*/ 0 60000 65536"/>
              <a:gd name="T128" fmla="*/ 0 60000 65536"/>
              <a:gd name="T129" fmla="*/ 0 60000 65536"/>
              <a:gd name="T130" fmla="*/ 0 60000 65536"/>
              <a:gd name="T131" fmla="*/ 0 60000 65536"/>
              <a:gd name="T132" fmla="*/ 0 60000 65536"/>
              <a:gd name="T133" fmla="*/ 0 60000 65536"/>
              <a:gd name="T134" fmla="*/ 0 60000 65536"/>
              <a:gd name="T135" fmla="*/ 0 60000 65536"/>
              <a:gd name="T136" fmla="*/ 0 60000 65536"/>
              <a:gd name="T137" fmla="*/ 0 60000 65536"/>
              <a:gd name="T138" fmla="*/ 0 60000 65536"/>
              <a:gd name="T139" fmla="*/ 0 60000 65536"/>
              <a:gd name="T140" fmla="*/ 0 60000 65536"/>
              <a:gd name="T141" fmla="*/ 0 60000 65536"/>
              <a:gd name="T142" fmla="*/ 0 60000 65536"/>
              <a:gd name="T143" fmla="*/ 0 60000 65536"/>
              <a:gd name="T144" fmla="*/ 0 60000 65536"/>
              <a:gd name="T145" fmla="*/ 0 60000 65536"/>
              <a:gd name="T146" fmla="*/ 0 60000 65536"/>
              <a:gd name="T147" fmla="*/ 0 60000 65536"/>
              <a:gd name="T148" fmla="*/ 0 60000 65536"/>
              <a:gd name="T149" fmla="*/ 0 60000 65536"/>
              <a:gd name="T150" fmla="*/ 0 60000 65536"/>
              <a:gd name="T151" fmla="*/ 0 60000 65536"/>
              <a:gd name="T152" fmla="*/ 0 60000 65536"/>
              <a:gd name="T153" fmla="*/ 0 60000 65536"/>
              <a:gd name="T154" fmla="*/ 0 60000 65536"/>
              <a:gd name="T155" fmla="*/ 0 60000 65536"/>
              <a:gd name="T156" fmla="*/ 0 60000 65536"/>
              <a:gd name="T157" fmla="*/ 0 60000 65536"/>
              <a:gd name="T158" fmla="*/ 0 60000 65536"/>
              <a:gd name="T159" fmla="*/ 0 60000 65536"/>
              <a:gd name="T160" fmla="*/ 0 60000 65536"/>
              <a:gd name="T161" fmla="*/ 0 60000 65536"/>
              <a:gd name="T162" fmla="*/ 0 60000 65536"/>
              <a:gd name="T163" fmla="*/ 0 60000 65536"/>
              <a:gd name="T164" fmla="*/ 0 60000 65536"/>
              <a:gd name="T165" fmla="*/ 0 60000 65536"/>
              <a:gd name="T166" fmla="*/ 0 60000 65536"/>
              <a:gd name="T167" fmla="*/ 0 60000 65536"/>
              <a:gd name="T168" fmla="*/ 0 60000 65536"/>
              <a:gd name="T169" fmla="*/ 0 60000 65536"/>
              <a:gd name="T170" fmla="*/ 0 60000 65536"/>
              <a:gd name="T171" fmla="*/ 0 60000 65536"/>
              <a:gd name="T172" fmla="*/ 0 60000 65536"/>
              <a:gd name="T173" fmla="*/ 0 60000 65536"/>
              <a:gd name="T174" fmla="*/ 0 60000 65536"/>
              <a:gd name="T175" fmla="*/ 0 60000 65536"/>
              <a:gd name="T176" fmla="*/ 0 60000 65536"/>
              <a:gd name="T177" fmla="*/ 0 60000 65536"/>
              <a:gd name="T178" fmla="*/ 0 60000 65536"/>
              <a:gd name="T179" fmla="*/ 0 60000 65536"/>
              <a:gd name="T180" fmla="*/ 0 60000 65536"/>
              <a:gd name="T181" fmla="*/ 0 60000 65536"/>
              <a:gd name="T182" fmla="*/ 0 60000 65536"/>
            </a:gdLst>
            <a:ahLst/>
            <a:cxnLst>
              <a:cxn ang="T122">
                <a:pos x="T0" y="T1"/>
              </a:cxn>
              <a:cxn ang="T123">
                <a:pos x="T2" y="T3"/>
              </a:cxn>
              <a:cxn ang="T124">
                <a:pos x="T4" y="T5"/>
              </a:cxn>
              <a:cxn ang="T125">
                <a:pos x="T6" y="T7"/>
              </a:cxn>
              <a:cxn ang="T126">
                <a:pos x="T8" y="T9"/>
              </a:cxn>
              <a:cxn ang="T127">
                <a:pos x="T10" y="T11"/>
              </a:cxn>
              <a:cxn ang="T128">
                <a:pos x="T12" y="T13"/>
              </a:cxn>
              <a:cxn ang="T129">
                <a:pos x="T14" y="T15"/>
              </a:cxn>
              <a:cxn ang="T130">
                <a:pos x="T16" y="T17"/>
              </a:cxn>
              <a:cxn ang="T131">
                <a:pos x="T18" y="T19"/>
              </a:cxn>
              <a:cxn ang="T132">
                <a:pos x="T20" y="T21"/>
              </a:cxn>
              <a:cxn ang="T133">
                <a:pos x="T22" y="T23"/>
              </a:cxn>
              <a:cxn ang="T134">
                <a:pos x="T24" y="T25"/>
              </a:cxn>
              <a:cxn ang="T135">
                <a:pos x="T26" y="T27"/>
              </a:cxn>
              <a:cxn ang="T136">
                <a:pos x="T28" y="T29"/>
              </a:cxn>
              <a:cxn ang="T137">
                <a:pos x="T30" y="T31"/>
              </a:cxn>
              <a:cxn ang="T138">
                <a:pos x="T32" y="T33"/>
              </a:cxn>
              <a:cxn ang="T139">
                <a:pos x="T34" y="T35"/>
              </a:cxn>
              <a:cxn ang="T140">
                <a:pos x="T36" y="T37"/>
              </a:cxn>
              <a:cxn ang="T141">
                <a:pos x="T38" y="T39"/>
              </a:cxn>
              <a:cxn ang="T142">
                <a:pos x="T40" y="T41"/>
              </a:cxn>
              <a:cxn ang="T143">
                <a:pos x="T42" y="T43"/>
              </a:cxn>
              <a:cxn ang="T144">
                <a:pos x="T44" y="T45"/>
              </a:cxn>
              <a:cxn ang="T145">
                <a:pos x="T46" y="T47"/>
              </a:cxn>
              <a:cxn ang="T146">
                <a:pos x="T48" y="T49"/>
              </a:cxn>
              <a:cxn ang="T147">
                <a:pos x="T50" y="T51"/>
              </a:cxn>
              <a:cxn ang="T148">
                <a:pos x="T52" y="T53"/>
              </a:cxn>
              <a:cxn ang="T149">
                <a:pos x="T54" y="T55"/>
              </a:cxn>
              <a:cxn ang="T150">
                <a:pos x="T56" y="T57"/>
              </a:cxn>
              <a:cxn ang="T151">
                <a:pos x="T58" y="T59"/>
              </a:cxn>
              <a:cxn ang="T152">
                <a:pos x="T60" y="T61"/>
              </a:cxn>
              <a:cxn ang="T153">
                <a:pos x="T62" y="T63"/>
              </a:cxn>
              <a:cxn ang="T154">
                <a:pos x="T64" y="T65"/>
              </a:cxn>
              <a:cxn ang="T155">
                <a:pos x="T66" y="T67"/>
              </a:cxn>
              <a:cxn ang="T156">
                <a:pos x="T68" y="T69"/>
              </a:cxn>
              <a:cxn ang="T157">
                <a:pos x="T70" y="T71"/>
              </a:cxn>
              <a:cxn ang="T158">
                <a:pos x="T72" y="T73"/>
              </a:cxn>
              <a:cxn ang="T159">
                <a:pos x="T74" y="T75"/>
              </a:cxn>
              <a:cxn ang="T160">
                <a:pos x="T76" y="T77"/>
              </a:cxn>
              <a:cxn ang="T161">
                <a:pos x="T78" y="T79"/>
              </a:cxn>
              <a:cxn ang="T162">
                <a:pos x="T80" y="T81"/>
              </a:cxn>
              <a:cxn ang="T163">
                <a:pos x="T82" y="T83"/>
              </a:cxn>
              <a:cxn ang="T164">
                <a:pos x="T84" y="T85"/>
              </a:cxn>
              <a:cxn ang="T165">
                <a:pos x="T86" y="T87"/>
              </a:cxn>
              <a:cxn ang="T166">
                <a:pos x="T88" y="T89"/>
              </a:cxn>
              <a:cxn ang="T167">
                <a:pos x="T90" y="T91"/>
              </a:cxn>
              <a:cxn ang="T168">
                <a:pos x="T92" y="T93"/>
              </a:cxn>
              <a:cxn ang="T169">
                <a:pos x="T94" y="T95"/>
              </a:cxn>
              <a:cxn ang="T170">
                <a:pos x="T96" y="T97"/>
              </a:cxn>
              <a:cxn ang="T171">
                <a:pos x="T98" y="T99"/>
              </a:cxn>
              <a:cxn ang="T172">
                <a:pos x="T100" y="T101"/>
              </a:cxn>
              <a:cxn ang="T173">
                <a:pos x="T102" y="T103"/>
              </a:cxn>
              <a:cxn ang="T174">
                <a:pos x="T104" y="T105"/>
              </a:cxn>
              <a:cxn ang="T175">
                <a:pos x="T106" y="T107"/>
              </a:cxn>
              <a:cxn ang="T176">
                <a:pos x="T108" y="T109"/>
              </a:cxn>
              <a:cxn ang="T177">
                <a:pos x="T110" y="T111"/>
              </a:cxn>
              <a:cxn ang="T178">
                <a:pos x="T112" y="T113"/>
              </a:cxn>
              <a:cxn ang="T179">
                <a:pos x="T114" y="T115"/>
              </a:cxn>
              <a:cxn ang="T180">
                <a:pos x="T116" y="T117"/>
              </a:cxn>
              <a:cxn ang="T181">
                <a:pos x="T118" y="T119"/>
              </a:cxn>
              <a:cxn ang="T182">
                <a:pos x="T120" y="T121"/>
              </a:cxn>
            </a:cxnLst>
            <a:rect l="0" t="0" r="r" b="b"/>
            <a:pathLst>
              <a:path w="2125663" h="1811338">
                <a:moveTo>
                  <a:pt x="470017" y="1320800"/>
                </a:moveTo>
                <a:lnTo>
                  <a:pt x="470335" y="1343069"/>
                </a:lnTo>
                <a:lnTo>
                  <a:pt x="471286" y="1364382"/>
                </a:lnTo>
                <a:lnTo>
                  <a:pt x="472238" y="1385696"/>
                </a:lnTo>
                <a:lnTo>
                  <a:pt x="473190" y="1406374"/>
                </a:lnTo>
                <a:lnTo>
                  <a:pt x="474459" y="1426415"/>
                </a:lnTo>
                <a:lnTo>
                  <a:pt x="476363" y="1446139"/>
                </a:lnTo>
                <a:lnTo>
                  <a:pt x="478267" y="1464908"/>
                </a:lnTo>
                <a:lnTo>
                  <a:pt x="480170" y="1483677"/>
                </a:lnTo>
                <a:lnTo>
                  <a:pt x="482074" y="1501491"/>
                </a:lnTo>
                <a:lnTo>
                  <a:pt x="484612" y="1518988"/>
                </a:lnTo>
                <a:lnTo>
                  <a:pt x="487468" y="1535530"/>
                </a:lnTo>
                <a:lnTo>
                  <a:pt x="490323" y="1552072"/>
                </a:lnTo>
                <a:lnTo>
                  <a:pt x="493179" y="1567660"/>
                </a:lnTo>
                <a:lnTo>
                  <a:pt x="496352" y="1582611"/>
                </a:lnTo>
                <a:lnTo>
                  <a:pt x="500159" y="1597563"/>
                </a:lnTo>
                <a:lnTo>
                  <a:pt x="503649" y="1611560"/>
                </a:lnTo>
                <a:lnTo>
                  <a:pt x="507774" y="1624921"/>
                </a:lnTo>
                <a:lnTo>
                  <a:pt x="511899" y="1637646"/>
                </a:lnTo>
                <a:lnTo>
                  <a:pt x="516341" y="1650052"/>
                </a:lnTo>
                <a:lnTo>
                  <a:pt x="520783" y="1661505"/>
                </a:lnTo>
                <a:lnTo>
                  <a:pt x="525859" y="1672639"/>
                </a:lnTo>
                <a:lnTo>
                  <a:pt x="530936" y="1683137"/>
                </a:lnTo>
                <a:lnTo>
                  <a:pt x="536329" y="1692998"/>
                </a:lnTo>
                <a:lnTo>
                  <a:pt x="541723" y="1702224"/>
                </a:lnTo>
                <a:lnTo>
                  <a:pt x="547752" y="1710813"/>
                </a:lnTo>
                <a:lnTo>
                  <a:pt x="553463" y="1718766"/>
                </a:lnTo>
                <a:lnTo>
                  <a:pt x="559808" y="1726083"/>
                </a:lnTo>
                <a:lnTo>
                  <a:pt x="566154" y="1732763"/>
                </a:lnTo>
                <a:lnTo>
                  <a:pt x="573134" y="1739125"/>
                </a:lnTo>
                <a:lnTo>
                  <a:pt x="580114" y="1744215"/>
                </a:lnTo>
                <a:lnTo>
                  <a:pt x="587412" y="1749305"/>
                </a:lnTo>
                <a:lnTo>
                  <a:pt x="594709" y="1753123"/>
                </a:lnTo>
                <a:lnTo>
                  <a:pt x="594709" y="1499901"/>
                </a:lnTo>
                <a:lnTo>
                  <a:pt x="591537" y="1499264"/>
                </a:lnTo>
                <a:lnTo>
                  <a:pt x="588047" y="1498310"/>
                </a:lnTo>
                <a:lnTo>
                  <a:pt x="584874" y="1497038"/>
                </a:lnTo>
                <a:lnTo>
                  <a:pt x="582018" y="1495765"/>
                </a:lnTo>
                <a:lnTo>
                  <a:pt x="579163" y="1494175"/>
                </a:lnTo>
                <a:lnTo>
                  <a:pt x="576307" y="1491948"/>
                </a:lnTo>
                <a:lnTo>
                  <a:pt x="573769" y="1489721"/>
                </a:lnTo>
                <a:lnTo>
                  <a:pt x="571548" y="1487494"/>
                </a:lnTo>
                <a:lnTo>
                  <a:pt x="569327" y="1484949"/>
                </a:lnTo>
                <a:lnTo>
                  <a:pt x="567106" y="1482404"/>
                </a:lnTo>
                <a:lnTo>
                  <a:pt x="565519" y="1479223"/>
                </a:lnTo>
                <a:lnTo>
                  <a:pt x="564250" y="1476360"/>
                </a:lnTo>
                <a:lnTo>
                  <a:pt x="563298" y="1473179"/>
                </a:lnTo>
                <a:lnTo>
                  <a:pt x="562347" y="1469998"/>
                </a:lnTo>
                <a:lnTo>
                  <a:pt x="562029" y="1466180"/>
                </a:lnTo>
                <a:lnTo>
                  <a:pt x="561712" y="1462999"/>
                </a:lnTo>
                <a:lnTo>
                  <a:pt x="561712" y="1425143"/>
                </a:lnTo>
                <a:lnTo>
                  <a:pt x="562029" y="1421007"/>
                </a:lnTo>
                <a:lnTo>
                  <a:pt x="562664" y="1417508"/>
                </a:lnTo>
                <a:lnTo>
                  <a:pt x="563616" y="1414009"/>
                </a:lnTo>
                <a:lnTo>
                  <a:pt x="564885" y="1410191"/>
                </a:lnTo>
                <a:lnTo>
                  <a:pt x="566154" y="1407010"/>
                </a:lnTo>
                <a:lnTo>
                  <a:pt x="568375" y="1403829"/>
                </a:lnTo>
                <a:lnTo>
                  <a:pt x="570596" y="1400966"/>
                </a:lnTo>
                <a:lnTo>
                  <a:pt x="572817" y="1398103"/>
                </a:lnTo>
                <a:lnTo>
                  <a:pt x="575673" y="1395558"/>
                </a:lnTo>
                <a:lnTo>
                  <a:pt x="578528" y="1393649"/>
                </a:lnTo>
                <a:lnTo>
                  <a:pt x="581701" y="1391741"/>
                </a:lnTo>
                <a:lnTo>
                  <a:pt x="584874" y="1390150"/>
                </a:lnTo>
                <a:lnTo>
                  <a:pt x="588364" y="1388878"/>
                </a:lnTo>
                <a:lnTo>
                  <a:pt x="592171" y="1387605"/>
                </a:lnTo>
                <a:lnTo>
                  <a:pt x="595979" y="1386969"/>
                </a:lnTo>
                <a:lnTo>
                  <a:pt x="599786" y="1386969"/>
                </a:lnTo>
                <a:lnTo>
                  <a:pt x="682597" y="1386969"/>
                </a:lnTo>
                <a:lnTo>
                  <a:pt x="686721" y="1386969"/>
                </a:lnTo>
                <a:lnTo>
                  <a:pt x="690529" y="1387605"/>
                </a:lnTo>
                <a:lnTo>
                  <a:pt x="694019" y="1388878"/>
                </a:lnTo>
                <a:lnTo>
                  <a:pt x="697826" y="1390150"/>
                </a:lnTo>
                <a:lnTo>
                  <a:pt x="700999" y="1391741"/>
                </a:lnTo>
                <a:lnTo>
                  <a:pt x="704172" y="1393649"/>
                </a:lnTo>
                <a:lnTo>
                  <a:pt x="707345" y="1395558"/>
                </a:lnTo>
                <a:lnTo>
                  <a:pt x="709883" y="1398103"/>
                </a:lnTo>
                <a:lnTo>
                  <a:pt x="712104" y="1400966"/>
                </a:lnTo>
                <a:lnTo>
                  <a:pt x="714325" y="1403829"/>
                </a:lnTo>
                <a:lnTo>
                  <a:pt x="716229" y="1407010"/>
                </a:lnTo>
                <a:lnTo>
                  <a:pt x="718132" y="1410191"/>
                </a:lnTo>
                <a:lnTo>
                  <a:pt x="719402" y="1414009"/>
                </a:lnTo>
                <a:lnTo>
                  <a:pt x="720353" y="1417508"/>
                </a:lnTo>
                <a:lnTo>
                  <a:pt x="720671" y="1421007"/>
                </a:lnTo>
                <a:lnTo>
                  <a:pt x="720988" y="1425143"/>
                </a:lnTo>
                <a:lnTo>
                  <a:pt x="720988" y="1462999"/>
                </a:lnTo>
                <a:lnTo>
                  <a:pt x="720988" y="1466180"/>
                </a:lnTo>
                <a:lnTo>
                  <a:pt x="720353" y="1469998"/>
                </a:lnTo>
                <a:lnTo>
                  <a:pt x="719719" y="1473179"/>
                </a:lnTo>
                <a:lnTo>
                  <a:pt x="718450" y="1476360"/>
                </a:lnTo>
                <a:lnTo>
                  <a:pt x="716863" y="1479223"/>
                </a:lnTo>
                <a:lnTo>
                  <a:pt x="715277" y="1482404"/>
                </a:lnTo>
                <a:lnTo>
                  <a:pt x="713373" y="1484949"/>
                </a:lnTo>
                <a:lnTo>
                  <a:pt x="711469" y="1487494"/>
                </a:lnTo>
                <a:lnTo>
                  <a:pt x="708931" y="1489721"/>
                </a:lnTo>
                <a:lnTo>
                  <a:pt x="706710" y="1491948"/>
                </a:lnTo>
                <a:lnTo>
                  <a:pt x="703537" y="1494175"/>
                </a:lnTo>
                <a:lnTo>
                  <a:pt x="700682" y="1495765"/>
                </a:lnTo>
                <a:lnTo>
                  <a:pt x="697826" y="1497038"/>
                </a:lnTo>
                <a:lnTo>
                  <a:pt x="694653" y="1498310"/>
                </a:lnTo>
                <a:lnTo>
                  <a:pt x="691163" y="1499264"/>
                </a:lnTo>
                <a:lnTo>
                  <a:pt x="687991" y="1499901"/>
                </a:lnTo>
                <a:lnTo>
                  <a:pt x="687991" y="1753123"/>
                </a:lnTo>
                <a:lnTo>
                  <a:pt x="695605" y="1749305"/>
                </a:lnTo>
                <a:lnTo>
                  <a:pt x="702586" y="1744215"/>
                </a:lnTo>
                <a:lnTo>
                  <a:pt x="709566" y="1739125"/>
                </a:lnTo>
                <a:lnTo>
                  <a:pt x="716229" y="1732763"/>
                </a:lnTo>
                <a:lnTo>
                  <a:pt x="722892" y="1726083"/>
                </a:lnTo>
                <a:lnTo>
                  <a:pt x="729237" y="1718766"/>
                </a:lnTo>
                <a:lnTo>
                  <a:pt x="734948" y="1710813"/>
                </a:lnTo>
                <a:lnTo>
                  <a:pt x="740977" y="1702224"/>
                </a:lnTo>
                <a:lnTo>
                  <a:pt x="746371" y="1692998"/>
                </a:lnTo>
                <a:lnTo>
                  <a:pt x="751447" y="1683137"/>
                </a:lnTo>
                <a:lnTo>
                  <a:pt x="756841" y="1672639"/>
                </a:lnTo>
                <a:lnTo>
                  <a:pt x="761600" y="1661505"/>
                </a:lnTo>
                <a:lnTo>
                  <a:pt x="766359" y="1650052"/>
                </a:lnTo>
                <a:lnTo>
                  <a:pt x="770801" y="1637646"/>
                </a:lnTo>
                <a:lnTo>
                  <a:pt x="774926" y="1624921"/>
                </a:lnTo>
                <a:lnTo>
                  <a:pt x="779051" y="1611560"/>
                </a:lnTo>
                <a:lnTo>
                  <a:pt x="782541" y="1597563"/>
                </a:lnTo>
                <a:lnTo>
                  <a:pt x="786031" y="1582611"/>
                </a:lnTo>
                <a:lnTo>
                  <a:pt x="789521" y="1567660"/>
                </a:lnTo>
                <a:lnTo>
                  <a:pt x="792377" y="1552072"/>
                </a:lnTo>
                <a:lnTo>
                  <a:pt x="795232" y="1535530"/>
                </a:lnTo>
                <a:lnTo>
                  <a:pt x="797770" y="1518988"/>
                </a:lnTo>
                <a:lnTo>
                  <a:pt x="800626" y="1501491"/>
                </a:lnTo>
                <a:lnTo>
                  <a:pt x="802530" y="1483677"/>
                </a:lnTo>
                <a:lnTo>
                  <a:pt x="804751" y="1464908"/>
                </a:lnTo>
                <a:lnTo>
                  <a:pt x="806337" y="1446139"/>
                </a:lnTo>
                <a:lnTo>
                  <a:pt x="807923" y="1426415"/>
                </a:lnTo>
                <a:lnTo>
                  <a:pt x="809193" y="1406374"/>
                </a:lnTo>
                <a:lnTo>
                  <a:pt x="810779" y="1385696"/>
                </a:lnTo>
                <a:lnTo>
                  <a:pt x="811731" y="1364382"/>
                </a:lnTo>
                <a:lnTo>
                  <a:pt x="812365" y="1343069"/>
                </a:lnTo>
                <a:lnTo>
                  <a:pt x="813000" y="1320800"/>
                </a:lnTo>
                <a:lnTo>
                  <a:pt x="840921" y="1322709"/>
                </a:lnTo>
                <a:lnTo>
                  <a:pt x="866621" y="1324300"/>
                </a:lnTo>
                <a:lnTo>
                  <a:pt x="909771" y="1327481"/>
                </a:lnTo>
                <a:lnTo>
                  <a:pt x="938644" y="1330026"/>
                </a:lnTo>
                <a:lnTo>
                  <a:pt x="948797" y="1330980"/>
                </a:lnTo>
                <a:lnTo>
                  <a:pt x="956729" y="1331298"/>
                </a:lnTo>
                <a:lnTo>
                  <a:pt x="964661" y="1331934"/>
                </a:lnTo>
                <a:lnTo>
                  <a:pt x="972593" y="1332889"/>
                </a:lnTo>
                <a:lnTo>
                  <a:pt x="980208" y="1334161"/>
                </a:lnTo>
                <a:lnTo>
                  <a:pt x="987823" y="1335752"/>
                </a:lnTo>
                <a:lnTo>
                  <a:pt x="995437" y="1337979"/>
                </a:lnTo>
                <a:lnTo>
                  <a:pt x="1002418" y="1340205"/>
                </a:lnTo>
                <a:lnTo>
                  <a:pt x="1009715" y="1343387"/>
                </a:lnTo>
                <a:lnTo>
                  <a:pt x="1016378" y="1346250"/>
                </a:lnTo>
                <a:lnTo>
                  <a:pt x="1023358" y="1349749"/>
                </a:lnTo>
                <a:lnTo>
                  <a:pt x="1030021" y="1353885"/>
                </a:lnTo>
                <a:lnTo>
                  <a:pt x="1036050" y="1357702"/>
                </a:lnTo>
                <a:lnTo>
                  <a:pt x="1042395" y="1361837"/>
                </a:lnTo>
                <a:lnTo>
                  <a:pt x="1048106" y="1366927"/>
                </a:lnTo>
                <a:lnTo>
                  <a:pt x="1053817" y="1371699"/>
                </a:lnTo>
                <a:lnTo>
                  <a:pt x="1059211" y="1377107"/>
                </a:lnTo>
                <a:lnTo>
                  <a:pt x="1064605" y="1382197"/>
                </a:lnTo>
                <a:lnTo>
                  <a:pt x="1069364" y="1388241"/>
                </a:lnTo>
                <a:lnTo>
                  <a:pt x="1073806" y="1393967"/>
                </a:lnTo>
                <a:lnTo>
                  <a:pt x="1078248" y="1400012"/>
                </a:lnTo>
                <a:lnTo>
                  <a:pt x="1082373" y="1406374"/>
                </a:lnTo>
                <a:lnTo>
                  <a:pt x="1085863" y="1413054"/>
                </a:lnTo>
                <a:lnTo>
                  <a:pt x="1089670" y="1419735"/>
                </a:lnTo>
                <a:lnTo>
                  <a:pt x="1092843" y="1426734"/>
                </a:lnTo>
                <a:lnTo>
                  <a:pt x="1095381" y="1433732"/>
                </a:lnTo>
                <a:lnTo>
                  <a:pt x="1097920" y="1441049"/>
                </a:lnTo>
                <a:lnTo>
                  <a:pt x="1100141" y="1448684"/>
                </a:lnTo>
                <a:lnTo>
                  <a:pt x="1101727" y="1456000"/>
                </a:lnTo>
                <a:lnTo>
                  <a:pt x="1103314" y="1463635"/>
                </a:lnTo>
                <a:lnTo>
                  <a:pt x="1104265" y="1471588"/>
                </a:lnTo>
                <a:lnTo>
                  <a:pt x="1104900" y="1479541"/>
                </a:lnTo>
                <a:lnTo>
                  <a:pt x="1104900" y="1487494"/>
                </a:lnTo>
                <a:lnTo>
                  <a:pt x="1104900" y="1686000"/>
                </a:lnTo>
                <a:lnTo>
                  <a:pt x="1104900" y="1690135"/>
                </a:lnTo>
                <a:lnTo>
                  <a:pt x="1104265" y="1693953"/>
                </a:lnTo>
                <a:lnTo>
                  <a:pt x="1103631" y="1697770"/>
                </a:lnTo>
                <a:lnTo>
                  <a:pt x="1102362" y="1701906"/>
                </a:lnTo>
                <a:lnTo>
                  <a:pt x="1101093" y="1705405"/>
                </a:lnTo>
                <a:lnTo>
                  <a:pt x="1099189" y="1709222"/>
                </a:lnTo>
                <a:lnTo>
                  <a:pt x="1096968" y="1713040"/>
                </a:lnTo>
                <a:lnTo>
                  <a:pt x="1094430" y="1716221"/>
                </a:lnTo>
                <a:lnTo>
                  <a:pt x="1091891" y="1719720"/>
                </a:lnTo>
                <a:lnTo>
                  <a:pt x="1089036" y="1722901"/>
                </a:lnTo>
                <a:lnTo>
                  <a:pt x="1085546" y="1726719"/>
                </a:lnTo>
                <a:lnTo>
                  <a:pt x="1082056" y="1729900"/>
                </a:lnTo>
                <a:lnTo>
                  <a:pt x="1078248" y="1732763"/>
                </a:lnTo>
                <a:lnTo>
                  <a:pt x="1074124" y="1736262"/>
                </a:lnTo>
                <a:lnTo>
                  <a:pt x="1069682" y="1739125"/>
                </a:lnTo>
                <a:lnTo>
                  <a:pt x="1065240" y="1741989"/>
                </a:lnTo>
                <a:lnTo>
                  <a:pt x="1055404" y="1748033"/>
                </a:lnTo>
                <a:lnTo>
                  <a:pt x="1044299" y="1753441"/>
                </a:lnTo>
                <a:lnTo>
                  <a:pt x="1032560" y="1758531"/>
                </a:lnTo>
                <a:lnTo>
                  <a:pt x="1019868" y="1763939"/>
                </a:lnTo>
                <a:lnTo>
                  <a:pt x="1005908" y="1768392"/>
                </a:lnTo>
                <a:lnTo>
                  <a:pt x="991630" y="1773164"/>
                </a:lnTo>
                <a:lnTo>
                  <a:pt x="976718" y="1777300"/>
                </a:lnTo>
                <a:lnTo>
                  <a:pt x="960854" y="1781117"/>
                </a:lnTo>
                <a:lnTo>
                  <a:pt x="944038" y="1784934"/>
                </a:lnTo>
                <a:lnTo>
                  <a:pt x="927222" y="1788434"/>
                </a:lnTo>
                <a:lnTo>
                  <a:pt x="909454" y="1791615"/>
                </a:lnTo>
                <a:lnTo>
                  <a:pt x="891369" y="1794796"/>
                </a:lnTo>
                <a:lnTo>
                  <a:pt x="872332" y="1797341"/>
                </a:lnTo>
                <a:lnTo>
                  <a:pt x="853295" y="1799886"/>
                </a:lnTo>
                <a:lnTo>
                  <a:pt x="833941" y="1801795"/>
                </a:lnTo>
                <a:lnTo>
                  <a:pt x="813952" y="1804022"/>
                </a:lnTo>
                <a:lnTo>
                  <a:pt x="793328" y="1805930"/>
                </a:lnTo>
                <a:lnTo>
                  <a:pt x="773022" y="1807203"/>
                </a:lnTo>
                <a:lnTo>
                  <a:pt x="752399" y="1808475"/>
                </a:lnTo>
                <a:lnTo>
                  <a:pt x="731458" y="1809748"/>
                </a:lnTo>
                <a:lnTo>
                  <a:pt x="710200" y="1810384"/>
                </a:lnTo>
                <a:lnTo>
                  <a:pt x="688942" y="1811020"/>
                </a:lnTo>
                <a:lnTo>
                  <a:pt x="667684" y="1811338"/>
                </a:lnTo>
                <a:lnTo>
                  <a:pt x="646427" y="1811338"/>
                </a:lnTo>
                <a:lnTo>
                  <a:pt x="625486" y="1811338"/>
                </a:lnTo>
                <a:lnTo>
                  <a:pt x="603911" y="1811020"/>
                </a:lnTo>
                <a:lnTo>
                  <a:pt x="582653" y="1810384"/>
                </a:lnTo>
                <a:lnTo>
                  <a:pt x="561395" y="1809748"/>
                </a:lnTo>
                <a:lnTo>
                  <a:pt x="540137" y="1808475"/>
                </a:lnTo>
                <a:lnTo>
                  <a:pt x="518879" y="1807203"/>
                </a:lnTo>
                <a:lnTo>
                  <a:pt x="498573" y="1805930"/>
                </a:lnTo>
                <a:lnTo>
                  <a:pt x="477632" y="1804022"/>
                </a:lnTo>
                <a:lnTo>
                  <a:pt x="457326" y="1801795"/>
                </a:lnTo>
                <a:lnTo>
                  <a:pt x="437337" y="1799886"/>
                </a:lnTo>
                <a:lnTo>
                  <a:pt x="417983" y="1797341"/>
                </a:lnTo>
                <a:lnTo>
                  <a:pt x="398629" y="1794796"/>
                </a:lnTo>
                <a:lnTo>
                  <a:pt x="379909" y="1791615"/>
                </a:lnTo>
                <a:lnTo>
                  <a:pt x="361824" y="1788434"/>
                </a:lnTo>
                <a:lnTo>
                  <a:pt x="344056" y="1784934"/>
                </a:lnTo>
                <a:lnTo>
                  <a:pt x="327240" y="1781117"/>
                </a:lnTo>
                <a:lnTo>
                  <a:pt x="310741" y="1777300"/>
                </a:lnTo>
                <a:lnTo>
                  <a:pt x="295195" y="1773164"/>
                </a:lnTo>
                <a:lnTo>
                  <a:pt x="280600" y="1768392"/>
                </a:lnTo>
                <a:lnTo>
                  <a:pt x="266322" y="1763939"/>
                </a:lnTo>
                <a:lnTo>
                  <a:pt x="252996" y="1758531"/>
                </a:lnTo>
                <a:lnTo>
                  <a:pt x="240622" y="1753441"/>
                </a:lnTo>
                <a:lnTo>
                  <a:pt x="229517" y="1748033"/>
                </a:lnTo>
                <a:lnTo>
                  <a:pt x="219047" y="1741989"/>
                </a:lnTo>
                <a:lnTo>
                  <a:pt x="214288" y="1739125"/>
                </a:lnTo>
                <a:lnTo>
                  <a:pt x="209846" y="1736262"/>
                </a:lnTo>
                <a:lnTo>
                  <a:pt x="205404" y="1732763"/>
                </a:lnTo>
                <a:lnTo>
                  <a:pt x="201596" y="1729900"/>
                </a:lnTo>
                <a:lnTo>
                  <a:pt x="198106" y="1726719"/>
                </a:lnTo>
                <a:lnTo>
                  <a:pt x="194299" y="1722901"/>
                </a:lnTo>
                <a:lnTo>
                  <a:pt x="191443" y="1719720"/>
                </a:lnTo>
                <a:lnTo>
                  <a:pt x="188588" y="1716221"/>
                </a:lnTo>
                <a:lnTo>
                  <a:pt x="186367" y="1713040"/>
                </a:lnTo>
                <a:lnTo>
                  <a:pt x="183828" y="1709222"/>
                </a:lnTo>
                <a:lnTo>
                  <a:pt x="181925" y="1705405"/>
                </a:lnTo>
                <a:lnTo>
                  <a:pt x="180338" y="1701906"/>
                </a:lnTo>
                <a:lnTo>
                  <a:pt x="179386" y="1697770"/>
                </a:lnTo>
                <a:lnTo>
                  <a:pt x="178435" y="1693953"/>
                </a:lnTo>
                <a:lnTo>
                  <a:pt x="177800" y="1690135"/>
                </a:lnTo>
                <a:lnTo>
                  <a:pt x="177800" y="1686000"/>
                </a:lnTo>
                <a:lnTo>
                  <a:pt x="177800" y="1487494"/>
                </a:lnTo>
                <a:lnTo>
                  <a:pt x="178117" y="1479541"/>
                </a:lnTo>
                <a:lnTo>
                  <a:pt x="178435" y="1471588"/>
                </a:lnTo>
                <a:lnTo>
                  <a:pt x="179386" y="1463635"/>
                </a:lnTo>
                <a:lnTo>
                  <a:pt x="180973" y="1456000"/>
                </a:lnTo>
                <a:lnTo>
                  <a:pt x="182559" y="1448684"/>
                </a:lnTo>
                <a:lnTo>
                  <a:pt x="184463" y="1441049"/>
                </a:lnTo>
                <a:lnTo>
                  <a:pt x="187318" y="1433732"/>
                </a:lnTo>
                <a:lnTo>
                  <a:pt x="190174" y="1426734"/>
                </a:lnTo>
                <a:lnTo>
                  <a:pt x="193030" y="1419735"/>
                </a:lnTo>
                <a:lnTo>
                  <a:pt x="196520" y="1413054"/>
                </a:lnTo>
                <a:lnTo>
                  <a:pt x="200327" y="1406374"/>
                </a:lnTo>
                <a:lnTo>
                  <a:pt x="204452" y="1400012"/>
                </a:lnTo>
                <a:lnTo>
                  <a:pt x="208576" y="1393967"/>
                </a:lnTo>
                <a:lnTo>
                  <a:pt x="213336" y="1388241"/>
                </a:lnTo>
                <a:lnTo>
                  <a:pt x="218095" y="1382197"/>
                </a:lnTo>
                <a:lnTo>
                  <a:pt x="223489" y="1377107"/>
                </a:lnTo>
                <a:lnTo>
                  <a:pt x="228883" y="1371699"/>
                </a:lnTo>
                <a:lnTo>
                  <a:pt x="234594" y="1366927"/>
                </a:lnTo>
                <a:lnTo>
                  <a:pt x="240305" y="1361837"/>
                </a:lnTo>
                <a:lnTo>
                  <a:pt x="246650" y="1357702"/>
                </a:lnTo>
                <a:lnTo>
                  <a:pt x="252679" y="1353885"/>
                </a:lnTo>
                <a:lnTo>
                  <a:pt x="259659" y="1349749"/>
                </a:lnTo>
                <a:lnTo>
                  <a:pt x="266005" y="1346250"/>
                </a:lnTo>
                <a:lnTo>
                  <a:pt x="272985" y="1343387"/>
                </a:lnTo>
                <a:lnTo>
                  <a:pt x="280282" y="1340205"/>
                </a:lnTo>
                <a:lnTo>
                  <a:pt x="287263" y="1337979"/>
                </a:lnTo>
                <a:lnTo>
                  <a:pt x="294877" y="1335752"/>
                </a:lnTo>
                <a:lnTo>
                  <a:pt x="302492" y="1334161"/>
                </a:lnTo>
                <a:lnTo>
                  <a:pt x="310107" y="1332889"/>
                </a:lnTo>
                <a:lnTo>
                  <a:pt x="318039" y="1331934"/>
                </a:lnTo>
                <a:lnTo>
                  <a:pt x="325971" y="1331298"/>
                </a:lnTo>
                <a:lnTo>
                  <a:pt x="333903" y="1330980"/>
                </a:lnTo>
                <a:lnTo>
                  <a:pt x="344056" y="1330026"/>
                </a:lnTo>
                <a:lnTo>
                  <a:pt x="372929" y="1327481"/>
                </a:lnTo>
                <a:lnTo>
                  <a:pt x="415762" y="1324300"/>
                </a:lnTo>
                <a:lnTo>
                  <a:pt x="441779" y="1322709"/>
                </a:lnTo>
                <a:lnTo>
                  <a:pt x="470017" y="1320800"/>
                </a:lnTo>
                <a:close/>
                <a:moveTo>
                  <a:pt x="1004887" y="995363"/>
                </a:moveTo>
                <a:lnTo>
                  <a:pt x="1176337" y="995363"/>
                </a:lnTo>
                <a:lnTo>
                  <a:pt x="1176337" y="1265238"/>
                </a:lnTo>
                <a:lnTo>
                  <a:pt x="1004887" y="1265238"/>
                </a:lnTo>
                <a:lnTo>
                  <a:pt x="1004887" y="995363"/>
                </a:lnTo>
                <a:close/>
                <a:moveTo>
                  <a:pt x="493561" y="847408"/>
                </a:moveTo>
                <a:lnTo>
                  <a:pt x="491024" y="847726"/>
                </a:lnTo>
                <a:lnTo>
                  <a:pt x="488804" y="848043"/>
                </a:lnTo>
                <a:lnTo>
                  <a:pt x="485950" y="848996"/>
                </a:lnTo>
                <a:lnTo>
                  <a:pt x="483730" y="849948"/>
                </a:lnTo>
                <a:lnTo>
                  <a:pt x="481510" y="851218"/>
                </a:lnTo>
                <a:lnTo>
                  <a:pt x="479290" y="852806"/>
                </a:lnTo>
                <a:lnTo>
                  <a:pt x="475167" y="856933"/>
                </a:lnTo>
                <a:lnTo>
                  <a:pt x="470727" y="861061"/>
                </a:lnTo>
                <a:lnTo>
                  <a:pt x="466604" y="865823"/>
                </a:lnTo>
                <a:lnTo>
                  <a:pt x="462482" y="871221"/>
                </a:lnTo>
                <a:lnTo>
                  <a:pt x="454553" y="882651"/>
                </a:lnTo>
                <a:lnTo>
                  <a:pt x="448527" y="890906"/>
                </a:lnTo>
                <a:lnTo>
                  <a:pt x="442819" y="899478"/>
                </a:lnTo>
                <a:lnTo>
                  <a:pt x="436793" y="908368"/>
                </a:lnTo>
                <a:lnTo>
                  <a:pt x="431402" y="917893"/>
                </a:lnTo>
                <a:lnTo>
                  <a:pt x="429499" y="926783"/>
                </a:lnTo>
                <a:lnTo>
                  <a:pt x="427596" y="935673"/>
                </a:lnTo>
                <a:lnTo>
                  <a:pt x="426010" y="945198"/>
                </a:lnTo>
                <a:lnTo>
                  <a:pt x="424742" y="954406"/>
                </a:lnTo>
                <a:lnTo>
                  <a:pt x="423790" y="963931"/>
                </a:lnTo>
                <a:lnTo>
                  <a:pt x="423156" y="973773"/>
                </a:lnTo>
                <a:lnTo>
                  <a:pt x="422839" y="982981"/>
                </a:lnTo>
                <a:lnTo>
                  <a:pt x="422839" y="992823"/>
                </a:lnTo>
                <a:lnTo>
                  <a:pt x="423156" y="1007111"/>
                </a:lnTo>
                <a:lnTo>
                  <a:pt x="424107" y="1020764"/>
                </a:lnTo>
                <a:lnTo>
                  <a:pt x="426010" y="1034099"/>
                </a:lnTo>
                <a:lnTo>
                  <a:pt x="428547" y="1047434"/>
                </a:lnTo>
                <a:lnTo>
                  <a:pt x="432036" y="1060769"/>
                </a:lnTo>
                <a:lnTo>
                  <a:pt x="435525" y="1073469"/>
                </a:lnTo>
                <a:lnTo>
                  <a:pt x="439965" y="1086169"/>
                </a:lnTo>
                <a:lnTo>
                  <a:pt x="445039" y="1098551"/>
                </a:lnTo>
                <a:lnTo>
                  <a:pt x="450430" y="1110934"/>
                </a:lnTo>
                <a:lnTo>
                  <a:pt x="456456" y="1122999"/>
                </a:lnTo>
                <a:lnTo>
                  <a:pt x="462799" y="1134429"/>
                </a:lnTo>
                <a:lnTo>
                  <a:pt x="469459" y="1145541"/>
                </a:lnTo>
                <a:lnTo>
                  <a:pt x="477070" y="1156019"/>
                </a:lnTo>
                <a:lnTo>
                  <a:pt x="484364" y="1166496"/>
                </a:lnTo>
                <a:lnTo>
                  <a:pt x="492293" y="1176656"/>
                </a:lnTo>
                <a:lnTo>
                  <a:pt x="500539" y="1186181"/>
                </a:lnTo>
                <a:lnTo>
                  <a:pt x="508784" y="1195389"/>
                </a:lnTo>
                <a:lnTo>
                  <a:pt x="517347" y="1204279"/>
                </a:lnTo>
                <a:lnTo>
                  <a:pt x="526227" y="1212216"/>
                </a:lnTo>
                <a:lnTo>
                  <a:pt x="535107" y="1220154"/>
                </a:lnTo>
                <a:lnTo>
                  <a:pt x="543987" y="1227456"/>
                </a:lnTo>
                <a:lnTo>
                  <a:pt x="553184" y="1234124"/>
                </a:lnTo>
                <a:lnTo>
                  <a:pt x="562381" y="1240474"/>
                </a:lnTo>
                <a:lnTo>
                  <a:pt x="571578" y="1245871"/>
                </a:lnTo>
                <a:lnTo>
                  <a:pt x="580775" y="1250951"/>
                </a:lnTo>
                <a:lnTo>
                  <a:pt x="589655" y="1255079"/>
                </a:lnTo>
                <a:lnTo>
                  <a:pt x="598853" y="1258889"/>
                </a:lnTo>
                <a:lnTo>
                  <a:pt x="607732" y="1262381"/>
                </a:lnTo>
                <a:lnTo>
                  <a:pt x="616612" y="1264604"/>
                </a:lnTo>
                <a:lnTo>
                  <a:pt x="624858" y="1266509"/>
                </a:lnTo>
                <a:lnTo>
                  <a:pt x="633421" y="1267461"/>
                </a:lnTo>
                <a:lnTo>
                  <a:pt x="641349" y="1267779"/>
                </a:lnTo>
                <a:lnTo>
                  <a:pt x="649595" y="1267461"/>
                </a:lnTo>
                <a:lnTo>
                  <a:pt x="657524" y="1266509"/>
                </a:lnTo>
                <a:lnTo>
                  <a:pt x="666404" y="1264604"/>
                </a:lnTo>
                <a:lnTo>
                  <a:pt x="674967" y="1262381"/>
                </a:lnTo>
                <a:lnTo>
                  <a:pt x="684164" y="1258889"/>
                </a:lnTo>
                <a:lnTo>
                  <a:pt x="692726" y="1255079"/>
                </a:lnTo>
                <a:lnTo>
                  <a:pt x="701924" y="1250951"/>
                </a:lnTo>
                <a:lnTo>
                  <a:pt x="711121" y="1245871"/>
                </a:lnTo>
                <a:lnTo>
                  <a:pt x="720318" y="1240474"/>
                </a:lnTo>
                <a:lnTo>
                  <a:pt x="729515" y="1234124"/>
                </a:lnTo>
                <a:lnTo>
                  <a:pt x="738395" y="1227456"/>
                </a:lnTo>
                <a:lnTo>
                  <a:pt x="747592" y="1220154"/>
                </a:lnTo>
                <a:lnTo>
                  <a:pt x="756472" y="1212216"/>
                </a:lnTo>
                <a:lnTo>
                  <a:pt x="765352" y="1204279"/>
                </a:lnTo>
                <a:lnTo>
                  <a:pt x="773915" y="1195389"/>
                </a:lnTo>
                <a:lnTo>
                  <a:pt x="782160" y="1186181"/>
                </a:lnTo>
                <a:lnTo>
                  <a:pt x="790406" y="1176656"/>
                </a:lnTo>
                <a:lnTo>
                  <a:pt x="798652" y="1166496"/>
                </a:lnTo>
                <a:lnTo>
                  <a:pt x="805946" y="1156019"/>
                </a:lnTo>
                <a:lnTo>
                  <a:pt x="813240" y="1145541"/>
                </a:lnTo>
                <a:lnTo>
                  <a:pt x="819900" y="1134429"/>
                </a:lnTo>
                <a:lnTo>
                  <a:pt x="826243" y="1122999"/>
                </a:lnTo>
                <a:lnTo>
                  <a:pt x="831952" y="1110934"/>
                </a:lnTo>
                <a:lnTo>
                  <a:pt x="837660" y="1098551"/>
                </a:lnTo>
                <a:lnTo>
                  <a:pt x="842417" y="1086169"/>
                </a:lnTo>
                <a:lnTo>
                  <a:pt x="847174" y="1073469"/>
                </a:lnTo>
                <a:lnTo>
                  <a:pt x="850980" y="1060769"/>
                </a:lnTo>
                <a:lnTo>
                  <a:pt x="853834" y="1047434"/>
                </a:lnTo>
                <a:lnTo>
                  <a:pt x="856689" y="1034099"/>
                </a:lnTo>
                <a:lnTo>
                  <a:pt x="858592" y="1020764"/>
                </a:lnTo>
                <a:lnTo>
                  <a:pt x="859543" y="1007111"/>
                </a:lnTo>
                <a:lnTo>
                  <a:pt x="860177" y="992823"/>
                </a:lnTo>
                <a:lnTo>
                  <a:pt x="859860" y="984886"/>
                </a:lnTo>
                <a:lnTo>
                  <a:pt x="859543" y="976313"/>
                </a:lnTo>
                <a:lnTo>
                  <a:pt x="837343" y="975361"/>
                </a:lnTo>
                <a:lnTo>
                  <a:pt x="814509" y="973773"/>
                </a:lnTo>
                <a:lnTo>
                  <a:pt x="791040" y="970916"/>
                </a:lnTo>
                <a:lnTo>
                  <a:pt x="767255" y="968058"/>
                </a:lnTo>
                <a:lnTo>
                  <a:pt x="743469" y="964566"/>
                </a:lnTo>
                <a:lnTo>
                  <a:pt x="719366" y="960438"/>
                </a:lnTo>
                <a:lnTo>
                  <a:pt x="695898" y="955041"/>
                </a:lnTo>
                <a:lnTo>
                  <a:pt x="684481" y="952501"/>
                </a:lnTo>
                <a:lnTo>
                  <a:pt x="673064" y="949643"/>
                </a:lnTo>
                <a:lnTo>
                  <a:pt x="661964" y="946468"/>
                </a:lnTo>
                <a:lnTo>
                  <a:pt x="651181" y="943293"/>
                </a:lnTo>
                <a:lnTo>
                  <a:pt x="640398" y="940118"/>
                </a:lnTo>
                <a:lnTo>
                  <a:pt x="629932" y="936308"/>
                </a:lnTo>
                <a:lnTo>
                  <a:pt x="620101" y="932816"/>
                </a:lnTo>
                <a:lnTo>
                  <a:pt x="610270" y="929006"/>
                </a:lnTo>
                <a:lnTo>
                  <a:pt x="601073" y="924878"/>
                </a:lnTo>
                <a:lnTo>
                  <a:pt x="592510" y="921068"/>
                </a:lnTo>
                <a:lnTo>
                  <a:pt x="583947" y="916941"/>
                </a:lnTo>
                <a:lnTo>
                  <a:pt x="576018" y="912178"/>
                </a:lnTo>
                <a:lnTo>
                  <a:pt x="568724" y="907733"/>
                </a:lnTo>
                <a:lnTo>
                  <a:pt x="561747" y="903288"/>
                </a:lnTo>
                <a:lnTo>
                  <a:pt x="555404" y="898208"/>
                </a:lnTo>
                <a:lnTo>
                  <a:pt x="550013" y="893128"/>
                </a:lnTo>
                <a:lnTo>
                  <a:pt x="544938" y="887731"/>
                </a:lnTo>
                <a:lnTo>
                  <a:pt x="540498" y="882651"/>
                </a:lnTo>
                <a:lnTo>
                  <a:pt x="536376" y="876936"/>
                </a:lnTo>
                <a:lnTo>
                  <a:pt x="532253" y="872173"/>
                </a:lnTo>
                <a:lnTo>
                  <a:pt x="528447" y="867728"/>
                </a:lnTo>
                <a:lnTo>
                  <a:pt x="524641" y="863601"/>
                </a:lnTo>
                <a:lnTo>
                  <a:pt x="520836" y="860426"/>
                </a:lnTo>
                <a:lnTo>
                  <a:pt x="517347" y="857251"/>
                </a:lnTo>
                <a:lnTo>
                  <a:pt x="514176" y="854393"/>
                </a:lnTo>
                <a:lnTo>
                  <a:pt x="511004" y="852488"/>
                </a:lnTo>
                <a:lnTo>
                  <a:pt x="507833" y="850583"/>
                </a:lnTo>
                <a:lnTo>
                  <a:pt x="504661" y="849313"/>
                </a:lnTo>
                <a:lnTo>
                  <a:pt x="501807" y="848361"/>
                </a:lnTo>
                <a:lnTo>
                  <a:pt x="499270" y="847726"/>
                </a:lnTo>
                <a:lnTo>
                  <a:pt x="496099" y="847408"/>
                </a:lnTo>
                <a:lnTo>
                  <a:pt x="493561" y="847408"/>
                </a:lnTo>
                <a:close/>
                <a:moveTo>
                  <a:pt x="1304925" y="828675"/>
                </a:moveTo>
                <a:lnTo>
                  <a:pt x="1476375" y="828675"/>
                </a:lnTo>
                <a:lnTo>
                  <a:pt x="1476375" y="1252538"/>
                </a:lnTo>
                <a:lnTo>
                  <a:pt x="1304925" y="1252538"/>
                </a:lnTo>
                <a:lnTo>
                  <a:pt x="1304925" y="828675"/>
                </a:lnTo>
                <a:close/>
                <a:moveTo>
                  <a:pt x="634055" y="655638"/>
                </a:moveTo>
                <a:lnTo>
                  <a:pt x="641349" y="655638"/>
                </a:lnTo>
                <a:lnTo>
                  <a:pt x="648644" y="655638"/>
                </a:lnTo>
                <a:lnTo>
                  <a:pt x="655938" y="655956"/>
                </a:lnTo>
                <a:lnTo>
                  <a:pt x="662915" y="656591"/>
                </a:lnTo>
                <a:lnTo>
                  <a:pt x="669892" y="657226"/>
                </a:lnTo>
                <a:lnTo>
                  <a:pt x="677187" y="658178"/>
                </a:lnTo>
                <a:lnTo>
                  <a:pt x="684164" y="659766"/>
                </a:lnTo>
                <a:lnTo>
                  <a:pt x="691141" y="661036"/>
                </a:lnTo>
                <a:lnTo>
                  <a:pt x="698118" y="662623"/>
                </a:lnTo>
                <a:lnTo>
                  <a:pt x="704778" y="664211"/>
                </a:lnTo>
                <a:lnTo>
                  <a:pt x="711438" y="666433"/>
                </a:lnTo>
                <a:lnTo>
                  <a:pt x="718415" y="668338"/>
                </a:lnTo>
                <a:lnTo>
                  <a:pt x="724758" y="670878"/>
                </a:lnTo>
                <a:lnTo>
                  <a:pt x="731418" y="673418"/>
                </a:lnTo>
                <a:lnTo>
                  <a:pt x="737761" y="676276"/>
                </a:lnTo>
                <a:lnTo>
                  <a:pt x="744421" y="679133"/>
                </a:lnTo>
                <a:lnTo>
                  <a:pt x="750446" y="682308"/>
                </a:lnTo>
                <a:lnTo>
                  <a:pt x="763132" y="688976"/>
                </a:lnTo>
                <a:lnTo>
                  <a:pt x="775500" y="696596"/>
                </a:lnTo>
                <a:lnTo>
                  <a:pt x="787235" y="704533"/>
                </a:lnTo>
                <a:lnTo>
                  <a:pt x="798652" y="713423"/>
                </a:lnTo>
                <a:lnTo>
                  <a:pt x="809435" y="722631"/>
                </a:lnTo>
                <a:lnTo>
                  <a:pt x="819900" y="732791"/>
                </a:lnTo>
                <a:lnTo>
                  <a:pt x="830049" y="743586"/>
                </a:lnTo>
                <a:lnTo>
                  <a:pt x="839880" y="754698"/>
                </a:lnTo>
                <a:lnTo>
                  <a:pt x="849394" y="766446"/>
                </a:lnTo>
                <a:lnTo>
                  <a:pt x="858274" y="778511"/>
                </a:lnTo>
                <a:lnTo>
                  <a:pt x="866520" y="791211"/>
                </a:lnTo>
                <a:lnTo>
                  <a:pt x="874449" y="804546"/>
                </a:lnTo>
                <a:lnTo>
                  <a:pt x="881743" y="818198"/>
                </a:lnTo>
                <a:lnTo>
                  <a:pt x="888403" y="832168"/>
                </a:lnTo>
                <a:lnTo>
                  <a:pt x="894746" y="847091"/>
                </a:lnTo>
                <a:lnTo>
                  <a:pt x="900137" y="861696"/>
                </a:lnTo>
                <a:lnTo>
                  <a:pt x="905529" y="876936"/>
                </a:lnTo>
                <a:lnTo>
                  <a:pt x="909651" y="892811"/>
                </a:lnTo>
                <a:lnTo>
                  <a:pt x="913457" y="908686"/>
                </a:lnTo>
                <a:lnTo>
                  <a:pt x="916946" y="924878"/>
                </a:lnTo>
                <a:lnTo>
                  <a:pt x="919166" y="941706"/>
                </a:lnTo>
                <a:lnTo>
                  <a:pt x="921068" y="958533"/>
                </a:lnTo>
                <a:lnTo>
                  <a:pt x="922020" y="975678"/>
                </a:lnTo>
                <a:lnTo>
                  <a:pt x="922337" y="992823"/>
                </a:lnTo>
                <a:lnTo>
                  <a:pt x="922337" y="1002031"/>
                </a:lnTo>
                <a:lnTo>
                  <a:pt x="922020" y="1010921"/>
                </a:lnTo>
                <a:lnTo>
                  <a:pt x="921386" y="1019811"/>
                </a:lnTo>
                <a:lnTo>
                  <a:pt x="920434" y="1028384"/>
                </a:lnTo>
                <a:lnTo>
                  <a:pt x="919483" y="1037274"/>
                </a:lnTo>
                <a:lnTo>
                  <a:pt x="918214" y="1045846"/>
                </a:lnTo>
                <a:lnTo>
                  <a:pt x="916628" y="1054419"/>
                </a:lnTo>
                <a:lnTo>
                  <a:pt x="915043" y="1062674"/>
                </a:lnTo>
                <a:lnTo>
                  <a:pt x="912823" y="1070929"/>
                </a:lnTo>
                <a:lnTo>
                  <a:pt x="910603" y="1079501"/>
                </a:lnTo>
                <a:lnTo>
                  <a:pt x="908383" y="1087756"/>
                </a:lnTo>
                <a:lnTo>
                  <a:pt x="906163" y="1095694"/>
                </a:lnTo>
                <a:lnTo>
                  <a:pt x="903309" y="1103631"/>
                </a:lnTo>
                <a:lnTo>
                  <a:pt x="900137" y="1111569"/>
                </a:lnTo>
                <a:lnTo>
                  <a:pt x="897283" y="1119189"/>
                </a:lnTo>
                <a:lnTo>
                  <a:pt x="894111" y="1126809"/>
                </a:lnTo>
                <a:lnTo>
                  <a:pt x="887134" y="1141731"/>
                </a:lnTo>
                <a:lnTo>
                  <a:pt x="879523" y="1156336"/>
                </a:lnTo>
                <a:lnTo>
                  <a:pt x="871277" y="1170624"/>
                </a:lnTo>
                <a:lnTo>
                  <a:pt x="862714" y="1184276"/>
                </a:lnTo>
                <a:lnTo>
                  <a:pt x="853517" y="1197611"/>
                </a:lnTo>
                <a:lnTo>
                  <a:pt x="843686" y="1209994"/>
                </a:lnTo>
                <a:lnTo>
                  <a:pt x="833854" y="1222376"/>
                </a:lnTo>
                <a:lnTo>
                  <a:pt x="823389" y="1233806"/>
                </a:lnTo>
                <a:lnTo>
                  <a:pt x="812606" y="1244919"/>
                </a:lnTo>
                <a:lnTo>
                  <a:pt x="801823" y="1255396"/>
                </a:lnTo>
                <a:lnTo>
                  <a:pt x="790406" y="1265239"/>
                </a:lnTo>
                <a:lnTo>
                  <a:pt x="778989" y="1274446"/>
                </a:lnTo>
                <a:lnTo>
                  <a:pt x="767255" y="1282701"/>
                </a:lnTo>
                <a:lnTo>
                  <a:pt x="755521" y="1290956"/>
                </a:lnTo>
                <a:lnTo>
                  <a:pt x="743786" y="1298259"/>
                </a:lnTo>
                <a:lnTo>
                  <a:pt x="732052" y="1304609"/>
                </a:lnTo>
                <a:lnTo>
                  <a:pt x="720318" y="1310641"/>
                </a:lnTo>
                <a:lnTo>
                  <a:pt x="708584" y="1315721"/>
                </a:lnTo>
                <a:lnTo>
                  <a:pt x="696849" y="1320166"/>
                </a:lnTo>
                <a:lnTo>
                  <a:pt x="685432" y="1323659"/>
                </a:lnTo>
                <a:lnTo>
                  <a:pt x="674015" y="1326516"/>
                </a:lnTo>
                <a:lnTo>
                  <a:pt x="662915" y="1328421"/>
                </a:lnTo>
                <a:lnTo>
                  <a:pt x="657207" y="1329374"/>
                </a:lnTo>
                <a:lnTo>
                  <a:pt x="652132" y="1329691"/>
                </a:lnTo>
                <a:lnTo>
                  <a:pt x="646424" y="1330009"/>
                </a:lnTo>
                <a:lnTo>
                  <a:pt x="641349" y="1330326"/>
                </a:lnTo>
                <a:lnTo>
                  <a:pt x="635958" y="1330009"/>
                </a:lnTo>
                <a:lnTo>
                  <a:pt x="630884" y="1329691"/>
                </a:lnTo>
                <a:lnTo>
                  <a:pt x="625492" y="1329374"/>
                </a:lnTo>
                <a:lnTo>
                  <a:pt x="620101" y="1328421"/>
                </a:lnTo>
                <a:lnTo>
                  <a:pt x="609001" y="1326516"/>
                </a:lnTo>
                <a:lnTo>
                  <a:pt x="597584" y="1323659"/>
                </a:lnTo>
                <a:lnTo>
                  <a:pt x="585850" y="1320166"/>
                </a:lnTo>
                <a:lnTo>
                  <a:pt x="574433" y="1315721"/>
                </a:lnTo>
                <a:lnTo>
                  <a:pt x="562698" y="1310641"/>
                </a:lnTo>
                <a:lnTo>
                  <a:pt x="550647" y="1304609"/>
                </a:lnTo>
                <a:lnTo>
                  <a:pt x="538913" y="1298259"/>
                </a:lnTo>
                <a:lnTo>
                  <a:pt x="527179" y="1290956"/>
                </a:lnTo>
                <a:lnTo>
                  <a:pt x="515444" y="1282701"/>
                </a:lnTo>
                <a:lnTo>
                  <a:pt x="503710" y="1274446"/>
                </a:lnTo>
                <a:lnTo>
                  <a:pt x="492293" y="1265239"/>
                </a:lnTo>
                <a:lnTo>
                  <a:pt x="481193" y="1255396"/>
                </a:lnTo>
                <a:lnTo>
                  <a:pt x="470093" y="1244919"/>
                </a:lnTo>
                <a:lnTo>
                  <a:pt x="459310" y="1233806"/>
                </a:lnTo>
                <a:lnTo>
                  <a:pt x="448845" y="1222376"/>
                </a:lnTo>
                <a:lnTo>
                  <a:pt x="438696" y="1209994"/>
                </a:lnTo>
                <a:lnTo>
                  <a:pt x="429499" y="1197611"/>
                </a:lnTo>
                <a:lnTo>
                  <a:pt x="419985" y="1184276"/>
                </a:lnTo>
                <a:lnTo>
                  <a:pt x="411422" y="1170624"/>
                </a:lnTo>
                <a:lnTo>
                  <a:pt x="403176" y="1156336"/>
                </a:lnTo>
                <a:lnTo>
                  <a:pt x="395565" y="1141731"/>
                </a:lnTo>
                <a:lnTo>
                  <a:pt x="388588" y="1126809"/>
                </a:lnTo>
                <a:lnTo>
                  <a:pt x="385416" y="1119189"/>
                </a:lnTo>
                <a:lnTo>
                  <a:pt x="382245" y="1111569"/>
                </a:lnTo>
                <a:lnTo>
                  <a:pt x="379390" y="1103631"/>
                </a:lnTo>
                <a:lnTo>
                  <a:pt x="376853" y="1095694"/>
                </a:lnTo>
                <a:lnTo>
                  <a:pt x="374316" y="1087756"/>
                </a:lnTo>
                <a:lnTo>
                  <a:pt x="372096" y="1079501"/>
                </a:lnTo>
                <a:lnTo>
                  <a:pt x="369559" y="1070929"/>
                </a:lnTo>
                <a:lnTo>
                  <a:pt x="367656" y="1062674"/>
                </a:lnTo>
                <a:lnTo>
                  <a:pt x="366071" y="1054419"/>
                </a:lnTo>
                <a:lnTo>
                  <a:pt x="364485" y="1045846"/>
                </a:lnTo>
                <a:lnTo>
                  <a:pt x="363216" y="1037274"/>
                </a:lnTo>
                <a:lnTo>
                  <a:pt x="362265" y="1028384"/>
                </a:lnTo>
                <a:lnTo>
                  <a:pt x="361313" y="1019811"/>
                </a:lnTo>
                <a:lnTo>
                  <a:pt x="360996" y="1010921"/>
                </a:lnTo>
                <a:lnTo>
                  <a:pt x="360362" y="1002031"/>
                </a:lnTo>
                <a:lnTo>
                  <a:pt x="360362" y="992823"/>
                </a:lnTo>
                <a:lnTo>
                  <a:pt x="360679" y="975678"/>
                </a:lnTo>
                <a:lnTo>
                  <a:pt x="361948" y="958533"/>
                </a:lnTo>
                <a:lnTo>
                  <a:pt x="363533" y="941706"/>
                </a:lnTo>
                <a:lnTo>
                  <a:pt x="366071" y="924878"/>
                </a:lnTo>
                <a:lnTo>
                  <a:pt x="368925" y="908686"/>
                </a:lnTo>
                <a:lnTo>
                  <a:pt x="373048" y="892811"/>
                </a:lnTo>
                <a:lnTo>
                  <a:pt x="377171" y="876936"/>
                </a:lnTo>
                <a:lnTo>
                  <a:pt x="382245" y="861696"/>
                </a:lnTo>
                <a:lnTo>
                  <a:pt x="387953" y="847091"/>
                </a:lnTo>
                <a:lnTo>
                  <a:pt x="393979" y="832168"/>
                </a:lnTo>
                <a:lnTo>
                  <a:pt x="400956" y="818198"/>
                </a:lnTo>
                <a:lnTo>
                  <a:pt x="408568" y="804546"/>
                </a:lnTo>
                <a:lnTo>
                  <a:pt x="416179" y="791211"/>
                </a:lnTo>
                <a:lnTo>
                  <a:pt x="424425" y="778511"/>
                </a:lnTo>
                <a:lnTo>
                  <a:pt x="433305" y="766446"/>
                </a:lnTo>
                <a:lnTo>
                  <a:pt x="442819" y="754698"/>
                </a:lnTo>
                <a:lnTo>
                  <a:pt x="452650" y="743586"/>
                </a:lnTo>
                <a:lnTo>
                  <a:pt x="462482" y="732791"/>
                </a:lnTo>
                <a:lnTo>
                  <a:pt x="473264" y="722631"/>
                </a:lnTo>
                <a:lnTo>
                  <a:pt x="484047" y="713423"/>
                </a:lnTo>
                <a:lnTo>
                  <a:pt x="495464" y="704533"/>
                </a:lnTo>
                <a:lnTo>
                  <a:pt x="507516" y="696596"/>
                </a:lnTo>
                <a:lnTo>
                  <a:pt x="519567" y="688976"/>
                </a:lnTo>
                <a:lnTo>
                  <a:pt x="531936" y="682308"/>
                </a:lnTo>
                <a:lnTo>
                  <a:pt x="538278" y="679133"/>
                </a:lnTo>
                <a:lnTo>
                  <a:pt x="544938" y="676276"/>
                </a:lnTo>
                <a:lnTo>
                  <a:pt x="551281" y="673418"/>
                </a:lnTo>
                <a:lnTo>
                  <a:pt x="557941" y="670878"/>
                </a:lnTo>
                <a:lnTo>
                  <a:pt x="564284" y="668338"/>
                </a:lnTo>
                <a:lnTo>
                  <a:pt x="571261" y="666433"/>
                </a:lnTo>
                <a:lnTo>
                  <a:pt x="577921" y="664211"/>
                </a:lnTo>
                <a:lnTo>
                  <a:pt x="584898" y="662623"/>
                </a:lnTo>
                <a:lnTo>
                  <a:pt x="591875" y="661036"/>
                </a:lnTo>
                <a:lnTo>
                  <a:pt x="598535" y="659766"/>
                </a:lnTo>
                <a:lnTo>
                  <a:pt x="605830" y="658178"/>
                </a:lnTo>
                <a:lnTo>
                  <a:pt x="612490" y="657226"/>
                </a:lnTo>
                <a:lnTo>
                  <a:pt x="619784" y="656591"/>
                </a:lnTo>
                <a:lnTo>
                  <a:pt x="627078" y="655956"/>
                </a:lnTo>
                <a:lnTo>
                  <a:pt x="634055" y="655638"/>
                </a:lnTo>
                <a:close/>
                <a:moveTo>
                  <a:pt x="1604962" y="463550"/>
                </a:moveTo>
                <a:lnTo>
                  <a:pt x="1776412" y="463550"/>
                </a:lnTo>
                <a:lnTo>
                  <a:pt x="1776412" y="1252538"/>
                </a:lnTo>
                <a:lnTo>
                  <a:pt x="1604962" y="1252538"/>
                </a:lnTo>
                <a:lnTo>
                  <a:pt x="1604962" y="463550"/>
                </a:lnTo>
                <a:close/>
                <a:moveTo>
                  <a:pt x="0" y="0"/>
                </a:moveTo>
                <a:lnTo>
                  <a:pt x="2125663" y="0"/>
                </a:lnTo>
                <a:lnTo>
                  <a:pt x="2125663" y="171553"/>
                </a:lnTo>
                <a:lnTo>
                  <a:pt x="2039621" y="171553"/>
                </a:lnTo>
                <a:lnTo>
                  <a:pt x="2039621" y="1577975"/>
                </a:lnTo>
                <a:lnTo>
                  <a:pt x="1252220" y="1577975"/>
                </a:lnTo>
                <a:lnTo>
                  <a:pt x="1252220" y="1449310"/>
                </a:lnTo>
                <a:lnTo>
                  <a:pt x="1911033" y="1449310"/>
                </a:lnTo>
                <a:lnTo>
                  <a:pt x="1911033" y="171553"/>
                </a:lnTo>
                <a:lnTo>
                  <a:pt x="195263" y="171553"/>
                </a:lnTo>
                <a:lnTo>
                  <a:pt x="195263" y="1249164"/>
                </a:lnTo>
                <a:lnTo>
                  <a:pt x="66675" y="1249164"/>
                </a:lnTo>
                <a:lnTo>
                  <a:pt x="66675" y="171553"/>
                </a:lnTo>
                <a:lnTo>
                  <a:pt x="0" y="171553"/>
                </a:lnTo>
                <a:lnTo>
                  <a:pt x="0" y="0"/>
                </a:lnTo>
                <a:close/>
              </a:path>
            </a:pathLst>
          </a:custGeom>
          <a:solidFill>
            <a:schemeClr val="bg1">
              <a:lumMod val="95000"/>
            </a:schemeClr>
          </a:solidFill>
          <a:ln>
            <a:noFill/>
          </a:ln>
        </p:spPr>
        <p:txBody>
          <a:bodyPr anchor="ctr">
            <a:scene3d>
              <a:camera prst="orthographicFront"/>
              <a:lightRig rig="threePt" dir="t"/>
            </a:scene3d>
            <a:sp3d contourW="12700">
              <a:contourClr>
                <a:srgbClr val="FFFFFF"/>
              </a:contourClr>
            </a:sp3d>
          </a:bodyPr>
          <a:lstStyle/>
          <a:p>
            <a:pPr algn="ctr">
              <a:defRPr/>
            </a:pPr>
            <a:endParaRPr lang="zh-CN" altLang="en-US">
              <a:solidFill>
                <a:srgbClr val="1C666E"/>
              </a:solidFill>
              <a:ea typeface="宋体" panose="02010600030101010101" pitchFamily="2" charset="-122"/>
            </a:endParaRPr>
          </a:p>
        </p:txBody>
      </p:sp>
      <p:sp>
        <p:nvSpPr>
          <p:cNvPr id="4" name="标题 4"/>
          <p:cNvSpPr txBox="1"/>
          <p:nvPr/>
        </p:nvSpPr>
        <p:spPr>
          <a:xfrm>
            <a:off x="1390650" y="517002"/>
            <a:ext cx="4248472" cy="473484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 algn="ctr" defTabSz="9144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l"/>
            <a:r>
              <a:rPr lang="zh-CN" altLang="en-US" sz="2400" b="1" dirty="0" smtClean="0">
                <a:solidFill>
                  <a:srgbClr val="3F3F3F"/>
                </a:solidFill>
                <a:latin typeface="Impact MT Std" pitchFamily="34" charset="0"/>
                <a:ea typeface="微软雅黑" panose="020B0503020204020204" pitchFamily="34" charset="-122"/>
              </a:rPr>
              <a:t>可行性分析</a:t>
            </a:r>
            <a:endParaRPr lang="en-US" altLang="zh-CN" sz="2400" b="1" dirty="0" smtClean="0">
              <a:solidFill>
                <a:srgbClr val="3F3F3F"/>
              </a:solidFill>
              <a:latin typeface="Impact MT Std" pitchFamily="34" charset="0"/>
              <a:ea typeface="微软雅黑" panose="020B0503020204020204" pitchFamily="34" charset="-122"/>
            </a:endParaRPr>
          </a:p>
          <a:p>
            <a:pPr algn="l"/>
            <a:r>
              <a:rPr lang="en-US" altLang="zh-CN" sz="1400" b="1" dirty="0">
                <a:solidFill>
                  <a:srgbClr val="3F3F3F"/>
                </a:solidFill>
                <a:latin typeface="Impact MT Std" pitchFamily="34" charset="0"/>
                <a:ea typeface="微软雅黑" panose="020B0503020204020204" pitchFamily="34" charset="-122"/>
              </a:rPr>
              <a:t>FEASIBILITY ANALYSIS</a:t>
            </a:r>
            <a:endParaRPr lang="zh-CN" altLang="en-US" sz="1400" b="1" dirty="0">
              <a:solidFill>
                <a:srgbClr val="3F3F3F"/>
              </a:solidFill>
              <a:latin typeface="Impact MT Std" pitchFamily="34" charset="0"/>
              <a:ea typeface="微软雅黑" panose="020B0503020204020204" pitchFamily="34" charset="-122"/>
            </a:endParaRPr>
          </a:p>
          <a:p>
            <a:pPr algn="l"/>
            <a:endParaRPr lang="zh-CN" altLang="en-US" sz="2400" b="1" dirty="0" smtClean="0">
              <a:solidFill>
                <a:srgbClr val="3F3F3F"/>
              </a:solidFill>
              <a:latin typeface="Impact MT Std" pitchFamily="34" charset="0"/>
              <a:ea typeface="微软雅黑" panose="020B0503020204020204" pitchFamily="34" charset="-122"/>
            </a:endParaRPr>
          </a:p>
        </p:txBody>
      </p:sp>
      <p:grpSp>
        <p:nvGrpSpPr>
          <p:cNvPr id="21" name="组合 20"/>
          <p:cNvGrpSpPr/>
          <p:nvPr/>
        </p:nvGrpSpPr>
        <p:grpSpPr>
          <a:xfrm>
            <a:off x="6591301" y="2741420"/>
            <a:ext cx="1438275" cy="1949449"/>
            <a:chOff x="6591301" y="2741420"/>
            <a:chExt cx="1438275" cy="1949449"/>
          </a:xfrm>
        </p:grpSpPr>
        <p:sp>
          <p:nvSpPr>
            <p:cNvPr id="5" name="MH_Other_1"/>
            <p:cNvSpPr/>
            <p:nvPr>
              <p:custDataLst>
                <p:tags r:id="rId7"/>
              </p:custDataLst>
            </p:nvPr>
          </p:nvSpPr>
          <p:spPr>
            <a:xfrm>
              <a:off x="6591301" y="2925569"/>
              <a:ext cx="942975" cy="1765300"/>
            </a:xfrm>
            <a:custGeom>
              <a:avLst/>
              <a:gdLst>
                <a:gd name="connsiteX0" fmla="*/ 221247 w 863600"/>
                <a:gd name="connsiteY0" fmla="*/ 0 h 1615441"/>
                <a:gd name="connsiteX1" fmla="*/ 863600 w 863600"/>
                <a:gd name="connsiteY1" fmla="*/ 1 h 1615441"/>
                <a:gd name="connsiteX2" fmla="*/ 863600 w 863600"/>
                <a:gd name="connsiteY2" fmla="*/ 140965 h 1615441"/>
                <a:gd name="connsiteX3" fmla="*/ 221247 w 863600"/>
                <a:gd name="connsiteY3" fmla="*/ 140965 h 1615441"/>
                <a:gd name="connsiteX4" fmla="*/ 140965 w 863600"/>
                <a:gd name="connsiteY4" fmla="*/ 221247 h 1615441"/>
                <a:gd name="connsiteX5" fmla="*/ 140964 w 863600"/>
                <a:gd name="connsiteY5" fmla="*/ 1615441 h 1615441"/>
                <a:gd name="connsiteX6" fmla="*/ 0 w 863600"/>
                <a:gd name="connsiteY6" fmla="*/ 1615441 h 1615441"/>
                <a:gd name="connsiteX7" fmla="*/ 0 w 863600"/>
                <a:gd name="connsiteY7" fmla="*/ 221247 h 1615441"/>
                <a:gd name="connsiteX8" fmla="*/ 221247 w 863600"/>
                <a:gd name="connsiteY8" fmla="*/ 0 h 161544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</a:cxnLst>
              <a:rect l="l" t="t" r="r" b="b"/>
              <a:pathLst>
                <a:path w="863600" h="1615441">
                  <a:moveTo>
                    <a:pt x="221247" y="0"/>
                  </a:moveTo>
                  <a:lnTo>
                    <a:pt x="863600" y="1"/>
                  </a:lnTo>
                  <a:lnTo>
                    <a:pt x="863600" y="140965"/>
                  </a:lnTo>
                  <a:lnTo>
                    <a:pt x="221247" y="140965"/>
                  </a:lnTo>
                  <a:cubicBezTo>
                    <a:pt x="176908" y="140965"/>
                    <a:pt x="140965" y="176908"/>
                    <a:pt x="140965" y="221247"/>
                  </a:cubicBezTo>
                  <a:cubicBezTo>
                    <a:pt x="140965" y="685978"/>
                    <a:pt x="140964" y="1150710"/>
                    <a:pt x="140964" y="1615441"/>
                  </a:cubicBezTo>
                  <a:lnTo>
                    <a:pt x="0" y="1615441"/>
                  </a:lnTo>
                  <a:lnTo>
                    <a:pt x="0" y="221247"/>
                  </a:lnTo>
                  <a:cubicBezTo>
                    <a:pt x="0" y="99056"/>
                    <a:pt x="99056" y="0"/>
                    <a:pt x="221247" y="0"/>
                  </a:cubicBezTo>
                  <a:close/>
                </a:path>
              </a:pathLst>
            </a:custGeom>
            <a:solidFill>
              <a:srgbClr val="3F3F3F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>
                <a:defRPr/>
              </a:pPr>
              <a:endParaRPr lang="zh-CN" altLang="en-US">
                <a:solidFill>
                  <a:schemeClr val="tx1"/>
                </a:solidFill>
              </a:endParaRPr>
            </a:p>
          </p:txBody>
        </p:sp>
        <p:sp>
          <p:nvSpPr>
            <p:cNvPr id="9" name="MH_Other_5"/>
            <p:cNvSpPr/>
            <p:nvPr>
              <p:custDataLst>
                <p:tags r:id="rId8"/>
              </p:custDataLst>
            </p:nvPr>
          </p:nvSpPr>
          <p:spPr>
            <a:xfrm>
              <a:off x="7500939" y="2741420"/>
              <a:ext cx="528637" cy="528637"/>
            </a:xfrm>
            <a:prstGeom prst="ellipse">
              <a:avLst/>
            </a:prstGeom>
            <a:solidFill>
              <a:srgbClr val="3F3F3F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>
                <a:defRPr/>
              </a:pPr>
              <a:r>
                <a:rPr lang="en-US" altLang="zh-CN" sz="2000" dirty="0">
                  <a:solidFill>
                    <a:srgbClr val="FFFFFF"/>
                  </a:solidFill>
                </a:rPr>
                <a:t>B</a:t>
              </a:r>
              <a:endParaRPr lang="zh-CN" altLang="en-US" sz="2000" dirty="0">
                <a:solidFill>
                  <a:srgbClr val="FFFFFF"/>
                </a:solidFill>
              </a:endParaRPr>
            </a:p>
          </p:txBody>
        </p:sp>
      </p:grpSp>
      <p:grpSp>
        <p:nvGrpSpPr>
          <p:cNvPr id="23" name="组合 22"/>
          <p:cNvGrpSpPr/>
          <p:nvPr/>
        </p:nvGrpSpPr>
        <p:grpSpPr>
          <a:xfrm>
            <a:off x="6256339" y="1511106"/>
            <a:ext cx="1438274" cy="3179764"/>
            <a:chOff x="6256339" y="1511106"/>
            <a:chExt cx="1438274" cy="3179764"/>
          </a:xfrm>
        </p:grpSpPr>
        <p:sp>
          <p:nvSpPr>
            <p:cNvPr id="6" name="MH_Other_2"/>
            <p:cNvSpPr/>
            <p:nvPr>
              <p:custDataLst>
                <p:tags r:id="rId5"/>
              </p:custDataLst>
            </p:nvPr>
          </p:nvSpPr>
          <p:spPr>
            <a:xfrm>
              <a:off x="6256339" y="1696845"/>
              <a:ext cx="942975" cy="2994025"/>
            </a:xfrm>
            <a:custGeom>
              <a:avLst/>
              <a:gdLst>
                <a:gd name="connsiteX0" fmla="*/ 221247 w 863600"/>
                <a:gd name="connsiteY0" fmla="*/ 0 h 2741461"/>
                <a:gd name="connsiteX1" fmla="*/ 863600 w 863600"/>
                <a:gd name="connsiteY1" fmla="*/ 1 h 2741461"/>
                <a:gd name="connsiteX2" fmla="*/ 863600 w 863600"/>
                <a:gd name="connsiteY2" fmla="*/ 140965 h 2741461"/>
                <a:gd name="connsiteX3" fmla="*/ 221247 w 863600"/>
                <a:gd name="connsiteY3" fmla="*/ 140965 h 2741461"/>
                <a:gd name="connsiteX4" fmla="*/ 140965 w 863600"/>
                <a:gd name="connsiteY4" fmla="*/ 221247 h 2741461"/>
                <a:gd name="connsiteX5" fmla="*/ 140965 w 863600"/>
                <a:gd name="connsiteY5" fmla="*/ 1013461 h 2741461"/>
                <a:gd name="connsiteX6" fmla="*/ 140965 w 863600"/>
                <a:gd name="connsiteY6" fmla="*/ 1013461 h 2741461"/>
                <a:gd name="connsiteX7" fmla="*/ 140965 w 863600"/>
                <a:gd name="connsiteY7" fmla="*/ 2741461 h 2741461"/>
                <a:gd name="connsiteX8" fmla="*/ 1 w 863600"/>
                <a:gd name="connsiteY8" fmla="*/ 2741461 h 2741461"/>
                <a:gd name="connsiteX9" fmla="*/ 0 w 863600"/>
                <a:gd name="connsiteY9" fmla="*/ 1615441 h 2741461"/>
                <a:gd name="connsiteX10" fmla="*/ 0 w 863600"/>
                <a:gd name="connsiteY10" fmla="*/ 1615441 h 2741461"/>
                <a:gd name="connsiteX11" fmla="*/ 0 w 863600"/>
                <a:gd name="connsiteY11" fmla="*/ 1013461 h 2741461"/>
                <a:gd name="connsiteX12" fmla="*/ 0 w 863600"/>
                <a:gd name="connsiteY12" fmla="*/ 221247 h 2741461"/>
                <a:gd name="connsiteX13" fmla="*/ 221247 w 863600"/>
                <a:gd name="connsiteY13" fmla="*/ 0 h 274146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</a:cxnLst>
              <a:rect l="l" t="t" r="r" b="b"/>
              <a:pathLst>
                <a:path w="863600" h="2741461">
                  <a:moveTo>
                    <a:pt x="221247" y="0"/>
                  </a:moveTo>
                  <a:lnTo>
                    <a:pt x="863600" y="1"/>
                  </a:lnTo>
                  <a:lnTo>
                    <a:pt x="863600" y="140965"/>
                  </a:lnTo>
                  <a:lnTo>
                    <a:pt x="221247" y="140965"/>
                  </a:lnTo>
                  <a:cubicBezTo>
                    <a:pt x="176908" y="140965"/>
                    <a:pt x="140965" y="176908"/>
                    <a:pt x="140965" y="221247"/>
                  </a:cubicBezTo>
                  <a:lnTo>
                    <a:pt x="140965" y="1013461"/>
                  </a:lnTo>
                  <a:lnTo>
                    <a:pt x="140965" y="1013461"/>
                  </a:lnTo>
                  <a:lnTo>
                    <a:pt x="140965" y="2741461"/>
                  </a:lnTo>
                  <a:lnTo>
                    <a:pt x="1" y="2741461"/>
                  </a:lnTo>
                  <a:lnTo>
                    <a:pt x="0" y="1615441"/>
                  </a:lnTo>
                  <a:lnTo>
                    <a:pt x="0" y="1615441"/>
                  </a:lnTo>
                  <a:lnTo>
                    <a:pt x="0" y="1013461"/>
                  </a:lnTo>
                  <a:lnTo>
                    <a:pt x="0" y="221247"/>
                  </a:lnTo>
                  <a:cubicBezTo>
                    <a:pt x="0" y="99056"/>
                    <a:pt x="99056" y="0"/>
                    <a:pt x="221247" y="0"/>
                  </a:cubicBezTo>
                  <a:close/>
                </a:path>
              </a:pathLst>
            </a:custGeom>
            <a:solidFill>
              <a:srgbClr val="3F3F3F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>
                <a:defRPr/>
              </a:pPr>
              <a:endParaRPr lang="zh-CN" altLang="en-US">
                <a:solidFill>
                  <a:schemeClr val="tx1"/>
                </a:solidFill>
              </a:endParaRPr>
            </a:p>
          </p:txBody>
        </p:sp>
        <p:sp>
          <p:nvSpPr>
            <p:cNvPr id="10" name="MH_Other_6"/>
            <p:cNvSpPr/>
            <p:nvPr>
              <p:custDataLst>
                <p:tags r:id="rId6"/>
              </p:custDataLst>
            </p:nvPr>
          </p:nvSpPr>
          <p:spPr>
            <a:xfrm>
              <a:off x="7165975" y="1511106"/>
              <a:ext cx="528638" cy="527050"/>
            </a:xfrm>
            <a:prstGeom prst="ellipse">
              <a:avLst/>
            </a:prstGeom>
            <a:solidFill>
              <a:srgbClr val="3F3F3F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>
                <a:defRPr/>
              </a:pPr>
              <a:r>
                <a:rPr lang="en-US" altLang="zh-CN" sz="2000" dirty="0">
                  <a:solidFill>
                    <a:srgbClr val="FFFFFF"/>
                  </a:solidFill>
                </a:rPr>
                <a:t>D</a:t>
              </a:r>
              <a:endParaRPr lang="zh-CN" altLang="en-US" sz="2000" dirty="0">
                <a:solidFill>
                  <a:srgbClr val="FFFFFF"/>
                </a:solidFill>
              </a:endParaRPr>
            </a:p>
          </p:txBody>
        </p:sp>
      </p:grpSp>
      <p:grpSp>
        <p:nvGrpSpPr>
          <p:cNvPr id="20" name="组合 19"/>
          <p:cNvGrpSpPr/>
          <p:nvPr/>
        </p:nvGrpSpPr>
        <p:grpSpPr>
          <a:xfrm>
            <a:off x="4322764" y="3689156"/>
            <a:ext cx="1439862" cy="1001714"/>
            <a:chOff x="4322764" y="3689156"/>
            <a:chExt cx="1439862" cy="1001714"/>
          </a:xfrm>
        </p:grpSpPr>
        <p:sp>
          <p:nvSpPr>
            <p:cNvPr id="7" name="MH_Other_3"/>
            <p:cNvSpPr/>
            <p:nvPr>
              <p:custDataLst>
                <p:tags r:id="rId3"/>
              </p:custDataLst>
            </p:nvPr>
          </p:nvSpPr>
          <p:spPr>
            <a:xfrm flipH="1">
              <a:off x="4819651" y="3874895"/>
              <a:ext cx="942975" cy="815975"/>
            </a:xfrm>
            <a:custGeom>
              <a:avLst/>
              <a:gdLst>
                <a:gd name="connsiteX0" fmla="*/ 221247 w 863600"/>
                <a:gd name="connsiteY0" fmla="*/ 0 h 746809"/>
                <a:gd name="connsiteX1" fmla="*/ 0 w 863600"/>
                <a:gd name="connsiteY1" fmla="*/ 221247 h 746809"/>
                <a:gd name="connsiteX2" fmla="*/ 0 w 863600"/>
                <a:gd name="connsiteY2" fmla="*/ 746809 h 746809"/>
                <a:gd name="connsiteX3" fmla="*/ 140965 w 863600"/>
                <a:gd name="connsiteY3" fmla="*/ 746809 h 746809"/>
                <a:gd name="connsiteX4" fmla="*/ 140965 w 863600"/>
                <a:gd name="connsiteY4" fmla="*/ 221247 h 746809"/>
                <a:gd name="connsiteX5" fmla="*/ 221247 w 863600"/>
                <a:gd name="connsiteY5" fmla="*/ 140965 h 746809"/>
                <a:gd name="connsiteX6" fmla="*/ 863600 w 863600"/>
                <a:gd name="connsiteY6" fmla="*/ 140965 h 746809"/>
                <a:gd name="connsiteX7" fmla="*/ 863600 w 863600"/>
                <a:gd name="connsiteY7" fmla="*/ 1 h 74680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</a:cxnLst>
              <a:rect l="l" t="t" r="r" b="b"/>
              <a:pathLst>
                <a:path w="863600" h="746809">
                  <a:moveTo>
                    <a:pt x="221247" y="0"/>
                  </a:moveTo>
                  <a:cubicBezTo>
                    <a:pt x="99056" y="0"/>
                    <a:pt x="0" y="99056"/>
                    <a:pt x="0" y="221247"/>
                  </a:cubicBezTo>
                  <a:lnTo>
                    <a:pt x="0" y="746809"/>
                  </a:lnTo>
                  <a:lnTo>
                    <a:pt x="140965" y="746809"/>
                  </a:lnTo>
                  <a:lnTo>
                    <a:pt x="140965" y="221247"/>
                  </a:lnTo>
                  <a:cubicBezTo>
                    <a:pt x="140965" y="176908"/>
                    <a:pt x="176908" y="140965"/>
                    <a:pt x="221247" y="140965"/>
                  </a:cubicBezTo>
                  <a:lnTo>
                    <a:pt x="863600" y="140965"/>
                  </a:lnTo>
                  <a:lnTo>
                    <a:pt x="863600" y="1"/>
                  </a:lnTo>
                  <a:close/>
                </a:path>
              </a:pathLst>
            </a:custGeom>
            <a:solidFill>
              <a:srgbClr val="3F3F3F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>
                <a:defRPr/>
              </a:pPr>
              <a:endParaRPr lang="zh-CN" altLang="en-US">
                <a:solidFill>
                  <a:schemeClr val="tx1"/>
                </a:solidFill>
              </a:endParaRPr>
            </a:p>
          </p:txBody>
        </p:sp>
        <p:sp>
          <p:nvSpPr>
            <p:cNvPr id="11" name="MH_Other_7"/>
            <p:cNvSpPr/>
            <p:nvPr>
              <p:custDataLst>
                <p:tags r:id="rId4"/>
              </p:custDataLst>
            </p:nvPr>
          </p:nvSpPr>
          <p:spPr>
            <a:xfrm flipH="1">
              <a:off x="4322764" y="3689156"/>
              <a:ext cx="528637" cy="528638"/>
            </a:xfrm>
            <a:prstGeom prst="ellipse">
              <a:avLst/>
            </a:prstGeom>
            <a:solidFill>
              <a:srgbClr val="3F3F3F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>
                <a:defRPr/>
              </a:pPr>
              <a:r>
                <a:rPr lang="en-US" altLang="zh-CN" sz="2000" dirty="0">
                  <a:solidFill>
                    <a:srgbClr val="FFFFFF"/>
                  </a:solidFill>
                </a:rPr>
                <a:t>A</a:t>
              </a:r>
              <a:endParaRPr lang="zh-CN" altLang="en-US" sz="2000" dirty="0">
                <a:solidFill>
                  <a:srgbClr val="FFFFFF"/>
                </a:solidFill>
              </a:endParaRPr>
            </a:p>
          </p:txBody>
        </p:sp>
      </p:grpSp>
      <p:grpSp>
        <p:nvGrpSpPr>
          <p:cNvPr id="22" name="组合 21"/>
          <p:cNvGrpSpPr/>
          <p:nvPr/>
        </p:nvGrpSpPr>
        <p:grpSpPr>
          <a:xfrm>
            <a:off x="4738689" y="2321566"/>
            <a:ext cx="1358899" cy="2369303"/>
            <a:chOff x="4738689" y="2321566"/>
            <a:chExt cx="1358899" cy="2369303"/>
          </a:xfrm>
        </p:grpSpPr>
        <p:sp>
          <p:nvSpPr>
            <p:cNvPr id="8" name="MH_Other_4"/>
            <p:cNvSpPr/>
            <p:nvPr>
              <p:custDataLst>
                <p:tags r:id="rId1"/>
              </p:custDataLst>
            </p:nvPr>
          </p:nvSpPr>
          <p:spPr>
            <a:xfrm flipH="1">
              <a:off x="5154613" y="2511231"/>
              <a:ext cx="942975" cy="2179638"/>
            </a:xfrm>
            <a:custGeom>
              <a:avLst/>
              <a:gdLst>
                <a:gd name="connsiteX0" fmla="*/ 221247 w 863600"/>
                <a:gd name="connsiteY0" fmla="*/ 0 h 1825043"/>
                <a:gd name="connsiteX1" fmla="*/ 0 w 863600"/>
                <a:gd name="connsiteY1" fmla="*/ 221247 h 1825043"/>
                <a:gd name="connsiteX2" fmla="*/ 0 w 863600"/>
                <a:gd name="connsiteY2" fmla="*/ 1013461 h 1825043"/>
                <a:gd name="connsiteX3" fmla="*/ 0 w 863600"/>
                <a:gd name="connsiteY3" fmla="*/ 1615441 h 1825043"/>
                <a:gd name="connsiteX4" fmla="*/ 0 w 863600"/>
                <a:gd name="connsiteY4" fmla="*/ 1825043 h 1825043"/>
                <a:gd name="connsiteX5" fmla="*/ 140965 w 863600"/>
                <a:gd name="connsiteY5" fmla="*/ 1825043 h 1825043"/>
                <a:gd name="connsiteX6" fmla="*/ 140965 w 863600"/>
                <a:gd name="connsiteY6" fmla="*/ 1013461 h 1825043"/>
                <a:gd name="connsiteX7" fmla="*/ 140965 w 863600"/>
                <a:gd name="connsiteY7" fmla="*/ 221247 h 1825043"/>
                <a:gd name="connsiteX8" fmla="*/ 221247 w 863600"/>
                <a:gd name="connsiteY8" fmla="*/ 140965 h 1825043"/>
                <a:gd name="connsiteX9" fmla="*/ 863600 w 863600"/>
                <a:gd name="connsiteY9" fmla="*/ 140965 h 1825043"/>
                <a:gd name="connsiteX10" fmla="*/ 863600 w 863600"/>
                <a:gd name="connsiteY10" fmla="*/ 1 h 182504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</a:cxnLst>
              <a:rect l="l" t="t" r="r" b="b"/>
              <a:pathLst>
                <a:path w="863600" h="1825043">
                  <a:moveTo>
                    <a:pt x="221247" y="0"/>
                  </a:moveTo>
                  <a:cubicBezTo>
                    <a:pt x="99056" y="0"/>
                    <a:pt x="0" y="99056"/>
                    <a:pt x="0" y="221247"/>
                  </a:cubicBezTo>
                  <a:lnTo>
                    <a:pt x="0" y="1013461"/>
                  </a:lnTo>
                  <a:lnTo>
                    <a:pt x="0" y="1615441"/>
                  </a:lnTo>
                  <a:lnTo>
                    <a:pt x="0" y="1825043"/>
                  </a:lnTo>
                  <a:lnTo>
                    <a:pt x="140965" y="1825043"/>
                  </a:lnTo>
                  <a:lnTo>
                    <a:pt x="140965" y="1013461"/>
                  </a:lnTo>
                  <a:lnTo>
                    <a:pt x="140965" y="221247"/>
                  </a:lnTo>
                  <a:cubicBezTo>
                    <a:pt x="140965" y="176908"/>
                    <a:pt x="176908" y="140965"/>
                    <a:pt x="221247" y="140965"/>
                  </a:cubicBezTo>
                  <a:lnTo>
                    <a:pt x="863600" y="140965"/>
                  </a:lnTo>
                  <a:lnTo>
                    <a:pt x="863600" y="1"/>
                  </a:lnTo>
                  <a:close/>
                </a:path>
              </a:pathLst>
            </a:custGeom>
            <a:solidFill>
              <a:srgbClr val="3F3F3F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>
                <a:defRPr/>
              </a:pPr>
              <a:endParaRPr lang="zh-CN" altLang="en-US">
                <a:solidFill>
                  <a:schemeClr val="tx1"/>
                </a:solidFill>
              </a:endParaRPr>
            </a:p>
          </p:txBody>
        </p:sp>
        <p:sp>
          <p:nvSpPr>
            <p:cNvPr id="12" name="MH_Other_8"/>
            <p:cNvSpPr/>
            <p:nvPr>
              <p:custDataLst>
                <p:tags r:id="rId2"/>
              </p:custDataLst>
            </p:nvPr>
          </p:nvSpPr>
          <p:spPr>
            <a:xfrm flipH="1">
              <a:off x="4738689" y="2321566"/>
              <a:ext cx="528637" cy="528638"/>
            </a:xfrm>
            <a:prstGeom prst="ellipse">
              <a:avLst/>
            </a:prstGeom>
            <a:solidFill>
              <a:srgbClr val="3F3F3F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>
                <a:defRPr/>
              </a:pPr>
              <a:r>
                <a:rPr lang="en-US" altLang="zh-CN" sz="2000" dirty="0">
                  <a:solidFill>
                    <a:srgbClr val="FFFFFF"/>
                  </a:solidFill>
                </a:rPr>
                <a:t>C</a:t>
              </a:r>
              <a:endParaRPr lang="zh-CN" altLang="en-US" sz="2000" dirty="0">
                <a:solidFill>
                  <a:srgbClr val="FFFFFF"/>
                </a:solidFill>
              </a:endParaRPr>
            </a:p>
          </p:txBody>
        </p:sp>
      </p:grpSp>
      <p:sp>
        <p:nvSpPr>
          <p:cNvPr id="13" name="椭圆 12"/>
          <p:cNvSpPr/>
          <p:nvPr/>
        </p:nvSpPr>
        <p:spPr>
          <a:xfrm>
            <a:off x="5210176" y="4333216"/>
            <a:ext cx="1878399" cy="1878399"/>
          </a:xfrm>
          <a:prstGeom prst="ellipse">
            <a:avLst/>
          </a:prstGeom>
          <a:solidFill>
            <a:srgbClr val="3F3F3F"/>
          </a:solidFill>
          <a:ln>
            <a:solidFill>
              <a:srgbClr val="3F3F3F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sz="2800" b="1" dirty="0"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14" name="椭圆 13"/>
          <p:cNvSpPr/>
          <p:nvPr/>
        </p:nvSpPr>
        <p:spPr>
          <a:xfrm>
            <a:off x="5419738" y="4546417"/>
            <a:ext cx="1468426" cy="1468426"/>
          </a:xfrm>
          <a:prstGeom prst="ellipse">
            <a:avLst/>
          </a:prstGeom>
          <a:gradFill>
            <a:gsLst>
              <a:gs pos="0">
                <a:schemeClr val="bg1">
                  <a:lumMod val="95000"/>
                </a:schemeClr>
              </a:gs>
              <a:gs pos="100000">
                <a:schemeClr val="bg1">
                  <a:lumMod val="85000"/>
                </a:schemeClr>
              </a:gs>
            </a:gsLst>
            <a:lin ang="8400000" scaled="0"/>
          </a:gradFill>
          <a:ln>
            <a:noFill/>
          </a:ln>
          <a:effectLst>
            <a:outerShdw blurRad="50800" dist="38100" dir="5400000" algn="t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sz="2800" b="1" dirty="0"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15" name="标题 4"/>
          <p:cNvSpPr txBox="1"/>
          <p:nvPr/>
        </p:nvSpPr>
        <p:spPr>
          <a:xfrm>
            <a:off x="5648327" y="5035673"/>
            <a:ext cx="1101091" cy="473484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 algn="ctr" defTabSz="9144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l"/>
            <a:r>
              <a:rPr lang="en-US" altLang="zh-CN" sz="3200" b="1" dirty="0" smtClean="0">
                <a:solidFill>
                  <a:srgbClr val="3F3F3F"/>
                </a:solidFill>
                <a:latin typeface="Impact MT Std" pitchFamily="34" charset="0"/>
                <a:ea typeface="微软雅黑" panose="020B0503020204020204" pitchFamily="34" charset="-122"/>
              </a:rPr>
              <a:t>LOGO</a:t>
            </a:r>
            <a:endParaRPr lang="zh-CN" altLang="en-US" sz="3200" b="1" dirty="0" smtClean="0">
              <a:solidFill>
                <a:srgbClr val="3F3F3F"/>
              </a:solidFill>
              <a:latin typeface="Impact MT Std" pitchFamily="34" charset="0"/>
              <a:ea typeface="微软雅黑" panose="020B0503020204020204" pitchFamily="34" charset="-122"/>
            </a:endParaRPr>
          </a:p>
        </p:txBody>
      </p:sp>
      <p:sp>
        <p:nvSpPr>
          <p:cNvPr id="16" name="Rectangle 43"/>
          <p:cNvSpPr/>
          <p:nvPr/>
        </p:nvSpPr>
        <p:spPr bwMode="auto">
          <a:xfrm>
            <a:off x="2027137" y="2235086"/>
            <a:ext cx="2584453" cy="66497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chemeClr val="tx1"/>
                </a:solidFill>
                <a:miter lim="800000"/>
                <a:headEnd type="none" w="med" len="med"/>
                <a:tailEnd type="none" w="med" len="med"/>
              </a14:hiddenLine>
            </a:ext>
          </a:extLst>
        </p:spPr>
        <p:txBody>
          <a:bodyPr lIns="0" tIns="0" rIns="0" bIns="0" anchor="t"/>
          <a:lstStyle/>
          <a:p>
            <a:pPr fontAlgn="base">
              <a:lnSpc>
                <a:spcPct val="125000"/>
              </a:lnSpc>
              <a:spcBef>
                <a:spcPct val="0"/>
              </a:spcBef>
              <a:spcAft>
                <a:spcPct val="0"/>
              </a:spcAft>
            </a:pPr>
            <a:r>
              <a:rPr lang="zh-CN" altLang="en-US" sz="1600" dirty="0">
                <a:solidFill>
                  <a:srgbClr val="3F3F3F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Lato Light" charset="0"/>
                <a:sym typeface="Lato Light" charset="0"/>
              </a:rPr>
              <a:t>此处添加详细文本描述，建议与标题相关并符合整体语言</a:t>
            </a:r>
            <a:r>
              <a:rPr lang="zh-CN" altLang="en-US" sz="1600" dirty="0" smtClean="0">
                <a:solidFill>
                  <a:srgbClr val="3F3F3F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Lato Light" charset="0"/>
                <a:sym typeface="Lato Light" charset="0"/>
              </a:rPr>
              <a:t>风格</a:t>
            </a:r>
            <a:r>
              <a:rPr lang="en-US" altLang="zh-CN" sz="1600" dirty="0" smtClean="0">
                <a:solidFill>
                  <a:srgbClr val="3F3F3F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Lato Light" charset="0"/>
                <a:sym typeface="Lato Light" charset="0"/>
              </a:rPr>
              <a:t>.</a:t>
            </a:r>
            <a:endParaRPr lang="en-US" sz="1600" dirty="0">
              <a:solidFill>
                <a:srgbClr val="3F3F3F"/>
              </a:solidFill>
              <a:latin typeface="微软雅黑" panose="020B0503020204020204" pitchFamily="34" charset="-122"/>
              <a:ea typeface="微软雅黑" panose="020B0503020204020204" pitchFamily="34" charset="-122"/>
              <a:cs typeface="Lato Light" charset="0"/>
              <a:sym typeface="Lato Light" charset="0"/>
            </a:endParaRPr>
          </a:p>
        </p:txBody>
      </p:sp>
      <p:sp>
        <p:nvSpPr>
          <p:cNvPr id="17" name="Rectangle 43"/>
          <p:cNvSpPr/>
          <p:nvPr/>
        </p:nvSpPr>
        <p:spPr bwMode="auto">
          <a:xfrm>
            <a:off x="1981200" y="3689156"/>
            <a:ext cx="2230825" cy="80319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chemeClr val="tx1"/>
                </a:solidFill>
                <a:miter lim="800000"/>
                <a:headEnd type="none" w="med" len="med"/>
                <a:tailEnd type="none" w="med" len="med"/>
              </a14:hiddenLine>
            </a:ext>
          </a:extLst>
        </p:spPr>
        <p:txBody>
          <a:bodyPr lIns="0" tIns="0" rIns="0" bIns="0" anchor="t"/>
          <a:lstStyle/>
          <a:p>
            <a:pPr fontAlgn="base">
              <a:lnSpc>
                <a:spcPct val="125000"/>
              </a:lnSpc>
              <a:spcBef>
                <a:spcPct val="0"/>
              </a:spcBef>
              <a:spcAft>
                <a:spcPct val="0"/>
              </a:spcAft>
            </a:pPr>
            <a:r>
              <a:rPr lang="zh-CN" altLang="en-US" sz="1600" dirty="0">
                <a:solidFill>
                  <a:srgbClr val="3F3F3F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Lato Light" charset="0"/>
                <a:sym typeface="Lato Light" charset="0"/>
              </a:rPr>
              <a:t>此处添加详细文本描述，建议与标题相关并符合整体语言</a:t>
            </a:r>
            <a:r>
              <a:rPr lang="zh-CN" altLang="en-US" sz="1600" dirty="0" smtClean="0">
                <a:solidFill>
                  <a:srgbClr val="3F3F3F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Lato Light" charset="0"/>
                <a:sym typeface="Lato Light" charset="0"/>
              </a:rPr>
              <a:t>风格</a:t>
            </a:r>
            <a:r>
              <a:rPr lang="en-US" altLang="zh-CN" sz="1600" dirty="0" smtClean="0">
                <a:solidFill>
                  <a:srgbClr val="3F3F3F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Lato Light" charset="0"/>
                <a:sym typeface="Lato Light" charset="0"/>
              </a:rPr>
              <a:t>.</a:t>
            </a:r>
            <a:endParaRPr lang="en-US" sz="1600" dirty="0">
              <a:solidFill>
                <a:srgbClr val="3F3F3F"/>
              </a:solidFill>
              <a:latin typeface="微软雅黑" panose="020B0503020204020204" pitchFamily="34" charset="-122"/>
              <a:ea typeface="微软雅黑" panose="020B0503020204020204" pitchFamily="34" charset="-122"/>
              <a:cs typeface="Lato Light" charset="0"/>
              <a:sym typeface="Lato Light" charset="0"/>
            </a:endParaRPr>
          </a:p>
        </p:txBody>
      </p:sp>
      <p:sp>
        <p:nvSpPr>
          <p:cNvPr id="18" name="Rectangle 43"/>
          <p:cNvSpPr/>
          <p:nvPr/>
        </p:nvSpPr>
        <p:spPr bwMode="auto">
          <a:xfrm>
            <a:off x="7957945" y="1184991"/>
            <a:ext cx="2230825" cy="80319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chemeClr val="tx1"/>
                </a:solidFill>
                <a:miter lim="800000"/>
                <a:headEnd type="none" w="med" len="med"/>
                <a:tailEnd type="none" w="med" len="med"/>
              </a14:hiddenLine>
            </a:ext>
          </a:extLst>
        </p:spPr>
        <p:txBody>
          <a:bodyPr lIns="0" tIns="0" rIns="0" bIns="0" anchor="t"/>
          <a:lstStyle/>
          <a:p>
            <a:pPr fontAlgn="base">
              <a:lnSpc>
                <a:spcPct val="125000"/>
              </a:lnSpc>
              <a:spcBef>
                <a:spcPct val="0"/>
              </a:spcBef>
              <a:spcAft>
                <a:spcPct val="0"/>
              </a:spcAft>
            </a:pPr>
            <a:r>
              <a:rPr lang="zh-CN" altLang="en-US" sz="1600" dirty="0">
                <a:solidFill>
                  <a:srgbClr val="3F3F3F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Lato Light" charset="0"/>
                <a:sym typeface="Lato Light" charset="0"/>
              </a:rPr>
              <a:t>此处添加详细文本描述，建议与标题相关并符合整体语言</a:t>
            </a:r>
            <a:r>
              <a:rPr lang="zh-CN" altLang="en-US" sz="1600" dirty="0" smtClean="0">
                <a:solidFill>
                  <a:srgbClr val="3F3F3F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Lato Light" charset="0"/>
                <a:sym typeface="Lato Light" charset="0"/>
              </a:rPr>
              <a:t>风格</a:t>
            </a:r>
            <a:r>
              <a:rPr lang="en-US" altLang="zh-CN" sz="1600" dirty="0" smtClean="0">
                <a:solidFill>
                  <a:srgbClr val="3F3F3F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Lato Light" charset="0"/>
                <a:sym typeface="Lato Light" charset="0"/>
              </a:rPr>
              <a:t>.</a:t>
            </a:r>
            <a:endParaRPr lang="en-US" sz="1600" dirty="0">
              <a:solidFill>
                <a:srgbClr val="3F3F3F"/>
              </a:solidFill>
              <a:latin typeface="微软雅黑" panose="020B0503020204020204" pitchFamily="34" charset="-122"/>
              <a:ea typeface="微软雅黑" panose="020B0503020204020204" pitchFamily="34" charset="-122"/>
              <a:cs typeface="Lato Light" charset="0"/>
              <a:sym typeface="Lato Light" charset="0"/>
            </a:endParaRPr>
          </a:p>
        </p:txBody>
      </p:sp>
      <p:sp>
        <p:nvSpPr>
          <p:cNvPr id="19" name="Rectangle 43"/>
          <p:cNvSpPr/>
          <p:nvPr/>
        </p:nvSpPr>
        <p:spPr bwMode="auto">
          <a:xfrm>
            <a:off x="8472295" y="2604139"/>
            <a:ext cx="2230825" cy="80319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chemeClr val="tx1"/>
                </a:solidFill>
                <a:miter lim="800000"/>
                <a:headEnd type="none" w="med" len="med"/>
                <a:tailEnd type="none" w="med" len="med"/>
              </a14:hiddenLine>
            </a:ext>
          </a:extLst>
        </p:spPr>
        <p:txBody>
          <a:bodyPr lIns="0" tIns="0" rIns="0" bIns="0" anchor="t"/>
          <a:lstStyle/>
          <a:p>
            <a:pPr fontAlgn="base">
              <a:lnSpc>
                <a:spcPct val="125000"/>
              </a:lnSpc>
              <a:spcBef>
                <a:spcPct val="0"/>
              </a:spcBef>
              <a:spcAft>
                <a:spcPct val="0"/>
              </a:spcAft>
            </a:pPr>
            <a:r>
              <a:rPr lang="zh-CN" altLang="en-US" sz="1600" dirty="0">
                <a:solidFill>
                  <a:srgbClr val="3F3F3F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Lato Light" charset="0"/>
                <a:sym typeface="Lato Light" charset="0"/>
              </a:rPr>
              <a:t>此处添加详细文本描述，建议与标题相关并符合整体语言</a:t>
            </a:r>
            <a:r>
              <a:rPr lang="zh-CN" altLang="en-US" sz="1600" dirty="0" smtClean="0">
                <a:solidFill>
                  <a:srgbClr val="3F3F3F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Lato Light" charset="0"/>
                <a:sym typeface="Lato Light" charset="0"/>
              </a:rPr>
              <a:t>风格</a:t>
            </a:r>
            <a:r>
              <a:rPr lang="en-US" altLang="zh-CN" sz="1600" dirty="0" smtClean="0">
                <a:solidFill>
                  <a:srgbClr val="3F3F3F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Lato Light" charset="0"/>
                <a:sym typeface="Lato Light" charset="0"/>
              </a:rPr>
              <a:t>.</a:t>
            </a:r>
            <a:endParaRPr lang="en-US" sz="1600" dirty="0">
              <a:solidFill>
                <a:srgbClr val="3F3F3F"/>
              </a:solidFill>
              <a:latin typeface="微软雅黑" panose="020B0503020204020204" pitchFamily="34" charset="-122"/>
              <a:ea typeface="微软雅黑" panose="020B0503020204020204" pitchFamily="34" charset="-122"/>
              <a:cs typeface="Lato Light" charset="0"/>
              <a:sym typeface="Lato Light" charset="0"/>
            </a:endParaRPr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" fill="hold">
                            <p:stCondLst>
                              <p:cond delay="500"/>
                            </p:stCondLst>
                            <p:childTnLst>
                              <p:par>
                                <p:cTn id="10" presetID="22" presetClass="entr" presetSubtype="2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12" dur="50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3" fill="hold">
                            <p:stCondLst>
                              <p:cond delay="1000"/>
                            </p:stCondLst>
                            <p:childTnLst>
                              <p:par>
                                <p:cTn id="14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6" dur="2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7" fill="hold">
                            <p:stCondLst>
                              <p:cond delay="1500"/>
                            </p:stCondLst>
                            <p:childTnLst>
                              <p:par>
                                <p:cTn id="18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0" dur="20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1" fill="hold">
                            <p:stCondLst>
                              <p:cond delay="2000"/>
                            </p:stCondLst>
                            <p:childTnLst>
                              <p:par>
                                <p:cTn id="22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4" dur="2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5" fill="hold">
                            <p:stCondLst>
                              <p:cond delay="2500"/>
                            </p:stCondLst>
                            <p:childTnLst>
                              <p:par>
                                <p:cTn id="26" presetID="22" presetClass="entr" presetSubtype="2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28" dur="20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9" fill="hold">
                            <p:stCondLst>
                              <p:cond delay="3000"/>
                            </p:stCondLst>
                            <p:childTnLst>
                              <p:par>
                                <p:cTn id="30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2" dur="2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3" fill="hold">
                            <p:stCondLst>
                              <p:cond delay="3500"/>
                            </p:stCondLst>
                            <p:childTnLst>
                              <p:par>
                                <p:cTn id="34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6" dur="200"/>
                                        <p:tgtEl>
                                          <p:spTgt spid="2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7" fill="hold">
                            <p:stCondLst>
                              <p:cond delay="4000"/>
                            </p:stCondLst>
                            <p:childTnLst>
                              <p:par>
                                <p:cTn id="38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0" dur="2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5" grpId="0"/>
      <p:bldP spid="16" grpId="0"/>
      <p:bldP spid="17" grpId="0"/>
      <p:bldP spid="18" grpId="0"/>
      <p:bldP spid="19" grpId="0"/>
    </p:bld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8" name="图片 27"/>
          <p:cNvPicPr>
            <a:picLocks noChangeAspect="1"/>
          </p:cNvPicPr>
          <p:nvPr/>
        </p:nvPicPr>
        <p:blipFill rotWithShape="1">
          <a:blip r:embed="rId6">
            <a:extLst>
              <a:ext uri="{BEBA8EAE-BF5A-486C-A8C5-ECC9F3942E4B}">
                <a14:imgProps xmlns:a14="http://schemas.microsoft.com/office/drawing/2010/main">
                  <a14:imgLayer>
                    <a14:imgEffect>
                      <a14:brightnessContrast bright="-40000" contrast="2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 l="-1" r="59000" b="15666"/>
          <a:stretch>
            <a:fillRect/>
          </a:stretch>
        </p:blipFill>
        <p:spPr>
          <a:xfrm>
            <a:off x="0" y="-1"/>
            <a:ext cx="4998720" cy="6850744"/>
          </a:xfrm>
          <a:prstGeom prst="rect">
            <a:avLst/>
          </a:prstGeom>
        </p:spPr>
      </p:pic>
      <p:sp>
        <p:nvSpPr>
          <p:cNvPr id="29" name="矩形 10"/>
          <p:cNvSpPr>
            <a:spLocks noChangeArrowheads="1"/>
          </p:cNvSpPr>
          <p:nvPr>
            <p:custDataLst>
              <p:tags r:id="rId2"/>
            </p:custDataLst>
          </p:nvPr>
        </p:nvSpPr>
        <p:spPr bwMode="auto">
          <a:xfrm flipH="1">
            <a:off x="0" y="1279525"/>
            <a:ext cx="12192000" cy="4389438"/>
          </a:xfrm>
          <a:prstGeom prst="rect">
            <a:avLst/>
          </a:prstGeom>
          <a:solidFill>
            <a:schemeClr val="tx1">
              <a:lumMod val="85000"/>
              <a:lumOff val="15000"/>
              <a:alpha val="76077"/>
            </a:schemeClr>
          </a:solidFill>
          <a:ln>
            <a:noFill/>
          </a:ln>
        </p:spPr>
        <p:txBody>
          <a:bodyPr anchor="ctr"/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pPr algn="ctr" eaLnBrk="1" hangingPunct="1">
              <a:lnSpc>
                <a:spcPct val="90000"/>
              </a:lnSpc>
            </a:pPr>
            <a:endParaRPr lang="en-US" altLang="zh-CN" sz="4000" dirty="0">
              <a:solidFill>
                <a:srgbClr val="FFFFFF"/>
              </a:solidFill>
              <a:ea typeface="微软雅黑" panose="020B0503020204020204" pitchFamily="34" charset="-122"/>
              <a:sym typeface="宋体" panose="02010600030101010101" pitchFamily="2" charset="-122"/>
            </a:endParaRPr>
          </a:p>
        </p:txBody>
      </p:sp>
      <p:sp>
        <p:nvSpPr>
          <p:cNvPr id="32" name="文本框 19"/>
          <p:cNvSpPr txBox="1">
            <a:spLocks noChangeArrowheads="1"/>
          </p:cNvSpPr>
          <p:nvPr>
            <p:custDataLst>
              <p:tags r:id="rId3"/>
            </p:custDataLst>
          </p:nvPr>
        </p:nvSpPr>
        <p:spPr bwMode="auto">
          <a:xfrm>
            <a:off x="1076654" y="2333426"/>
            <a:ext cx="2845412" cy="576262"/>
          </a:xfrm>
          <a:prstGeom prst="rect">
            <a:avLst/>
          </a:prstGeom>
          <a:noFill/>
          <a:ln>
            <a:noFill/>
          </a:ln>
        </p:spPr>
        <p:txBody>
          <a:bodyPr anchor="ctr"/>
          <a:lstStyle>
            <a:lvl1pPr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marL="742950" indent="-285750"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marL="1143000" indent="-228600"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marL="1600200" indent="-228600"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marL="2057400" indent="-228600"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pPr algn="dist" eaLnBrk="1" hangingPunct="1">
              <a:defRPr/>
            </a:pPr>
            <a:r>
              <a:rPr lang="zh-CN" altLang="en-US" sz="4000" b="1" dirty="0" smtClean="0">
                <a:solidFill>
                  <a:schemeClr val="bg1">
                    <a:lumMod val="95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微软雅黑" panose="020B0503020204020204" pitchFamily="34" charset="-122"/>
                <a:ea typeface="微软雅黑" panose="020B0503020204020204" pitchFamily="34" charset="-122"/>
              </a:rPr>
              <a:t>产品与运营</a:t>
            </a:r>
            <a:endParaRPr lang="zh-CN" altLang="en-US" sz="4000" b="1" dirty="0">
              <a:solidFill>
                <a:schemeClr val="bg1">
                  <a:lumMod val="95000"/>
                </a:schemeClr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40" name="文本框 9"/>
          <p:cNvSpPr txBox="1"/>
          <p:nvPr/>
        </p:nvSpPr>
        <p:spPr>
          <a:xfrm>
            <a:off x="5863767" y="2686706"/>
            <a:ext cx="1589941" cy="369332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pPr marL="0" lvl="1"/>
            <a:r>
              <a:rPr lang="zh-CN" altLang="en-US" sz="2400" dirty="0" smtClean="0">
                <a:solidFill>
                  <a:schemeClr val="bg1">
                    <a:lumMod val="9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产品概述</a:t>
            </a:r>
            <a:endParaRPr lang="zh-CN" altLang="en-US" sz="2400" dirty="0">
              <a:solidFill>
                <a:schemeClr val="bg1">
                  <a:lumMod val="95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45" name="文本框 9"/>
          <p:cNvSpPr txBox="1"/>
          <p:nvPr/>
        </p:nvSpPr>
        <p:spPr>
          <a:xfrm>
            <a:off x="10098783" y="2694172"/>
            <a:ext cx="2664295" cy="369332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pPr marL="0" lvl="1"/>
            <a:r>
              <a:rPr lang="zh-CN" altLang="en-US" sz="2400" dirty="0" smtClean="0">
                <a:solidFill>
                  <a:schemeClr val="bg1">
                    <a:lumMod val="9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产品功能</a:t>
            </a:r>
            <a:endParaRPr lang="zh-CN" altLang="en-US" sz="2400" dirty="0">
              <a:solidFill>
                <a:schemeClr val="bg1">
                  <a:lumMod val="95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50" name="文本框 9"/>
          <p:cNvSpPr txBox="1"/>
          <p:nvPr/>
        </p:nvSpPr>
        <p:spPr>
          <a:xfrm>
            <a:off x="10108934" y="3472160"/>
            <a:ext cx="1615192" cy="369332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pPr marL="0" lvl="1"/>
            <a:r>
              <a:rPr lang="zh-CN" altLang="en-US" sz="2400" dirty="0" smtClean="0">
                <a:solidFill>
                  <a:schemeClr val="bg1">
                    <a:lumMod val="9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执行方式</a:t>
            </a:r>
            <a:endParaRPr lang="zh-CN" altLang="en-US" sz="2400" dirty="0">
              <a:solidFill>
                <a:schemeClr val="bg1">
                  <a:lumMod val="95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55" name="文本框 9"/>
          <p:cNvSpPr txBox="1"/>
          <p:nvPr/>
        </p:nvSpPr>
        <p:spPr>
          <a:xfrm>
            <a:off x="8024786" y="2682819"/>
            <a:ext cx="1592914" cy="369332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pPr marL="0" lvl="1"/>
            <a:r>
              <a:rPr lang="zh-CN" altLang="en-US" sz="2400" dirty="0" smtClean="0">
                <a:solidFill>
                  <a:schemeClr val="bg1">
                    <a:lumMod val="9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产品形式</a:t>
            </a:r>
            <a:endParaRPr lang="zh-CN" altLang="en-US" sz="2400" dirty="0">
              <a:solidFill>
                <a:schemeClr val="bg1">
                  <a:lumMod val="95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60" name="文本框 9"/>
          <p:cNvSpPr txBox="1"/>
          <p:nvPr/>
        </p:nvSpPr>
        <p:spPr>
          <a:xfrm>
            <a:off x="8011767" y="3472160"/>
            <a:ext cx="1592915" cy="369332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pPr marL="0" lvl="1"/>
            <a:r>
              <a:rPr lang="zh-CN" altLang="en-US" sz="2400" dirty="0" smtClean="0">
                <a:solidFill>
                  <a:schemeClr val="bg1">
                    <a:lumMod val="9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落地推广</a:t>
            </a:r>
            <a:endParaRPr lang="zh-CN" altLang="en-US" sz="2400" dirty="0">
              <a:solidFill>
                <a:schemeClr val="bg1">
                  <a:lumMod val="95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65" name="文本框 9"/>
          <p:cNvSpPr txBox="1"/>
          <p:nvPr/>
        </p:nvSpPr>
        <p:spPr>
          <a:xfrm>
            <a:off x="5899052" y="4250148"/>
            <a:ext cx="2458204" cy="369332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pPr marL="0" lvl="1"/>
            <a:r>
              <a:rPr lang="zh-CN" altLang="en-US" sz="2400" dirty="0" smtClean="0">
                <a:solidFill>
                  <a:schemeClr val="bg1">
                    <a:lumMod val="9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利润来源分析</a:t>
            </a:r>
            <a:endParaRPr lang="zh-CN" altLang="en-US" sz="2400" dirty="0">
              <a:solidFill>
                <a:schemeClr val="bg1">
                  <a:lumMod val="95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70" name="文本框 9"/>
          <p:cNvSpPr txBox="1"/>
          <p:nvPr/>
        </p:nvSpPr>
        <p:spPr>
          <a:xfrm>
            <a:off x="5871413" y="3472161"/>
            <a:ext cx="1700026" cy="369332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pPr marL="0" lvl="1"/>
            <a:r>
              <a:rPr lang="zh-CN" altLang="en-US" sz="2400" dirty="0" smtClean="0">
                <a:solidFill>
                  <a:schemeClr val="bg1">
                    <a:lumMod val="9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网络营销</a:t>
            </a:r>
            <a:endParaRPr lang="zh-CN" altLang="en-US" sz="2400" dirty="0">
              <a:solidFill>
                <a:schemeClr val="bg1">
                  <a:lumMod val="95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6" name="椭圆 5"/>
          <p:cNvSpPr/>
          <p:nvPr/>
        </p:nvSpPr>
        <p:spPr>
          <a:xfrm>
            <a:off x="5391830" y="2640986"/>
            <a:ext cx="406400" cy="406400"/>
          </a:xfrm>
          <a:prstGeom prst="ellipse">
            <a:avLst/>
          </a:prstGeom>
          <a:solidFill>
            <a:schemeClr val="tx1">
              <a:lumMod val="95000"/>
              <a:lumOff val="5000"/>
            </a:schemeClr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zh-CN" sz="2400" b="1" dirty="0" smtClean="0"/>
              <a:t>1</a:t>
            </a:r>
            <a:endParaRPr lang="zh-CN" altLang="en-US" sz="2400" b="1" dirty="0"/>
          </a:p>
        </p:txBody>
      </p:sp>
      <p:sp>
        <p:nvSpPr>
          <p:cNvPr id="74" name="椭圆 73"/>
          <p:cNvSpPr/>
          <p:nvPr/>
        </p:nvSpPr>
        <p:spPr>
          <a:xfrm>
            <a:off x="7498256" y="2653229"/>
            <a:ext cx="406400" cy="406400"/>
          </a:xfrm>
          <a:prstGeom prst="ellipse">
            <a:avLst/>
          </a:prstGeom>
          <a:solidFill>
            <a:schemeClr val="tx1">
              <a:lumMod val="95000"/>
              <a:lumOff val="5000"/>
            </a:schemeClr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zh-CN" sz="2400" b="1" dirty="0" smtClean="0"/>
              <a:t>2</a:t>
            </a:r>
            <a:endParaRPr lang="zh-CN" altLang="en-US" sz="2400" b="1" dirty="0"/>
          </a:p>
        </p:txBody>
      </p:sp>
      <p:sp>
        <p:nvSpPr>
          <p:cNvPr id="75" name="椭圆 74"/>
          <p:cNvSpPr/>
          <p:nvPr/>
        </p:nvSpPr>
        <p:spPr>
          <a:xfrm>
            <a:off x="9604682" y="2636183"/>
            <a:ext cx="406400" cy="406400"/>
          </a:xfrm>
          <a:prstGeom prst="ellipse">
            <a:avLst/>
          </a:prstGeom>
          <a:solidFill>
            <a:schemeClr val="tx1">
              <a:lumMod val="95000"/>
              <a:lumOff val="5000"/>
            </a:schemeClr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zh-CN" sz="2400" b="1" dirty="0" smtClean="0"/>
              <a:t>3</a:t>
            </a:r>
            <a:endParaRPr lang="zh-CN" altLang="en-US" sz="2400" b="1" dirty="0"/>
          </a:p>
        </p:txBody>
      </p:sp>
      <p:sp>
        <p:nvSpPr>
          <p:cNvPr id="76" name="椭圆 75"/>
          <p:cNvSpPr/>
          <p:nvPr/>
        </p:nvSpPr>
        <p:spPr>
          <a:xfrm>
            <a:off x="5391830" y="3472160"/>
            <a:ext cx="406400" cy="406400"/>
          </a:xfrm>
          <a:prstGeom prst="ellipse">
            <a:avLst/>
          </a:prstGeom>
          <a:solidFill>
            <a:schemeClr val="tx1">
              <a:lumMod val="95000"/>
              <a:lumOff val="5000"/>
            </a:schemeClr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zh-CN" sz="2400" b="1" dirty="0" smtClean="0"/>
              <a:t>4</a:t>
            </a:r>
            <a:endParaRPr lang="zh-CN" altLang="en-US" sz="2400" b="1" dirty="0"/>
          </a:p>
        </p:txBody>
      </p:sp>
      <p:sp>
        <p:nvSpPr>
          <p:cNvPr id="79" name="椭圆 78"/>
          <p:cNvSpPr/>
          <p:nvPr/>
        </p:nvSpPr>
        <p:spPr>
          <a:xfrm>
            <a:off x="5399706" y="4213080"/>
            <a:ext cx="406400" cy="406400"/>
          </a:xfrm>
          <a:prstGeom prst="ellipse">
            <a:avLst/>
          </a:prstGeom>
          <a:solidFill>
            <a:schemeClr val="tx1">
              <a:lumMod val="95000"/>
              <a:lumOff val="5000"/>
            </a:schemeClr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zh-CN" sz="2400" b="1" dirty="0"/>
              <a:t>7</a:t>
            </a:r>
            <a:endParaRPr lang="zh-CN" altLang="en-US" sz="2400" b="1" dirty="0"/>
          </a:p>
        </p:txBody>
      </p:sp>
      <p:sp>
        <p:nvSpPr>
          <p:cNvPr id="82" name="椭圆 81"/>
          <p:cNvSpPr/>
          <p:nvPr/>
        </p:nvSpPr>
        <p:spPr>
          <a:xfrm>
            <a:off x="7498256" y="3472160"/>
            <a:ext cx="406400" cy="406400"/>
          </a:xfrm>
          <a:prstGeom prst="ellipse">
            <a:avLst/>
          </a:prstGeom>
          <a:solidFill>
            <a:schemeClr val="tx1">
              <a:lumMod val="95000"/>
              <a:lumOff val="5000"/>
            </a:schemeClr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zh-CN" sz="2400" b="1" dirty="0" smtClean="0"/>
              <a:t>5</a:t>
            </a:r>
            <a:endParaRPr lang="zh-CN" altLang="en-US" sz="2400" b="1" dirty="0"/>
          </a:p>
        </p:txBody>
      </p:sp>
      <p:sp>
        <p:nvSpPr>
          <p:cNvPr id="83" name="椭圆 82"/>
          <p:cNvSpPr/>
          <p:nvPr/>
        </p:nvSpPr>
        <p:spPr>
          <a:xfrm>
            <a:off x="9617700" y="3453626"/>
            <a:ext cx="406400" cy="406400"/>
          </a:xfrm>
          <a:prstGeom prst="ellipse">
            <a:avLst/>
          </a:prstGeom>
          <a:solidFill>
            <a:schemeClr val="tx1">
              <a:lumMod val="95000"/>
              <a:lumOff val="5000"/>
            </a:schemeClr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zh-CN" sz="2400" b="1" dirty="0" smtClean="0"/>
              <a:t>6</a:t>
            </a:r>
            <a:endParaRPr lang="zh-CN" altLang="en-US" sz="2400" b="1" dirty="0"/>
          </a:p>
        </p:txBody>
      </p:sp>
      <p:sp>
        <p:nvSpPr>
          <p:cNvPr id="21" name="KSO_Shape"/>
          <p:cNvSpPr/>
          <p:nvPr/>
        </p:nvSpPr>
        <p:spPr bwMode="auto">
          <a:xfrm>
            <a:off x="1681276" y="3059629"/>
            <a:ext cx="2014591" cy="1994449"/>
          </a:xfrm>
          <a:custGeom>
            <a:avLst/>
            <a:gdLst>
              <a:gd name="T0" fmla="*/ 615878 w 2390775"/>
              <a:gd name="T1" fmla="*/ 1467970 h 2365376"/>
              <a:gd name="T2" fmla="*/ 587250 w 2390775"/>
              <a:gd name="T3" fmla="*/ 1401697 h 2365376"/>
              <a:gd name="T4" fmla="*/ 1282649 w 2390775"/>
              <a:gd name="T5" fmla="*/ 1393474 h 2365376"/>
              <a:gd name="T6" fmla="*/ 1180915 w 2390775"/>
              <a:gd name="T7" fmla="*/ 1446870 h 2365376"/>
              <a:gd name="T8" fmla="*/ 1210073 w 2390775"/>
              <a:gd name="T9" fmla="*/ 1382167 h 2365376"/>
              <a:gd name="T10" fmla="*/ 653657 w 2390775"/>
              <a:gd name="T11" fmla="*/ 1314699 h 2365376"/>
              <a:gd name="T12" fmla="*/ 646041 w 2390775"/>
              <a:gd name="T13" fmla="*/ 1180275 h 2365376"/>
              <a:gd name="T14" fmla="*/ 589870 w 2390775"/>
              <a:gd name="T15" fmla="*/ 1105327 h 2365376"/>
              <a:gd name="T16" fmla="*/ 599516 w 2390775"/>
              <a:gd name="T17" fmla="*/ 1141280 h 2365376"/>
              <a:gd name="T18" fmla="*/ 579914 w 2390775"/>
              <a:gd name="T19" fmla="*/ 1158779 h 2365376"/>
              <a:gd name="T20" fmla="*/ 541333 w 2390775"/>
              <a:gd name="T21" fmla="*/ 1105965 h 2365376"/>
              <a:gd name="T22" fmla="*/ 1137260 w 2390775"/>
              <a:gd name="T23" fmla="*/ 1009231 h 2365376"/>
              <a:gd name="T24" fmla="*/ 1143562 w 2390775"/>
              <a:gd name="T25" fmla="*/ 1026145 h 2365376"/>
              <a:gd name="T26" fmla="*/ 1096615 w 2390775"/>
              <a:gd name="T27" fmla="*/ 1069549 h 2365376"/>
              <a:gd name="T28" fmla="*/ 1102602 w 2390775"/>
              <a:gd name="T29" fmla="*/ 1001572 h 2365376"/>
              <a:gd name="T30" fmla="*/ 972739 w 2390775"/>
              <a:gd name="T31" fmla="*/ 835988 h 2365376"/>
              <a:gd name="T32" fmla="*/ 989500 w 2390775"/>
              <a:gd name="T33" fmla="*/ 1138672 h 2365376"/>
              <a:gd name="T34" fmla="*/ 639427 w 2390775"/>
              <a:gd name="T35" fmla="*/ 1423644 h 2365376"/>
              <a:gd name="T36" fmla="*/ 599898 w 2390775"/>
              <a:gd name="T37" fmla="*/ 1003302 h 2365376"/>
              <a:gd name="T38" fmla="*/ 529694 w 2390775"/>
              <a:gd name="T39" fmla="*/ 1090596 h 2365376"/>
              <a:gd name="T40" fmla="*/ 602428 w 2390775"/>
              <a:gd name="T41" fmla="*/ 868249 h 2365376"/>
              <a:gd name="T42" fmla="*/ 861740 w 2390775"/>
              <a:gd name="T43" fmla="*/ 924231 h 2365376"/>
              <a:gd name="T44" fmla="*/ 755609 w 2390775"/>
              <a:gd name="T45" fmla="*/ 542052 h 2365376"/>
              <a:gd name="T46" fmla="*/ 929665 w 2390775"/>
              <a:gd name="T47" fmla="*/ 525915 h 2365376"/>
              <a:gd name="T48" fmla="*/ 909019 w 2390775"/>
              <a:gd name="T49" fmla="*/ 571798 h 2365376"/>
              <a:gd name="T50" fmla="*/ 936652 w 2390775"/>
              <a:gd name="T51" fmla="*/ 586353 h 2365376"/>
              <a:gd name="T52" fmla="*/ 928394 w 2390775"/>
              <a:gd name="T53" fmla="*/ 688879 h 2365376"/>
              <a:gd name="T54" fmla="*/ 840414 w 2390775"/>
              <a:gd name="T55" fmla="*/ 772101 h 2365376"/>
              <a:gd name="T56" fmla="*/ 742269 w 2390775"/>
              <a:gd name="T57" fmla="*/ 675588 h 2365376"/>
              <a:gd name="T58" fmla="*/ 738139 w 2390775"/>
              <a:gd name="T59" fmla="*/ 608504 h 2365376"/>
              <a:gd name="T60" fmla="*/ 761643 w 2390775"/>
              <a:gd name="T61" fmla="*/ 510093 h 2365376"/>
              <a:gd name="T62" fmla="*/ 617010 w 2390775"/>
              <a:gd name="T63" fmla="*/ 449064 h 2365376"/>
              <a:gd name="T64" fmla="*/ 350272 w 2390775"/>
              <a:gd name="T65" fmla="*/ 638327 h 2365376"/>
              <a:gd name="T66" fmla="*/ 215163 w 2390775"/>
              <a:gd name="T67" fmla="*/ 939947 h 2365376"/>
              <a:gd name="T68" fmla="*/ 256613 w 2390775"/>
              <a:gd name="T69" fmla="*/ 1277331 h 2365376"/>
              <a:gd name="T70" fmla="*/ 458486 w 2390775"/>
              <a:gd name="T71" fmla="*/ 1534008 h 2365376"/>
              <a:gd name="T72" fmla="*/ 767308 w 2390775"/>
              <a:gd name="T73" fmla="*/ 1655225 h 2365376"/>
              <a:gd name="T74" fmla="*/ 1101127 w 2390775"/>
              <a:gd name="T75" fmla="*/ 1596674 h 2365376"/>
              <a:gd name="T76" fmla="*/ 1347614 w 2390775"/>
              <a:gd name="T77" fmla="*/ 1383040 h 2365376"/>
              <a:gd name="T78" fmla="*/ 1453614 w 2390775"/>
              <a:gd name="T79" fmla="*/ 1066861 h 2365376"/>
              <a:gd name="T80" fmla="*/ 1378939 w 2390775"/>
              <a:gd name="T81" fmla="*/ 738024 h 2365376"/>
              <a:gd name="T82" fmla="*/ 1153652 w 2390775"/>
              <a:gd name="T83" fmla="*/ 501602 h 2365376"/>
              <a:gd name="T84" fmla="*/ 831224 w 2390775"/>
              <a:gd name="T85" fmla="*/ 411085 h 2365376"/>
              <a:gd name="T86" fmla="*/ 989432 w 2390775"/>
              <a:gd name="T87" fmla="*/ 315187 h 2365376"/>
              <a:gd name="T88" fmla="*/ 1471649 w 2390775"/>
              <a:gd name="T89" fmla="*/ 671876 h 2365376"/>
              <a:gd name="T90" fmla="*/ 1554866 w 2390775"/>
              <a:gd name="T91" fmla="*/ 1171938 h 2365376"/>
              <a:gd name="T92" fmla="*/ 1239716 w 2390775"/>
              <a:gd name="T93" fmla="*/ 1647313 h 2365376"/>
              <a:gd name="T94" fmla="*/ 646121 w 2390775"/>
              <a:gd name="T95" fmla="*/ 1748275 h 2365376"/>
              <a:gd name="T96" fmla="*/ 110112 w 2390775"/>
              <a:gd name="T97" fmla="*/ 1186813 h 2365376"/>
              <a:gd name="T98" fmla="*/ 251551 w 2390775"/>
              <a:gd name="T99" fmla="*/ 580725 h 2365376"/>
              <a:gd name="T100" fmla="*/ 1549044 w 2390775"/>
              <a:gd name="T101" fmla="*/ 160116 h 2365376"/>
              <a:gd name="T102" fmla="*/ 1461002 w 2390775"/>
              <a:gd name="T103" fmla="*/ 284475 h 2365376"/>
              <a:gd name="T104" fmla="*/ 1550307 w 2390775"/>
              <a:gd name="T105" fmla="*/ 426554 h 2365376"/>
              <a:gd name="T106" fmla="*/ 1719764 w 2390775"/>
              <a:gd name="T107" fmla="*/ 380038 h 2365376"/>
              <a:gd name="T108" fmla="*/ 1735543 w 2390775"/>
              <a:gd name="T109" fmla="*/ 232579 h 2365376"/>
              <a:gd name="T110" fmla="*/ 1705909 w 2390775"/>
              <a:gd name="T111" fmla="*/ 94508 h 2365376"/>
              <a:gd name="T112" fmla="*/ 1774050 w 2390775"/>
              <a:gd name="T113" fmla="*/ 148403 h 2365376"/>
              <a:gd name="T114" fmla="*/ 1781614 w 2390775"/>
              <a:gd name="T115" fmla="*/ 428769 h 2365376"/>
              <a:gd name="T116" fmla="*/ 1600166 w 2390775"/>
              <a:gd name="T117" fmla="*/ 516104 h 2365376"/>
              <a:gd name="T118" fmla="*/ 1452167 w 2390775"/>
              <a:gd name="T119" fmla="*/ 455349 h 2365376"/>
              <a:gd name="T120" fmla="*/ 1310478 w 2390775"/>
              <a:gd name="T121" fmla="*/ 259477 h 2365376"/>
              <a:gd name="T122" fmla="*/ 1562614 w 2390775"/>
              <a:gd name="T123" fmla="*/ 74046 h 2365376"/>
              <a:gd name="T124" fmla="*/ 0 60000 65536"/>
              <a:gd name="T125" fmla="*/ 0 60000 65536"/>
              <a:gd name="T126" fmla="*/ 0 60000 65536"/>
              <a:gd name="T127" fmla="*/ 0 60000 65536"/>
              <a:gd name="T128" fmla="*/ 0 60000 65536"/>
              <a:gd name="T129" fmla="*/ 0 60000 65536"/>
              <a:gd name="T130" fmla="*/ 0 60000 65536"/>
              <a:gd name="T131" fmla="*/ 0 60000 65536"/>
              <a:gd name="T132" fmla="*/ 0 60000 65536"/>
              <a:gd name="T133" fmla="*/ 0 60000 65536"/>
              <a:gd name="T134" fmla="*/ 0 60000 65536"/>
              <a:gd name="T135" fmla="*/ 0 60000 65536"/>
              <a:gd name="T136" fmla="*/ 0 60000 65536"/>
              <a:gd name="T137" fmla="*/ 0 60000 65536"/>
              <a:gd name="T138" fmla="*/ 0 60000 65536"/>
              <a:gd name="T139" fmla="*/ 0 60000 65536"/>
              <a:gd name="T140" fmla="*/ 0 60000 65536"/>
              <a:gd name="T141" fmla="*/ 0 60000 65536"/>
              <a:gd name="T142" fmla="*/ 0 60000 65536"/>
              <a:gd name="T143" fmla="*/ 0 60000 65536"/>
              <a:gd name="T144" fmla="*/ 0 60000 65536"/>
              <a:gd name="T145" fmla="*/ 0 60000 65536"/>
              <a:gd name="T146" fmla="*/ 0 60000 65536"/>
              <a:gd name="T147" fmla="*/ 0 60000 65536"/>
              <a:gd name="T148" fmla="*/ 0 60000 65536"/>
              <a:gd name="T149" fmla="*/ 0 60000 65536"/>
              <a:gd name="T150" fmla="*/ 0 60000 65536"/>
              <a:gd name="T151" fmla="*/ 0 60000 65536"/>
              <a:gd name="T152" fmla="*/ 0 60000 65536"/>
              <a:gd name="T153" fmla="*/ 0 60000 65536"/>
              <a:gd name="T154" fmla="*/ 0 60000 65536"/>
              <a:gd name="T155" fmla="*/ 0 60000 65536"/>
              <a:gd name="T156" fmla="*/ 0 60000 65536"/>
              <a:gd name="T157" fmla="*/ 0 60000 65536"/>
              <a:gd name="T158" fmla="*/ 0 60000 65536"/>
              <a:gd name="T159" fmla="*/ 0 60000 65536"/>
              <a:gd name="T160" fmla="*/ 0 60000 65536"/>
              <a:gd name="T161" fmla="*/ 0 60000 65536"/>
              <a:gd name="T162" fmla="*/ 0 60000 65536"/>
              <a:gd name="T163" fmla="*/ 0 60000 65536"/>
              <a:gd name="T164" fmla="*/ 0 60000 65536"/>
              <a:gd name="T165" fmla="*/ 0 60000 65536"/>
              <a:gd name="T166" fmla="*/ 0 60000 65536"/>
              <a:gd name="T167" fmla="*/ 0 60000 65536"/>
              <a:gd name="T168" fmla="*/ 0 60000 65536"/>
              <a:gd name="T169" fmla="*/ 0 60000 65536"/>
              <a:gd name="T170" fmla="*/ 0 60000 65536"/>
              <a:gd name="T171" fmla="*/ 0 60000 65536"/>
              <a:gd name="T172" fmla="*/ 0 60000 65536"/>
              <a:gd name="T173" fmla="*/ 0 60000 65536"/>
              <a:gd name="T174" fmla="*/ 0 60000 65536"/>
              <a:gd name="T175" fmla="*/ 0 60000 65536"/>
              <a:gd name="T176" fmla="*/ 0 60000 65536"/>
              <a:gd name="T177" fmla="*/ 0 60000 65536"/>
              <a:gd name="T178" fmla="*/ 0 60000 65536"/>
              <a:gd name="T179" fmla="*/ 0 60000 65536"/>
              <a:gd name="T180" fmla="*/ 0 60000 65536"/>
              <a:gd name="T181" fmla="*/ 0 60000 65536"/>
              <a:gd name="T182" fmla="*/ 0 60000 65536"/>
              <a:gd name="T183" fmla="*/ 0 60000 65536"/>
              <a:gd name="T184" fmla="*/ 0 60000 65536"/>
              <a:gd name="T185" fmla="*/ 0 60000 65536"/>
            </a:gdLst>
            <a:ahLst/>
            <a:cxnLst>
              <a:cxn ang="T124">
                <a:pos x="T0" y="T1"/>
              </a:cxn>
              <a:cxn ang="T125">
                <a:pos x="T2" y="T3"/>
              </a:cxn>
              <a:cxn ang="T126">
                <a:pos x="T4" y="T5"/>
              </a:cxn>
              <a:cxn ang="T127">
                <a:pos x="T6" y="T7"/>
              </a:cxn>
              <a:cxn ang="T128">
                <a:pos x="T8" y="T9"/>
              </a:cxn>
              <a:cxn ang="T129">
                <a:pos x="T10" y="T11"/>
              </a:cxn>
              <a:cxn ang="T130">
                <a:pos x="T12" y="T13"/>
              </a:cxn>
              <a:cxn ang="T131">
                <a:pos x="T14" y="T15"/>
              </a:cxn>
              <a:cxn ang="T132">
                <a:pos x="T16" y="T17"/>
              </a:cxn>
              <a:cxn ang="T133">
                <a:pos x="T18" y="T19"/>
              </a:cxn>
              <a:cxn ang="T134">
                <a:pos x="T20" y="T21"/>
              </a:cxn>
              <a:cxn ang="T135">
                <a:pos x="T22" y="T23"/>
              </a:cxn>
              <a:cxn ang="T136">
                <a:pos x="T24" y="T25"/>
              </a:cxn>
              <a:cxn ang="T137">
                <a:pos x="T26" y="T27"/>
              </a:cxn>
              <a:cxn ang="T138">
                <a:pos x="T28" y="T29"/>
              </a:cxn>
              <a:cxn ang="T139">
                <a:pos x="T30" y="T31"/>
              </a:cxn>
              <a:cxn ang="T140">
                <a:pos x="T32" y="T33"/>
              </a:cxn>
              <a:cxn ang="T141">
                <a:pos x="T34" y="T35"/>
              </a:cxn>
              <a:cxn ang="T142">
                <a:pos x="T36" y="T37"/>
              </a:cxn>
              <a:cxn ang="T143">
                <a:pos x="T38" y="T39"/>
              </a:cxn>
              <a:cxn ang="T144">
                <a:pos x="T40" y="T41"/>
              </a:cxn>
              <a:cxn ang="T145">
                <a:pos x="T42" y="T43"/>
              </a:cxn>
              <a:cxn ang="T146">
                <a:pos x="T44" y="T45"/>
              </a:cxn>
              <a:cxn ang="T147">
                <a:pos x="T46" y="T47"/>
              </a:cxn>
              <a:cxn ang="T148">
                <a:pos x="T48" y="T49"/>
              </a:cxn>
              <a:cxn ang="T149">
                <a:pos x="T50" y="T51"/>
              </a:cxn>
              <a:cxn ang="T150">
                <a:pos x="T52" y="T53"/>
              </a:cxn>
              <a:cxn ang="T151">
                <a:pos x="T54" y="T55"/>
              </a:cxn>
              <a:cxn ang="T152">
                <a:pos x="T56" y="T57"/>
              </a:cxn>
              <a:cxn ang="T153">
                <a:pos x="T58" y="T59"/>
              </a:cxn>
              <a:cxn ang="T154">
                <a:pos x="T60" y="T61"/>
              </a:cxn>
              <a:cxn ang="T155">
                <a:pos x="T62" y="T63"/>
              </a:cxn>
              <a:cxn ang="T156">
                <a:pos x="T64" y="T65"/>
              </a:cxn>
              <a:cxn ang="T157">
                <a:pos x="T66" y="T67"/>
              </a:cxn>
              <a:cxn ang="T158">
                <a:pos x="T68" y="T69"/>
              </a:cxn>
              <a:cxn ang="T159">
                <a:pos x="T70" y="T71"/>
              </a:cxn>
              <a:cxn ang="T160">
                <a:pos x="T72" y="T73"/>
              </a:cxn>
              <a:cxn ang="T161">
                <a:pos x="T74" y="T75"/>
              </a:cxn>
              <a:cxn ang="T162">
                <a:pos x="T76" y="T77"/>
              </a:cxn>
              <a:cxn ang="T163">
                <a:pos x="T78" y="T79"/>
              </a:cxn>
              <a:cxn ang="T164">
                <a:pos x="T80" y="T81"/>
              </a:cxn>
              <a:cxn ang="T165">
                <a:pos x="T82" y="T83"/>
              </a:cxn>
              <a:cxn ang="T166">
                <a:pos x="T84" y="T85"/>
              </a:cxn>
              <a:cxn ang="T167">
                <a:pos x="T86" y="T87"/>
              </a:cxn>
              <a:cxn ang="T168">
                <a:pos x="T88" y="T89"/>
              </a:cxn>
              <a:cxn ang="T169">
                <a:pos x="T90" y="T91"/>
              </a:cxn>
              <a:cxn ang="T170">
                <a:pos x="T92" y="T93"/>
              </a:cxn>
              <a:cxn ang="T171">
                <a:pos x="T94" y="T95"/>
              </a:cxn>
              <a:cxn ang="T172">
                <a:pos x="T96" y="T97"/>
              </a:cxn>
              <a:cxn ang="T173">
                <a:pos x="T98" y="T99"/>
              </a:cxn>
              <a:cxn ang="T174">
                <a:pos x="T100" y="T101"/>
              </a:cxn>
              <a:cxn ang="T175">
                <a:pos x="T102" y="T103"/>
              </a:cxn>
              <a:cxn ang="T176">
                <a:pos x="T104" y="T105"/>
              </a:cxn>
              <a:cxn ang="T177">
                <a:pos x="T106" y="T107"/>
              </a:cxn>
              <a:cxn ang="T178">
                <a:pos x="T108" y="T109"/>
              </a:cxn>
              <a:cxn ang="T179">
                <a:pos x="T110" y="T111"/>
              </a:cxn>
              <a:cxn ang="T180">
                <a:pos x="T112" y="T113"/>
              </a:cxn>
              <a:cxn ang="T181">
                <a:pos x="T114" y="T115"/>
              </a:cxn>
              <a:cxn ang="T182">
                <a:pos x="T116" y="T117"/>
              </a:cxn>
              <a:cxn ang="T183">
                <a:pos x="T118" y="T119"/>
              </a:cxn>
              <a:cxn ang="T184">
                <a:pos x="T120" y="T121"/>
              </a:cxn>
              <a:cxn ang="T185">
                <a:pos x="T122" y="T123"/>
              </a:cxn>
            </a:cxnLst>
            <a:rect l="0" t="0" r="r" b="b"/>
            <a:pathLst>
              <a:path w="2390775" h="2365376">
                <a:moveTo>
                  <a:pt x="761351" y="1739900"/>
                </a:moveTo>
                <a:lnTo>
                  <a:pt x="791690" y="1805294"/>
                </a:lnTo>
                <a:lnTo>
                  <a:pt x="794883" y="1808051"/>
                </a:lnTo>
                <a:lnTo>
                  <a:pt x="797278" y="1811991"/>
                </a:lnTo>
                <a:lnTo>
                  <a:pt x="800871" y="1817112"/>
                </a:lnTo>
                <a:lnTo>
                  <a:pt x="803266" y="1822233"/>
                </a:lnTo>
                <a:lnTo>
                  <a:pt x="804065" y="1825384"/>
                </a:lnTo>
                <a:lnTo>
                  <a:pt x="804863" y="1828536"/>
                </a:lnTo>
                <a:lnTo>
                  <a:pt x="804863" y="1831687"/>
                </a:lnTo>
                <a:lnTo>
                  <a:pt x="804863" y="1834839"/>
                </a:lnTo>
                <a:lnTo>
                  <a:pt x="804065" y="1837990"/>
                </a:lnTo>
                <a:lnTo>
                  <a:pt x="802867" y="1841142"/>
                </a:lnTo>
                <a:lnTo>
                  <a:pt x="801670" y="1842718"/>
                </a:lnTo>
                <a:lnTo>
                  <a:pt x="799674" y="1844687"/>
                </a:lnTo>
                <a:lnTo>
                  <a:pt x="797278" y="1845475"/>
                </a:lnTo>
                <a:lnTo>
                  <a:pt x="794484" y="1845869"/>
                </a:lnTo>
                <a:lnTo>
                  <a:pt x="790891" y="1846263"/>
                </a:lnTo>
                <a:lnTo>
                  <a:pt x="787698" y="1845869"/>
                </a:lnTo>
                <a:lnTo>
                  <a:pt x="784105" y="1845475"/>
                </a:lnTo>
                <a:lnTo>
                  <a:pt x="780512" y="1844293"/>
                </a:lnTo>
                <a:lnTo>
                  <a:pt x="776520" y="1842718"/>
                </a:lnTo>
                <a:lnTo>
                  <a:pt x="772927" y="1841142"/>
                </a:lnTo>
                <a:lnTo>
                  <a:pt x="768935" y="1839172"/>
                </a:lnTo>
                <a:lnTo>
                  <a:pt x="765343" y="1836809"/>
                </a:lnTo>
                <a:lnTo>
                  <a:pt x="761750" y="1834051"/>
                </a:lnTo>
                <a:lnTo>
                  <a:pt x="758955" y="1831294"/>
                </a:lnTo>
                <a:lnTo>
                  <a:pt x="756161" y="1827748"/>
                </a:lnTo>
                <a:lnTo>
                  <a:pt x="754165" y="1824597"/>
                </a:lnTo>
                <a:lnTo>
                  <a:pt x="748975" y="1815536"/>
                </a:lnTo>
                <a:lnTo>
                  <a:pt x="745782" y="1808839"/>
                </a:lnTo>
                <a:lnTo>
                  <a:pt x="743387" y="1803718"/>
                </a:lnTo>
                <a:lnTo>
                  <a:pt x="742588" y="1799385"/>
                </a:lnTo>
                <a:lnTo>
                  <a:pt x="742588" y="1795051"/>
                </a:lnTo>
                <a:lnTo>
                  <a:pt x="743387" y="1790718"/>
                </a:lnTo>
                <a:lnTo>
                  <a:pt x="746181" y="1778112"/>
                </a:lnTo>
                <a:lnTo>
                  <a:pt x="746979" y="1774173"/>
                </a:lnTo>
                <a:lnTo>
                  <a:pt x="746979" y="1772203"/>
                </a:lnTo>
                <a:lnTo>
                  <a:pt x="746181" y="1771021"/>
                </a:lnTo>
                <a:lnTo>
                  <a:pt x="745383" y="1770627"/>
                </a:lnTo>
                <a:lnTo>
                  <a:pt x="742987" y="1770627"/>
                </a:lnTo>
                <a:lnTo>
                  <a:pt x="742189" y="1770233"/>
                </a:lnTo>
                <a:lnTo>
                  <a:pt x="741790" y="1769839"/>
                </a:lnTo>
                <a:lnTo>
                  <a:pt x="738596" y="1761961"/>
                </a:lnTo>
                <a:lnTo>
                  <a:pt x="736999" y="1758021"/>
                </a:lnTo>
                <a:lnTo>
                  <a:pt x="736600" y="1756052"/>
                </a:lnTo>
                <a:lnTo>
                  <a:pt x="736600" y="1754476"/>
                </a:lnTo>
                <a:lnTo>
                  <a:pt x="742189" y="1750536"/>
                </a:lnTo>
                <a:lnTo>
                  <a:pt x="747379" y="1747385"/>
                </a:lnTo>
                <a:lnTo>
                  <a:pt x="750971" y="1745021"/>
                </a:lnTo>
                <a:lnTo>
                  <a:pt x="754165" y="1743839"/>
                </a:lnTo>
                <a:lnTo>
                  <a:pt x="758556" y="1741870"/>
                </a:lnTo>
                <a:lnTo>
                  <a:pt x="759754" y="1741870"/>
                </a:lnTo>
                <a:lnTo>
                  <a:pt x="761351" y="1739900"/>
                </a:lnTo>
                <a:close/>
                <a:moveTo>
                  <a:pt x="1554438" y="1730375"/>
                </a:moveTo>
                <a:lnTo>
                  <a:pt x="1565575" y="1730375"/>
                </a:lnTo>
                <a:lnTo>
                  <a:pt x="1575916" y="1730375"/>
                </a:lnTo>
                <a:lnTo>
                  <a:pt x="1586258" y="1731163"/>
                </a:lnTo>
                <a:lnTo>
                  <a:pt x="1591031" y="1731951"/>
                </a:lnTo>
                <a:lnTo>
                  <a:pt x="1595008" y="1733133"/>
                </a:lnTo>
                <a:lnTo>
                  <a:pt x="1598986" y="1734314"/>
                </a:lnTo>
                <a:lnTo>
                  <a:pt x="1602168" y="1735890"/>
                </a:lnTo>
                <a:lnTo>
                  <a:pt x="1605350" y="1737860"/>
                </a:lnTo>
                <a:lnTo>
                  <a:pt x="1607339" y="1739830"/>
                </a:lnTo>
                <a:lnTo>
                  <a:pt x="1608929" y="1741799"/>
                </a:lnTo>
                <a:lnTo>
                  <a:pt x="1609725" y="1744951"/>
                </a:lnTo>
                <a:lnTo>
                  <a:pt x="1609725" y="1747708"/>
                </a:lnTo>
                <a:lnTo>
                  <a:pt x="1608929" y="1751648"/>
                </a:lnTo>
                <a:lnTo>
                  <a:pt x="1607339" y="1755193"/>
                </a:lnTo>
                <a:lnTo>
                  <a:pt x="1604554" y="1759920"/>
                </a:lnTo>
                <a:lnTo>
                  <a:pt x="1600577" y="1764648"/>
                </a:lnTo>
                <a:lnTo>
                  <a:pt x="1595804" y="1769769"/>
                </a:lnTo>
                <a:lnTo>
                  <a:pt x="1589042" y="1776072"/>
                </a:lnTo>
                <a:lnTo>
                  <a:pt x="1582678" y="1781193"/>
                </a:lnTo>
                <a:lnTo>
                  <a:pt x="1576314" y="1786314"/>
                </a:lnTo>
                <a:lnTo>
                  <a:pt x="1570348" y="1790647"/>
                </a:lnTo>
                <a:lnTo>
                  <a:pt x="1563586" y="1794193"/>
                </a:lnTo>
                <a:lnTo>
                  <a:pt x="1557222" y="1797738"/>
                </a:lnTo>
                <a:lnTo>
                  <a:pt x="1550461" y="1800496"/>
                </a:lnTo>
                <a:lnTo>
                  <a:pt x="1544097" y="1802466"/>
                </a:lnTo>
                <a:lnTo>
                  <a:pt x="1537733" y="1804829"/>
                </a:lnTo>
                <a:lnTo>
                  <a:pt x="1530971" y="1806799"/>
                </a:lnTo>
                <a:lnTo>
                  <a:pt x="1524607" y="1807981"/>
                </a:lnTo>
                <a:lnTo>
                  <a:pt x="1518243" y="1809163"/>
                </a:lnTo>
                <a:lnTo>
                  <a:pt x="1505117" y="1811132"/>
                </a:lnTo>
                <a:lnTo>
                  <a:pt x="1491992" y="1812314"/>
                </a:lnTo>
                <a:lnTo>
                  <a:pt x="1486026" y="1813102"/>
                </a:lnTo>
                <a:lnTo>
                  <a:pt x="1483241" y="1813890"/>
                </a:lnTo>
                <a:lnTo>
                  <a:pt x="1482048" y="1814678"/>
                </a:lnTo>
                <a:lnTo>
                  <a:pt x="1481253" y="1815072"/>
                </a:lnTo>
                <a:lnTo>
                  <a:pt x="1480855" y="1815859"/>
                </a:lnTo>
                <a:lnTo>
                  <a:pt x="1480855" y="1817041"/>
                </a:lnTo>
                <a:lnTo>
                  <a:pt x="1481253" y="1818617"/>
                </a:lnTo>
                <a:lnTo>
                  <a:pt x="1482048" y="1819799"/>
                </a:lnTo>
                <a:lnTo>
                  <a:pt x="1482048" y="1821375"/>
                </a:lnTo>
                <a:lnTo>
                  <a:pt x="1482048" y="1821769"/>
                </a:lnTo>
                <a:lnTo>
                  <a:pt x="1480855" y="1822556"/>
                </a:lnTo>
                <a:lnTo>
                  <a:pt x="1471309" y="1830829"/>
                </a:lnTo>
                <a:lnTo>
                  <a:pt x="1465343" y="1834375"/>
                </a:lnTo>
                <a:lnTo>
                  <a:pt x="1463354" y="1835556"/>
                </a:lnTo>
                <a:lnTo>
                  <a:pt x="1461365" y="1836738"/>
                </a:lnTo>
                <a:lnTo>
                  <a:pt x="1452615" y="1830041"/>
                </a:lnTo>
                <a:lnTo>
                  <a:pt x="1445853" y="1824132"/>
                </a:lnTo>
                <a:lnTo>
                  <a:pt x="1440285" y="1819405"/>
                </a:lnTo>
                <a:lnTo>
                  <a:pt x="1437103" y="1815072"/>
                </a:lnTo>
                <a:lnTo>
                  <a:pt x="1434716" y="1812314"/>
                </a:lnTo>
                <a:lnTo>
                  <a:pt x="1433125" y="1810344"/>
                </a:lnTo>
                <a:lnTo>
                  <a:pt x="1432330" y="1808375"/>
                </a:lnTo>
                <a:lnTo>
                  <a:pt x="1428750" y="1806799"/>
                </a:lnTo>
                <a:lnTo>
                  <a:pt x="1512675" y="1734314"/>
                </a:lnTo>
                <a:lnTo>
                  <a:pt x="1518641" y="1733527"/>
                </a:lnTo>
                <a:lnTo>
                  <a:pt x="1533755" y="1731951"/>
                </a:lnTo>
                <a:lnTo>
                  <a:pt x="1543699" y="1731163"/>
                </a:lnTo>
                <a:lnTo>
                  <a:pt x="1554438" y="1730375"/>
                </a:lnTo>
                <a:close/>
                <a:moveTo>
                  <a:pt x="588962" y="1535113"/>
                </a:moveTo>
                <a:lnTo>
                  <a:pt x="694496" y="1535113"/>
                </a:lnTo>
                <a:lnTo>
                  <a:pt x="694496" y="1557872"/>
                </a:lnTo>
                <a:lnTo>
                  <a:pt x="694894" y="1558271"/>
                </a:lnTo>
                <a:lnTo>
                  <a:pt x="696885" y="1560268"/>
                </a:lnTo>
                <a:lnTo>
                  <a:pt x="698478" y="1560667"/>
                </a:lnTo>
                <a:lnTo>
                  <a:pt x="700469" y="1561466"/>
                </a:lnTo>
                <a:lnTo>
                  <a:pt x="704053" y="1561865"/>
                </a:lnTo>
                <a:lnTo>
                  <a:pt x="707239" y="1561865"/>
                </a:lnTo>
                <a:lnTo>
                  <a:pt x="711222" y="1561865"/>
                </a:lnTo>
                <a:lnTo>
                  <a:pt x="714407" y="1561466"/>
                </a:lnTo>
                <a:lnTo>
                  <a:pt x="716797" y="1560667"/>
                </a:lnTo>
                <a:lnTo>
                  <a:pt x="718390" y="1560268"/>
                </a:lnTo>
                <a:lnTo>
                  <a:pt x="720381" y="1558271"/>
                </a:lnTo>
                <a:lnTo>
                  <a:pt x="720779" y="1557872"/>
                </a:lnTo>
                <a:lnTo>
                  <a:pt x="720779" y="1535113"/>
                </a:lnTo>
                <a:lnTo>
                  <a:pt x="820737" y="1535113"/>
                </a:lnTo>
                <a:lnTo>
                  <a:pt x="820737" y="1644117"/>
                </a:lnTo>
                <a:lnTo>
                  <a:pt x="820339" y="1648908"/>
                </a:lnTo>
                <a:lnTo>
                  <a:pt x="819144" y="1652901"/>
                </a:lnTo>
                <a:lnTo>
                  <a:pt x="816755" y="1656894"/>
                </a:lnTo>
                <a:lnTo>
                  <a:pt x="814365" y="1660088"/>
                </a:lnTo>
                <a:lnTo>
                  <a:pt x="810781" y="1663283"/>
                </a:lnTo>
                <a:lnTo>
                  <a:pt x="806799" y="1665279"/>
                </a:lnTo>
                <a:lnTo>
                  <a:pt x="802418" y="1666477"/>
                </a:lnTo>
                <a:lnTo>
                  <a:pt x="797639" y="1666876"/>
                </a:lnTo>
                <a:lnTo>
                  <a:pt x="612060" y="1666876"/>
                </a:lnTo>
                <a:lnTo>
                  <a:pt x="607281" y="1666477"/>
                </a:lnTo>
                <a:lnTo>
                  <a:pt x="602901" y="1665279"/>
                </a:lnTo>
                <a:lnTo>
                  <a:pt x="598918" y="1663283"/>
                </a:lnTo>
                <a:lnTo>
                  <a:pt x="595732" y="1660088"/>
                </a:lnTo>
                <a:lnTo>
                  <a:pt x="592546" y="1656894"/>
                </a:lnTo>
                <a:lnTo>
                  <a:pt x="590555" y="1652901"/>
                </a:lnTo>
                <a:lnTo>
                  <a:pt x="589360" y="1648908"/>
                </a:lnTo>
                <a:lnTo>
                  <a:pt x="588962" y="1644117"/>
                </a:lnTo>
                <a:lnTo>
                  <a:pt x="588962" y="1535113"/>
                </a:lnTo>
                <a:close/>
                <a:moveTo>
                  <a:pt x="612060" y="1476375"/>
                </a:moveTo>
                <a:lnTo>
                  <a:pt x="797639" y="1476375"/>
                </a:lnTo>
                <a:lnTo>
                  <a:pt x="802418" y="1476769"/>
                </a:lnTo>
                <a:lnTo>
                  <a:pt x="806799" y="1477950"/>
                </a:lnTo>
                <a:lnTo>
                  <a:pt x="810781" y="1480312"/>
                </a:lnTo>
                <a:lnTo>
                  <a:pt x="814365" y="1483068"/>
                </a:lnTo>
                <a:lnTo>
                  <a:pt x="816755" y="1486611"/>
                </a:lnTo>
                <a:lnTo>
                  <a:pt x="819144" y="1490155"/>
                </a:lnTo>
                <a:lnTo>
                  <a:pt x="820339" y="1494485"/>
                </a:lnTo>
                <a:lnTo>
                  <a:pt x="820737" y="1498816"/>
                </a:lnTo>
                <a:lnTo>
                  <a:pt x="820737" y="1525588"/>
                </a:lnTo>
                <a:lnTo>
                  <a:pt x="588962" y="1525588"/>
                </a:lnTo>
                <a:lnTo>
                  <a:pt x="588962" y="1498816"/>
                </a:lnTo>
                <a:lnTo>
                  <a:pt x="589360" y="1494485"/>
                </a:lnTo>
                <a:lnTo>
                  <a:pt x="590555" y="1490155"/>
                </a:lnTo>
                <a:lnTo>
                  <a:pt x="592546" y="1486611"/>
                </a:lnTo>
                <a:lnTo>
                  <a:pt x="595732" y="1483068"/>
                </a:lnTo>
                <a:lnTo>
                  <a:pt x="598918" y="1480312"/>
                </a:lnTo>
                <a:lnTo>
                  <a:pt x="602901" y="1477950"/>
                </a:lnTo>
                <a:lnTo>
                  <a:pt x="607281" y="1476769"/>
                </a:lnTo>
                <a:lnTo>
                  <a:pt x="612060" y="1476375"/>
                </a:lnTo>
                <a:close/>
                <a:moveTo>
                  <a:pt x="725449" y="1381125"/>
                </a:moveTo>
                <a:lnTo>
                  <a:pt x="730525" y="1381524"/>
                </a:lnTo>
                <a:lnTo>
                  <a:pt x="732087" y="1381524"/>
                </a:lnTo>
                <a:lnTo>
                  <a:pt x="734430" y="1382322"/>
                </a:lnTo>
                <a:lnTo>
                  <a:pt x="737554" y="1384317"/>
                </a:lnTo>
                <a:lnTo>
                  <a:pt x="740287" y="1386312"/>
                </a:lnTo>
                <a:lnTo>
                  <a:pt x="743411" y="1389505"/>
                </a:lnTo>
                <a:lnTo>
                  <a:pt x="746535" y="1393096"/>
                </a:lnTo>
                <a:lnTo>
                  <a:pt x="749659" y="1397486"/>
                </a:lnTo>
                <a:lnTo>
                  <a:pt x="755906" y="1407063"/>
                </a:lnTo>
                <a:lnTo>
                  <a:pt x="761373" y="1417837"/>
                </a:lnTo>
                <a:lnTo>
                  <a:pt x="766059" y="1427813"/>
                </a:lnTo>
                <a:lnTo>
                  <a:pt x="769182" y="1437390"/>
                </a:lnTo>
                <a:lnTo>
                  <a:pt x="770744" y="1441780"/>
                </a:lnTo>
                <a:lnTo>
                  <a:pt x="771525" y="1445770"/>
                </a:lnTo>
                <a:lnTo>
                  <a:pt x="771525" y="1448164"/>
                </a:lnTo>
                <a:lnTo>
                  <a:pt x="771525" y="1450159"/>
                </a:lnTo>
                <a:lnTo>
                  <a:pt x="770744" y="1451357"/>
                </a:lnTo>
                <a:lnTo>
                  <a:pt x="769182" y="1452155"/>
                </a:lnTo>
                <a:lnTo>
                  <a:pt x="768011" y="1452155"/>
                </a:lnTo>
                <a:lnTo>
                  <a:pt x="766449" y="1450958"/>
                </a:lnTo>
                <a:lnTo>
                  <a:pt x="764887" y="1449760"/>
                </a:lnTo>
                <a:lnTo>
                  <a:pt x="762544" y="1448563"/>
                </a:lnTo>
                <a:lnTo>
                  <a:pt x="759030" y="1444174"/>
                </a:lnTo>
                <a:lnTo>
                  <a:pt x="755516" y="1439784"/>
                </a:lnTo>
                <a:lnTo>
                  <a:pt x="753173" y="1434996"/>
                </a:lnTo>
                <a:lnTo>
                  <a:pt x="752392" y="1433400"/>
                </a:lnTo>
                <a:lnTo>
                  <a:pt x="752392" y="1431404"/>
                </a:lnTo>
                <a:lnTo>
                  <a:pt x="752001" y="1428611"/>
                </a:lnTo>
                <a:lnTo>
                  <a:pt x="750830" y="1426616"/>
                </a:lnTo>
                <a:lnTo>
                  <a:pt x="748878" y="1425419"/>
                </a:lnTo>
                <a:lnTo>
                  <a:pt x="746925" y="1425020"/>
                </a:lnTo>
                <a:lnTo>
                  <a:pt x="746144" y="1425419"/>
                </a:lnTo>
                <a:lnTo>
                  <a:pt x="745363" y="1425818"/>
                </a:lnTo>
                <a:lnTo>
                  <a:pt x="744582" y="1426616"/>
                </a:lnTo>
                <a:lnTo>
                  <a:pt x="743411" y="1427414"/>
                </a:lnTo>
                <a:lnTo>
                  <a:pt x="742630" y="1428611"/>
                </a:lnTo>
                <a:lnTo>
                  <a:pt x="742240" y="1430207"/>
                </a:lnTo>
                <a:lnTo>
                  <a:pt x="741849" y="1432602"/>
                </a:lnTo>
                <a:lnTo>
                  <a:pt x="741849" y="1434597"/>
                </a:lnTo>
                <a:lnTo>
                  <a:pt x="741459" y="1439385"/>
                </a:lnTo>
                <a:lnTo>
                  <a:pt x="740678" y="1443376"/>
                </a:lnTo>
                <a:lnTo>
                  <a:pt x="739897" y="1445371"/>
                </a:lnTo>
                <a:lnTo>
                  <a:pt x="739116" y="1446967"/>
                </a:lnTo>
                <a:lnTo>
                  <a:pt x="737944" y="1448164"/>
                </a:lnTo>
                <a:lnTo>
                  <a:pt x="735992" y="1449361"/>
                </a:lnTo>
                <a:lnTo>
                  <a:pt x="734430" y="1450558"/>
                </a:lnTo>
                <a:lnTo>
                  <a:pt x="732868" y="1452155"/>
                </a:lnTo>
                <a:lnTo>
                  <a:pt x="730525" y="1452953"/>
                </a:lnTo>
                <a:lnTo>
                  <a:pt x="727792" y="1453352"/>
                </a:lnTo>
                <a:lnTo>
                  <a:pt x="721935" y="1454150"/>
                </a:lnTo>
                <a:lnTo>
                  <a:pt x="715297" y="1454150"/>
                </a:lnTo>
                <a:lnTo>
                  <a:pt x="712173" y="1453751"/>
                </a:lnTo>
                <a:lnTo>
                  <a:pt x="709049" y="1452953"/>
                </a:lnTo>
                <a:lnTo>
                  <a:pt x="706706" y="1452155"/>
                </a:lnTo>
                <a:lnTo>
                  <a:pt x="703973" y="1450558"/>
                </a:lnTo>
                <a:lnTo>
                  <a:pt x="701240" y="1448962"/>
                </a:lnTo>
                <a:lnTo>
                  <a:pt x="699287" y="1447366"/>
                </a:lnTo>
                <a:lnTo>
                  <a:pt x="694992" y="1442977"/>
                </a:lnTo>
                <a:lnTo>
                  <a:pt x="691478" y="1438188"/>
                </a:lnTo>
                <a:lnTo>
                  <a:pt x="687963" y="1432602"/>
                </a:lnTo>
                <a:lnTo>
                  <a:pt x="685230" y="1427015"/>
                </a:lnTo>
                <a:lnTo>
                  <a:pt x="682497" y="1421029"/>
                </a:lnTo>
                <a:lnTo>
                  <a:pt x="680544" y="1415044"/>
                </a:lnTo>
                <a:lnTo>
                  <a:pt x="678982" y="1409058"/>
                </a:lnTo>
                <a:lnTo>
                  <a:pt x="676249" y="1399082"/>
                </a:lnTo>
                <a:lnTo>
                  <a:pt x="675078" y="1392298"/>
                </a:lnTo>
                <a:lnTo>
                  <a:pt x="674687" y="1389106"/>
                </a:lnTo>
                <a:lnTo>
                  <a:pt x="674687" y="1388707"/>
                </a:lnTo>
                <a:lnTo>
                  <a:pt x="675078" y="1388308"/>
                </a:lnTo>
                <a:lnTo>
                  <a:pt x="676249" y="1387909"/>
                </a:lnTo>
                <a:lnTo>
                  <a:pt x="679373" y="1387111"/>
                </a:lnTo>
                <a:lnTo>
                  <a:pt x="683278" y="1385913"/>
                </a:lnTo>
                <a:lnTo>
                  <a:pt x="689525" y="1384716"/>
                </a:lnTo>
                <a:lnTo>
                  <a:pt x="698897" y="1383120"/>
                </a:lnTo>
                <a:lnTo>
                  <a:pt x="715297" y="1381524"/>
                </a:lnTo>
                <a:lnTo>
                  <a:pt x="725449" y="1381125"/>
                </a:lnTo>
                <a:close/>
                <a:moveTo>
                  <a:pt x="1433588" y="1247775"/>
                </a:moveTo>
                <a:lnTo>
                  <a:pt x="1439124" y="1247775"/>
                </a:lnTo>
                <a:lnTo>
                  <a:pt x="1444264" y="1248175"/>
                </a:lnTo>
                <a:lnTo>
                  <a:pt x="1448614" y="1248976"/>
                </a:lnTo>
                <a:lnTo>
                  <a:pt x="1451382" y="1249776"/>
                </a:lnTo>
                <a:lnTo>
                  <a:pt x="1453359" y="1250977"/>
                </a:lnTo>
                <a:lnTo>
                  <a:pt x="1454150" y="1252178"/>
                </a:lnTo>
                <a:lnTo>
                  <a:pt x="1454150" y="1253779"/>
                </a:lnTo>
                <a:lnTo>
                  <a:pt x="1453359" y="1255380"/>
                </a:lnTo>
                <a:lnTo>
                  <a:pt x="1452173" y="1256981"/>
                </a:lnTo>
                <a:lnTo>
                  <a:pt x="1450196" y="1258582"/>
                </a:lnTo>
                <a:lnTo>
                  <a:pt x="1447428" y="1260183"/>
                </a:lnTo>
                <a:lnTo>
                  <a:pt x="1441892" y="1262985"/>
                </a:lnTo>
                <a:lnTo>
                  <a:pt x="1435565" y="1264986"/>
                </a:lnTo>
                <a:lnTo>
                  <a:pt x="1432402" y="1265387"/>
                </a:lnTo>
                <a:lnTo>
                  <a:pt x="1429634" y="1265787"/>
                </a:lnTo>
                <a:lnTo>
                  <a:pt x="1427261" y="1265787"/>
                </a:lnTo>
                <a:lnTo>
                  <a:pt x="1425284" y="1265387"/>
                </a:lnTo>
                <a:lnTo>
                  <a:pt x="1423703" y="1264986"/>
                </a:lnTo>
                <a:lnTo>
                  <a:pt x="1422516" y="1264586"/>
                </a:lnTo>
                <a:lnTo>
                  <a:pt x="1420539" y="1264586"/>
                </a:lnTo>
                <a:lnTo>
                  <a:pt x="1419353" y="1264986"/>
                </a:lnTo>
                <a:lnTo>
                  <a:pt x="1418562" y="1265787"/>
                </a:lnTo>
                <a:lnTo>
                  <a:pt x="1417376" y="1266588"/>
                </a:lnTo>
                <a:lnTo>
                  <a:pt x="1416980" y="1267388"/>
                </a:lnTo>
                <a:lnTo>
                  <a:pt x="1416585" y="1268589"/>
                </a:lnTo>
                <a:lnTo>
                  <a:pt x="1416190" y="1269790"/>
                </a:lnTo>
                <a:lnTo>
                  <a:pt x="1416585" y="1270990"/>
                </a:lnTo>
                <a:lnTo>
                  <a:pt x="1416585" y="1272191"/>
                </a:lnTo>
                <a:lnTo>
                  <a:pt x="1417376" y="1273392"/>
                </a:lnTo>
                <a:lnTo>
                  <a:pt x="1418562" y="1274993"/>
                </a:lnTo>
                <a:lnTo>
                  <a:pt x="1419748" y="1276194"/>
                </a:lnTo>
                <a:lnTo>
                  <a:pt x="1422121" y="1277395"/>
                </a:lnTo>
                <a:lnTo>
                  <a:pt x="1424098" y="1278596"/>
                </a:lnTo>
                <a:lnTo>
                  <a:pt x="1428843" y="1280597"/>
                </a:lnTo>
                <a:lnTo>
                  <a:pt x="1430820" y="1282198"/>
                </a:lnTo>
                <a:lnTo>
                  <a:pt x="1432402" y="1283799"/>
                </a:lnTo>
                <a:lnTo>
                  <a:pt x="1433588" y="1285000"/>
                </a:lnTo>
                <a:lnTo>
                  <a:pt x="1435170" y="1287001"/>
                </a:lnTo>
                <a:lnTo>
                  <a:pt x="1436356" y="1289003"/>
                </a:lnTo>
                <a:lnTo>
                  <a:pt x="1436751" y="1291404"/>
                </a:lnTo>
                <a:lnTo>
                  <a:pt x="1437542" y="1293406"/>
                </a:lnTo>
                <a:lnTo>
                  <a:pt x="1437542" y="1296608"/>
                </a:lnTo>
                <a:lnTo>
                  <a:pt x="1437542" y="1299009"/>
                </a:lnTo>
                <a:lnTo>
                  <a:pt x="1437147" y="1302612"/>
                </a:lnTo>
                <a:lnTo>
                  <a:pt x="1436356" y="1305414"/>
                </a:lnTo>
                <a:lnTo>
                  <a:pt x="1435170" y="1309416"/>
                </a:lnTo>
                <a:lnTo>
                  <a:pt x="1431611" y="1317422"/>
                </a:lnTo>
                <a:lnTo>
                  <a:pt x="1430029" y="1320624"/>
                </a:lnTo>
                <a:lnTo>
                  <a:pt x="1428052" y="1323826"/>
                </a:lnTo>
                <a:lnTo>
                  <a:pt x="1425680" y="1326628"/>
                </a:lnTo>
                <a:lnTo>
                  <a:pt x="1423307" y="1328629"/>
                </a:lnTo>
                <a:lnTo>
                  <a:pt x="1420539" y="1331431"/>
                </a:lnTo>
                <a:lnTo>
                  <a:pt x="1417771" y="1333032"/>
                </a:lnTo>
                <a:lnTo>
                  <a:pt x="1414608" y="1334633"/>
                </a:lnTo>
                <a:lnTo>
                  <a:pt x="1411445" y="1336635"/>
                </a:lnTo>
                <a:lnTo>
                  <a:pt x="1404722" y="1338636"/>
                </a:lnTo>
                <a:lnTo>
                  <a:pt x="1397605" y="1340237"/>
                </a:lnTo>
                <a:lnTo>
                  <a:pt x="1390487" y="1341038"/>
                </a:lnTo>
                <a:lnTo>
                  <a:pt x="1383370" y="1341438"/>
                </a:lnTo>
                <a:lnTo>
                  <a:pt x="1376252" y="1341438"/>
                </a:lnTo>
                <a:lnTo>
                  <a:pt x="1369530" y="1341038"/>
                </a:lnTo>
                <a:lnTo>
                  <a:pt x="1358063" y="1339437"/>
                </a:lnTo>
                <a:lnTo>
                  <a:pt x="1350154" y="1338236"/>
                </a:lnTo>
                <a:lnTo>
                  <a:pt x="1347386" y="1337435"/>
                </a:lnTo>
                <a:lnTo>
                  <a:pt x="1347386" y="1337835"/>
                </a:lnTo>
                <a:lnTo>
                  <a:pt x="1346991" y="1337435"/>
                </a:lnTo>
                <a:lnTo>
                  <a:pt x="1346200" y="1337035"/>
                </a:lnTo>
                <a:lnTo>
                  <a:pt x="1346200" y="1334633"/>
                </a:lnTo>
                <a:lnTo>
                  <a:pt x="1346991" y="1331831"/>
                </a:lnTo>
                <a:lnTo>
                  <a:pt x="1347782" y="1326228"/>
                </a:lnTo>
                <a:lnTo>
                  <a:pt x="1349363" y="1318623"/>
                </a:lnTo>
                <a:lnTo>
                  <a:pt x="1351736" y="1307415"/>
                </a:lnTo>
                <a:lnTo>
                  <a:pt x="1355295" y="1296608"/>
                </a:lnTo>
                <a:lnTo>
                  <a:pt x="1357667" y="1287402"/>
                </a:lnTo>
                <a:lnTo>
                  <a:pt x="1361621" y="1275794"/>
                </a:lnTo>
                <a:lnTo>
                  <a:pt x="1363994" y="1270190"/>
                </a:lnTo>
                <a:lnTo>
                  <a:pt x="1364785" y="1268589"/>
                </a:lnTo>
                <a:lnTo>
                  <a:pt x="1366762" y="1265787"/>
                </a:lnTo>
                <a:lnTo>
                  <a:pt x="1369925" y="1262985"/>
                </a:lnTo>
                <a:lnTo>
                  <a:pt x="1373484" y="1260183"/>
                </a:lnTo>
                <a:lnTo>
                  <a:pt x="1378229" y="1258182"/>
                </a:lnTo>
                <a:lnTo>
                  <a:pt x="1383765" y="1256181"/>
                </a:lnTo>
                <a:lnTo>
                  <a:pt x="1389301" y="1253779"/>
                </a:lnTo>
                <a:lnTo>
                  <a:pt x="1395628" y="1252578"/>
                </a:lnTo>
                <a:lnTo>
                  <a:pt x="1401954" y="1250977"/>
                </a:lnTo>
                <a:lnTo>
                  <a:pt x="1415399" y="1248976"/>
                </a:lnTo>
                <a:lnTo>
                  <a:pt x="1428052" y="1248175"/>
                </a:lnTo>
                <a:lnTo>
                  <a:pt x="1433588" y="1247775"/>
                </a:lnTo>
                <a:close/>
                <a:moveTo>
                  <a:pt x="1155700" y="965200"/>
                </a:moveTo>
                <a:lnTo>
                  <a:pt x="1161653" y="965597"/>
                </a:lnTo>
                <a:lnTo>
                  <a:pt x="1167209" y="966787"/>
                </a:lnTo>
                <a:lnTo>
                  <a:pt x="1172766" y="968770"/>
                </a:lnTo>
                <a:lnTo>
                  <a:pt x="1177925" y="971944"/>
                </a:lnTo>
                <a:lnTo>
                  <a:pt x="1182687" y="975514"/>
                </a:lnTo>
                <a:lnTo>
                  <a:pt x="1187450" y="980274"/>
                </a:lnTo>
                <a:lnTo>
                  <a:pt x="1192213" y="985431"/>
                </a:lnTo>
                <a:lnTo>
                  <a:pt x="1196181" y="991381"/>
                </a:lnTo>
                <a:lnTo>
                  <a:pt x="1200150" y="998125"/>
                </a:lnTo>
                <a:lnTo>
                  <a:pt x="1204119" y="1005265"/>
                </a:lnTo>
                <a:lnTo>
                  <a:pt x="1207691" y="1012802"/>
                </a:lnTo>
                <a:lnTo>
                  <a:pt x="1211659" y="1021133"/>
                </a:lnTo>
                <a:lnTo>
                  <a:pt x="1214437" y="1029860"/>
                </a:lnTo>
                <a:lnTo>
                  <a:pt x="1217613" y="1038984"/>
                </a:lnTo>
                <a:lnTo>
                  <a:pt x="1220787" y="1048504"/>
                </a:lnTo>
                <a:lnTo>
                  <a:pt x="1225947" y="1068338"/>
                </a:lnTo>
                <a:lnTo>
                  <a:pt x="1230313" y="1089363"/>
                </a:lnTo>
                <a:lnTo>
                  <a:pt x="1234678" y="1111180"/>
                </a:lnTo>
                <a:lnTo>
                  <a:pt x="1237853" y="1133792"/>
                </a:lnTo>
                <a:lnTo>
                  <a:pt x="1241028" y="1155609"/>
                </a:lnTo>
                <a:lnTo>
                  <a:pt x="1243013" y="1177824"/>
                </a:lnTo>
                <a:lnTo>
                  <a:pt x="1245394" y="1198848"/>
                </a:lnTo>
                <a:lnTo>
                  <a:pt x="1246981" y="1219476"/>
                </a:lnTo>
                <a:lnTo>
                  <a:pt x="1246187" y="1186551"/>
                </a:lnTo>
                <a:lnTo>
                  <a:pt x="1342231" y="1244467"/>
                </a:lnTo>
                <a:lnTo>
                  <a:pt x="1323181" y="1340465"/>
                </a:lnTo>
                <a:lnTo>
                  <a:pt x="1248966" y="1309524"/>
                </a:lnTo>
                <a:lnTo>
                  <a:pt x="1245394" y="1284929"/>
                </a:lnTo>
                <a:lnTo>
                  <a:pt x="1239441" y="1242087"/>
                </a:lnTo>
                <a:lnTo>
                  <a:pt x="1231106" y="1373787"/>
                </a:lnTo>
                <a:lnTo>
                  <a:pt x="1230709" y="1379737"/>
                </a:lnTo>
                <a:lnTo>
                  <a:pt x="1230313" y="1386084"/>
                </a:lnTo>
                <a:lnTo>
                  <a:pt x="1230709" y="1392431"/>
                </a:lnTo>
                <a:lnTo>
                  <a:pt x="1232297" y="1399968"/>
                </a:lnTo>
                <a:lnTo>
                  <a:pt x="1234281" y="1407902"/>
                </a:lnTo>
                <a:lnTo>
                  <a:pt x="1237059" y="1417422"/>
                </a:lnTo>
                <a:lnTo>
                  <a:pt x="1241822" y="1428133"/>
                </a:lnTo>
                <a:lnTo>
                  <a:pt x="1247775" y="1440430"/>
                </a:lnTo>
                <a:lnTo>
                  <a:pt x="1231106" y="1440430"/>
                </a:lnTo>
                <a:lnTo>
                  <a:pt x="1242219" y="1446380"/>
                </a:lnTo>
                <a:lnTo>
                  <a:pt x="1256109" y="1453124"/>
                </a:lnTo>
                <a:lnTo>
                  <a:pt x="1287066" y="1467405"/>
                </a:lnTo>
                <a:lnTo>
                  <a:pt x="1313259" y="1479305"/>
                </a:lnTo>
                <a:lnTo>
                  <a:pt x="1323975" y="1483669"/>
                </a:lnTo>
                <a:lnTo>
                  <a:pt x="1501775" y="1720491"/>
                </a:lnTo>
                <a:lnTo>
                  <a:pt x="1401763" y="1798638"/>
                </a:lnTo>
                <a:lnTo>
                  <a:pt x="1210469" y="1576494"/>
                </a:lnTo>
                <a:lnTo>
                  <a:pt x="1080294" y="1561816"/>
                </a:lnTo>
                <a:lnTo>
                  <a:pt x="1080294" y="1563800"/>
                </a:lnTo>
                <a:lnTo>
                  <a:pt x="1080294" y="1567370"/>
                </a:lnTo>
                <a:lnTo>
                  <a:pt x="1079500" y="1575700"/>
                </a:lnTo>
                <a:lnTo>
                  <a:pt x="1077516" y="1587601"/>
                </a:lnTo>
                <a:lnTo>
                  <a:pt x="1074341" y="1601088"/>
                </a:lnTo>
                <a:lnTo>
                  <a:pt x="1066403" y="1633220"/>
                </a:lnTo>
                <a:lnTo>
                  <a:pt x="1056878" y="1669318"/>
                </a:lnTo>
                <a:lnTo>
                  <a:pt x="1046956" y="1703830"/>
                </a:lnTo>
                <a:lnTo>
                  <a:pt x="1038622" y="1733582"/>
                </a:lnTo>
                <a:lnTo>
                  <a:pt x="1030288" y="1762540"/>
                </a:lnTo>
                <a:lnTo>
                  <a:pt x="802481" y="1785548"/>
                </a:lnTo>
                <a:lnTo>
                  <a:pt x="770731" y="1731201"/>
                </a:lnTo>
                <a:lnTo>
                  <a:pt x="904081" y="1706210"/>
                </a:lnTo>
                <a:lnTo>
                  <a:pt x="903685" y="1489619"/>
                </a:lnTo>
                <a:lnTo>
                  <a:pt x="871935" y="1482479"/>
                </a:lnTo>
                <a:lnTo>
                  <a:pt x="869950" y="1471768"/>
                </a:lnTo>
                <a:lnTo>
                  <a:pt x="867966" y="1461851"/>
                </a:lnTo>
                <a:lnTo>
                  <a:pt x="866378" y="1453124"/>
                </a:lnTo>
                <a:lnTo>
                  <a:pt x="864791" y="1445190"/>
                </a:lnTo>
                <a:lnTo>
                  <a:pt x="863600" y="1428926"/>
                </a:lnTo>
                <a:lnTo>
                  <a:pt x="862806" y="1413455"/>
                </a:lnTo>
                <a:lnTo>
                  <a:pt x="862013" y="1373787"/>
                </a:lnTo>
                <a:lnTo>
                  <a:pt x="860822" y="1346812"/>
                </a:lnTo>
                <a:lnTo>
                  <a:pt x="858044" y="1312697"/>
                </a:lnTo>
                <a:lnTo>
                  <a:pt x="854472" y="1175444"/>
                </a:lnTo>
                <a:lnTo>
                  <a:pt x="843756" y="1181791"/>
                </a:lnTo>
                <a:lnTo>
                  <a:pt x="818753" y="1197658"/>
                </a:lnTo>
                <a:lnTo>
                  <a:pt x="802878" y="1208369"/>
                </a:lnTo>
                <a:lnTo>
                  <a:pt x="786606" y="1219476"/>
                </a:lnTo>
                <a:lnTo>
                  <a:pt x="770731" y="1230980"/>
                </a:lnTo>
                <a:lnTo>
                  <a:pt x="756841" y="1242087"/>
                </a:lnTo>
                <a:lnTo>
                  <a:pt x="754460" y="1250021"/>
                </a:lnTo>
                <a:lnTo>
                  <a:pt x="752872" y="1258351"/>
                </a:lnTo>
                <a:lnTo>
                  <a:pt x="752078" y="1266681"/>
                </a:lnTo>
                <a:lnTo>
                  <a:pt x="751285" y="1275805"/>
                </a:lnTo>
                <a:lnTo>
                  <a:pt x="751285" y="1284532"/>
                </a:lnTo>
                <a:lnTo>
                  <a:pt x="751681" y="1292863"/>
                </a:lnTo>
                <a:lnTo>
                  <a:pt x="752078" y="1301590"/>
                </a:lnTo>
                <a:lnTo>
                  <a:pt x="752872" y="1310317"/>
                </a:lnTo>
                <a:lnTo>
                  <a:pt x="754856" y="1325788"/>
                </a:lnTo>
                <a:lnTo>
                  <a:pt x="756444" y="1339275"/>
                </a:lnTo>
                <a:lnTo>
                  <a:pt x="758031" y="1350382"/>
                </a:lnTo>
                <a:lnTo>
                  <a:pt x="758031" y="1354349"/>
                </a:lnTo>
                <a:lnTo>
                  <a:pt x="756841" y="1357523"/>
                </a:lnTo>
                <a:lnTo>
                  <a:pt x="727869" y="1355539"/>
                </a:lnTo>
                <a:lnTo>
                  <a:pt x="715566" y="1354746"/>
                </a:lnTo>
                <a:lnTo>
                  <a:pt x="709613" y="1354746"/>
                </a:lnTo>
                <a:lnTo>
                  <a:pt x="704453" y="1355143"/>
                </a:lnTo>
                <a:lnTo>
                  <a:pt x="698897" y="1355539"/>
                </a:lnTo>
                <a:lnTo>
                  <a:pt x="693341" y="1356729"/>
                </a:lnTo>
                <a:lnTo>
                  <a:pt x="687785" y="1357919"/>
                </a:lnTo>
                <a:lnTo>
                  <a:pt x="682228" y="1359903"/>
                </a:lnTo>
                <a:lnTo>
                  <a:pt x="677069" y="1361886"/>
                </a:lnTo>
                <a:lnTo>
                  <a:pt x="671116" y="1364663"/>
                </a:lnTo>
                <a:lnTo>
                  <a:pt x="664766" y="1367836"/>
                </a:lnTo>
                <a:lnTo>
                  <a:pt x="658416" y="1372200"/>
                </a:lnTo>
                <a:lnTo>
                  <a:pt x="657225" y="1367043"/>
                </a:lnTo>
                <a:lnTo>
                  <a:pt x="655241" y="1361093"/>
                </a:lnTo>
                <a:lnTo>
                  <a:pt x="654050" y="1355143"/>
                </a:lnTo>
                <a:lnTo>
                  <a:pt x="653256" y="1348399"/>
                </a:lnTo>
                <a:lnTo>
                  <a:pt x="651669" y="1333325"/>
                </a:lnTo>
                <a:lnTo>
                  <a:pt x="650875" y="1316267"/>
                </a:lnTo>
                <a:lnTo>
                  <a:pt x="650875" y="1296830"/>
                </a:lnTo>
                <a:lnTo>
                  <a:pt x="651272" y="1274615"/>
                </a:lnTo>
                <a:lnTo>
                  <a:pt x="652066" y="1251211"/>
                </a:lnTo>
                <a:lnTo>
                  <a:pt x="653653" y="1225029"/>
                </a:lnTo>
                <a:lnTo>
                  <a:pt x="660797" y="1208369"/>
                </a:lnTo>
                <a:lnTo>
                  <a:pt x="667147" y="1194881"/>
                </a:lnTo>
                <a:lnTo>
                  <a:pt x="670322" y="1188931"/>
                </a:lnTo>
                <a:lnTo>
                  <a:pt x="673497" y="1183774"/>
                </a:lnTo>
                <a:lnTo>
                  <a:pt x="680244" y="1174254"/>
                </a:lnTo>
                <a:lnTo>
                  <a:pt x="687388" y="1164733"/>
                </a:lnTo>
                <a:lnTo>
                  <a:pt x="696119" y="1155213"/>
                </a:lnTo>
                <a:lnTo>
                  <a:pt x="706438" y="1143312"/>
                </a:lnTo>
                <a:lnTo>
                  <a:pt x="718741" y="1129031"/>
                </a:lnTo>
                <a:lnTo>
                  <a:pt x="738585" y="1108007"/>
                </a:lnTo>
                <a:lnTo>
                  <a:pt x="756047" y="1088966"/>
                </a:lnTo>
                <a:lnTo>
                  <a:pt x="785416" y="1057231"/>
                </a:lnTo>
                <a:lnTo>
                  <a:pt x="797719" y="1043744"/>
                </a:lnTo>
                <a:lnTo>
                  <a:pt x="809228" y="1032240"/>
                </a:lnTo>
                <a:lnTo>
                  <a:pt x="820738" y="1021926"/>
                </a:lnTo>
                <a:lnTo>
                  <a:pt x="831056" y="1012802"/>
                </a:lnTo>
                <a:lnTo>
                  <a:pt x="836613" y="1008439"/>
                </a:lnTo>
                <a:lnTo>
                  <a:pt x="842169" y="1004869"/>
                </a:lnTo>
                <a:lnTo>
                  <a:pt x="848122" y="1000902"/>
                </a:lnTo>
                <a:lnTo>
                  <a:pt x="854075" y="997331"/>
                </a:lnTo>
                <a:lnTo>
                  <a:pt x="860028" y="994555"/>
                </a:lnTo>
                <a:lnTo>
                  <a:pt x="866378" y="991381"/>
                </a:lnTo>
                <a:lnTo>
                  <a:pt x="873125" y="988208"/>
                </a:lnTo>
                <a:lnTo>
                  <a:pt x="880269" y="985828"/>
                </a:lnTo>
                <a:lnTo>
                  <a:pt x="895350" y="980274"/>
                </a:lnTo>
                <a:lnTo>
                  <a:pt x="912416" y="975117"/>
                </a:lnTo>
                <a:lnTo>
                  <a:pt x="932260" y="970753"/>
                </a:lnTo>
                <a:lnTo>
                  <a:pt x="954881" y="965597"/>
                </a:lnTo>
                <a:lnTo>
                  <a:pt x="963613" y="965993"/>
                </a:lnTo>
                <a:lnTo>
                  <a:pt x="979488" y="966787"/>
                </a:lnTo>
                <a:lnTo>
                  <a:pt x="1004491" y="968373"/>
                </a:lnTo>
                <a:lnTo>
                  <a:pt x="1089819" y="1240103"/>
                </a:lnTo>
                <a:lnTo>
                  <a:pt x="1081484" y="1159179"/>
                </a:lnTo>
                <a:lnTo>
                  <a:pt x="1077516" y="1013199"/>
                </a:lnTo>
                <a:lnTo>
                  <a:pt x="1071959" y="999315"/>
                </a:lnTo>
                <a:lnTo>
                  <a:pt x="1083072" y="980671"/>
                </a:lnTo>
                <a:lnTo>
                  <a:pt x="1107281" y="980671"/>
                </a:lnTo>
                <a:lnTo>
                  <a:pt x="1117600" y="999315"/>
                </a:lnTo>
                <a:lnTo>
                  <a:pt x="1112837" y="1015579"/>
                </a:lnTo>
                <a:lnTo>
                  <a:pt x="1142206" y="1228203"/>
                </a:lnTo>
                <a:lnTo>
                  <a:pt x="1137841" y="971944"/>
                </a:lnTo>
                <a:lnTo>
                  <a:pt x="1146572" y="967580"/>
                </a:lnTo>
                <a:lnTo>
                  <a:pt x="1148953" y="966390"/>
                </a:lnTo>
                <a:lnTo>
                  <a:pt x="1149350" y="965597"/>
                </a:lnTo>
                <a:lnTo>
                  <a:pt x="1155700" y="965200"/>
                </a:lnTo>
                <a:close/>
                <a:moveTo>
                  <a:pt x="931148" y="736601"/>
                </a:moveTo>
                <a:lnTo>
                  <a:pt x="929554" y="751285"/>
                </a:lnTo>
                <a:lnTo>
                  <a:pt x="928757" y="762794"/>
                </a:lnTo>
                <a:lnTo>
                  <a:pt x="929155" y="762794"/>
                </a:lnTo>
                <a:lnTo>
                  <a:pt x="929554" y="751285"/>
                </a:lnTo>
                <a:lnTo>
                  <a:pt x="930351" y="746126"/>
                </a:lnTo>
                <a:lnTo>
                  <a:pt x="931148" y="741363"/>
                </a:lnTo>
                <a:lnTo>
                  <a:pt x="931148" y="736601"/>
                </a:lnTo>
                <a:close/>
                <a:moveTo>
                  <a:pt x="949086" y="679054"/>
                </a:moveTo>
                <a:lnTo>
                  <a:pt x="948289" y="679847"/>
                </a:lnTo>
                <a:lnTo>
                  <a:pt x="945499" y="681435"/>
                </a:lnTo>
                <a:lnTo>
                  <a:pt x="943904" y="683419"/>
                </a:lnTo>
                <a:lnTo>
                  <a:pt x="941911" y="686991"/>
                </a:lnTo>
                <a:lnTo>
                  <a:pt x="945897" y="682625"/>
                </a:lnTo>
                <a:lnTo>
                  <a:pt x="948289" y="681038"/>
                </a:lnTo>
                <a:lnTo>
                  <a:pt x="950282" y="679054"/>
                </a:lnTo>
                <a:lnTo>
                  <a:pt x="949086" y="679054"/>
                </a:lnTo>
                <a:close/>
                <a:moveTo>
                  <a:pt x="1038375" y="620713"/>
                </a:moveTo>
                <a:lnTo>
                  <a:pt x="1049138" y="620713"/>
                </a:lnTo>
                <a:lnTo>
                  <a:pt x="1059502" y="621110"/>
                </a:lnTo>
                <a:lnTo>
                  <a:pt x="1069866" y="622300"/>
                </a:lnTo>
                <a:lnTo>
                  <a:pt x="1079432" y="623491"/>
                </a:lnTo>
                <a:lnTo>
                  <a:pt x="1088999" y="625872"/>
                </a:lnTo>
                <a:lnTo>
                  <a:pt x="1098167" y="627857"/>
                </a:lnTo>
                <a:lnTo>
                  <a:pt x="1106937" y="630238"/>
                </a:lnTo>
                <a:lnTo>
                  <a:pt x="1115307" y="633413"/>
                </a:lnTo>
                <a:lnTo>
                  <a:pt x="1123678" y="636191"/>
                </a:lnTo>
                <a:lnTo>
                  <a:pt x="1130853" y="639763"/>
                </a:lnTo>
                <a:lnTo>
                  <a:pt x="1138028" y="642938"/>
                </a:lnTo>
                <a:lnTo>
                  <a:pt x="1144805" y="646510"/>
                </a:lnTo>
                <a:lnTo>
                  <a:pt x="1156365" y="652860"/>
                </a:lnTo>
                <a:lnTo>
                  <a:pt x="1166729" y="659607"/>
                </a:lnTo>
                <a:lnTo>
                  <a:pt x="1174701" y="664766"/>
                </a:lnTo>
                <a:lnTo>
                  <a:pt x="1180680" y="669529"/>
                </a:lnTo>
                <a:lnTo>
                  <a:pt x="1185862" y="673497"/>
                </a:lnTo>
                <a:lnTo>
                  <a:pt x="1185862" y="676275"/>
                </a:lnTo>
                <a:lnTo>
                  <a:pt x="1185862" y="684213"/>
                </a:lnTo>
                <a:lnTo>
                  <a:pt x="1185065" y="688975"/>
                </a:lnTo>
                <a:lnTo>
                  <a:pt x="1183869" y="694532"/>
                </a:lnTo>
                <a:lnTo>
                  <a:pt x="1182274" y="700088"/>
                </a:lnTo>
                <a:lnTo>
                  <a:pt x="1180281" y="704850"/>
                </a:lnTo>
                <a:lnTo>
                  <a:pt x="1179086" y="707629"/>
                </a:lnTo>
                <a:lnTo>
                  <a:pt x="1177093" y="710010"/>
                </a:lnTo>
                <a:lnTo>
                  <a:pt x="1175498" y="711994"/>
                </a:lnTo>
                <a:lnTo>
                  <a:pt x="1173505" y="713979"/>
                </a:lnTo>
                <a:lnTo>
                  <a:pt x="1170715" y="715963"/>
                </a:lnTo>
                <a:lnTo>
                  <a:pt x="1168323" y="717154"/>
                </a:lnTo>
                <a:lnTo>
                  <a:pt x="1165533" y="718344"/>
                </a:lnTo>
                <a:lnTo>
                  <a:pt x="1161945" y="719138"/>
                </a:lnTo>
                <a:lnTo>
                  <a:pt x="1158756" y="719535"/>
                </a:lnTo>
                <a:lnTo>
                  <a:pt x="1154770" y="719535"/>
                </a:lnTo>
                <a:lnTo>
                  <a:pt x="1150784" y="719138"/>
                </a:lnTo>
                <a:lnTo>
                  <a:pt x="1146001" y="718344"/>
                </a:lnTo>
                <a:lnTo>
                  <a:pt x="1140819" y="717154"/>
                </a:lnTo>
                <a:lnTo>
                  <a:pt x="1135238" y="715566"/>
                </a:lnTo>
                <a:lnTo>
                  <a:pt x="1129259" y="712788"/>
                </a:lnTo>
                <a:lnTo>
                  <a:pt x="1123678" y="710010"/>
                </a:lnTo>
                <a:lnTo>
                  <a:pt x="1120091" y="708819"/>
                </a:lnTo>
                <a:lnTo>
                  <a:pt x="1114112" y="707629"/>
                </a:lnTo>
                <a:lnTo>
                  <a:pt x="1098964" y="704850"/>
                </a:lnTo>
                <a:lnTo>
                  <a:pt x="1083418" y="702072"/>
                </a:lnTo>
                <a:lnTo>
                  <a:pt x="1077439" y="700882"/>
                </a:lnTo>
                <a:lnTo>
                  <a:pt x="1073852" y="700088"/>
                </a:lnTo>
                <a:lnTo>
                  <a:pt x="1104545" y="714772"/>
                </a:lnTo>
                <a:lnTo>
                  <a:pt x="1118895" y="721122"/>
                </a:lnTo>
                <a:lnTo>
                  <a:pt x="1125671" y="723504"/>
                </a:lnTo>
                <a:lnTo>
                  <a:pt x="1132448" y="725885"/>
                </a:lnTo>
                <a:lnTo>
                  <a:pt x="1138826" y="728266"/>
                </a:lnTo>
                <a:lnTo>
                  <a:pt x="1144805" y="729457"/>
                </a:lnTo>
                <a:lnTo>
                  <a:pt x="1150784" y="730647"/>
                </a:lnTo>
                <a:lnTo>
                  <a:pt x="1155966" y="731044"/>
                </a:lnTo>
                <a:lnTo>
                  <a:pt x="1161148" y="730647"/>
                </a:lnTo>
                <a:lnTo>
                  <a:pt x="1165931" y="729457"/>
                </a:lnTo>
                <a:lnTo>
                  <a:pt x="1170316" y="727869"/>
                </a:lnTo>
                <a:lnTo>
                  <a:pt x="1174302" y="725091"/>
                </a:lnTo>
                <a:lnTo>
                  <a:pt x="1175498" y="735410"/>
                </a:lnTo>
                <a:lnTo>
                  <a:pt x="1175897" y="744935"/>
                </a:lnTo>
                <a:lnTo>
                  <a:pt x="1175498" y="753666"/>
                </a:lnTo>
                <a:lnTo>
                  <a:pt x="1175099" y="762397"/>
                </a:lnTo>
                <a:lnTo>
                  <a:pt x="1176694" y="761207"/>
                </a:lnTo>
                <a:lnTo>
                  <a:pt x="1177491" y="760413"/>
                </a:lnTo>
                <a:lnTo>
                  <a:pt x="1178687" y="760016"/>
                </a:lnTo>
                <a:lnTo>
                  <a:pt x="1179086" y="760413"/>
                </a:lnTo>
                <a:lnTo>
                  <a:pt x="1179484" y="761207"/>
                </a:lnTo>
                <a:lnTo>
                  <a:pt x="1179883" y="763985"/>
                </a:lnTo>
                <a:lnTo>
                  <a:pt x="1180281" y="767954"/>
                </a:lnTo>
                <a:lnTo>
                  <a:pt x="1180281" y="773113"/>
                </a:lnTo>
                <a:lnTo>
                  <a:pt x="1179086" y="785813"/>
                </a:lnTo>
                <a:lnTo>
                  <a:pt x="1177491" y="800498"/>
                </a:lnTo>
                <a:lnTo>
                  <a:pt x="1175498" y="814388"/>
                </a:lnTo>
                <a:lnTo>
                  <a:pt x="1173505" y="826294"/>
                </a:lnTo>
                <a:lnTo>
                  <a:pt x="1171911" y="833438"/>
                </a:lnTo>
                <a:lnTo>
                  <a:pt x="1170715" y="834629"/>
                </a:lnTo>
                <a:lnTo>
                  <a:pt x="1170316" y="834232"/>
                </a:lnTo>
                <a:lnTo>
                  <a:pt x="1169519" y="842169"/>
                </a:lnTo>
                <a:lnTo>
                  <a:pt x="1168323" y="849710"/>
                </a:lnTo>
                <a:lnTo>
                  <a:pt x="1166729" y="856854"/>
                </a:lnTo>
                <a:lnTo>
                  <a:pt x="1165134" y="863998"/>
                </a:lnTo>
                <a:lnTo>
                  <a:pt x="1162742" y="870744"/>
                </a:lnTo>
                <a:lnTo>
                  <a:pt x="1160351" y="877491"/>
                </a:lnTo>
                <a:lnTo>
                  <a:pt x="1157959" y="883841"/>
                </a:lnTo>
                <a:lnTo>
                  <a:pt x="1154770" y="890191"/>
                </a:lnTo>
                <a:lnTo>
                  <a:pt x="1151980" y="896541"/>
                </a:lnTo>
                <a:lnTo>
                  <a:pt x="1148791" y="902098"/>
                </a:lnTo>
                <a:lnTo>
                  <a:pt x="1145602" y="907654"/>
                </a:lnTo>
                <a:lnTo>
                  <a:pt x="1141616" y="913210"/>
                </a:lnTo>
                <a:lnTo>
                  <a:pt x="1138028" y="918370"/>
                </a:lnTo>
                <a:lnTo>
                  <a:pt x="1134042" y="923529"/>
                </a:lnTo>
                <a:lnTo>
                  <a:pt x="1126070" y="932260"/>
                </a:lnTo>
                <a:lnTo>
                  <a:pt x="1117699" y="940595"/>
                </a:lnTo>
                <a:lnTo>
                  <a:pt x="1108531" y="947738"/>
                </a:lnTo>
                <a:lnTo>
                  <a:pt x="1099762" y="954088"/>
                </a:lnTo>
                <a:lnTo>
                  <a:pt x="1090593" y="959248"/>
                </a:lnTo>
                <a:lnTo>
                  <a:pt x="1081027" y="963216"/>
                </a:lnTo>
                <a:lnTo>
                  <a:pt x="1077041" y="964804"/>
                </a:lnTo>
                <a:lnTo>
                  <a:pt x="1072257" y="966391"/>
                </a:lnTo>
                <a:lnTo>
                  <a:pt x="1067474" y="967185"/>
                </a:lnTo>
                <a:lnTo>
                  <a:pt x="1063488" y="967979"/>
                </a:lnTo>
                <a:lnTo>
                  <a:pt x="1059103" y="968376"/>
                </a:lnTo>
                <a:lnTo>
                  <a:pt x="1054719" y="968376"/>
                </a:lnTo>
                <a:lnTo>
                  <a:pt x="1051530" y="968376"/>
                </a:lnTo>
                <a:lnTo>
                  <a:pt x="1047543" y="967979"/>
                </a:lnTo>
                <a:lnTo>
                  <a:pt x="1043956" y="967185"/>
                </a:lnTo>
                <a:lnTo>
                  <a:pt x="1039970" y="965995"/>
                </a:lnTo>
                <a:lnTo>
                  <a:pt x="1031998" y="962820"/>
                </a:lnTo>
                <a:lnTo>
                  <a:pt x="1023627" y="958851"/>
                </a:lnTo>
                <a:lnTo>
                  <a:pt x="1014857" y="953295"/>
                </a:lnTo>
                <a:lnTo>
                  <a:pt x="1006088" y="947341"/>
                </a:lnTo>
                <a:lnTo>
                  <a:pt x="997318" y="939801"/>
                </a:lnTo>
                <a:lnTo>
                  <a:pt x="988549" y="931863"/>
                </a:lnTo>
                <a:lnTo>
                  <a:pt x="979779" y="922338"/>
                </a:lnTo>
                <a:lnTo>
                  <a:pt x="971807" y="912813"/>
                </a:lnTo>
                <a:lnTo>
                  <a:pt x="963835" y="902098"/>
                </a:lnTo>
                <a:lnTo>
                  <a:pt x="956660" y="890985"/>
                </a:lnTo>
                <a:lnTo>
                  <a:pt x="949883" y="878682"/>
                </a:lnTo>
                <a:lnTo>
                  <a:pt x="943904" y="865982"/>
                </a:lnTo>
                <a:lnTo>
                  <a:pt x="941512" y="859632"/>
                </a:lnTo>
                <a:lnTo>
                  <a:pt x="938722" y="852885"/>
                </a:lnTo>
                <a:lnTo>
                  <a:pt x="936729" y="846138"/>
                </a:lnTo>
                <a:lnTo>
                  <a:pt x="934736" y="839391"/>
                </a:lnTo>
                <a:lnTo>
                  <a:pt x="933540" y="843757"/>
                </a:lnTo>
                <a:lnTo>
                  <a:pt x="931547" y="847329"/>
                </a:lnTo>
                <a:lnTo>
                  <a:pt x="929554" y="849710"/>
                </a:lnTo>
                <a:lnTo>
                  <a:pt x="928757" y="850107"/>
                </a:lnTo>
                <a:lnTo>
                  <a:pt x="927960" y="850504"/>
                </a:lnTo>
                <a:lnTo>
                  <a:pt x="926764" y="850107"/>
                </a:lnTo>
                <a:lnTo>
                  <a:pt x="925568" y="849710"/>
                </a:lnTo>
                <a:lnTo>
                  <a:pt x="924372" y="848123"/>
                </a:lnTo>
                <a:lnTo>
                  <a:pt x="923575" y="846535"/>
                </a:lnTo>
                <a:lnTo>
                  <a:pt x="921582" y="842963"/>
                </a:lnTo>
                <a:lnTo>
                  <a:pt x="920386" y="837407"/>
                </a:lnTo>
                <a:lnTo>
                  <a:pt x="918791" y="831057"/>
                </a:lnTo>
                <a:lnTo>
                  <a:pt x="917596" y="823516"/>
                </a:lnTo>
                <a:lnTo>
                  <a:pt x="917197" y="815182"/>
                </a:lnTo>
                <a:lnTo>
                  <a:pt x="916798" y="806054"/>
                </a:lnTo>
                <a:lnTo>
                  <a:pt x="917197" y="798116"/>
                </a:lnTo>
                <a:lnTo>
                  <a:pt x="917596" y="790576"/>
                </a:lnTo>
                <a:lnTo>
                  <a:pt x="918393" y="783829"/>
                </a:lnTo>
                <a:lnTo>
                  <a:pt x="919987" y="777479"/>
                </a:lnTo>
                <a:lnTo>
                  <a:pt x="921183" y="772319"/>
                </a:lnTo>
                <a:lnTo>
                  <a:pt x="922379" y="767954"/>
                </a:lnTo>
                <a:lnTo>
                  <a:pt x="924372" y="764779"/>
                </a:lnTo>
                <a:lnTo>
                  <a:pt x="925169" y="763588"/>
                </a:lnTo>
                <a:lnTo>
                  <a:pt x="926365" y="763191"/>
                </a:lnTo>
                <a:lnTo>
                  <a:pt x="923176" y="759619"/>
                </a:lnTo>
                <a:lnTo>
                  <a:pt x="920785" y="756444"/>
                </a:lnTo>
                <a:lnTo>
                  <a:pt x="918393" y="752476"/>
                </a:lnTo>
                <a:lnTo>
                  <a:pt x="916798" y="748507"/>
                </a:lnTo>
                <a:lnTo>
                  <a:pt x="915204" y="744538"/>
                </a:lnTo>
                <a:lnTo>
                  <a:pt x="914407" y="739776"/>
                </a:lnTo>
                <a:lnTo>
                  <a:pt x="913609" y="735807"/>
                </a:lnTo>
                <a:lnTo>
                  <a:pt x="913211" y="731044"/>
                </a:lnTo>
                <a:lnTo>
                  <a:pt x="912812" y="727076"/>
                </a:lnTo>
                <a:lnTo>
                  <a:pt x="912812" y="721916"/>
                </a:lnTo>
                <a:lnTo>
                  <a:pt x="913609" y="712391"/>
                </a:lnTo>
                <a:lnTo>
                  <a:pt x="915204" y="703263"/>
                </a:lnTo>
                <a:lnTo>
                  <a:pt x="917197" y="694135"/>
                </a:lnTo>
                <a:lnTo>
                  <a:pt x="920386" y="685007"/>
                </a:lnTo>
                <a:lnTo>
                  <a:pt x="923575" y="676672"/>
                </a:lnTo>
                <a:lnTo>
                  <a:pt x="927162" y="668735"/>
                </a:lnTo>
                <a:lnTo>
                  <a:pt x="930750" y="661988"/>
                </a:lnTo>
                <a:lnTo>
                  <a:pt x="934337" y="656035"/>
                </a:lnTo>
                <a:lnTo>
                  <a:pt x="937526" y="651272"/>
                </a:lnTo>
                <a:lnTo>
                  <a:pt x="940715" y="647700"/>
                </a:lnTo>
                <a:lnTo>
                  <a:pt x="943107" y="646113"/>
                </a:lnTo>
                <a:lnTo>
                  <a:pt x="955862" y="639763"/>
                </a:lnTo>
                <a:lnTo>
                  <a:pt x="968219" y="634604"/>
                </a:lnTo>
                <a:lnTo>
                  <a:pt x="980178" y="630238"/>
                </a:lnTo>
                <a:lnTo>
                  <a:pt x="992535" y="627063"/>
                </a:lnTo>
                <a:lnTo>
                  <a:pt x="1004493" y="624285"/>
                </a:lnTo>
                <a:lnTo>
                  <a:pt x="1016053" y="622300"/>
                </a:lnTo>
                <a:lnTo>
                  <a:pt x="1027214" y="621110"/>
                </a:lnTo>
                <a:lnTo>
                  <a:pt x="1038375" y="620713"/>
                </a:lnTo>
                <a:close/>
                <a:moveTo>
                  <a:pt x="1043186" y="515586"/>
                </a:moveTo>
                <a:lnTo>
                  <a:pt x="1022934" y="515983"/>
                </a:lnTo>
                <a:lnTo>
                  <a:pt x="1002682" y="516777"/>
                </a:lnTo>
                <a:lnTo>
                  <a:pt x="982827" y="518364"/>
                </a:lnTo>
                <a:lnTo>
                  <a:pt x="962972" y="519952"/>
                </a:lnTo>
                <a:lnTo>
                  <a:pt x="943514" y="521937"/>
                </a:lnTo>
                <a:lnTo>
                  <a:pt x="924056" y="525113"/>
                </a:lnTo>
                <a:lnTo>
                  <a:pt x="904598" y="527891"/>
                </a:lnTo>
                <a:lnTo>
                  <a:pt x="885140" y="531861"/>
                </a:lnTo>
                <a:lnTo>
                  <a:pt x="866476" y="535830"/>
                </a:lnTo>
                <a:lnTo>
                  <a:pt x="847812" y="540594"/>
                </a:lnTo>
                <a:lnTo>
                  <a:pt x="829148" y="545754"/>
                </a:lnTo>
                <a:lnTo>
                  <a:pt x="810485" y="550914"/>
                </a:lnTo>
                <a:lnTo>
                  <a:pt x="792218" y="556869"/>
                </a:lnTo>
                <a:lnTo>
                  <a:pt x="774348" y="563220"/>
                </a:lnTo>
                <a:lnTo>
                  <a:pt x="756082" y="569968"/>
                </a:lnTo>
                <a:lnTo>
                  <a:pt x="738609" y="577113"/>
                </a:lnTo>
                <a:lnTo>
                  <a:pt x="721137" y="585449"/>
                </a:lnTo>
                <a:lnTo>
                  <a:pt x="704061" y="593388"/>
                </a:lnTo>
                <a:lnTo>
                  <a:pt x="686986" y="601724"/>
                </a:lnTo>
                <a:lnTo>
                  <a:pt x="670308" y="610457"/>
                </a:lnTo>
                <a:lnTo>
                  <a:pt x="653630" y="619587"/>
                </a:lnTo>
                <a:lnTo>
                  <a:pt x="637745" y="629114"/>
                </a:lnTo>
                <a:lnTo>
                  <a:pt x="621861" y="639037"/>
                </a:lnTo>
                <a:lnTo>
                  <a:pt x="605977" y="649755"/>
                </a:lnTo>
                <a:lnTo>
                  <a:pt x="590490" y="660473"/>
                </a:lnTo>
                <a:lnTo>
                  <a:pt x="575400" y="671190"/>
                </a:lnTo>
                <a:lnTo>
                  <a:pt x="559913" y="682702"/>
                </a:lnTo>
                <a:lnTo>
                  <a:pt x="545617" y="694610"/>
                </a:lnTo>
                <a:lnTo>
                  <a:pt x="531322" y="706519"/>
                </a:lnTo>
                <a:lnTo>
                  <a:pt x="517026" y="719221"/>
                </a:lnTo>
                <a:lnTo>
                  <a:pt x="503525" y="731924"/>
                </a:lnTo>
                <a:lnTo>
                  <a:pt x="490023" y="745023"/>
                </a:lnTo>
                <a:lnTo>
                  <a:pt x="476919" y="758520"/>
                </a:lnTo>
                <a:lnTo>
                  <a:pt x="464212" y="772413"/>
                </a:lnTo>
                <a:lnTo>
                  <a:pt x="451504" y="786306"/>
                </a:lnTo>
                <a:lnTo>
                  <a:pt x="439591" y="800596"/>
                </a:lnTo>
                <a:lnTo>
                  <a:pt x="427678" y="815680"/>
                </a:lnTo>
                <a:lnTo>
                  <a:pt x="416162" y="830368"/>
                </a:lnTo>
                <a:lnTo>
                  <a:pt x="405441" y="845452"/>
                </a:lnTo>
                <a:lnTo>
                  <a:pt x="394322" y="860933"/>
                </a:lnTo>
                <a:lnTo>
                  <a:pt x="383997" y="876811"/>
                </a:lnTo>
                <a:lnTo>
                  <a:pt x="374070" y="892689"/>
                </a:lnTo>
                <a:lnTo>
                  <a:pt x="364539" y="908964"/>
                </a:lnTo>
                <a:lnTo>
                  <a:pt x="355009" y="925636"/>
                </a:lnTo>
                <a:lnTo>
                  <a:pt x="346272" y="941911"/>
                </a:lnTo>
                <a:lnTo>
                  <a:pt x="337933" y="959377"/>
                </a:lnTo>
                <a:lnTo>
                  <a:pt x="329594" y="976048"/>
                </a:lnTo>
                <a:lnTo>
                  <a:pt x="322049" y="993911"/>
                </a:lnTo>
                <a:lnTo>
                  <a:pt x="314901" y="1011377"/>
                </a:lnTo>
                <a:lnTo>
                  <a:pt x="308151" y="1029240"/>
                </a:lnTo>
                <a:lnTo>
                  <a:pt x="301797" y="1047500"/>
                </a:lnTo>
                <a:lnTo>
                  <a:pt x="295840" y="1065362"/>
                </a:lnTo>
                <a:lnTo>
                  <a:pt x="290678" y="1084019"/>
                </a:lnTo>
                <a:lnTo>
                  <a:pt x="285516" y="1102676"/>
                </a:lnTo>
                <a:lnTo>
                  <a:pt x="280751" y="1121729"/>
                </a:lnTo>
                <a:lnTo>
                  <a:pt x="276780" y="1140783"/>
                </a:lnTo>
                <a:lnTo>
                  <a:pt x="272809" y="1159440"/>
                </a:lnTo>
                <a:lnTo>
                  <a:pt x="270029" y="1178890"/>
                </a:lnTo>
                <a:lnTo>
                  <a:pt x="266852" y="1198341"/>
                </a:lnTo>
                <a:lnTo>
                  <a:pt x="264867" y="1218188"/>
                </a:lnTo>
                <a:lnTo>
                  <a:pt x="263278" y="1237639"/>
                </a:lnTo>
                <a:lnTo>
                  <a:pt x="261690" y="1257883"/>
                </a:lnTo>
                <a:lnTo>
                  <a:pt x="260896" y="1277731"/>
                </a:lnTo>
                <a:lnTo>
                  <a:pt x="260498" y="1297975"/>
                </a:lnTo>
                <a:lnTo>
                  <a:pt x="260896" y="1318220"/>
                </a:lnTo>
                <a:lnTo>
                  <a:pt x="261690" y="1338067"/>
                </a:lnTo>
                <a:lnTo>
                  <a:pt x="263278" y="1357915"/>
                </a:lnTo>
                <a:lnTo>
                  <a:pt x="264867" y="1377763"/>
                </a:lnTo>
                <a:lnTo>
                  <a:pt x="266852" y="1397213"/>
                </a:lnTo>
                <a:lnTo>
                  <a:pt x="270029" y="1416664"/>
                </a:lnTo>
                <a:lnTo>
                  <a:pt x="272809" y="1436114"/>
                </a:lnTo>
                <a:lnTo>
                  <a:pt x="276780" y="1455168"/>
                </a:lnTo>
                <a:lnTo>
                  <a:pt x="280751" y="1474222"/>
                </a:lnTo>
                <a:lnTo>
                  <a:pt x="285516" y="1493275"/>
                </a:lnTo>
                <a:lnTo>
                  <a:pt x="290678" y="1511535"/>
                </a:lnTo>
                <a:lnTo>
                  <a:pt x="295840" y="1530192"/>
                </a:lnTo>
                <a:lnTo>
                  <a:pt x="301797" y="1548452"/>
                </a:lnTo>
                <a:lnTo>
                  <a:pt x="308151" y="1566314"/>
                </a:lnTo>
                <a:lnTo>
                  <a:pt x="314901" y="1584177"/>
                </a:lnTo>
                <a:lnTo>
                  <a:pt x="322049" y="1602040"/>
                </a:lnTo>
                <a:lnTo>
                  <a:pt x="329594" y="1619109"/>
                </a:lnTo>
                <a:lnTo>
                  <a:pt x="337933" y="1636575"/>
                </a:lnTo>
                <a:lnTo>
                  <a:pt x="346272" y="1653247"/>
                </a:lnTo>
                <a:lnTo>
                  <a:pt x="355009" y="1670316"/>
                </a:lnTo>
                <a:lnTo>
                  <a:pt x="364539" y="1686591"/>
                </a:lnTo>
                <a:lnTo>
                  <a:pt x="374070" y="1703262"/>
                </a:lnTo>
                <a:lnTo>
                  <a:pt x="383997" y="1719140"/>
                </a:lnTo>
                <a:lnTo>
                  <a:pt x="394322" y="1734622"/>
                </a:lnTo>
                <a:lnTo>
                  <a:pt x="405441" y="1750500"/>
                </a:lnTo>
                <a:lnTo>
                  <a:pt x="416162" y="1765584"/>
                </a:lnTo>
                <a:lnTo>
                  <a:pt x="427678" y="1780271"/>
                </a:lnTo>
                <a:lnTo>
                  <a:pt x="439591" y="1794958"/>
                </a:lnTo>
                <a:lnTo>
                  <a:pt x="451504" y="1809248"/>
                </a:lnTo>
                <a:lnTo>
                  <a:pt x="464212" y="1823142"/>
                </a:lnTo>
                <a:lnTo>
                  <a:pt x="476919" y="1837035"/>
                </a:lnTo>
                <a:lnTo>
                  <a:pt x="490023" y="1850531"/>
                </a:lnTo>
                <a:lnTo>
                  <a:pt x="503525" y="1863631"/>
                </a:lnTo>
                <a:lnTo>
                  <a:pt x="517026" y="1876333"/>
                </a:lnTo>
                <a:lnTo>
                  <a:pt x="531322" y="1889035"/>
                </a:lnTo>
                <a:lnTo>
                  <a:pt x="545617" y="1900944"/>
                </a:lnTo>
                <a:lnTo>
                  <a:pt x="559913" y="1912852"/>
                </a:lnTo>
                <a:lnTo>
                  <a:pt x="575400" y="1923967"/>
                </a:lnTo>
                <a:lnTo>
                  <a:pt x="590490" y="1935479"/>
                </a:lnTo>
                <a:lnTo>
                  <a:pt x="605977" y="1945799"/>
                </a:lnTo>
                <a:lnTo>
                  <a:pt x="621861" y="1956517"/>
                </a:lnTo>
                <a:lnTo>
                  <a:pt x="637745" y="1966044"/>
                </a:lnTo>
                <a:lnTo>
                  <a:pt x="653630" y="1975968"/>
                </a:lnTo>
                <a:lnTo>
                  <a:pt x="670308" y="1985097"/>
                </a:lnTo>
                <a:lnTo>
                  <a:pt x="686986" y="1994227"/>
                </a:lnTo>
                <a:lnTo>
                  <a:pt x="704061" y="2002563"/>
                </a:lnTo>
                <a:lnTo>
                  <a:pt x="721137" y="2010502"/>
                </a:lnTo>
                <a:lnTo>
                  <a:pt x="738609" y="2018044"/>
                </a:lnTo>
                <a:lnTo>
                  <a:pt x="756082" y="2025189"/>
                </a:lnTo>
                <a:lnTo>
                  <a:pt x="774348" y="2032335"/>
                </a:lnTo>
                <a:lnTo>
                  <a:pt x="792218" y="2038686"/>
                </a:lnTo>
                <a:lnTo>
                  <a:pt x="810485" y="2044640"/>
                </a:lnTo>
                <a:lnTo>
                  <a:pt x="829148" y="2050197"/>
                </a:lnTo>
                <a:lnTo>
                  <a:pt x="847812" y="2055358"/>
                </a:lnTo>
                <a:lnTo>
                  <a:pt x="866476" y="2059724"/>
                </a:lnTo>
                <a:lnTo>
                  <a:pt x="885140" y="2064091"/>
                </a:lnTo>
                <a:lnTo>
                  <a:pt x="904598" y="2067266"/>
                </a:lnTo>
                <a:lnTo>
                  <a:pt x="924056" y="2070839"/>
                </a:lnTo>
                <a:lnTo>
                  <a:pt x="943514" y="2073220"/>
                </a:lnTo>
                <a:lnTo>
                  <a:pt x="962972" y="2075999"/>
                </a:lnTo>
                <a:lnTo>
                  <a:pt x="982827" y="2077587"/>
                </a:lnTo>
                <a:lnTo>
                  <a:pt x="1002682" y="2078778"/>
                </a:lnTo>
                <a:lnTo>
                  <a:pt x="1022934" y="2079572"/>
                </a:lnTo>
                <a:lnTo>
                  <a:pt x="1043186" y="2079572"/>
                </a:lnTo>
                <a:lnTo>
                  <a:pt x="1063041" y="2079572"/>
                </a:lnTo>
                <a:lnTo>
                  <a:pt x="1083293" y="2078778"/>
                </a:lnTo>
                <a:lnTo>
                  <a:pt x="1103148" y="2077587"/>
                </a:lnTo>
                <a:lnTo>
                  <a:pt x="1122606" y="2075999"/>
                </a:lnTo>
                <a:lnTo>
                  <a:pt x="1142064" y="2073220"/>
                </a:lnTo>
                <a:lnTo>
                  <a:pt x="1161919" y="2070839"/>
                </a:lnTo>
                <a:lnTo>
                  <a:pt x="1180980" y="2067266"/>
                </a:lnTo>
                <a:lnTo>
                  <a:pt x="1200438" y="2064091"/>
                </a:lnTo>
                <a:lnTo>
                  <a:pt x="1219499" y="2059724"/>
                </a:lnTo>
                <a:lnTo>
                  <a:pt x="1237766" y="2055358"/>
                </a:lnTo>
                <a:lnTo>
                  <a:pt x="1256827" y="2050197"/>
                </a:lnTo>
                <a:lnTo>
                  <a:pt x="1275093" y="2044640"/>
                </a:lnTo>
                <a:lnTo>
                  <a:pt x="1293757" y="2038686"/>
                </a:lnTo>
                <a:lnTo>
                  <a:pt x="1311627" y="2032335"/>
                </a:lnTo>
                <a:lnTo>
                  <a:pt x="1329496" y="2025189"/>
                </a:lnTo>
                <a:lnTo>
                  <a:pt x="1347366" y="2018044"/>
                </a:lnTo>
                <a:lnTo>
                  <a:pt x="1364441" y="2010502"/>
                </a:lnTo>
                <a:lnTo>
                  <a:pt x="1381914" y="2002563"/>
                </a:lnTo>
                <a:lnTo>
                  <a:pt x="1398592" y="1994227"/>
                </a:lnTo>
                <a:lnTo>
                  <a:pt x="1415667" y="1985097"/>
                </a:lnTo>
                <a:lnTo>
                  <a:pt x="1431949" y="1975968"/>
                </a:lnTo>
                <a:lnTo>
                  <a:pt x="1447833" y="1966044"/>
                </a:lnTo>
                <a:lnTo>
                  <a:pt x="1464114" y="1956517"/>
                </a:lnTo>
                <a:lnTo>
                  <a:pt x="1479998" y="1945799"/>
                </a:lnTo>
                <a:lnTo>
                  <a:pt x="1495088" y="1935479"/>
                </a:lnTo>
                <a:lnTo>
                  <a:pt x="1510575" y="1923967"/>
                </a:lnTo>
                <a:lnTo>
                  <a:pt x="1525665" y="1912852"/>
                </a:lnTo>
                <a:lnTo>
                  <a:pt x="1539960" y="1900944"/>
                </a:lnTo>
                <a:lnTo>
                  <a:pt x="1554256" y="1889035"/>
                </a:lnTo>
                <a:lnTo>
                  <a:pt x="1568551" y="1876333"/>
                </a:lnTo>
                <a:lnTo>
                  <a:pt x="1582053" y="1863631"/>
                </a:lnTo>
                <a:lnTo>
                  <a:pt x="1595555" y="1850531"/>
                </a:lnTo>
                <a:lnTo>
                  <a:pt x="1608659" y="1837035"/>
                </a:lnTo>
                <a:lnTo>
                  <a:pt x="1621763" y="1823142"/>
                </a:lnTo>
                <a:lnTo>
                  <a:pt x="1634073" y="1809248"/>
                </a:lnTo>
                <a:lnTo>
                  <a:pt x="1646383" y="1794958"/>
                </a:lnTo>
                <a:lnTo>
                  <a:pt x="1657899" y="1780271"/>
                </a:lnTo>
                <a:lnTo>
                  <a:pt x="1669415" y="1765584"/>
                </a:lnTo>
                <a:lnTo>
                  <a:pt x="1680534" y="1750500"/>
                </a:lnTo>
                <a:lnTo>
                  <a:pt x="1691256" y="1734622"/>
                </a:lnTo>
                <a:lnTo>
                  <a:pt x="1701581" y="1719140"/>
                </a:lnTo>
                <a:lnTo>
                  <a:pt x="1711508" y="1703262"/>
                </a:lnTo>
                <a:lnTo>
                  <a:pt x="1721436" y="1686591"/>
                </a:lnTo>
                <a:lnTo>
                  <a:pt x="1730569" y="1670316"/>
                </a:lnTo>
                <a:lnTo>
                  <a:pt x="1739305" y="1653247"/>
                </a:lnTo>
                <a:lnTo>
                  <a:pt x="1748041" y="1636575"/>
                </a:lnTo>
                <a:lnTo>
                  <a:pt x="1755983" y="1619109"/>
                </a:lnTo>
                <a:lnTo>
                  <a:pt x="1763529" y="1602040"/>
                </a:lnTo>
                <a:lnTo>
                  <a:pt x="1770676" y="1584177"/>
                </a:lnTo>
                <a:lnTo>
                  <a:pt x="1777427" y="1566314"/>
                </a:lnTo>
                <a:lnTo>
                  <a:pt x="1783781" y="1548452"/>
                </a:lnTo>
                <a:lnTo>
                  <a:pt x="1789737" y="1530192"/>
                </a:lnTo>
                <a:lnTo>
                  <a:pt x="1795694" y="1511535"/>
                </a:lnTo>
                <a:lnTo>
                  <a:pt x="1800459" y="1493275"/>
                </a:lnTo>
                <a:lnTo>
                  <a:pt x="1804827" y="1474222"/>
                </a:lnTo>
                <a:lnTo>
                  <a:pt x="1809195" y="1455168"/>
                </a:lnTo>
                <a:lnTo>
                  <a:pt x="1812769" y="1436114"/>
                </a:lnTo>
                <a:lnTo>
                  <a:pt x="1816343" y="1416664"/>
                </a:lnTo>
                <a:lnTo>
                  <a:pt x="1818726" y="1397213"/>
                </a:lnTo>
                <a:lnTo>
                  <a:pt x="1820711" y="1377763"/>
                </a:lnTo>
                <a:lnTo>
                  <a:pt x="1823094" y="1357915"/>
                </a:lnTo>
                <a:lnTo>
                  <a:pt x="1824285" y="1338067"/>
                </a:lnTo>
                <a:lnTo>
                  <a:pt x="1824682" y="1318220"/>
                </a:lnTo>
                <a:lnTo>
                  <a:pt x="1825079" y="1297975"/>
                </a:lnTo>
                <a:lnTo>
                  <a:pt x="1824682" y="1277731"/>
                </a:lnTo>
                <a:lnTo>
                  <a:pt x="1824285" y="1257883"/>
                </a:lnTo>
                <a:lnTo>
                  <a:pt x="1823094" y="1237639"/>
                </a:lnTo>
                <a:lnTo>
                  <a:pt x="1820711" y="1218188"/>
                </a:lnTo>
                <a:lnTo>
                  <a:pt x="1818726" y="1198341"/>
                </a:lnTo>
                <a:lnTo>
                  <a:pt x="1816343" y="1178890"/>
                </a:lnTo>
                <a:lnTo>
                  <a:pt x="1812769" y="1159440"/>
                </a:lnTo>
                <a:lnTo>
                  <a:pt x="1809195" y="1140783"/>
                </a:lnTo>
                <a:lnTo>
                  <a:pt x="1804827" y="1121729"/>
                </a:lnTo>
                <a:lnTo>
                  <a:pt x="1800459" y="1102676"/>
                </a:lnTo>
                <a:lnTo>
                  <a:pt x="1795694" y="1084019"/>
                </a:lnTo>
                <a:lnTo>
                  <a:pt x="1789737" y="1065362"/>
                </a:lnTo>
                <a:lnTo>
                  <a:pt x="1783781" y="1047500"/>
                </a:lnTo>
                <a:lnTo>
                  <a:pt x="1777427" y="1029240"/>
                </a:lnTo>
                <a:lnTo>
                  <a:pt x="1770676" y="1011377"/>
                </a:lnTo>
                <a:lnTo>
                  <a:pt x="1763529" y="993911"/>
                </a:lnTo>
                <a:lnTo>
                  <a:pt x="1755983" y="976048"/>
                </a:lnTo>
                <a:lnTo>
                  <a:pt x="1748041" y="959377"/>
                </a:lnTo>
                <a:lnTo>
                  <a:pt x="1739305" y="941911"/>
                </a:lnTo>
                <a:lnTo>
                  <a:pt x="1730569" y="925636"/>
                </a:lnTo>
                <a:lnTo>
                  <a:pt x="1721436" y="908964"/>
                </a:lnTo>
                <a:lnTo>
                  <a:pt x="1711508" y="892689"/>
                </a:lnTo>
                <a:lnTo>
                  <a:pt x="1701581" y="876811"/>
                </a:lnTo>
                <a:lnTo>
                  <a:pt x="1691256" y="860933"/>
                </a:lnTo>
                <a:lnTo>
                  <a:pt x="1680534" y="845452"/>
                </a:lnTo>
                <a:lnTo>
                  <a:pt x="1669415" y="830368"/>
                </a:lnTo>
                <a:lnTo>
                  <a:pt x="1657899" y="815680"/>
                </a:lnTo>
                <a:lnTo>
                  <a:pt x="1646383" y="800596"/>
                </a:lnTo>
                <a:lnTo>
                  <a:pt x="1634073" y="786306"/>
                </a:lnTo>
                <a:lnTo>
                  <a:pt x="1621763" y="772413"/>
                </a:lnTo>
                <a:lnTo>
                  <a:pt x="1608659" y="758520"/>
                </a:lnTo>
                <a:lnTo>
                  <a:pt x="1595555" y="745023"/>
                </a:lnTo>
                <a:lnTo>
                  <a:pt x="1582053" y="731924"/>
                </a:lnTo>
                <a:lnTo>
                  <a:pt x="1568551" y="719221"/>
                </a:lnTo>
                <a:lnTo>
                  <a:pt x="1554256" y="706519"/>
                </a:lnTo>
                <a:lnTo>
                  <a:pt x="1539960" y="694610"/>
                </a:lnTo>
                <a:lnTo>
                  <a:pt x="1525665" y="682702"/>
                </a:lnTo>
                <a:lnTo>
                  <a:pt x="1510575" y="671190"/>
                </a:lnTo>
                <a:lnTo>
                  <a:pt x="1495088" y="660473"/>
                </a:lnTo>
                <a:lnTo>
                  <a:pt x="1479998" y="649755"/>
                </a:lnTo>
                <a:lnTo>
                  <a:pt x="1464114" y="639037"/>
                </a:lnTo>
                <a:lnTo>
                  <a:pt x="1447833" y="629114"/>
                </a:lnTo>
                <a:lnTo>
                  <a:pt x="1431949" y="619587"/>
                </a:lnTo>
                <a:lnTo>
                  <a:pt x="1415667" y="610457"/>
                </a:lnTo>
                <a:lnTo>
                  <a:pt x="1398592" y="601724"/>
                </a:lnTo>
                <a:lnTo>
                  <a:pt x="1381914" y="593388"/>
                </a:lnTo>
                <a:lnTo>
                  <a:pt x="1364441" y="585449"/>
                </a:lnTo>
                <a:lnTo>
                  <a:pt x="1347366" y="577113"/>
                </a:lnTo>
                <a:lnTo>
                  <a:pt x="1329496" y="569968"/>
                </a:lnTo>
                <a:lnTo>
                  <a:pt x="1311627" y="563220"/>
                </a:lnTo>
                <a:lnTo>
                  <a:pt x="1293757" y="556869"/>
                </a:lnTo>
                <a:lnTo>
                  <a:pt x="1275093" y="550914"/>
                </a:lnTo>
                <a:lnTo>
                  <a:pt x="1256827" y="545754"/>
                </a:lnTo>
                <a:lnTo>
                  <a:pt x="1237766" y="540594"/>
                </a:lnTo>
                <a:lnTo>
                  <a:pt x="1219499" y="535830"/>
                </a:lnTo>
                <a:lnTo>
                  <a:pt x="1200438" y="531861"/>
                </a:lnTo>
                <a:lnTo>
                  <a:pt x="1180980" y="527891"/>
                </a:lnTo>
                <a:lnTo>
                  <a:pt x="1161919" y="525113"/>
                </a:lnTo>
                <a:lnTo>
                  <a:pt x="1142064" y="521937"/>
                </a:lnTo>
                <a:lnTo>
                  <a:pt x="1122606" y="519952"/>
                </a:lnTo>
                <a:lnTo>
                  <a:pt x="1103148" y="518364"/>
                </a:lnTo>
                <a:lnTo>
                  <a:pt x="1083293" y="516777"/>
                </a:lnTo>
                <a:lnTo>
                  <a:pt x="1063041" y="515983"/>
                </a:lnTo>
                <a:lnTo>
                  <a:pt x="1043186" y="515586"/>
                </a:lnTo>
                <a:close/>
                <a:moveTo>
                  <a:pt x="803734" y="280988"/>
                </a:moveTo>
                <a:lnTo>
                  <a:pt x="862902" y="391340"/>
                </a:lnTo>
                <a:lnTo>
                  <a:pt x="884743" y="387371"/>
                </a:lnTo>
                <a:lnTo>
                  <a:pt x="906980" y="383798"/>
                </a:lnTo>
                <a:lnTo>
                  <a:pt x="929218" y="380622"/>
                </a:lnTo>
                <a:lnTo>
                  <a:pt x="951456" y="378241"/>
                </a:lnTo>
                <a:lnTo>
                  <a:pt x="974488" y="376256"/>
                </a:lnTo>
                <a:lnTo>
                  <a:pt x="997122" y="374668"/>
                </a:lnTo>
                <a:lnTo>
                  <a:pt x="1019757" y="373874"/>
                </a:lnTo>
                <a:lnTo>
                  <a:pt x="1043186" y="373477"/>
                </a:lnTo>
                <a:lnTo>
                  <a:pt x="1059865" y="373874"/>
                </a:lnTo>
                <a:lnTo>
                  <a:pt x="1076940" y="374271"/>
                </a:lnTo>
                <a:lnTo>
                  <a:pt x="1093618" y="375462"/>
                </a:lnTo>
                <a:lnTo>
                  <a:pt x="1110693" y="376256"/>
                </a:lnTo>
                <a:lnTo>
                  <a:pt x="1127372" y="377844"/>
                </a:lnTo>
                <a:lnTo>
                  <a:pt x="1144050" y="379432"/>
                </a:lnTo>
                <a:lnTo>
                  <a:pt x="1160331" y="381019"/>
                </a:lnTo>
                <a:lnTo>
                  <a:pt x="1176612" y="383798"/>
                </a:lnTo>
                <a:lnTo>
                  <a:pt x="1193291" y="386180"/>
                </a:lnTo>
                <a:lnTo>
                  <a:pt x="1209572" y="388958"/>
                </a:lnTo>
                <a:lnTo>
                  <a:pt x="1225853" y="392134"/>
                </a:lnTo>
                <a:lnTo>
                  <a:pt x="1241737" y="395310"/>
                </a:lnTo>
                <a:lnTo>
                  <a:pt x="1257621" y="399279"/>
                </a:lnTo>
                <a:lnTo>
                  <a:pt x="1273505" y="403249"/>
                </a:lnTo>
                <a:lnTo>
                  <a:pt x="1289389" y="407218"/>
                </a:lnTo>
                <a:lnTo>
                  <a:pt x="1304876" y="411982"/>
                </a:lnTo>
                <a:lnTo>
                  <a:pt x="1370398" y="304805"/>
                </a:lnTo>
                <a:lnTo>
                  <a:pt x="1611439" y="417142"/>
                </a:lnTo>
                <a:lnTo>
                  <a:pt x="1570140" y="539800"/>
                </a:lnTo>
                <a:lnTo>
                  <a:pt x="1592775" y="555678"/>
                </a:lnTo>
                <a:lnTo>
                  <a:pt x="1614615" y="572747"/>
                </a:lnTo>
                <a:lnTo>
                  <a:pt x="1636059" y="589815"/>
                </a:lnTo>
                <a:lnTo>
                  <a:pt x="1656708" y="608075"/>
                </a:lnTo>
                <a:lnTo>
                  <a:pt x="1676960" y="626732"/>
                </a:lnTo>
                <a:lnTo>
                  <a:pt x="1696815" y="645389"/>
                </a:lnTo>
                <a:lnTo>
                  <a:pt x="1715876" y="665236"/>
                </a:lnTo>
                <a:lnTo>
                  <a:pt x="1734540" y="685481"/>
                </a:lnTo>
                <a:lnTo>
                  <a:pt x="1752410" y="706519"/>
                </a:lnTo>
                <a:lnTo>
                  <a:pt x="1769882" y="728351"/>
                </a:lnTo>
                <a:lnTo>
                  <a:pt x="1786560" y="750184"/>
                </a:lnTo>
                <a:lnTo>
                  <a:pt x="1802841" y="772413"/>
                </a:lnTo>
                <a:lnTo>
                  <a:pt x="1818329" y="795436"/>
                </a:lnTo>
                <a:lnTo>
                  <a:pt x="1832624" y="818856"/>
                </a:lnTo>
                <a:lnTo>
                  <a:pt x="1846920" y="842673"/>
                </a:lnTo>
                <a:lnTo>
                  <a:pt x="1860024" y="866887"/>
                </a:lnTo>
                <a:lnTo>
                  <a:pt x="1994642" y="834337"/>
                </a:lnTo>
                <a:lnTo>
                  <a:pt x="2085975" y="1084019"/>
                </a:lnTo>
                <a:lnTo>
                  <a:pt x="1954931" y="1149516"/>
                </a:lnTo>
                <a:lnTo>
                  <a:pt x="1958108" y="1167776"/>
                </a:lnTo>
                <a:lnTo>
                  <a:pt x="1960491" y="1185638"/>
                </a:lnTo>
                <a:lnTo>
                  <a:pt x="1962476" y="1204295"/>
                </a:lnTo>
                <a:lnTo>
                  <a:pt x="1964462" y="1222952"/>
                </a:lnTo>
                <a:lnTo>
                  <a:pt x="1965653" y="1241212"/>
                </a:lnTo>
                <a:lnTo>
                  <a:pt x="1966447" y="1259868"/>
                </a:lnTo>
                <a:lnTo>
                  <a:pt x="1967242" y="1278922"/>
                </a:lnTo>
                <a:lnTo>
                  <a:pt x="1967242" y="1297975"/>
                </a:lnTo>
                <a:lnTo>
                  <a:pt x="1967242" y="1315441"/>
                </a:lnTo>
                <a:lnTo>
                  <a:pt x="1966845" y="1332907"/>
                </a:lnTo>
                <a:lnTo>
                  <a:pt x="1966050" y="1349976"/>
                </a:lnTo>
                <a:lnTo>
                  <a:pt x="1964859" y="1367839"/>
                </a:lnTo>
                <a:lnTo>
                  <a:pt x="1962873" y="1385305"/>
                </a:lnTo>
                <a:lnTo>
                  <a:pt x="1961285" y="1401977"/>
                </a:lnTo>
                <a:lnTo>
                  <a:pt x="1959300" y="1419442"/>
                </a:lnTo>
                <a:lnTo>
                  <a:pt x="1957314" y="1436114"/>
                </a:lnTo>
                <a:lnTo>
                  <a:pt x="1954137" y="1453183"/>
                </a:lnTo>
                <a:lnTo>
                  <a:pt x="1951357" y="1469855"/>
                </a:lnTo>
                <a:lnTo>
                  <a:pt x="1947784" y="1486527"/>
                </a:lnTo>
                <a:lnTo>
                  <a:pt x="1944210" y="1503199"/>
                </a:lnTo>
                <a:lnTo>
                  <a:pt x="1940239" y="1519871"/>
                </a:lnTo>
                <a:lnTo>
                  <a:pt x="1935871" y="1535749"/>
                </a:lnTo>
                <a:lnTo>
                  <a:pt x="1931899" y="1552024"/>
                </a:lnTo>
                <a:lnTo>
                  <a:pt x="1926737" y="1568299"/>
                </a:lnTo>
                <a:lnTo>
                  <a:pt x="2061355" y="1650468"/>
                </a:lnTo>
                <a:lnTo>
                  <a:pt x="1949372" y="1891020"/>
                </a:lnTo>
                <a:lnTo>
                  <a:pt x="1791723" y="1838623"/>
                </a:lnTo>
                <a:lnTo>
                  <a:pt x="1776633" y="1859264"/>
                </a:lnTo>
                <a:lnTo>
                  <a:pt x="1761146" y="1879112"/>
                </a:lnTo>
                <a:lnTo>
                  <a:pt x="1744468" y="1898165"/>
                </a:lnTo>
                <a:lnTo>
                  <a:pt x="1728186" y="1917219"/>
                </a:lnTo>
                <a:lnTo>
                  <a:pt x="1710714" y="1935876"/>
                </a:lnTo>
                <a:lnTo>
                  <a:pt x="1693241" y="1954135"/>
                </a:lnTo>
                <a:lnTo>
                  <a:pt x="1674975" y="1971204"/>
                </a:lnTo>
                <a:lnTo>
                  <a:pt x="1655914" y="1988670"/>
                </a:lnTo>
                <a:lnTo>
                  <a:pt x="1636853" y="2004945"/>
                </a:lnTo>
                <a:lnTo>
                  <a:pt x="1616998" y="2021220"/>
                </a:lnTo>
                <a:lnTo>
                  <a:pt x="1597143" y="2036701"/>
                </a:lnTo>
                <a:lnTo>
                  <a:pt x="1576494" y="2051388"/>
                </a:lnTo>
                <a:lnTo>
                  <a:pt x="1555844" y="2066075"/>
                </a:lnTo>
                <a:lnTo>
                  <a:pt x="1534401" y="2079572"/>
                </a:lnTo>
                <a:lnTo>
                  <a:pt x="1512957" y="2093068"/>
                </a:lnTo>
                <a:lnTo>
                  <a:pt x="1491117" y="2105770"/>
                </a:lnTo>
                <a:lnTo>
                  <a:pt x="1531621" y="2274474"/>
                </a:lnTo>
                <a:lnTo>
                  <a:pt x="1281844" y="2365376"/>
                </a:lnTo>
                <a:lnTo>
                  <a:pt x="1202821" y="2207787"/>
                </a:lnTo>
                <a:lnTo>
                  <a:pt x="1183363" y="2210962"/>
                </a:lnTo>
                <a:lnTo>
                  <a:pt x="1163508" y="2213741"/>
                </a:lnTo>
                <a:lnTo>
                  <a:pt x="1144050" y="2216123"/>
                </a:lnTo>
                <a:lnTo>
                  <a:pt x="1124195" y="2218504"/>
                </a:lnTo>
                <a:lnTo>
                  <a:pt x="1103943" y="2219695"/>
                </a:lnTo>
                <a:lnTo>
                  <a:pt x="1083690" y="2220886"/>
                </a:lnTo>
                <a:lnTo>
                  <a:pt x="1063438" y="2221680"/>
                </a:lnTo>
                <a:lnTo>
                  <a:pt x="1043186" y="2221680"/>
                </a:lnTo>
                <a:lnTo>
                  <a:pt x="1013007" y="2221283"/>
                </a:lnTo>
                <a:lnTo>
                  <a:pt x="983224" y="2220092"/>
                </a:lnTo>
                <a:lnTo>
                  <a:pt x="954235" y="2217711"/>
                </a:lnTo>
                <a:lnTo>
                  <a:pt x="924850" y="2214535"/>
                </a:lnTo>
                <a:lnTo>
                  <a:pt x="895862" y="2210565"/>
                </a:lnTo>
                <a:lnTo>
                  <a:pt x="867270" y="2205405"/>
                </a:lnTo>
                <a:lnTo>
                  <a:pt x="839076" y="2199451"/>
                </a:lnTo>
                <a:lnTo>
                  <a:pt x="810882" y="2192703"/>
                </a:lnTo>
                <a:lnTo>
                  <a:pt x="715180" y="2341162"/>
                </a:lnTo>
                <a:lnTo>
                  <a:pt x="474536" y="2229222"/>
                </a:lnTo>
                <a:lnTo>
                  <a:pt x="524968" y="2062900"/>
                </a:lnTo>
                <a:lnTo>
                  <a:pt x="504716" y="2049006"/>
                </a:lnTo>
                <a:lnTo>
                  <a:pt x="484464" y="2033525"/>
                </a:lnTo>
                <a:lnTo>
                  <a:pt x="465006" y="2018441"/>
                </a:lnTo>
                <a:lnTo>
                  <a:pt x="445945" y="2002960"/>
                </a:lnTo>
                <a:lnTo>
                  <a:pt x="427281" y="1986288"/>
                </a:lnTo>
                <a:lnTo>
                  <a:pt x="408617" y="1969616"/>
                </a:lnTo>
                <a:lnTo>
                  <a:pt x="390748" y="1952151"/>
                </a:lnTo>
                <a:lnTo>
                  <a:pt x="373672" y="1934685"/>
                </a:lnTo>
                <a:lnTo>
                  <a:pt x="356597" y="1916028"/>
                </a:lnTo>
                <a:lnTo>
                  <a:pt x="340316" y="1897371"/>
                </a:lnTo>
                <a:lnTo>
                  <a:pt x="324432" y="1878715"/>
                </a:lnTo>
                <a:lnTo>
                  <a:pt x="308548" y="1858867"/>
                </a:lnTo>
                <a:lnTo>
                  <a:pt x="293855" y="1839020"/>
                </a:lnTo>
                <a:lnTo>
                  <a:pt x="279559" y="1818775"/>
                </a:lnTo>
                <a:lnTo>
                  <a:pt x="265661" y="1797737"/>
                </a:lnTo>
                <a:lnTo>
                  <a:pt x="252556" y="1776301"/>
                </a:lnTo>
                <a:lnTo>
                  <a:pt x="91333" y="1811630"/>
                </a:lnTo>
                <a:lnTo>
                  <a:pt x="0" y="1562345"/>
                </a:lnTo>
                <a:lnTo>
                  <a:pt x="138191" y="1488512"/>
                </a:lnTo>
                <a:lnTo>
                  <a:pt x="133426" y="1465092"/>
                </a:lnTo>
                <a:lnTo>
                  <a:pt x="129852" y="1441672"/>
                </a:lnTo>
                <a:lnTo>
                  <a:pt x="126278" y="1418251"/>
                </a:lnTo>
                <a:lnTo>
                  <a:pt x="123498" y="1394434"/>
                </a:lnTo>
                <a:lnTo>
                  <a:pt x="121513" y="1370220"/>
                </a:lnTo>
                <a:lnTo>
                  <a:pt x="119527" y="1346403"/>
                </a:lnTo>
                <a:lnTo>
                  <a:pt x="118733" y="1322189"/>
                </a:lnTo>
                <a:lnTo>
                  <a:pt x="118336" y="1297975"/>
                </a:lnTo>
                <a:lnTo>
                  <a:pt x="118733" y="1269395"/>
                </a:lnTo>
                <a:lnTo>
                  <a:pt x="119924" y="1240418"/>
                </a:lnTo>
                <a:lnTo>
                  <a:pt x="122704" y="1211837"/>
                </a:lnTo>
                <a:lnTo>
                  <a:pt x="125484" y="1184051"/>
                </a:lnTo>
                <a:lnTo>
                  <a:pt x="129455" y="1155867"/>
                </a:lnTo>
                <a:lnTo>
                  <a:pt x="134220" y="1128478"/>
                </a:lnTo>
                <a:lnTo>
                  <a:pt x="139780" y="1101088"/>
                </a:lnTo>
                <a:lnTo>
                  <a:pt x="146133" y="1074095"/>
                </a:lnTo>
                <a:lnTo>
                  <a:pt x="24223" y="995896"/>
                </a:lnTo>
                <a:lnTo>
                  <a:pt x="136603" y="755344"/>
                </a:lnTo>
                <a:lnTo>
                  <a:pt x="268043" y="794642"/>
                </a:lnTo>
                <a:lnTo>
                  <a:pt x="283530" y="772016"/>
                </a:lnTo>
                <a:lnTo>
                  <a:pt x="299017" y="750184"/>
                </a:lnTo>
                <a:lnTo>
                  <a:pt x="315696" y="728351"/>
                </a:lnTo>
                <a:lnTo>
                  <a:pt x="332771" y="707313"/>
                </a:lnTo>
                <a:lnTo>
                  <a:pt x="350243" y="686274"/>
                </a:lnTo>
                <a:lnTo>
                  <a:pt x="368907" y="666824"/>
                </a:lnTo>
                <a:lnTo>
                  <a:pt x="387571" y="646976"/>
                </a:lnTo>
                <a:lnTo>
                  <a:pt x="407426" y="627923"/>
                </a:lnTo>
                <a:lnTo>
                  <a:pt x="427281" y="609266"/>
                </a:lnTo>
                <a:lnTo>
                  <a:pt x="447930" y="591403"/>
                </a:lnTo>
                <a:lnTo>
                  <a:pt x="468977" y="574334"/>
                </a:lnTo>
                <a:lnTo>
                  <a:pt x="490420" y="557662"/>
                </a:lnTo>
                <a:lnTo>
                  <a:pt x="512261" y="541784"/>
                </a:lnTo>
                <a:lnTo>
                  <a:pt x="535293" y="526303"/>
                </a:lnTo>
                <a:lnTo>
                  <a:pt x="557928" y="511616"/>
                </a:lnTo>
                <a:lnTo>
                  <a:pt x="581754" y="497723"/>
                </a:lnTo>
                <a:lnTo>
                  <a:pt x="554354" y="371890"/>
                </a:lnTo>
                <a:lnTo>
                  <a:pt x="803734" y="280988"/>
                </a:lnTo>
                <a:close/>
                <a:moveTo>
                  <a:pt x="2013752" y="186531"/>
                </a:moveTo>
                <a:lnTo>
                  <a:pt x="2001871" y="186928"/>
                </a:lnTo>
                <a:lnTo>
                  <a:pt x="1989594" y="188119"/>
                </a:lnTo>
                <a:lnTo>
                  <a:pt x="1978109" y="190103"/>
                </a:lnTo>
                <a:lnTo>
                  <a:pt x="1966624" y="192881"/>
                </a:lnTo>
                <a:lnTo>
                  <a:pt x="1955139" y="196453"/>
                </a:lnTo>
                <a:lnTo>
                  <a:pt x="1944050" y="200819"/>
                </a:lnTo>
                <a:lnTo>
                  <a:pt x="1932962" y="205978"/>
                </a:lnTo>
                <a:lnTo>
                  <a:pt x="1922269" y="211534"/>
                </a:lnTo>
                <a:lnTo>
                  <a:pt x="1914348" y="216297"/>
                </a:lnTo>
                <a:lnTo>
                  <a:pt x="1906823" y="221853"/>
                </a:lnTo>
                <a:lnTo>
                  <a:pt x="1899695" y="227409"/>
                </a:lnTo>
                <a:lnTo>
                  <a:pt x="1892962" y="233363"/>
                </a:lnTo>
                <a:lnTo>
                  <a:pt x="1886230" y="239713"/>
                </a:lnTo>
                <a:lnTo>
                  <a:pt x="1880289" y="246063"/>
                </a:lnTo>
                <a:lnTo>
                  <a:pt x="1874349" y="252809"/>
                </a:lnTo>
                <a:lnTo>
                  <a:pt x="1869200" y="259953"/>
                </a:lnTo>
                <a:lnTo>
                  <a:pt x="1864052" y="267097"/>
                </a:lnTo>
                <a:lnTo>
                  <a:pt x="1859300" y="274241"/>
                </a:lnTo>
                <a:lnTo>
                  <a:pt x="1855339" y="281781"/>
                </a:lnTo>
                <a:lnTo>
                  <a:pt x="1850983" y="289719"/>
                </a:lnTo>
                <a:lnTo>
                  <a:pt x="1847419" y="297656"/>
                </a:lnTo>
                <a:lnTo>
                  <a:pt x="1844646" y="305594"/>
                </a:lnTo>
                <a:lnTo>
                  <a:pt x="1841874" y="313928"/>
                </a:lnTo>
                <a:lnTo>
                  <a:pt x="1839102" y="322263"/>
                </a:lnTo>
                <a:lnTo>
                  <a:pt x="1837518" y="330597"/>
                </a:lnTo>
                <a:lnTo>
                  <a:pt x="1835934" y="339328"/>
                </a:lnTo>
                <a:lnTo>
                  <a:pt x="1834350" y="348059"/>
                </a:lnTo>
                <a:lnTo>
                  <a:pt x="1833557" y="356791"/>
                </a:lnTo>
                <a:lnTo>
                  <a:pt x="1833557" y="365125"/>
                </a:lnTo>
                <a:lnTo>
                  <a:pt x="1833557" y="373856"/>
                </a:lnTo>
                <a:lnTo>
                  <a:pt x="1833953" y="382984"/>
                </a:lnTo>
                <a:lnTo>
                  <a:pt x="1835142" y="391716"/>
                </a:lnTo>
                <a:lnTo>
                  <a:pt x="1836726" y="400050"/>
                </a:lnTo>
                <a:lnTo>
                  <a:pt x="1838310" y="409178"/>
                </a:lnTo>
                <a:lnTo>
                  <a:pt x="1840290" y="417513"/>
                </a:lnTo>
                <a:lnTo>
                  <a:pt x="1843458" y="426244"/>
                </a:lnTo>
                <a:lnTo>
                  <a:pt x="1846230" y="434578"/>
                </a:lnTo>
                <a:lnTo>
                  <a:pt x="1850191" y="443310"/>
                </a:lnTo>
                <a:lnTo>
                  <a:pt x="1853755" y="451247"/>
                </a:lnTo>
                <a:lnTo>
                  <a:pt x="1858507" y="459581"/>
                </a:lnTo>
                <a:lnTo>
                  <a:pt x="1864844" y="469503"/>
                </a:lnTo>
                <a:lnTo>
                  <a:pt x="1871973" y="479028"/>
                </a:lnTo>
                <a:lnTo>
                  <a:pt x="1879497" y="488156"/>
                </a:lnTo>
                <a:lnTo>
                  <a:pt x="1887418" y="496888"/>
                </a:lnTo>
                <a:lnTo>
                  <a:pt x="1896527" y="504428"/>
                </a:lnTo>
                <a:lnTo>
                  <a:pt x="1905239" y="511969"/>
                </a:lnTo>
                <a:lnTo>
                  <a:pt x="1914744" y="518716"/>
                </a:lnTo>
                <a:lnTo>
                  <a:pt x="1924645" y="524669"/>
                </a:lnTo>
                <a:lnTo>
                  <a:pt x="1934942" y="529828"/>
                </a:lnTo>
                <a:lnTo>
                  <a:pt x="1945635" y="534988"/>
                </a:lnTo>
                <a:lnTo>
                  <a:pt x="1956723" y="538956"/>
                </a:lnTo>
                <a:lnTo>
                  <a:pt x="1967812" y="542131"/>
                </a:lnTo>
                <a:lnTo>
                  <a:pt x="1979297" y="545306"/>
                </a:lnTo>
                <a:lnTo>
                  <a:pt x="1990782" y="546894"/>
                </a:lnTo>
                <a:lnTo>
                  <a:pt x="2002267" y="548085"/>
                </a:lnTo>
                <a:lnTo>
                  <a:pt x="2014544" y="548481"/>
                </a:lnTo>
                <a:lnTo>
                  <a:pt x="2026425" y="548085"/>
                </a:lnTo>
                <a:lnTo>
                  <a:pt x="2038306" y="546894"/>
                </a:lnTo>
                <a:lnTo>
                  <a:pt x="2049791" y="544910"/>
                </a:lnTo>
                <a:lnTo>
                  <a:pt x="2061672" y="542131"/>
                </a:lnTo>
                <a:lnTo>
                  <a:pt x="2073157" y="538560"/>
                </a:lnTo>
                <a:lnTo>
                  <a:pt x="2084246" y="534194"/>
                </a:lnTo>
                <a:lnTo>
                  <a:pt x="2095335" y="529035"/>
                </a:lnTo>
                <a:lnTo>
                  <a:pt x="2106028" y="523081"/>
                </a:lnTo>
                <a:lnTo>
                  <a:pt x="2113552" y="518716"/>
                </a:lnTo>
                <a:lnTo>
                  <a:pt x="2121077" y="513556"/>
                </a:lnTo>
                <a:lnTo>
                  <a:pt x="2128206" y="508000"/>
                </a:lnTo>
                <a:lnTo>
                  <a:pt x="2134938" y="502047"/>
                </a:lnTo>
                <a:lnTo>
                  <a:pt x="2141275" y="496491"/>
                </a:lnTo>
                <a:lnTo>
                  <a:pt x="2147215" y="490141"/>
                </a:lnTo>
                <a:lnTo>
                  <a:pt x="2153156" y="483394"/>
                </a:lnTo>
                <a:lnTo>
                  <a:pt x="2158304" y="476647"/>
                </a:lnTo>
                <a:lnTo>
                  <a:pt x="2163452" y="469503"/>
                </a:lnTo>
                <a:lnTo>
                  <a:pt x="2168601" y="461566"/>
                </a:lnTo>
                <a:lnTo>
                  <a:pt x="2172957" y="454025"/>
                </a:lnTo>
                <a:lnTo>
                  <a:pt x="2176917" y="446485"/>
                </a:lnTo>
                <a:lnTo>
                  <a:pt x="2180482" y="438150"/>
                </a:lnTo>
                <a:lnTo>
                  <a:pt x="2183650" y="430213"/>
                </a:lnTo>
                <a:lnTo>
                  <a:pt x="2186818" y="421481"/>
                </a:lnTo>
                <a:lnTo>
                  <a:pt x="2189195" y="412750"/>
                </a:lnTo>
                <a:lnTo>
                  <a:pt x="2191175" y="404019"/>
                </a:lnTo>
                <a:lnTo>
                  <a:pt x="2192363" y="395288"/>
                </a:lnTo>
                <a:lnTo>
                  <a:pt x="2193947" y="386159"/>
                </a:lnTo>
                <a:lnTo>
                  <a:pt x="2194739" y="377428"/>
                </a:lnTo>
                <a:lnTo>
                  <a:pt x="2194739" y="368697"/>
                </a:lnTo>
                <a:lnTo>
                  <a:pt x="2194739" y="359569"/>
                </a:lnTo>
                <a:lnTo>
                  <a:pt x="2194343" y="351234"/>
                </a:lnTo>
                <a:lnTo>
                  <a:pt x="2192759" y="342503"/>
                </a:lnTo>
                <a:lnTo>
                  <a:pt x="2191571" y="333375"/>
                </a:lnTo>
                <a:lnTo>
                  <a:pt x="2189591" y="325041"/>
                </a:lnTo>
                <a:lnTo>
                  <a:pt x="2187610" y="316706"/>
                </a:lnTo>
                <a:lnTo>
                  <a:pt x="2184838" y="308372"/>
                </a:lnTo>
                <a:lnTo>
                  <a:pt x="2181670" y="299641"/>
                </a:lnTo>
                <a:lnTo>
                  <a:pt x="2178106" y="291703"/>
                </a:lnTo>
                <a:lnTo>
                  <a:pt x="2174145" y="283766"/>
                </a:lnTo>
                <a:lnTo>
                  <a:pt x="2169789" y="275828"/>
                </a:lnTo>
                <a:lnTo>
                  <a:pt x="2163452" y="265509"/>
                </a:lnTo>
                <a:lnTo>
                  <a:pt x="2156324" y="255984"/>
                </a:lnTo>
                <a:lnTo>
                  <a:pt x="2148799" y="247253"/>
                </a:lnTo>
                <a:lnTo>
                  <a:pt x="2140879" y="238522"/>
                </a:lnTo>
                <a:lnTo>
                  <a:pt x="2131770" y="230584"/>
                </a:lnTo>
                <a:lnTo>
                  <a:pt x="2123057" y="223441"/>
                </a:lnTo>
                <a:lnTo>
                  <a:pt x="2113552" y="216694"/>
                </a:lnTo>
                <a:lnTo>
                  <a:pt x="2103255" y="210344"/>
                </a:lnTo>
                <a:lnTo>
                  <a:pt x="2093355" y="204788"/>
                </a:lnTo>
                <a:lnTo>
                  <a:pt x="2082662" y="200422"/>
                </a:lnTo>
                <a:lnTo>
                  <a:pt x="2071969" y="196056"/>
                </a:lnTo>
                <a:lnTo>
                  <a:pt x="2060484" y="192881"/>
                </a:lnTo>
                <a:lnTo>
                  <a:pt x="2048999" y="190103"/>
                </a:lnTo>
                <a:lnTo>
                  <a:pt x="2037118" y="188119"/>
                </a:lnTo>
                <a:lnTo>
                  <a:pt x="2025633" y="186928"/>
                </a:lnTo>
                <a:lnTo>
                  <a:pt x="2013752" y="186531"/>
                </a:lnTo>
                <a:close/>
                <a:moveTo>
                  <a:pt x="2066028" y="0"/>
                </a:moveTo>
                <a:lnTo>
                  <a:pt x="2156324" y="23812"/>
                </a:lnTo>
                <a:lnTo>
                  <a:pt x="2146027" y="100013"/>
                </a:lnTo>
                <a:lnTo>
                  <a:pt x="2140916" y="118533"/>
                </a:lnTo>
                <a:lnTo>
                  <a:pt x="2134542" y="115094"/>
                </a:lnTo>
                <a:lnTo>
                  <a:pt x="2132671" y="114357"/>
                </a:lnTo>
                <a:lnTo>
                  <a:pt x="2132562" y="114300"/>
                </a:lnTo>
                <a:lnTo>
                  <a:pt x="2123453" y="110728"/>
                </a:lnTo>
                <a:lnTo>
                  <a:pt x="2132671" y="114357"/>
                </a:lnTo>
                <a:lnTo>
                  <a:pt x="2140879" y="118666"/>
                </a:lnTo>
                <a:lnTo>
                  <a:pt x="2140916" y="118533"/>
                </a:lnTo>
                <a:lnTo>
                  <a:pt x="2144839" y="120650"/>
                </a:lnTo>
                <a:lnTo>
                  <a:pt x="2153552" y="125413"/>
                </a:lnTo>
                <a:lnTo>
                  <a:pt x="2167413" y="133747"/>
                </a:lnTo>
                <a:lnTo>
                  <a:pt x="2174145" y="138113"/>
                </a:lnTo>
                <a:lnTo>
                  <a:pt x="2180878" y="142875"/>
                </a:lnTo>
                <a:lnTo>
                  <a:pt x="2181274" y="143272"/>
                </a:lnTo>
                <a:lnTo>
                  <a:pt x="2187610" y="148034"/>
                </a:lnTo>
                <a:lnTo>
                  <a:pt x="2193947" y="153194"/>
                </a:lnTo>
                <a:lnTo>
                  <a:pt x="2205432" y="163909"/>
                </a:lnTo>
                <a:lnTo>
                  <a:pt x="2212560" y="170656"/>
                </a:lnTo>
                <a:lnTo>
                  <a:pt x="2221273" y="180181"/>
                </a:lnTo>
                <a:lnTo>
                  <a:pt x="2226433" y="186128"/>
                </a:lnTo>
                <a:lnTo>
                  <a:pt x="2226422" y="186134"/>
                </a:lnTo>
                <a:lnTo>
                  <a:pt x="2229194" y="189309"/>
                </a:lnTo>
                <a:lnTo>
                  <a:pt x="2226433" y="186128"/>
                </a:lnTo>
                <a:lnTo>
                  <a:pt x="2244639" y="175419"/>
                </a:lnTo>
                <a:lnTo>
                  <a:pt x="2315925" y="143669"/>
                </a:lnTo>
                <a:lnTo>
                  <a:pt x="2363053" y="224234"/>
                </a:lnTo>
                <a:lnTo>
                  <a:pt x="2302064" y="270669"/>
                </a:lnTo>
                <a:lnTo>
                  <a:pt x="2280282" y="283369"/>
                </a:lnTo>
                <a:lnTo>
                  <a:pt x="2284242" y="296466"/>
                </a:lnTo>
                <a:lnTo>
                  <a:pt x="2287015" y="309166"/>
                </a:lnTo>
                <a:lnTo>
                  <a:pt x="2289787" y="322263"/>
                </a:lnTo>
                <a:lnTo>
                  <a:pt x="2291371" y="335359"/>
                </a:lnTo>
                <a:lnTo>
                  <a:pt x="2292559" y="348456"/>
                </a:lnTo>
                <a:lnTo>
                  <a:pt x="2293351" y="361553"/>
                </a:lnTo>
                <a:lnTo>
                  <a:pt x="2293351" y="374650"/>
                </a:lnTo>
                <a:lnTo>
                  <a:pt x="2292559" y="387350"/>
                </a:lnTo>
                <a:lnTo>
                  <a:pt x="2318301" y="394097"/>
                </a:lnTo>
                <a:lnTo>
                  <a:pt x="2390775" y="422275"/>
                </a:lnTo>
                <a:lnTo>
                  <a:pt x="2367409" y="512763"/>
                </a:lnTo>
                <a:lnTo>
                  <a:pt x="2291371" y="502047"/>
                </a:lnTo>
                <a:lnTo>
                  <a:pt x="2262857" y="494506"/>
                </a:lnTo>
                <a:lnTo>
                  <a:pt x="2256916" y="506016"/>
                </a:lnTo>
                <a:lnTo>
                  <a:pt x="2250183" y="517128"/>
                </a:lnTo>
                <a:lnTo>
                  <a:pt x="2243451" y="527447"/>
                </a:lnTo>
                <a:lnTo>
                  <a:pt x="2235926" y="537766"/>
                </a:lnTo>
                <a:lnTo>
                  <a:pt x="2228006" y="547688"/>
                </a:lnTo>
                <a:lnTo>
                  <a:pt x="2219293" y="557610"/>
                </a:lnTo>
                <a:lnTo>
                  <a:pt x="2210580" y="566738"/>
                </a:lnTo>
                <a:lnTo>
                  <a:pt x="2201075" y="575469"/>
                </a:lnTo>
                <a:lnTo>
                  <a:pt x="2216125" y="601266"/>
                </a:lnTo>
                <a:lnTo>
                  <a:pt x="2247807" y="671910"/>
                </a:lnTo>
                <a:lnTo>
                  <a:pt x="2167413" y="719932"/>
                </a:lnTo>
                <a:lnTo>
                  <a:pt x="2121077" y="658416"/>
                </a:lnTo>
                <a:lnTo>
                  <a:pt x="2105632" y="632222"/>
                </a:lnTo>
                <a:lnTo>
                  <a:pt x="2110780" y="629841"/>
                </a:lnTo>
                <a:lnTo>
                  <a:pt x="2115929" y="627857"/>
                </a:lnTo>
                <a:lnTo>
                  <a:pt x="2104048" y="632222"/>
                </a:lnTo>
                <a:lnTo>
                  <a:pt x="2092563" y="635794"/>
                </a:lnTo>
                <a:lnTo>
                  <a:pt x="2083058" y="638969"/>
                </a:lnTo>
                <a:lnTo>
                  <a:pt x="2067217" y="642541"/>
                </a:lnTo>
                <a:lnTo>
                  <a:pt x="2059296" y="643732"/>
                </a:lnTo>
                <a:lnTo>
                  <a:pt x="2050583" y="644922"/>
                </a:lnTo>
                <a:lnTo>
                  <a:pt x="2048999" y="644922"/>
                </a:lnTo>
                <a:lnTo>
                  <a:pt x="2033554" y="646907"/>
                </a:lnTo>
                <a:lnTo>
                  <a:pt x="2018505" y="647303"/>
                </a:lnTo>
                <a:lnTo>
                  <a:pt x="2014544" y="647700"/>
                </a:lnTo>
                <a:lnTo>
                  <a:pt x="2008208" y="647303"/>
                </a:lnTo>
                <a:lnTo>
                  <a:pt x="2002617" y="647117"/>
                </a:lnTo>
                <a:lnTo>
                  <a:pt x="1994743" y="646510"/>
                </a:lnTo>
                <a:lnTo>
                  <a:pt x="1984842" y="645716"/>
                </a:lnTo>
                <a:lnTo>
                  <a:pt x="1996327" y="646907"/>
                </a:lnTo>
                <a:lnTo>
                  <a:pt x="2002617" y="647117"/>
                </a:lnTo>
                <a:lnTo>
                  <a:pt x="2005039" y="647303"/>
                </a:lnTo>
                <a:lnTo>
                  <a:pt x="1994347" y="687785"/>
                </a:lnTo>
                <a:lnTo>
                  <a:pt x="1970189" y="747713"/>
                </a:lnTo>
                <a:lnTo>
                  <a:pt x="1879497" y="724297"/>
                </a:lnTo>
                <a:lnTo>
                  <a:pt x="1886230" y="662385"/>
                </a:lnTo>
                <a:lnTo>
                  <a:pt x="1896923" y="621507"/>
                </a:lnTo>
                <a:lnTo>
                  <a:pt x="1904447" y="625078"/>
                </a:lnTo>
                <a:lnTo>
                  <a:pt x="1893754" y="619919"/>
                </a:lnTo>
                <a:lnTo>
                  <a:pt x="1883061" y="614363"/>
                </a:lnTo>
                <a:lnTo>
                  <a:pt x="1874745" y="609997"/>
                </a:lnTo>
                <a:lnTo>
                  <a:pt x="1860884" y="601663"/>
                </a:lnTo>
                <a:lnTo>
                  <a:pt x="1854151" y="596900"/>
                </a:lnTo>
                <a:lnTo>
                  <a:pt x="1847419" y="592535"/>
                </a:lnTo>
                <a:lnTo>
                  <a:pt x="1846627" y="592138"/>
                </a:lnTo>
                <a:lnTo>
                  <a:pt x="1840290" y="586978"/>
                </a:lnTo>
                <a:lnTo>
                  <a:pt x="1834350" y="581819"/>
                </a:lnTo>
                <a:lnTo>
                  <a:pt x="1822469" y="571103"/>
                </a:lnTo>
                <a:lnTo>
                  <a:pt x="1815736" y="564356"/>
                </a:lnTo>
                <a:lnTo>
                  <a:pt x="1809516" y="557841"/>
                </a:lnTo>
                <a:lnTo>
                  <a:pt x="1805439" y="553244"/>
                </a:lnTo>
                <a:lnTo>
                  <a:pt x="1799103" y="545703"/>
                </a:lnTo>
                <a:lnTo>
                  <a:pt x="1807023" y="555228"/>
                </a:lnTo>
                <a:lnTo>
                  <a:pt x="1809516" y="557841"/>
                </a:lnTo>
                <a:lnTo>
                  <a:pt x="1811776" y="560388"/>
                </a:lnTo>
                <a:lnTo>
                  <a:pt x="1779697" y="579438"/>
                </a:lnTo>
                <a:lnTo>
                  <a:pt x="1720292" y="604044"/>
                </a:lnTo>
                <a:lnTo>
                  <a:pt x="1673164" y="523875"/>
                </a:lnTo>
                <a:lnTo>
                  <a:pt x="1721480" y="484585"/>
                </a:lnTo>
                <a:lnTo>
                  <a:pt x="1752767" y="465931"/>
                </a:lnTo>
                <a:lnTo>
                  <a:pt x="1748410" y="452835"/>
                </a:lnTo>
                <a:lnTo>
                  <a:pt x="1744450" y="439341"/>
                </a:lnTo>
                <a:lnTo>
                  <a:pt x="1741282" y="425847"/>
                </a:lnTo>
                <a:lnTo>
                  <a:pt x="1738510" y="412353"/>
                </a:lnTo>
                <a:lnTo>
                  <a:pt x="1736530" y="398860"/>
                </a:lnTo>
                <a:lnTo>
                  <a:pt x="1735737" y="385366"/>
                </a:lnTo>
                <a:lnTo>
                  <a:pt x="1734945" y="371475"/>
                </a:lnTo>
                <a:lnTo>
                  <a:pt x="1735341" y="357981"/>
                </a:lnTo>
                <a:lnTo>
                  <a:pt x="1704451" y="350441"/>
                </a:lnTo>
                <a:lnTo>
                  <a:pt x="1644650" y="325438"/>
                </a:lnTo>
                <a:lnTo>
                  <a:pt x="1668412" y="235347"/>
                </a:lnTo>
                <a:lnTo>
                  <a:pt x="1730193" y="242094"/>
                </a:lnTo>
                <a:lnTo>
                  <a:pt x="1760687" y="250031"/>
                </a:lnTo>
                <a:lnTo>
                  <a:pt x="1766628" y="237331"/>
                </a:lnTo>
                <a:lnTo>
                  <a:pt x="1773361" y="225028"/>
                </a:lnTo>
                <a:lnTo>
                  <a:pt x="1781281" y="213519"/>
                </a:lnTo>
                <a:lnTo>
                  <a:pt x="1789202" y="201613"/>
                </a:lnTo>
                <a:lnTo>
                  <a:pt x="1797915" y="190500"/>
                </a:lnTo>
                <a:lnTo>
                  <a:pt x="1807023" y="179784"/>
                </a:lnTo>
                <a:lnTo>
                  <a:pt x="1816924" y="169069"/>
                </a:lnTo>
                <a:lnTo>
                  <a:pt x="1827221" y="159544"/>
                </a:lnTo>
                <a:lnTo>
                  <a:pt x="1812964" y="135334"/>
                </a:lnTo>
                <a:lnTo>
                  <a:pt x="1788410" y="75406"/>
                </a:lnTo>
                <a:lnTo>
                  <a:pt x="1868804" y="27781"/>
                </a:lnTo>
                <a:lnTo>
                  <a:pt x="1907219" y="76994"/>
                </a:lnTo>
                <a:lnTo>
                  <a:pt x="1923061" y="102791"/>
                </a:lnTo>
                <a:lnTo>
                  <a:pt x="1917516" y="105172"/>
                </a:lnTo>
                <a:lnTo>
                  <a:pt x="1912368" y="107156"/>
                </a:lnTo>
                <a:lnTo>
                  <a:pt x="1924249" y="102791"/>
                </a:lnTo>
                <a:lnTo>
                  <a:pt x="1935734" y="99219"/>
                </a:lnTo>
                <a:lnTo>
                  <a:pt x="1945239" y="96044"/>
                </a:lnTo>
                <a:lnTo>
                  <a:pt x="1961080" y="92869"/>
                </a:lnTo>
                <a:lnTo>
                  <a:pt x="1969001" y="91281"/>
                </a:lnTo>
                <a:lnTo>
                  <a:pt x="1977317" y="89694"/>
                </a:lnTo>
                <a:lnTo>
                  <a:pt x="1979297" y="89694"/>
                </a:lnTo>
                <a:lnTo>
                  <a:pt x="1994347" y="88106"/>
                </a:lnTo>
                <a:lnTo>
                  <a:pt x="2009792" y="87709"/>
                </a:lnTo>
                <a:lnTo>
                  <a:pt x="2013752" y="87709"/>
                </a:lnTo>
                <a:lnTo>
                  <a:pt x="2019693" y="87709"/>
                </a:lnTo>
                <a:lnTo>
                  <a:pt x="2031970" y="88503"/>
                </a:lnTo>
                <a:lnTo>
                  <a:pt x="2043455" y="89297"/>
                </a:lnTo>
                <a:lnTo>
                  <a:pt x="2034346" y="88503"/>
                </a:lnTo>
                <a:lnTo>
                  <a:pt x="2038306" y="72628"/>
                </a:lnTo>
                <a:lnTo>
                  <a:pt x="2066028" y="0"/>
                </a:lnTo>
                <a:close/>
              </a:path>
            </a:pathLst>
          </a:custGeom>
          <a:solidFill>
            <a:schemeClr val="bg1">
              <a:lumMod val="95000"/>
            </a:schemeClr>
          </a:solidFill>
          <a:ln>
            <a:noFill/>
          </a:ln>
        </p:spPr>
        <p:txBody>
          <a:bodyPr anchor="ctr">
            <a:scene3d>
              <a:camera prst="orthographicFront"/>
              <a:lightRig rig="threePt" dir="t"/>
            </a:scene3d>
            <a:sp3d contourW="12700">
              <a:contourClr>
                <a:srgbClr val="FFFFFF"/>
              </a:contourClr>
            </a:sp3d>
          </a:bodyPr>
          <a:lstStyle/>
          <a:p>
            <a:pPr algn="ctr">
              <a:defRPr/>
            </a:pPr>
            <a:endParaRPr lang="zh-CN" altLang="en-US">
              <a:solidFill>
                <a:schemeClr val="bg1">
                  <a:lumMod val="95000"/>
                </a:schemeClr>
              </a:solidFill>
              <a:ea typeface="宋体" panose="02010600030101010101" pitchFamily="2" charset="-122"/>
            </a:endParaRPr>
          </a:p>
        </p:txBody>
      </p:sp>
    </p:spTree>
    <p:custDataLst>
      <p:tags r:id="rId1"/>
    </p:custData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30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30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30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0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300"/>
                                        <p:tgtEl>
                                          <p:spTgt spid="3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3" dur="300" fill="hold"/>
                                        <p:tgtEl>
                                          <p:spTgt spid="3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300" fill="hold"/>
                                        <p:tgtEl>
                                          <p:spTgt spid="3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5" fill="hold">
                            <p:stCondLst>
                              <p:cond delay="500"/>
                            </p:stCondLst>
                            <p:childTnLst>
                              <p:par>
                                <p:cTn id="16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8" dur="500"/>
                                        <p:tgtEl>
                                          <p:spTgt spid="7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9" presetID="2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1" dur="500"/>
                                        <p:tgtEl>
                                          <p:spTgt spid="6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2" presetID="2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4" dur="500"/>
                                        <p:tgtEl>
                                          <p:spTgt spid="7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5" presetID="2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7" dur="500"/>
                                        <p:tgtEl>
                                          <p:spTgt spid="7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8" presetID="2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0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1" presetID="2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3" dur="500"/>
                                        <p:tgtEl>
                                          <p:spTgt spid="4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4" presetID="2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6" dur="500"/>
                                        <p:tgtEl>
                                          <p:spTgt spid="7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7" presetID="2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9" dur="500"/>
                                        <p:tgtEl>
                                          <p:spTgt spid="8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0" presetID="2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42" dur="500"/>
                                        <p:tgtEl>
                                          <p:spTgt spid="6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3" presetID="2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45" dur="500"/>
                                        <p:tgtEl>
                                          <p:spTgt spid="5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6" presetID="2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48" dur="500"/>
                                        <p:tgtEl>
                                          <p:spTgt spid="4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9" presetID="2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51" dur="500"/>
                                        <p:tgtEl>
                                          <p:spTgt spid="7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2" presetID="2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54" dur="500"/>
                                        <p:tgtEl>
                                          <p:spTgt spid="8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5" presetID="2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57" dur="500"/>
                                        <p:tgtEl>
                                          <p:spTgt spid="5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2" grpId="0"/>
      <p:bldP spid="40" grpId="0"/>
      <p:bldP spid="45" grpId="0"/>
      <p:bldP spid="50" grpId="0"/>
      <p:bldP spid="55" grpId="0"/>
      <p:bldP spid="60" grpId="0"/>
      <p:bldP spid="65" grpId="0"/>
      <p:bldP spid="70" grpId="0"/>
      <p:bldP spid="6" grpId="0" animBg="1"/>
      <p:bldP spid="74" grpId="0" animBg="1"/>
      <p:bldP spid="75" grpId="0" animBg="1"/>
      <p:bldP spid="76" grpId="0" animBg="1"/>
      <p:bldP spid="79" grpId="0" animBg="1"/>
      <p:bldP spid="82" grpId="0" animBg="1"/>
      <p:bldP spid="83" grpId="0" animBg="1"/>
      <p:bldP spid="21" grpId="0" animBg="1"/>
    </p:bld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五边形 1"/>
          <p:cNvSpPr/>
          <p:nvPr/>
        </p:nvSpPr>
        <p:spPr>
          <a:xfrm>
            <a:off x="0" y="-3618"/>
            <a:ext cx="1390650" cy="971550"/>
          </a:xfrm>
          <a:prstGeom prst="homePlate">
            <a:avLst>
              <a:gd name="adj" fmla="val 18627"/>
            </a:avLst>
          </a:prstGeom>
          <a:solidFill>
            <a:srgbClr val="3F3F3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4" name="KSO_Shape"/>
          <p:cNvSpPr/>
          <p:nvPr/>
        </p:nvSpPr>
        <p:spPr bwMode="auto">
          <a:xfrm>
            <a:off x="332097" y="122561"/>
            <a:ext cx="726455" cy="719192"/>
          </a:xfrm>
          <a:custGeom>
            <a:avLst/>
            <a:gdLst>
              <a:gd name="T0" fmla="*/ 615878 w 2390775"/>
              <a:gd name="T1" fmla="*/ 1467970 h 2365376"/>
              <a:gd name="T2" fmla="*/ 587250 w 2390775"/>
              <a:gd name="T3" fmla="*/ 1401697 h 2365376"/>
              <a:gd name="T4" fmla="*/ 1282649 w 2390775"/>
              <a:gd name="T5" fmla="*/ 1393474 h 2365376"/>
              <a:gd name="T6" fmla="*/ 1180915 w 2390775"/>
              <a:gd name="T7" fmla="*/ 1446870 h 2365376"/>
              <a:gd name="T8" fmla="*/ 1210073 w 2390775"/>
              <a:gd name="T9" fmla="*/ 1382167 h 2365376"/>
              <a:gd name="T10" fmla="*/ 653657 w 2390775"/>
              <a:gd name="T11" fmla="*/ 1314699 h 2365376"/>
              <a:gd name="T12" fmla="*/ 646041 w 2390775"/>
              <a:gd name="T13" fmla="*/ 1180275 h 2365376"/>
              <a:gd name="T14" fmla="*/ 589870 w 2390775"/>
              <a:gd name="T15" fmla="*/ 1105327 h 2365376"/>
              <a:gd name="T16" fmla="*/ 599516 w 2390775"/>
              <a:gd name="T17" fmla="*/ 1141280 h 2365376"/>
              <a:gd name="T18" fmla="*/ 579914 w 2390775"/>
              <a:gd name="T19" fmla="*/ 1158779 h 2365376"/>
              <a:gd name="T20" fmla="*/ 541333 w 2390775"/>
              <a:gd name="T21" fmla="*/ 1105965 h 2365376"/>
              <a:gd name="T22" fmla="*/ 1137260 w 2390775"/>
              <a:gd name="T23" fmla="*/ 1009231 h 2365376"/>
              <a:gd name="T24" fmla="*/ 1143562 w 2390775"/>
              <a:gd name="T25" fmla="*/ 1026145 h 2365376"/>
              <a:gd name="T26" fmla="*/ 1096615 w 2390775"/>
              <a:gd name="T27" fmla="*/ 1069549 h 2365376"/>
              <a:gd name="T28" fmla="*/ 1102602 w 2390775"/>
              <a:gd name="T29" fmla="*/ 1001572 h 2365376"/>
              <a:gd name="T30" fmla="*/ 972739 w 2390775"/>
              <a:gd name="T31" fmla="*/ 835988 h 2365376"/>
              <a:gd name="T32" fmla="*/ 989500 w 2390775"/>
              <a:gd name="T33" fmla="*/ 1138672 h 2365376"/>
              <a:gd name="T34" fmla="*/ 639427 w 2390775"/>
              <a:gd name="T35" fmla="*/ 1423644 h 2365376"/>
              <a:gd name="T36" fmla="*/ 599898 w 2390775"/>
              <a:gd name="T37" fmla="*/ 1003302 h 2365376"/>
              <a:gd name="T38" fmla="*/ 529694 w 2390775"/>
              <a:gd name="T39" fmla="*/ 1090596 h 2365376"/>
              <a:gd name="T40" fmla="*/ 602428 w 2390775"/>
              <a:gd name="T41" fmla="*/ 868249 h 2365376"/>
              <a:gd name="T42" fmla="*/ 861740 w 2390775"/>
              <a:gd name="T43" fmla="*/ 924231 h 2365376"/>
              <a:gd name="T44" fmla="*/ 755609 w 2390775"/>
              <a:gd name="T45" fmla="*/ 542052 h 2365376"/>
              <a:gd name="T46" fmla="*/ 929665 w 2390775"/>
              <a:gd name="T47" fmla="*/ 525915 h 2365376"/>
              <a:gd name="T48" fmla="*/ 909019 w 2390775"/>
              <a:gd name="T49" fmla="*/ 571798 h 2365376"/>
              <a:gd name="T50" fmla="*/ 936652 w 2390775"/>
              <a:gd name="T51" fmla="*/ 586353 h 2365376"/>
              <a:gd name="T52" fmla="*/ 928394 w 2390775"/>
              <a:gd name="T53" fmla="*/ 688879 h 2365376"/>
              <a:gd name="T54" fmla="*/ 840414 w 2390775"/>
              <a:gd name="T55" fmla="*/ 772101 h 2365376"/>
              <a:gd name="T56" fmla="*/ 742269 w 2390775"/>
              <a:gd name="T57" fmla="*/ 675588 h 2365376"/>
              <a:gd name="T58" fmla="*/ 738139 w 2390775"/>
              <a:gd name="T59" fmla="*/ 608504 h 2365376"/>
              <a:gd name="T60" fmla="*/ 761643 w 2390775"/>
              <a:gd name="T61" fmla="*/ 510093 h 2365376"/>
              <a:gd name="T62" fmla="*/ 617010 w 2390775"/>
              <a:gd name="T63" fmla="*/ 449064 h 2365376"/>
              <a:gd name="T64" fmla="*/ 350272 w 2390775"/>
              <a:gd name="T65" fmla="*/ 638327 h 2365376"/>
              <a:gd name="T66" fmla="*/ 215163 w 2390775"/>
              <a:gd name="T67" fmla="*/ 939947 h 2365376"/>
              <a:gd name="T68" fmla="*/ 256613 w 2390775"/>
              <a:gd name="T69" fmla="*/ 1277331 h 2365376"/>
              <a:gd name="T70" fmla="*/ 458486 w 2390775"/>
              <a:gd name="T71" fmla="*/ 1534008 h 2365376"/>
              <a:gd name="T72" fmla="*/ 767308 w 2390775"/>
              <a:gd name="T73" fmla="*/ 1655225 h 2365376"/>
              <a:gd name="T74" fmla="*/ 1101127 w 2390775"/>
              <a:gd name="T75" fmla="*/ 1596674 h 2365376"/>
              <a:gd name="T76" fmla="*/ 1347614 w 2390775"/>
              <a:gd name="T77" fmla="*/ 1383040 h 2365376"/>
              <a:gd name="T78" fmla="*/ 1453614 w 2390775"/>
              <a:gd name="T79" fmla="*/ 1066861 h 2365376"/>
              <a:gd name="T80" fmla="*/ 1378939 w 2390775"/>
              <a:gd name="T81" fmla="*/ 738024 h 2365376"/>
              <a:gd name="T82" fmla="*/ 1153652 w 2390775"/>
              <a:gd name="T83" fmla="*/ 501602 h 2365376"/>
              <a:gd name="T84" fmla="*/ 831224 w 2390775"/>
              <a:gd name="T85" fmla="*/ 411085 h 2365376"/>
              <a:gd name="T86" fmla="*/ 989432 w 2390775"/>
              <a:gd name="T87" fmla="*/ 315187 h 2365376"/>
              <a:gd name="T88" fmla="*/ 1471649 w 2390775"/>
              <a:gd name="T89" fmla="*/ 671876 h 2365376"/>
              <a:gd name="T90" fmla="*/ 1554866 w 2390775"/>
              <a:gd name="T91" fmla="*/ 1171938 h 2365376"/>
              <a:gd name="T92" fmla="*/ 1239716 w 2390775"/>
              <a:gd name="T93" fmla="*/ 1647313 h 2365376"/>
              <a:gd name="T94" fmla="*/ 646121 w 2390775"/>
              <a:gd name="T95" fmla="*/ 1748275 h 2365376"/>
              <a:gd name="T96" fmla="*/ 110112 w 2390775"/>
              <a:gd name="T97" fmla="*/ 1186813 h 2365376"/>
              <a:gd name="T98" fmla="*/ 251551 w 2390775"/>
              <a:gd name="T99" fmla="*/ 580725 h 2365376"/>
              <a:gd name="T100" fmla="*/ 1549044 w 2390775"/>
              <a:gd name="T101" fmla="*/ 160116 h 2365376"/>
              <a:gd name="T102" fmla="*/ 1461002 w 2390775"/>
              <a:gd name="T103" fmla="*/ 284475 h 2365376"/>
              <a:gd name="T104" fmla="*/ 1550307 w 2390775"/>
              <a:gd name="T105" fmla="*/ 426554 h 2365376"/>
              <a:gd name="T106" fmla="*/ 1719764 w 2390775"/>
              <a:gd name="T107" fmla="*/ 380038 h 2365376"/>
              <a:gd name="T108" fmla="*/ 1735543 w 2390775"/>
              <a:gd name="T109" fmla="*/ 232579 h 2365376"/>
              <a:gd name="T110" fmla="*/ 1705909 w 2390775"/>
              <a:gd name="T111" fmla="*/ 94508 h 2365376"/>
              <a:gd name="T112" fmla="*/ 1774050 w 2390775"/>
              <a:gd name="T113" fmla="*/ 148403 h 2365376"/>
              <a:gd name="T114" fmla="*/ 1781614 w 2390775"/>
              <a:gd name="T115" fmla="*/ 428769 h 2365376"/>
              <a:gd name="T116" fmla="*/ 1600166 w 2390775"/>
              <a:gd name="T117" fmla="*/ 516104 h 2365376"/>
              <a:gd name="T118" fmla="*/ 1452167 w 2390775"/>
              <a:gd name="T119" fmla="*/ 455349 h 2365376"/>
              <a:gd name="T120" fmla="*/ 1310478 w 2390775"/>
              <a:gd name="T121" fmla="*/ 259477 h 2365376"/>
              <a:gd name="T122" fmla="*/ 1562614 w 2390775"/>
              <a:gd name="T123" fmla="*/ 74046 h 2365376"/>
              <a:gd name="T124" fmla="*/ 0 60000 65536"/>
              <a:gd name="T125" fmla="*/ 0 60000 65536"/>
              <a:gd name="T126" fmla="*/ 0 60000 65536"/>
              <a:gd name="T127" fmla="*/ 0 60000 65536"/>
              <a:gd name="T128" fmla="*/ 0 60000 65536"/>
              <a:gd name="T129" fmla="*/ 0 60000 65536"/>
              <a:gd name="T130" fmla="*/ 0 60000 65536"/>
              <a:gd name="T131" fmla="*/ 0 60000 65536"/>
              <a:gd name="T132" fmla="*/ 0 60000 65536"/>
              <a:gd name="T133" fmla="*/ 0 60000 65536"/>
              <a:gd name="T134" fmla="*/ 0 60000 65536"/>
              <a:gd name="T135" fmla="*/ 0 60000 65536"/>
              <a:gd name="T136" fmla="*/ 0 60000 65536"/>
              <a:gd name="T137" fmla="*/ 0 60000 65536"/>
              <a:gd name="T138" fmla="*/ 0 60000 65536"/>
              <a:gd name="T139" fmla="*/ 0 60000 65536"/>
              <a:gd name="T140" fmla="*/ 0 60000 65536"/>
              <a:gd name="T141" fmla="*/ 0 60000 65536"/>
              <a:gd name="T142" fmla="*/ 0 60000 65536"/>
              <a:gd name="T143" fmla="*/ 0 60000 65536"/>
              <a:gd name="T144" fmla="*/ 0 60000 65536"/>
              <a:gd name="T145" fmla="*/ 0 60000 65536"/>
              <a:gd name="T146" fmla="*/ 0 60000 65536"/>
              <a:gd name="T147" fmla="*/ 0 60000 65536"/>
              <a:gd name="T148" fmla="*/ 0 60000 65536"/>
              <a:gd name="T149" fmla="*/ 0 60000 65536"/>
              <a:gd name="T150" fmla="*/ 0 60000 65536"/>
              <a:gd name="T151" fmla="*/ 0 60000 65536"/>
              <a:gd name="T152" fmla="*/ 0 60000 65536"/>
              <a:gd name="T153" fmla="*/ 0 60000 65536"/>
              <a:gd name="T154" fmla="*/ 0 60000 65536"/>
              <a:gd name="T155" fmla="*/ 0 60000 65536"/>
              <a:gd name="T156" fmla="*/ 0 60000 65536"/>
              <a:gd name="T157" fmla="*/ 0 60000 65536"/>
              <a:gd name="T158" fmla="*/ 0 60000 65536"/>
              <a:gd name="T159" fmla="*/ 0 60000 65536"/>
              <a:gd name="T160" fmla="*/ 0 60000 65536"/>
              <a:gd name="T161" fmla="*/ 0 60000 65536"/>
              <a:gd name="T162" fmla="*/ 0 60000 65536"/>
              <a:gd name="T163" fmla="*/ 0 60000 65536"/>
              <a:gd name="T164" fmla="*/ 0 60000 65536"/>
              <a:gd name="T165" fmla="*/ 0 60000 65536"/>
              <a:gd name="T166" fmla="*/ 0 60000 65536"/>
              <a:gd name="T167" fmla="*/ 0 60000 65536"/>
              <a:gd name="T168" fmla="*/ 0 60000 65536"/>
              <a:gd name="T169" fmla="*/ 0 60000 65536"/>
              <a:gd name="T170" fmla="*/ 0 60000 65536"/>
              <a:gd name="T171" fmla="*/ 0 60000 65536"/>
              <a:gd name="T172" fmla="*/ 0 60000 65536"/>
              <a:gd name="T173" fmla="*/ 0 60000 65536"/>
              <a:gd name="T174" fmla="*/ 0 60000 65536"/>
              <a:gd name="T175" fmla="*/ 0 60000 65536"/>
              <a:gd name="T176" fmla="*/ 0 60000 65536"/>
              <a:gd name="T177" fmla="*/ 0 60000 65536"/>
              <a:gd name="T178" fmla="*/ 0 60000 65536"/>
              <a:gd name="T179" fmla="*/ 0 60000 65536"/>
              <a:gd name="T180" fmla="*/ 0 60000 65536"/>
              <a:gd name="T181" fmla="*/ 0 60000 65536"/>
              <a:gd name="T182" fmla="*/ 0 60000 65536"/>
              <a:gd name="T183" fmla="*/ 0 60000 65536"/>
              <a:gd name="T184" fmla="*/ 0 60000 65536"/>
              <a:gd name="T185" fmla="*/ 0 60000 65536"/>
            </a:gdLst>
            <a:ahLst/>
            <a:cxnLst>
              <a:cxn ang="T124">
                <a:pos x="T0" y="T1"/>
              </a:cxn>
              <a:cxn ang="T125">
                <a:pos x="T2" y="T3"/>
              </a:cxn>
              <a:cxn ang="T126">
                <a:pos x="T4" y="T5"/>
              </a:cxn>
              <a:cxn ang="T127">
                <a:pos x="T6" y="T7"/>
              </a:cxn>
              <a:cxn ang="T128">
                <a:pos x="T8" y="T9"/>
              </a:cxn>
              <a:cxn ang="T129">
                <a:pos x="T10" y="T11"/>
              </a:cxn>
              <a:cxn ang="T130">
                <a:pos x="T12" y="T13"/>
              </a:cxn>
              <a:cxn ang="T131">
                <a:pos x="T14" y="T15"/>
              </a:cxn>
              <a:cxn ang="T132">
                <a:pos x="T16" y="T17"/>
              </a:cxn>
              <a:cxn ang="T133">
                <a:pos x="T18" y="T19"/>
              </a:cxn>
              <a:cxn ang="T134">
                <a:pos x="T20" y="T21"/>
              </a:cxn>
              <a:cxn ang="T135">
                <a:pos x="T22" y="T23"/>
              </a:cxn>
              <a:cxn ang="T136">
                <a:pos x="T24" y="T25"/>
              </a:cxn>
              <a:cxn ang="T137">
                <a:pos x="T26" y="T27"/>
              </a:cxn>
              <a:cxn ang="T138">
                <a:pos x="T28" y="T29"/>
              </a:cxn>
              <a:cxn ang="T139">
                <a:pos x="T30" y="T31"/>
              </a:cxn>
              <a:cxn ang="T140">
                <a:pos x="T32" y="T33"/>
              </a:cxn>
              <a:cxn ang="T141">
                <a:pos x="T34" y="T35"/>
              </a:cxn>
              <a:cxn ang="T142">
                <a:pos x="T36" y="T37"/>
              </a:cxn>
              <a:cxn ang="T143">
                <a:pos x="T38" y="T39"/>
              </a:cxn>
              <a:cxn ang="T144">
                <a:pos x="T40" y="T41"/>
              </a:cxn>
              <a:cxn ang="T145">
                <a:pos x="T42" y="T43"/>
              </a:cxn>
              <a:cxn ang="T146">
                <a:pos x="T44" y="T45"/>
              </a:cxn>
              <a:cxn ang="T147">
                <a:pos x="T46" y="T47"/>
              </a:cxn>
              <a:cxn ang="T148">
                <a:pos x="T48" y="T49"/>
              </a:cxn>
              <a:cxn ang="T149">
                <a:pos x="T50" y="T51"/>
              </a:cxn>
              <a:cxn ang="T150">
                <a:pos x="T52" y="T53"/>
              </a:cxn>
              <a:cxn ang="T151">
                <a:pos x="T54" y="T55"/>
              </a:cxn>
              <a:cxn ang="T152">
                <a:pos x="T56" y="T57"/>
              </a:cxn>
              <a:cxn ang="T153">
                <a:pos x="T58" y="T59"/>
              </a:cxn>
              <a:cxn ang="T154">
                <a:pos x="T60" y="T61"/>
              </a:cxn>
              <a:cxn ang="T155">
                <a:pos x="T62" y="T63"/>
              </a:cxn>
              <a:cxn ang="T156">
                <a:pos x="T64" y="T65"/>
              </a:cxn>
              <a:cxn ang="T157">
                <a:pos x="T66" y="T67"/>
              </a:cxn>
              <a:cxn ang="T158">
                <a:pos x="T68" y="T69"/>
              </a:cxn>
              <a:cxn ang="T159">
                <a:pos x="T70" y="T71"/>
              </a:cxn>
              <a:cxn ang="T160">
                <a:pos x="T72" y="T73"/>
              </a:cxn>
              <a:cxn ang="T161">
                <a:pos x="T74" y="T75"/>
              </a:cxn>
              <a:cxn ang="T162">
                <a:pos x="T76" y="T77"/>
              </a:cxn>
              <a:cxn ang="T163">
                <a:pos x="T78" y="T79"/>
              </a:cxn>
              <a:cxn ang="T164">
                <a:pos x="T80" y="T81"/>
              </a:cxn>
              <a:cxn ang="T165">
                <a:pos x="T82" y="T83"/>
              </a:cxn>
              <a:cxn ang="T166">
                <a:pos x="T84" y="T85"/>
              </a:cxn>
              <a:cxn ang="T167">
                <a:pos x="T86" y="T87"/>
              </a:cxn>
              <a:cxn ang="T168">
                <a:pos x="T88" y="T89"/>
              </a:cxn>
              <a:cxn ang="T169">
                <a:pos x="T90" y="T91"/>
              </a:cxn>
              <a:cxn ang="T170">
                <a:pos x="T92" y="T93"/>
              </a:cxn>
              <a:cxn ang="T171">
                <a:pos x="T94" y="T95"/>
              </a:cxn>
              <a:cxn ang="T172">
                <a:pos x="T96" y="T97"/>
              </a:cxn>
              <a:cxn ang="T173">
                <a:pos x="T98" y="T99"/>
              </a:cxn>
              <a:cxn ang="T174">
                <a:pos x="T100" y="T101"/>
              </a:cxn>
              <a:cxn ang="T175">
                <a:pos x="T102" y="T103"/>
              </a:cxn>
              <a:cxn ang="T176">
                <a:pos x="T104" y="T105"/>
              </a:cxn>
              <a:cxn ang="T177">
                <a:pos x="T106" y="T107"/>
              </a:cxn>
              <a:cxn ang="T178">
                <a:pos x="T108" y="T109"/>
              </a:cxn>
              <a:cxn ang="T179">
                <a:pos x="T110" y="T111"/>
              </a:cxn>
              <a:cxn ang="T180">
                <a:pos x="T112" y="T113"/>
              </a:cxn>
              <a:cxn ang="T181">
                <a:pos x="T114" y="T115"/>
              </a:cxn>
              <a:cxn ang="T182">
                <a:pos x="T116" y="T117"/>
              </a:cxn>
              <a:cxn ang="T183">
                <a:pos x="T118" y="T119"/>
              </a:cxn>
              <a:cxn ang="T184">
                <a:pos x="T120" y="T121"/>
              </a:cxn>
              <a:cxn ang="T185">
                <a:pos x="T122" y="T123"/>
              </a:cxn>
            </a:cxnLst>
            <a:rect l="0" t="0" r="r" b="b"/>
            <a:pathLst>
              <a:path w="2390775" h="2365376">
                <a:moveTo>
                  <a:pt x="761351" y="1739900"/>
                </a:moveTo>
                <a:lnTo>
                  <a:pt x="791690" y="1805294"/>
                </a:lnTo>
                <a:lnTo>
                  <a:pt x="794883" y="1808051"/>
                </a:lnTo>
                <a:lnTo>
                  <a:pt x="797278" y="1811991"/>
                </a:lnTo>
                <a:lnTo>
                  <a:pt x="800871" y="1817112"/>
                </a:lnTo>
                <a:lnTo>
                  <a:pt x="803266" y="1822233"/>
                </a:lnTo>
                <a:lnTo>
                  <a:pt x="804065" y="1825384"/>
                </a:lnTo>
                <a:lnTo>
                  <a:pt x="804863" y="1828536"/>
                </a:lnTo>
                <a:lnTo>
                  <a:pt x="804863" y="1831687"/>
                </a:lnTo>
                <a:lnTo>
                  <a:pt x="804863" y="1834839"/>
                </a:lnTo>
                <a:lnTo>
                  <a:pt x="804065" y="1837990"/>
                </a:lnTo>
                <a:lnTo>
                  <a:pt x="802867" y="1841142"/>
                </a:lnTo>
                <a:lnTo>
                  <a:pt x="801670" y="1842718"/>
                </a:lnTo>
                <a:lnTo>
                  <a:pt x="799674" y="1844687"/>
                </a:lnTo>
                <a:lnTo>
                  <a:pt x="797278" y="1845475"/>
                </a:lnTo>
                <a:lnTo>
                  <a:pt x="794484" y="1845869"/>
                </a:lnTo>
                <a:lnTo>
                  <a:pt x="790891" y="1846263"/>
                </a:lnTo>
                <a:lnTo>
                  <a:pt x="787698" y="1845869"/>
                </a:lnTo>
                <a:lnTo>
                  <a:pt x="784105" y="1845475"/>
                </a:lnTo>
                <a:lnTo>
                  <a:pt x="780512" y="1844293"/>
                </a:lnTo>
                <a:lnTo>
                  <a:pt x="776520" y="1842718"/>
                </a:lnTo>
                <a:lnTo>
                  <a:pt x="772927" y="1841142"/>
                </a:lnTo>
                <a:lnTo>
                  <a:pt x="768935" y="1839172"/>
                </a:lnTo>
                <a:lnTo>
                  <a:pt x="765343" y="1836809"/>
                </a:lnTo>
                <a:lnTo>
                  <a:pt x="761750" y="1834051"/>
                </a:lnTo>
                <a:lnTo>
                  <a:pt x="758955" y="1831294"/>
                </a:lnTo>
                <a:lnTo>
                  <a:pt x="756161" y="1827748"/>
                </a:lnTo>
                <a:lnTo>
                  <a:pt x="754165" y="1824597"/>
                </a:lnTo>
                <a:lnTo>
                  <a:pt x="748975" y="1815536"/>
                </a:lnTo>
                <a:lnTo>
                  <a:pt x="745782" y="1808839"/>
                </a:lnTo>
                <a:lnTo>
                  <a:pt x="743387" y="1803718"/>
                </a:lnTo>
                <a:lnTo>
                  <a:pt x="742588" y="1799385"/>
                </a:lnTo>
                <a:lnTo>
                  <a:pt x="742588" y="1795051"/>
                </a:lnTo>
                <a:lnTo>
                  <a:pt x="743387" y="1790718"/>
                </a:lnTo>
                <a:lnTo>
                  <a:pt x="746181" y="1778112"/>
                </a:lnTo>
                <a:lnTo>
                  <a:pt x="746979" y="1774173"/>
                </a:lnTo>
                <a:lnTo>
                  <a:pt x="746979" y="1772203"/>
                </a:lnTo>
                <a:lnTo>
                  <a:pt x="746181" y="1771021"/>
                </a:lnTo>
                <a:lnTo>
                  <a:pt x="745383" y="1770627"/>
                </a:lnTo>
                <a:lnTo>
                  <a:pt x="742987" y="1770627"/>
                </a:lnTo>
                <a:lnTo>
                  <a:pt x="742189" y="1770233"/>
                </a:lnTo>
                <a:lnTo>
                  <a:pt x="741790" y="1769839"/>
                </a:lnTo>
                <a:lnTo>
                  <a:pt x="738596" y="1761961"/>
                </a:lnTo>
                <a:lnTo>
                  <a:pt x="736999" y="1758021"/>
                </a:lnTo>
                <a:lnTo>
                  <a:pt x="736600" y="1756052"/>
                </a:lnTo>
                <a:lnTo>
                  <a:pt x="736600" y="1754476"/>
                </a:lnTo>
                <a:lnTo>
                  <a:pt x="742189" y="1750536"/>
                </a:lnTo>
                <a:lnTo>
                  <a:pt x="747379" y="1747385"/>
                </a:lnTo>
                <a:lnTo>
                  <a:pt x="750971" y="1745021"/>
                </a:lnTo>
                <a:lnTo>
                  <a:pt x="754165" y="1743839"/>
                </a:lnTo>
                <a:lnTo>
                  <a:pt x="758556" y="1741870"/>
                </a:lnTo>
                <a:lnTo>
                  <a:pt x="759754" y="1741870"/>
                </a:lnTo>
                <a:lnTo>
                  <a:pt x="761351" y="1739900"/>
                </a:lnTo>
                <a:close/>
                <a:moveTo>
                  <a:pt x="1554438" y="1730375"/>
                </a:moveTo>
                <a:lnTo>
                  <a:pt x="1565575" y="1730375"/>
                </a:lnTo>
                <a:lnTo>
                  <a:pt x="1575916" y="1730375"/>
                </a:lnTo>
                <a:lnTo>
                  <a:pt x="1586258" y="1731163"/>
                </a:lnTo>
                <a:lnTo>
                  <a:pt x="1591031" y="1731951"/>
                </a:lnTo>
                <a:lnTo>
                  <a:pt x="1595008" y="1733133"/>
                </a:lnTo>
                <a:lnTo>
                  <a:pt x="1598986" y="1734314"/>
                </a:lnTo>
                <a:lnTo>
                  <a:pt x="1602168" y="1735890"/>
                </a:lnTo>
                <a:lnTo>
                  <a:pt x="1605350" y="1737860"/>
                </a:lnTo>
                <a:lnTo>
                  <a:pt x="1607339" y="1739830"/>
                </a:lnTo>
                <a:lnTo>
                  <a:pt x="1608929" y="1741799"/>
                </a:lnTo>
                <a:lnTo>
                  <a:pt x="1609725" y="1744951"/>
                </a:lnTo>
                <a:lnTo>
                  <a:pt x="1609725" y="1747708"/>
                </a:lnTo>
                <a:lnTo>
                  <a:pt x="1608929" y="1751648"/>
                </a:lnTo>
                <a:lnTo>
                  <a:pt x="1607339" y="1755193"/>
                </a:lnTo>
                <a:lnTo>
                  <a:pt x="1604554" y="1759920"/>
                </a:lnTo>
                <a:lnTo>
                  <a:pt x="1600577" y="1764648"/>
                </a:lnTo>
                <a:lnTo>
                  <a:pt x="1595804" y="1769769"/>
                </a:lnTo>
                <a:lnTo>
                  <a:pt x="1589042" y="1776072"/>
                </a:lnTo>
                <a:lnTo>
                  <a:pt x="1582678" y="1781193"/>
                </a:lnTo>
                <a:lnTo>
                  <a:pt x="1576314" y="1786314"/>
                </a:lnTo>
                <a:lnTo>
                  <a:pt x="1570348" y="1790647"/>
                </a:lnTo>
                <a:lnTo>
                  <a:pt x="1563586" y="1794193"/>
                </a:lnTo>
                <a:lnTo>
                  <a:pt x="1557222" y="1797738"/>
                </a:lnTo>
                <a:lnTo>
                  <a:pt x="1550461" y="1800496"/>
                </a:lnTo>
                <a:lnTo>
                  <a:pt x="1544097" y="1802466"/>
                </a:lnTo>
                <a:lnTo>
                  <a:pt x="1537733" y="1804829"/>
                </a:lnTo>
                <a:lnTo>
                  <a:pt x="1530971" y="1806799"/>
                </a:lnTo>
                <a:lnTo>
                  <a:pt x="1524607" y="1807981"/>
                </a:lnTo>
                <a:lnTo>
                  <a:pt x="1518243" y="1809163"/>
                </a:lnTo>
                <a:lnTo>
                  <a:pt x="1505117" y="1811132"/>
                </a:lnTo>
                <a:lnTo>
                  <a:pt x="1491992" y="1812314"/>
                </a:lnTo>
                <a:lnTo>
                  <a:pt x="1486026" y="1813102"/>
                </a:lnTo>
                <a:lnTo>
                  <a:pt x="1483241" y="1813890"/>
                </a:lnTo>
                <a:lnTo>
                  <a:pt x="1482048" y="1814678"/>
                </a:lnTo>
                <a:lnTo>
                  <a:pt x="1481253" y="1815072"/>
                </a:lnTo>
                <a:lnTo>
                  <a:pt x="1480855" y="1815859"/>
                </a:lnTo>
                <a:lnTo>
                  <a:pt x="1480855" y="1817041"/>
                </a:lnTo>
                <a:lnTo>
                  <a:pt x="1481253" y="1818617"/>
                </a:lnTo>
                <a:lnTo>
                  <a:pt x="1482048" y="1819799"/>
                </a:lnTo>
                <a:lnTo>
                  <a:pt x="1482048" y="1821375"/>
                </a:lnTo>
                <a:lnTo>
                  <a:pt x="1482048" y="1821769"/>
                </a:lnTo>
                <a:lnTo>
                  <a:pt x="1480855" y="1822556"/>
                </a:lnTo>
                <a:lnTo>
                  <a:pt x="1471309" y="1830829"/>
                </a:lnTo>
                <a:lnTo>
                  <a:pt x="1465343" y="1834375"/>
                </a:lnTo>
                <a:lnTo>
                  <a:pt x="1463354" y="1835556"/>
                </a:lnTo>
                <a:lnTo>
                  <a:pt x="1461365" y="1836738"/>
                </a:lnTo>
                <a:lnTo>
                  <a:pt x="1452615" y="1830041"/>
                </a:lnTo>
                <a:lnTo>
                  <a:pt x="1445853" y="1824132"/>
                </a:lnTo>
                <a:lnTo>
                  <a:pt x="1440285" y="1819405"/>
                </a:lnTo>
                <a:lnTo>
                  <a:pt x="1437103" y="1815072"/>
                </a:lnTo>
                <a:lnTo>
                  <a:pt x="1434716" y="1812314"/>
                </a:lnTo>
                <a:lnTo>
                  <a:pt x="1433125" y="1810344"/>
                </a:lnTo>
                <a:lnTo>
                  <a:pt x="1432330" y="1808375"/>
                </a:lnTo>
                <a:lnTo>
                  <a:pt x="1428750" y="1806799"/>
                </a:lnTo>
                <a:lnTo>
                  <a:pt x="1512675" y="1734314"/>
                </a:lnTo>
                <a:lnTo>
                  <a:pt x="1518641" y="1733527"/>
                </a:lnTo>
                <a:lnTo>
                  <a:pt x="1533755" y="1731951"/>
                </a:lnTo>
                <a:lnTo>
                  <a:pt x="1543699" y="1731163"/>
                </a:lnTo>
                <a:lnTo>
                  <a:pt x="1554438" y="1730375"/>
                </a:lnTo>
                <a:close/>
                <a:moveTo>
                  <a:pt x="588962" y="1535113"/>
                </a:moveTo>
                <a:lnTo>
                  <a:pt x="694496" y="1535113"/>
                </a:lnTo>
                <a:lnTo>
                  <a:pt x="694496" y="1557872"/>
                </a:lnTo>
                <a:lnTo>
                  <a:pt x="694894" y="1558271"/>
                </a:lnTo>
                <a:lnTo>
                  <a:pt x="696885" y="1560268"/>
                </a:lnTo>
                <a:lnTo>
                  <a:pt x="698478" y="1560667"/>
                </a:lnTo>
                <a:lnTo>
                  <a:pt x="700469" y="1561466"/>
                </a:lnTo>
                <a:lnTo>
                  <a:pt x="704053" y="1561865"/>
                </a:lnTo>
                <a:lnTo>
                  <a:pt x="707239" y="1561865"/>
                </a:lnTo>
                <a:lnTo>
                  <a:pt x="711222" y="1561865"/>
                </a:lnTo>
                <a:lnTo>
                  <a:pt x="714407" y="1561466"/>
                </a:lnTo>
                <a:lnTo>
                  <a:pt x="716797" y="1560667"/>
                </a:lnTo>
                <a:lnTo>
                  <a:pt x="718390" y="1560268"/>
                </a:lnTo>
                <a:lnTo>
                  <a:pt x="720381" y="1558271"/>
                </a:lnTo>
                <a:lnTo>
                  <a:pt x="720779" y="1557872"/>
                </a:lnTo>
                <a:lnTo>
                  <a:pt x="720779" y="1535113"/>
                </a:lnTo>
                <a:lnTo>
                  <a:pt x="820737" y="1535113"/>
                </a:lnTo>
                <a:lnTo>
                  <a:pt x="820737" y="1644117"/>
                </a:lnTo>
                <a:lnTo>
                  <a:pt x="820339" y="1648908"/>
                </a:lnTo>
                <a:lnTo>
                  <a:pt x="819144" y="1652901"/>
                </a:lnTo>
                <a:lnTo>
                  <a:pt x="816755" y="1656894"/>
                </a:lnTo>
                <a:lnTo>
                  <a:pt x="814365" y="1660088"/>
                </a:lnTo>
                <a:lnTo>
                  <a:pt x="810781" y="1663283"/>
                </a:lnTo>
                <a:lnTo>
                  <a:pt x="806799" y="1665279"/>
                </a:lnTo>
                <a:lnTo>
                  <a:pt x="802418" y="1666477"/>
                </a:lnTo>
                <a:lnTo>
                  <a:pt x="797639" y="1666876"/>
                </a:lnTo>
                <a:lnTo>
                  <a:pt x="612060" y="1666876"/>
                </a:lnTo>
                <a:lnTo>
                  <a:pt x="607281" y="1666477"/>
                </a:lnTo>
                <a:lnTo>
                  <a:pt x="602901" y="1665279"/>
                </a:lnTo>
                <a:lnTo>
                  <a:pt x="598918" y="1663283"/>
                </a:lnTo>
                <a:lnTo>
                  <a:pt x="595732" y="1660088"/>
                </a:lnTo>
                <a:lnTo>
                  <a:pt x="592546" y="1656894"/>
                </a:lnTo>
                <a:lnTo>
                  <a:pt x="590555" y="1652901"/>
                </a:lnTo>
                <a:lnTo>
                  <a:pt x="589360" y="1648908"/>
                </a:lnTo>
                <a:lnTo>
                  <a:pt x="588962" y="1644117"/>
                </a:lnTo>
                <a:lnTo>
                  <a:pt x="588962" y="1535113"/>
                </a:lnTo>
                <a:close/>
                <a:moveTo>
                  <a:pt x="612060" y="1476375"/>
                </a:moveTo>
                <a:lnTo>
                  <a:pt x="797639" y="1476375"/>
                </a:lnTo>
                <a:lnTo>
                  <a:pt x="802418" y="1476769"/>
                </a:lnTo>
                <a:lnTo>
                  <a:pt x="806799" y="1477950"/>
                </a:lnTo>
                <a:lnTo>
                  <a:pt x="810781" y="1480312"/>
                </a:lnTo>
                <a:lnTo>
                  <a:pt x="814365" y="1483068"/>
                </a:lnTo>
                <a:lnTo>
                  <a:pt x="816755" y="1486611"/>
                </a:lnTo>
                <a:lnTo>
                  <a:pt x="819144" y="1490155"/>
                </a:lnTo>
                <a:lnTo>
                  <a:pt x="820339" y="1494485"/>
                </a:lnTo>
                <a:lnTo>
                  <a:pt x="820737" y="1498816"/>
                </a:lnTo>
                <a:lnTo>
                  <a:pt x="820737" y="1525588"/>
                </a:lnTo>
                <a:lnTo>
                  <a:pt x="588962" y="1525588"/>
                </a:lnTo>
                <a:lnTo>
                  <a:pt x="588962" y="1498816"/>
                </a:lnTo>
                <a:lnTo>
                  <a:pt x="589360" y="1494485"/>
                </a:lnTo>
                <a:lnTo>
                  <a:pt x="590555" y="1490155"/>
                </a:lnTo>
                <a:lnTo>
                  <a:pt x="592546" y="1486611"/>
                </a:lnTo>
                <a:lnTo>
                  <a:pt x="595732" y="1483068"/>
                </a:lnTo>
                <a:lnTo>
                  <a:pt x="598918" y="1480312"/>
                </a:lnTo>
                <a:lnTo>
                  <a:pt x="602901" y="1477950"/>
                </a:lnTo>
                <a:lnTo>
                  <a:pt x="607281" y="1476769"/>
                </a:lnTo>
                <a:lnTo>
                  <a:pt x="612060" y="1476375"/>
                </a:lnTo>
                <a:close/>
                <a:moveTo>
                  <a:pt x="725449" y="1381125"/>
                </a:moveTo>
                <a:lnTo>
                  <a:pt x="730525" y="1381524"/>
                </a:lnTo>
                <a:lnTo>
                  <a:pt x="732087" y="1381524"/>
                </a:lnTo>
                <a:lnTo>
                  <a:pt x="734430" y="1382322"/>
                </a:lnTo>
                <a:lnTo>
                  <a:pt x="737554" y="1384317"/>
                </a:lnTo>
                <a:lnTo>
                  <a:pt x="740287" y="1386312"/>
                </a:lnTo>
                <a:lnTo>
                  <a:pt x="743411" y="1389505"/>
                </a:lnTo>
                <a:lnTo>
                  <a:pt x="746535" y="1393096"/>
                </a:lnTo>
                <a:lnTo>
                  <a:pt x="749659" y="1397486"/>
                </a:lnTo>
                <a:lnTo>
                  <a:pt x="755906" y="1407063"/>
                </a:lnTo>
                <a:lnTo>
                  <a:pt x="761373" y="1417837"/>
                </a:lnTo>
                <a:lnTo>
                  <a:pt x="766059" y="1427813"/>
                </a:lnTo>
                <a:lnTo>
                  <a:pt x="769182" y="1437390"/>
                </a:lnTo>
                <a:lnTo>
                  <a:pt x="770744" y="1441780"/>
                </a:lnTo>
                <a:lnTo>
                  <a:pt x="771525" y="1445770"/>
                </a:lnTo>
                <a:lnTo>
                  <a:pt x="771525" y="1448164"/>
                </a:lnTo>
                <a:lnTo>
                  <a:pt x="771525" y="1450159"/>
                </a:lnTo>
                <a:lnTo>
                  <a:pt x="770744" y="1451357"/>
                </a:lnTo>
                <a:lnTo>
                  <a:pt x="769182" y="1452155"/>
                </a:lnTo>
                <a:lnTo>
                  <a:pt x="768011" y="1452155"/>
                </a:lnTo>
                <a:lnTo>
                  <a:pt x="766449" y="1450958"/>
                </a:lnTo>
                <a:lnTo>
                  <a:pt x="764887" y="1449760"/>
                </a:lnTo>
                <a:lnTo>
                  <a:pt x="762544" y="1448563"/>
                </a:lnTo>
                <a:lnTo>
                  <a:pt x="759030" y="1444174"/>
                </a:lnTo>
                <a:lnTo>
                  <a:pt x="755516" y="1439784"/>
                </a:lnTo>
                <a:lnTo>
                  <a:pt x="753173" y="1434996"/>
                </a:lnTo>
                <a:lnTo>
                  <a:pt x="752392" y="1433400"/>
                </a:lnTo>
                <a:lnTo>
                  <a:pt x="752392" y="1431404"/>
                </a:lnTo>
                <a:lnTo>
                  <a:pt x="752001" y="1428611"/>
                </a:lnTo>
                <a:lnTo>
                  <a:pt x="750830" y="1426616"/>
                </a:lnTo>
                <a:lnTo>
                  <a:pt x="748878" y="1425419"/>
                </a:lnTo>
                <a:lnTo>
                  <a:pt x="746925" y="1425020"/>
                </a:lnTo>
                <a:lnTo>
                  <a:pt x="746144" y="1425419"/>
                </a:lnTo>
                <a:lnTo>
                  <a:pt x="745363" y="1425818"/>
                </a:lnTo>
                <a:lnTo>
                  <a:pt x="744582" y="1426616"/>
                </a:lnTo>
                <a:lnTo>
                  <a:pt x="743411" y="1427414"/>
                </a:lnTo>
                <a:lnTo>
                  <a:pt x="742630" y="1428611"/>
                </a:lnTo>
                <a:lnTo>
                  <a:pt x="742240" y="1430207"/>
                </a:lnTo>
                <a:lnTo>
                  <a:pt x="741849" y="1432602"/>
                </a:lnTo>
                <a:lnTo>
                  <a:pt x="741849" y="1434597"/>
                </a:lnTo>
                <a:lnTo>
                  <a:pt x="741459" y="1439385"/>
                </a:lnTo>
                <a:lnTo>
                  <a:pt x="740678" y="1443376"/>
                </a:lnTo>
                <a:lnTo>
                  <a:pt x="739897" y="1445371"/>
                </a:lnTo>
                <a:lnTo>
                  <a:pt x="739116" y="1446967"/>
                </a:lnTo>
                <a:lnTo>
                  <a:pt x="737944" y="1448164"/>
                </a:lnTo>
                <a:lnTo>
                  <a:pt x="735992" y="1449361"/>
                </a:lnTo>
                <a:lnTo>
                  <a:pt x="734430" y="1450558"/>
                </a:lnTo>
                <a:lnTo>
                  <a:pt x="732868" y="1452155"/>
                </a:lnTo>
                <a:lnTo>
                  <a:pt x="730525" y="1452953"/>
                </a:lnTo>
                <a:lnTo>
                  <a:pt x="727792" y="1453352"/>
                </a:lnTo>
                <a:lnTo>
                  <a:pt x="721935" y="1454150"/>
                </a:lnTo>
                <a:lnTo>
                  <a:pt x="715297" y="1454150"/>
                </a:lnTo>
                <a:lnTo>
                  <a:pt x="712173" y="1453751"/>
                </a:lnTo>
                <a:lnTo>
                  <a:pt x="709049" y="1452953"/>
                </a:lnTo>
                <a:lnTo>
                  <a:pt x="706706" y="1452155"/>
                </a:lnTo>
                <a:lnTo>
                  <a:pt x="703973" y="1450558"/>
                </a:lnTo>
                <a:lnTo>
                  <a:pt x="701240" y="1448962"/>
                </a:lnTo>
                <a:lnTo>
                  <a:pt x="699287" y="1447366"/>
                </a:lnTo>
                <a:lnTo>
                  <a:pt x="694992" y="1442977"/>
                </a:lnTo>
                <a:lnTo>
                  <a:pt x="691478" y="1438188"/>
                </a:lnTo>
                <a:lnTo>
                  <a:pt x="687963" y="1432602"/>
                </a:lnTo>
                <a:lnTo>
                  <a:pt x="685230" y="1427015"/>
                </a:lnTo>
                <a:lnTo>
                  <a:pt x="682497" y="1421029"/>
                </a:lnTo>
                <a:lnTo>
                  <a:pt x="680544" y="1415044"/>
                </a:lnTo>
                <a:lnTo>
                  <a:pt x="678982" y="1409058"/>
                </a:lnTo>
                <a:lnTo>
                  <a:pt x="676249" y="1399082"/>
                </a:lnTo>
                <a:lnTo>
                  <a:pt x="675078" y="1392298"/>
                </a:lnTo>
                <a:lnTo>
                  <a:pt x="674687" y="1389106"/>
                </a:lnTo>
                <a:lnTo>
                  <a:pt x="674687" y="1388707"/>
                </a:lnTo>
                <a:lnTo>
                  <a:pt x="675078" y="1388308"/>
                </a:lnTo>
                <a:lnTo>
                  <a:pt x="676249" y="1387909"/>
                </a:lnTo>
                <a:lnTo>
                  <a:pt x="679373" y="1387111"/>
                </a:lnTo>
                <a:lnTo>
                  <a:pt x="683278" y="1385913"/>
                </a:lnTo>
                <a:lnTo>
                  <a:pt x="689525" y="1384716"/>
                </a:lnTo>
                <a:lnTo>
                  <a:pt x="698897" y="1383120"/>
                </a:lnTo>
                <a:lnTo>
                  <a:pt x="715297" y="1381524"/>
                </a:lnTo>
                <a:lnTo>
                  <a:pt x="725449" y="1381125"/>
                </a:lnTo>
                <a:close/>
                <a:moveTo>
                  <a:pt x="1433588" y="1247775"/>
                </a:moveTo>
                <a:lnTo>
                  <a:pt x="1439124" y="1247775"/>
                </a:lnTo>
                <a:lnTo>
                  <a:pt x="1444264" y="1248175"/>
                </a:lnTo>
                <a:lnTo>
                  <a:pt x="1448614" y="1248976"/>
                </a:lnTo>
                <a:lnTo>
                  <a:pt x="1451382" y="1249776"/>
                </a:lnTo>
                <a:lnTo>
                  <a:pt x="1453359" y="1250977"/>
                </a:lnTo>
                <a:lnTo>
                  <a:pt x="1454150" y="1252178"/>
                </a:lnTo>
                <a:lnTo>
                  <a:pt x="1454150" y="1253779"/>
                </a:lnTo>
                <a:lnTo>
                  <a:pt x="1453359" y="1255380"/>
                </a:lnTo>
                <a:lnTo>
                  <a:pt x="1452173" y="1256981"/>
                </a:lnTo>
                <a:lnTo>
                  <a:pt x="1450196" y="1258582"/>
                </a:lnTo>
                <a:lnTo>
                  <a:pt x="1447428" y="1260183"/>
                </a:lnTo>
                <a:lnTo>
                  <a:pt x="1441892" y="1262985"/>
                </a:lnTo>
                <a:lnTo>
                  <a:pt x="1435565" y="1264986"/>
                </a:lnTo>
                <a:lnTo>
                  <a:pt x="1432402" y="1265387"/>
                </a:lnTo>
                <a:lnTo>
                  <a:pt x="1429634" y="1265787"/>
                </a:lnTo>
                <a:lnTo>
                  <a:pt x="1427261" y="1265787"/>
                </a:lnTo>
                <a:lnTo>
                  <a:pt x="1425284" y="1265387"/>
                </a:lnTo>
                <a:lnTo>
                  <a:pt x="1423703" y="1264986"/>
                </a:lnTo>
                <a:lnTo>
                  <a:pt x="1422516" y="1264586"/>
                </a:lnTo>
                <a:lnTo>
                  <a:pt x="1420539" y="1264586"/>
                </a:lnTo>
                <a:lnTo>
                  <a:pt x="1419353" y="1264986"/>
                </a:lnTo>
                <a:lnTo>
                  <a:pt x="1418562" y="1265787"/>
                </a:lnTo>
                <a:lnTo>
                  <a:pt x="1417376" y="1266588"/>
                </a:lnTo>
                <a:lnTo>
                  <a:pt x="1416980" y="1267388"/>
                </a:lnTo>
                <a:lnTo>
                  <a:pt x="1416585" y="1268589"/>
                </a:lnTo>
                <a:lnTo>
                  <a:pt x="1416190" y="1269790"/>
                </a:lnTo>
                <a:lnTo>
                  <a:pt x="1416585" y="1270990"/>
                </a:lnTo>
                <a:lnTo>
                  <a:pt x="1416585" y="1272191"/>
                </a:lnTo>
                <a:lnTo>
                  <a:pt x="1417376" y="1273392"/>
                </a:lnTo>
                <a:lnTo>
                  <a:pt x="1418562" y="1274993"/>
                </a:lnTo>
                <a:lnTo>
                  <a:pt x="1419748" y="1276194"/>
                </a:lnTo>
                <a:lnTo>
                  <a:pt x="1422121" y="1277395"/>
                </a:lnTo>
                <a:lnTo>
                  <a:pt x="1424098" y="1278596"/>
                </a:lnTo>
                <a:lnTo>
                  <a:pt x="1428843" y="1280597"/>
                </a:lnTo>
                <a:lnTo>
                  <a:pt x="1430820" y="1282198"/>
                </a:lnTo>
                <a:lnTo>
                  <a:pt x="1432402" y="1283799"/>
                </a:lnTo>
                <a:lnTo>
                  <a:pt x="1433588" y="1285000"/>
                </a:lnTo>
                <a:lnTo>
                  <a:pt x="1435170" y="1287001"/>
                </a:lnTo>
                <a:lnTo>
                  <a:pt x="1436356" y="1289003"/>
                </a:lnTo>
                <a:lnTo>
                  <a:pt x="1436751" y="1291404"/>
                </a:lnTo>
                <a:lnTo>
                  <a:pt x="1437542" y="1293406"/>
                </a:lnTo>
                <a:lnTo>
                  <a:pt x="1437542" y="1296608"/>
                </a:lnTo>
                <a:lnTo>
                  <a:pt x="1437542" y="1299009"/>
                </a:lnTo>
                <a:lnTo>
                  <a:pt x="1437147" y="1302612"/>
                </a:lnTo>
                <a:lnTo>
                  <a:pt x="1436356" y="1305414"/>
                </a:lnTo>
                <a:lnTo>
                  <a:pt x="1435170" y="1309416"/>
                </a:lnTo>
                <a:lnTo>
                  <a:pt x="1431611" y="1317422"/>
                </a:lnTo>
                <a:lnTo>
                  <a:pt x="1430029" y="1320624"/>
                </a:lnTo>
                <a:lnTo>
                  <a:pt x="1428052" y="1323826"/>
                </a:lnTo>
                <a:lnTo>
                  <a:pt x="1425680" y="1326628"/>
                </a:lnTo>
                <a:lnTo>
                  <a:pt x="1423307" y="1328629"/>
                </a:lnTo>
                <a:lnTo>
                  <a:pt x="1420539" y="1331431"/>
                </a:lnTo>
                <a:lnTo>
                  <a:pt x="1417771" y="1333032"/>
                </a:lnTo>
                <a:lnTo>
                  <a:pt x="1414608" y="1334633"/>
                </a:lnTo>
                <a:lnTo>
                  <a:pt x="1411445" y="1336635"/>
                </a:lnTo>
                <a:lnTo>
                  <a:pt x="1404722" y="1338636"/>
                </a:lnTo>
                <a:lnTo>
                  <a:pt x="1397605" y="1340237"/>
                </a:lnTo>
                <a:lnTo>
                  <a:pt x="1390487" y="1341038"/>
                </a:lnTo>
                <a:lnTo>
                  <a:pt x="1383370" y="1341438"/>
                </a:lnTo>
                <a:lnTo>
                  <a:pt x="1376252" y="1341438"/>
                </a:lnTo>
                <a:lnTo>
                  <a:pt x="1369530" y="1341038"/>
                </a:lnTo>
                <a:lnTo>
                  <a:pt x="1358063" y="1339437"/>
                </a:lnTo>
                <a:lnTo>
                  <a:pt x="1350154" y="1338236"/>
                </a:lnTo>
                <a:lnTo>
                  <a:pt x="1347386" y="1337435"/>
                </a:lnTo>
                <a:lnTo>
                  <a:pt x="1347386" y="1337835"/>
                </a:lnTo>
                <a:lnTo>
                  <a:pt x="1346991" y="1337435"/>
                </a:lnTo>
                <a:lnTo>
                  <a:pt x="1346200" y="1337035"/>
                </a:lnTo>
                <a:lnTo>
                  <a:pt x="1346200" y="1334633"/>
                </a:lnTo>
                <a:lnTo>
                  <a:pt x="1346991" y="1331831"/>
                </a:lnTo>
                <a:lnTo>
                  <a:pt x="1347782" y="1326228"/>
                </a:lnTo>
                <a:lnTo>
                  <a:pt x="1349363" y="1318623"/>
                </a:lnTo>
                <a:lnTo>
                  <a:pt x="1351736" y="1307415"/>
                </a:lnTo>
                <a:lnTo>
                  <a:pt x="1355295" y="1296608"/>
                </a:lnTo>
                <a:lnTo>
                  <a:pt x="1357667" y="1287402"/>
                </a:lnTo>
                <a:lnTo>
                  <a:pt x="1361621" y="1275794"/>
                </a:lnTo>
                <a:lnTo>
                  <a:pt x="1363994" y="1270190"/>
                </a:lnTo>
                <a:lnTo>
                  <a:pt x="1364785" y="1268589"/>
                </a:lnTo>
                <a:lnTo>
                  <a:pt x="1366762" y="1265787"/>
                </a:lnTo>
                <a:lnTo>
                  <a:pt x="1369925" y="1262985"/>
                </a:lnTo>
                <a:lnTo>
                  <a:pt x="1373484" y="1260183"/>
                </a:lnTo>
                <a:lnTo>
                  <a:pt x="1378229" y="1258182"/>
                </a:lnTo>
                <a:lnTo>
                  <a:pt x="1383765" y="1256181"/>
                </a:lnTo>
                <a:lnTo>
                  <a:pt x="1389301" y="1253779"/>
                </a:lnTo>
                <a:lnTo>
                  <a:pt x="1395628" y="1252578"/>
                </a:lnTo>
                <a:lnTo>
                  <a:pt x="1401954" y="1250977"/>
                </a:lnTo>
                <a:lnTo>
                  <a:pt x="1415399" y="1248976"/>
                </a:lnTo>
                <a:lnTo>
                  <a:pt x="1428052" y="1248175"/>
                </a:lnTo>
                <a:lnTo>
                  <a:pt x="1433588" y="1247775"/>
                </a:lnTo>
                <a:close/>
                <a:moveTo>
                  <a:pt x="1155700" y="965200"/>
                </a:moveTo>
                <a:lnTo>
                  <a:pt x="1161653" y="965597"/>
                </a:lnTo>
                <a:lnTo>
                  <a:pt x="1167209" y="966787"/>
                </a:lnTo>
                <a:lnTo>
                  <a:pt x="1172766" y="968770"/>
                </a:lnTo>
                <a:lnTo>
                  <a:pt x="1177925" y="971944"/>
                </a:lnTo>
                <a:lnTo>
                  <a:pt x="1182687" y="975514"/>
                </a:lnTo>
                <a:lnTo>
                  <a:pt x="1187450" y="980274"/>
                </a:lnTo>
                <a:lnTo>
                  <a:pt x="1192213" y="985431"/>
                </a:lnTo>
                <a:lnTo>
                  <a:pt x="1196181" y="991381"/>
                </a:lnTo>
                <a:lnTo>
                  <a:pt x="1200150" y="998125"/>
                </a:lnTo>
                <a:lnTo>
                  <a:pt x="1204119" y="1005265"/>
                </a:lnTo>
                <a:lnTo>
                  <a:pt x="1207691" y="1012802"/>
                </a:lnTo>
                <a:lnTo>
                  <a:pt x="1211659" y="1021133"/>
                </a:lnTo>
                <a:lnTo>
                  <a:pt x="1214437" y="1029860"/>
                </a:lnTo>
                <a:lnTo>
                  <a:pt x="1217613" y="1038984"/>
                </a:lnTo>
                <a:lnTo>
                  <a:pt x="1220787" y="1048504"/>
                </a:lnTo>
                <a:lnTo>
                  <a:pt x="1225947" y="1068338"/>
                </a:lnTo>
                <a:lnTo>
                  <a:pt x="1230313" y="1089363"/>
                </a:lnTo>
                <a:lnTo>
                  <a:pt x="1234678" y="1111180"/>
                </a:lnTo>
                <a:lnTo>
                  <a:pt x="1237853" y="1133792"/>
                </a:lnTo>
                <a:lnTo>
                  <a:pt x="1241028" y="1155609"/>
                </a:lnTo>
                <a:lnTo>
                  <a:pt x="1243013" y="1177824"/>
                </a:lnTo>
                <a:lnTo>
                  <a:pt x="1245394" y="1198848"/>
                </a:lnTo>
                <a:lnTo>
                  <a:pt x="1246981" y="1219476"/>
                </a:lnTo>
                <a:lnTo>
                  <a:pt x="1246187" y="1186551"/>
                </a:lnTo>
                <a:lnTo>
                  <a:pt x="1342231" y="1244467"/>
                </a:lnTo>
                <a:lnTo>
                  <a:pt x="1323181" y="1340465"/>
                </a:lnTo>
                <a:lnTo>
                  <a:pt x="1248966" y="1309524"/>
                </a:lnTo>
                <a:lnTo>
                  <a:pt x="1245394" y="1284929"/>
                </a:lnTo>
                <a:lnTo>
                  <a:pt x="1239441" y="1242087"/>
                </a:lnTo>
                <a:lnTo>
                  <a:pt x="1231106" y="1373787"/>
                </a:lnTo>
                <a:lnTo>
                  <a:pt x="1230709" y="1379737"/>
                </a:lnTo>
                <a:lnTo>
                  <a:pt x="1230313" y="1386084"/>
                </a:lnTo>
                <a:lnTo>
                  <a:pt x="1230709" y="1392431"/>
                </a:lnTo>
                <a:lnTo>
                  <a:pt x="1232297" y="1399968"/>
                </a:lnTo>
                <a:lnTo>
                  <a:pt x="1234281" y="1407902"/>
                </a:lnTo>
                <a:lnTo>
                  <a:pt x="1237059" y="1417422"/>
                </a:lnTo>
                <a:lnTo>
                  <a:pt x="1241822" y="1428133"/>
                </a:lnTo>
                <a:lnTo>
                  <a:pt x="1247775" y="1440430"/>
                </a:lnTo>
                <a:lnTo>
                  <a:pt x="1231106" y="1440430"/>
                </a:lnTo>
                <a:lnTo>
                  <a:pt x="1242219" y="1446380"/>
                </a:lnTo>
                <a:lnTo>
                  <a:pt x="1256109" y="1453124"/>
                </a:lnTo>
                <a:lnTo>
                  <a:pt x="1287066" y="1467405"/>
                </a:lnTo>
                <a:lnTo>
                  <a:pt x="1313259" y="1479305"/>
                </a:lnTo>
                <a:lnTo>
                  <a:pt x="1323975" y="1483669"/>
                </a:lnTo>
                <a:lnTo>
                  <a:pt x="1501775" y="1720491"/>
                </a:lnTo>
                <a:lnTo>
                  <a:pt x="1401763" y="1798638"/>
                </a:lnTo>
                <a:lnTo>
                  <a:pt x="1210469" y="1576494"/>
                </a:lnTo>
                <a:lnTo>
                  <a:pt x="1080294" y="1561816"/>
                </a:lnTo>
                <a:lnTo>
                  <a:pt x="1080294" y="1563800"/>
                </a:lnTo>
                <a:lnTo>
                  <a:pt x="1080294" y="1567370"/>
                </a:lnTo>
                <a:lnTo>
                  <a:pt x="1079500" y="1575700"/>
                </a:lnTo>
                <a:lnTo>
                  <a:pt x="1077516" y="1587601"/>
                </a:lnTo>
                <a:lnTo>
                  <a:pt x="1074341" y="1601088"/>
                </a:lnTo>
                <a:lnTo>
                  <a:pt x="1066403" y="1633220"/>
                </a:lnTo>
                <a:lnTo>
                  <a:pt x="1056878" y="1669318"/>
                </a:lnTo>
                <a:lnTo>
                  <a:pt x="1046956" y="1703830"/>
                </a:lnTo>
                <a:lnTo>
                  <a:pt x="1038622" y="1733582"/>
                </a:lnTo>
                <a:lnTo>
                  <a:pt x="1030288" y="1762540"/>
                </a:lnTo>
                <a:lnTo>
                  <a:pt x="802481" y="1785548"/>
                </a:lnTo>
                <a:lnTo>
                  <a:pt x="770731" y="1731201"/>
                </a:lnTo>
                <a:lnTo>
                  <a:pt x="904081" y="1706210"/>
                </a:lnTo>
                <a:lnTo>
                  <a:pt x="903685" y="1489619"/>
                </a:lnTo>
                <a:lnTo>
                  <a:pt x="871935" y="1482479"/>
                </a:lnTo>
                <a:lnTo>
                  <a:pt x="869950" y="1471768"/>
                </a:lnTo>
                <a:lnTo>
                  <a:pt x="867966" y="1461851"/>
                </a:lnTo>
                <a:lnTo>
                  <a:pt x="866378" y="1453124"/>
                </a:lnTo>
                <a:lnTo>
                  <a:pt x="864791" y="1445190"/>
                </a:lnTo>
                <a:lnTo>
                  <a:pt x="863600" y="1428926"/>
                </a:lnTo>
                <a:lnTo>
                  <a:pt x="862806" y="1413455"/>
                </a:lnTo>
                <a:lnTo>
                  <a:pt x="862013" y="1373787"/>
                </a:lnTo>
                <a:lnTo>
                  <a:pt x="860822" y="1346812"/>
                </a:lnTo>
                <a:lnTo>
                  <a:pt x="858044" y="1312697"/>
                </a:lnTo>
                <a:lnTo>
                  <a:pt x="854472" y="1175444"/>
                </a:lnTo>
                <a:lnTo>
                  <a:pt x="843756" y="1181791"/>
                </a:lnTo>
                <a:lnTo>
                  <a:pt x="818753" y="1197658"/>
                </a:lnTo>
                <a:lnTo>
                  <a:pt x="802878" y="1208369"/>
                </a:lnTo>
                <a:lnTo>
                  <a:pt x="786606" y="1219476"/>
                </a:lnTo>
                <a:lnTo>
                  <a:pt x="770731" y="1230980"/>
                </a:lnTo>
                <a:lnTo>
                  <a:pt x="756841" y="1242087"/>
                </a:lnTo>
                <a:lnTo>
                  <a:pt x="754460" y="1250021"/>
                </a:lnTo>
                <a:lnTo>
                  <a:pt x="752872" y="1258351"/>
                </a:lnTo>
                <a:lnTo>
                  <a:pt x="752078" y="1266681"/>
                </a:lnTo>
                <a:lnTo>
                  <a:pt x="751285" y="1275805"/>
                </a:lnTo>
                <a:lnTo>
                  <a:pt x="751285" y="1284532"/>
                </a:lnTo>
                <a:lnTo>
                  <a:pt x="751681" y="1292863"/>
                </a:lnTo>
                <a:lnTo>
                  <a:pt x="752078" y="1301590"/>
                </a:lnTo>
                <a:lnTo>
                  <a:pt x="752872" y="1310317"/>
                </a:lnTo>
                <a:lnTo>
                  <a:pt x="754856" y="1325788"/>
                </a:lnTo>
                <a:lnTo>
                  <a:pt x="756444" y="1339275"/>
                </a:lnTo>
                <a:lnTo>
                  <a:pt x="758031" y="1350382"/>
                </a:lnTo>
                <a:lnTo>
                  <a:pt x="758031" y="1354349"/>
                </a:lnTo>
                <a:lnTo>
                  <a:pt x="756841" y="1357523"/>
                </a:lnTo>
                <a:lnTo>
                  <a:pt x="727869" y="1355539"/>
                </a:lnTo>
                <a:lnTo>
                  <a:pt x="715566" y="1354746"/>
                </a:lnTo>
                <a:lnTo>
                  <a:pt x="709613" y="1354746"/>
                </a:lnTo>
                <a:lnTo>
                  <a:pt x="704453" y="1355143"/>
                </a:lnTo>
                <a:lnTo>
                  <a:pt x="698897" y="1355539"/>
                </a:lnTo>
                <a:lnTo>
                  <a:pt x="693341" y="1356729"/>
                </a:lnTo>
                <a:lnTo>
                  <a:pt x="687785" y="1357919"/>
                </a:lnTo>
                <a:lnTo>
                  <a:pt x="682228" y="1359903"/>
                </a:lnTo>
                <a:lnTo>
                  <a:pt x="677069" y="1361886"/>
                </a:lnTo>
                <a:lnTo>
                  <a:pt x="671116" y="1364663"/>
                </a:lnTo>
                <a:lnTo>
                  <a:pt x="664766" y="1367836"/>
                </a:lnTo>
                <a:lnTo>
                  <a:pt x="658416" y="1372200"/>
                </a:lnTo>
                <a:lnTo>
                  <a:pt x="657225" y="1367043"/>
                </a:lnTo>
                <a:lnTo>
                  <a:pt x="655241" y="1361093"/>
                </a:lnTo>
                <a:lnTo>
                  <a:pt x="654050" y="1355143"/>
                </a:lnTo>
                <a:lnTo>
                  <a:pt x="653256" y="1348399"/>
                </a:lnTo>
                <a:lnTo>
                  <a:pt x="651669" y="1333325"/>
                </a:lnTo>
                <a:lnTo>
                  <a:pt x="650875" y="1316267"/>
                </a:lnTo>
                <a:lnTo>
                  <a:pt x="650875" y="1296830"/>
                </a:lnTo>
                <a:lnTo>
                  <a:pt x="651272" y="1274615"/>
                </a:lnTo>
                <a:lnTo>
                  <a:pt x="652066" y="1251211"/>
                </a:lnTo>
                <a:lnTo>
                  <a:pt x="653653" y="1225029"/>
                </a:lnTo>
                <a:lnTo>
                  <a:pt x="660797" y="1208369"/>
                </a:lnTo>
                <a:lnTo>
                  <a:pt x="667147" y="1194881"/>
                </a:lnTo>
                <a:lnTo>
                  <a:pt x="670322" y="1188931"/>
                </a:lnTo>
                <a:lnTo>
                  <a:pt x="673497" y="1183774"/>
                </a:lnTo>
                <a:lnTo>
                  <a:pt x="680244" y="1174254"/>
                </a:lnTo>
                <a:lnTo>
                  <a:pt x="687388" y="1164733"/>
                </a:lnTo>
                <a:lnTo>
                  <a:pt x="696119" y="1155213"/>
                </a:lnTo>
                <a:lnTo>
                  <a:pt x="706438" y="1143312"/>
                </a:lnTo>
                <a:lnTo>
                  <a:pt x="718741" y="1129031"/>
                </a:lnTo>
                <a:lnTo>
                  <a:pt x="738585" y="1108007"/>
                </a:lnTo>
                <a:lnTo>
                  <a:pt x="756047" y="1088966"/>
                </a:lnTo>
                <a:lnTo>
                  <a:pt x="785416" y="1057231"/>
                </a:lnTo>
                <a:lnTo>
                  <a:pt x="797719" y="1043744"/>
                </a:lnTo>
                <a:lnTo>
                  <a:pt x="809228" y="1032240"/>
                </a:lnTo>
                <a:lnTo>
                  <a:pt x="820738" y="1021926"/>
                </a:lnTo>
                <a:lnTo>
                  <a:pt x="831056" y="1012802"/>
                </a:lnTo>
                <a:lnTo>
                  <a:pt x="836613" y="1008439"/>
                </a:lnTo>
                <a:lnTo>
                  <a:pt x="842169" y="1004869"/>
                </a:lnTo>
                <a:lnTo>
                  <a:pt x="848122" y="1000902"/>
                </a:lnTo>
                <a:lnTo>
                  <a:pt x="854075" y="997331"/>
                </a:lnTo>
                <a:lnTo>
                  <a:pt x="860028" y="994555"/>
                </a:lnTo>
                <a:lnTo>
                  <a:pt x="866378" y="991381"/>
                </a:lnTo>
                <a:lnTo>
                  <a:pt x="873125" y="988208"/>
                </a:lnTo>
                <a:lnTo>
                  <a:pt x="880269" y="985828"/>
                </a:lnTo>
                <a:lnTo>
                  <a:pt x="895350" y="980274"/>
                </a:lnTo>
                <a:lnTo>
                  <a:pt x="912416" y="975117"/>
                </a:lnTo>
                <a:lnTo>
                  <a:pt x="932260" y="970753"/>
                </a:lnTo>
                <a:lnTo>
                  <a:pt x="954881" y="965597"/>
                </a:lnTo>
                <a:lnTo>
                  <a:pt x="963613" y="965993"/>
                </a:lnTo>
                <a:lnTo>
                  <a:pt x="979488" y="966787"/>
                </a:lnTo>
                <a:lnTo>
                  <a:pt x="1004491" y="968373"/>
                </a:lnTo>
                <a:lnTo>
                  <a:pt x="1089819" y="1240103"/>
                </a:lnTo>
                <a:lnTo>
                  <a:pt x="1081484" y="1159179"/>
                </a:lnTo>
                <a:lnTo>
                  <a:pt x="1077516" y="1013199"/>
                </a:lnTo>
                <a:lnTo>
                  <a:pt x="1071959" y="999315"/>
                </a:lnTo>
                <a:lnTo>
                  <a:pt x="1083072" y="980671"/>
                </a:lnTo>
                <a:lnTo>
                  <a:pt x="1107281" y="980671"/>
                </a:lnTo>
                <a:lnTo>
                  <a:pt x="1117600" y="999315"/>
                </a:lnTo>
                <a:lnTo>
                  <a:pt x="1112837" y="1015579"/>
                </a:lnTo>
                <a:lnTo>
                  <a:pt x="1142206" y="1228203"/>
                </a:lnTo>
                <a:lnTo>
                  <a:pt x="1137841" y="971944"/>
                </a:lnTo>
                <a:lnTo>
                  <a:pt x="1146572" y="967580"/>
                </a:lnTo>
                <a:lnTo>
                  <a:pt x="1148953" y="966390"/>
                </a:lnTo>
                <a:lnTo>
                  <a:pt x="1149350" y="965597"/>
                </a:lnTo>
                <a:lnTo>
                  <a:pt x="1155700" y="965200"/>
                </a:lnTo>
                <a:close/>
                <a:moveTo>
                  <a:pt x="931148" y="736601"/>
                </a:moveTo>
                <a:lnTo>
                  <a:pt x="929554" y="751285"/>
                </a:lnTo>
                <a:lnTo>
                  <a:pt x="928757" y="762794"/>
                </a:lnTo>
                <a:lnTo>
                  <a:pt x="929155" y="762794"/>
                </a:lnTo>
                <a:lnTo>
                  <a:pt x="929554" y="751285"/>
                </a:lnTo>
                <a:lnTo>
                  <a:pt x="930351" y="746126"/>
                </a:lnTo>
                <a:lnTo>
                  <a:pt x="931148" y="741363"/>
                </a:lnTo>
                <a:lnTo>
                  <a:pt x="931148" y="736601"/>
                </a:lnTo>
                <a:close/>
                <a:moveTo>
                  <a:pt x="949086" y="679054"/>
                </a:moveTo>
                <a:lnTo>
                  <a:pt x="948289" y="679847"/>
                </a:lnTo>
                <a:lnTo>
                  <a:pt x="945499" y="681435"/>
                </a:lnTo>
                <a:lnTo>
                  <a:pt x="943904" y="683419"/>
                </a:lnTo>
                <a:lnTo>
                  <a:pt x="941911" y="686991"/>
                </a:lnTo>
                <a:lnTo>
                  <a:pt x="945897" y="682625"/>
                </a:lnTo>
                <a:lnTo>
                  <a:pt x="948289" y="681038"/>
                </a:lnTo>
                <a:lnTo>
                  <a:pt x="950282" y="679054"/>
                </a:lnTo>
                <a:lnTo>
                  <a:pt x="949086" y="679054"/>
                </a:lnTo>
                <a:close/>
                <a:moveTo>
                  <a:pt x="1038375" y="620713"/>
                </a:moveTo>
                <a:lnTo>
                  <a:pt x="1049138" y="620713"/>
                </a:lnTo>
                <a:lnTo>
                  <a:pt x="1059502" y="621110"/>
                </a:lnTo>
                <a:lnTo>
                  <a:pt x="1069866" y="622300"/>
                </a:lnTo>
                <a:lnTo>
                  <a:pt x="1079432" y="623491"/>
                </a:lnTo>
                <a:lnTo>
                  <a:pt x="1088999" y="625872"/>
                </a:lnTo>
                <a:lnTo>
                  <a:pt x="1098167" y="627857"/>
                </a:lnTo>
                <a:lnTo>
                  <a:pt x="1106937" y="630238"/>
                </a:lnTo>
                <a:lnTo>
                  <a:pt x="1115307" y="633413"/>
                </a:lnTo>
                <a:lnTo>
                  <a:pt x="1123678" y="636191"/>
                </a:lnTo>
                <a:lnTo>
                  <a:pt x="1130853" y="639763"/>
                </a:lnTo>
                <a:lnTo>
                  <a:pt x="1138028" y="642938"/>
                </a:lnTo>
                <a:lnTo>
                  <a:pt x="1144805" y="646510"/>
                </a:lnTo>
                <a:lnTo>
                  <a:pt x="1156365" y="652860"/>
                </a:lnTo>
                <a:lnTo>
                  <a:pt x="1166729" y="659607"/>
                </a:lnTo>
                <a:lnTo>
                  <a:pt x="1174701" y="664766"/>
                </a:lnTo>
                <a:lnTo>
                  <a:pt x="1180680" y="669529"/>
                </a:lnTo>
                <a:lnTo>
                  <a:pt x="1185862" y="673497"/>
                </a:lnTo>
                <a:lnTo>
                  <a:pt x="1185862" y="676275"/>
                </a:lnTo>
                <a:lnTo>
                  <a:pt x="1185862" y="684213"/>
                </a:lnTo>
                <a:lnTo>
                  <a:pt x="1185065" y="688975"/>
                </a:lnTo>
                <a:lnTo>
                  <a:pt x="1183869" y="694532"/>
                </a:lnTo>
                <a:lnTo>
                  <a:pt x="1182274" y="700088"/>
                </a:lnTo>
                <a:lnTo>
                  <a:pt x="1180281" y="704850"/>
                </a:lnTo>
                <a:lnTo>
                  <a:pt x="1179086" y="707629"/>
                </a:lnTo>
                <a:lnTo>
                  <a:pt x="1177093" y="710010"/>
                </a:lnTo>
                <a:lnTo>
                  <a:pt x="1175498" y="711994"/>
                </a:lnTo>
                <a:lnTo>
                  <a:pt x="1173505" y="713979"/>
                </a:lnTo>
                <a:lnTo>
                  <a:pt x="1170715" y="715963"/>
                </a:lnTo>
                <a:lnTo>
                  <a:pt x="1168323" y="717154"/>
                </a:lnTo>
                <a:lnTo>
                  <a:pt x="1165533" y="718344"/>
                </a:lnTo>
                <a:lnTo>
                  <a:pt x="1161945" y="719138"/>
                </a:lnTo>
                <a:lnTo>
                  <a:pt x="1158756" y="719535"/>
                </a:lnTo>
                <a:lnTo>
                  <a:pt x="1154770" y="719535"/>
                </a:lnTo>
                <a:lnTo>
                  <a:pt x="1150784" y="719138"/>
                </a:lnTo>
                <a:lnTo>
                  <a:pt x="1146001" y="718344"/>
                </a:lnTo>
                <a:lnTo>
                  <a:pt x="1140819" y="717154"/>
                </a:lnTo>
                <a:lnTo>
                  <a:pt x="1135238" y="715566"/>
                </a:lnTo>
                <a:lnTo>
                  <a:pt x="1129259" y="712788"/>
                </a:lnTo>
                <a:lnTo>
                  <a:pt x="1123678" y="710010"/>
                </a:lnTo>
                <a:lnTo>
                  <a:pt x="1120091" y="708819"/>
                </a:lnTo>
                <a:lnTo>
                  <a:pt x="1114112" y="707629"/>
                </a:lnTo>
                <a:lnTo>
                  <a:pt x="1098964" y="704850"/>
                </a:lnTo>
                <a:lnTo>
                  <a:pt x="1083418" y="702072"/>
                </a:lnTo>
                <a:lnTo>
                  <a:pt x="1077439" y="700882"/>
                </a:lnTo>
                <a:lnTo>
                  <a:pt x="1073852" y="700088"/>
                </a:lnTo>
                <a:lnTo>
                  <a:pt x="1104545" y="714772"/>
                </a:lnTo>
                <a:lnTo>
                  <a:pt x="1118895" y="721122"/>
                </a:lnTo>
                <a:lnTo>
                  <a:pt x="1125671" y="723504"/>
                </a:lnTo>
                <a:lnTo>
                  <a:pt x="1132448" y="725885"/>
                </a:lnTo>
                <a:lnTo>
                  <a:pt x="1138826" y="728266"/>
                </a:lnTo>
                <a:lnTo>
                  <a:pt x="1144805" y="729457"/>
                </a:lnTo>
                <a:lnTo>
                  <a:pt x="1150784" y="730647"/>
                </a:lnTo>
                <a:lnTo>
                  <a:pt x="1155966" y="731044"/>
                </a:lnTo>
                <a:lnTo>
                  <a:pt x="1161148" y="730647"/>
                </a:lnTo>
                <a:lnTo>
                  <a:pt x="1165931" y="729457"/>
                </a:lnTo>
                <a:lnTo>
                  <a:pt x="1170316" y="727869"/>
                </a:lnTo>
                <a:lnTo>
                  <a:pt x="1174302" y="725091"/>
                </a:lnTo>
                <a:lnTo>
                  <a:pt x="1175498" y="735410"/>
                </a:lnTo>
                <a:lnTo>
                  <a:pt x="1175897" y="744935"/>
                </a:lnTo>
                <a:lnTo>
                  <a:pt x="1175498" y="753666"/>
                </a:lnTo>
                <a:lnTo>
                  <a:pt x="1175099" y="762397"/>
                </a:lnTo>
                <a:lnTo>
                  <a:pt x="1176694" y="761207"/>
                </a:lnTo>
                <a:lnTo>
                  <a:pt x="1177491" y="760413"/>
                </a:lnTo>
                <a:lnTo>
                  <a:pt x="1178687" y="760016"/>
                </a:lnTo>
                <a:lnTo>
                  <a:pt x="1179086" y="760413"/>
                </a:lnTo>
                <a:lnTo>
                  <a:pt x="1179484" y="761207"/>
                </a:lnTo>
                <a:lnTo>
                  <a:pt x="1179883" y="763985"/>
                </a:lnTo>
                <a:lnTo>
                  <a:pt x="1180281" y="767954"/>
                </a:lnTo>
                <a:lnTo>
                  <a:pt x="1180281" y="773113"/>
                </a:lnTo>
                <a:lnTo>
                  <a:pt x="1179086" y="785813"/>
                </a:lnTo>
                <a:lnTo>
                  <a:pt x="1177491" y="800498"/>
                </a:lnTo>
                <a:lnTo>
                  <a:pt x="1175498" y="814388"/>
                </a:lnTo>
                <a:lnTo>
                  <a:pt x="1173505" y="826294"/>
                </a:lnTo>
                <a:lnTo>
                  <a:pt x="1171911" y="833438"/>
                </a:lnTo>
                <a:lnTo>
                  <a:pt x="1170715" y="834629"/>
                </a:lnTo>
                <a:lnTo>
                  <a:pt x="1170316" y="834232"/>
                </a:lnTo>
                <a:lnTo>
                  <a:pt x="1169519" y="842169"/>
                </a:lnTo>
                <a:lnTo>
                  <a:pt x="1168323" y="849710"/>
                </a:lnTo>
                <a:lnTo>
                  <a:pt x="1166729" y="856854"/>
                </a:lnTo>
                <a:lnTo>
                  <a:pt x="1165134" y="863998"/>
                </a:lnTo>
                <a:lnTo>
                  <a:pt x="1162742" y="870744"/>
                </a:lnTo>
                <a:lnTo>
                  <a:pt x="1160351" y="877491"/>
                </a:lnTo>
                <a:lnTo>
                  <a:pt x="1157959" y="883841"/>
                </a:lnTo>
                <a:lnTo>
                  <a:pt x="1154770" y="890191"/>
                </a:lnTo>
                <a:lnTo>
                  <a:pt x="1151980" y="896541"/>
                </a:lnTo>
                <a:lnTo>
                  <a:pt x="1148791" y="902098"/>
                </a:lnTo>
                <a:lnTo>
                  <a:pt x="1145602" y="907654"/>
                </a:lnTo>
                <a:lnTo>
                  <a:pt x="1141616" y="913210"/>
                </a:lnTo>
                <a:lnTo>
                  <a:pt x="1138028" y="918370"/>
                </a:lnTo>
                <a:lnTo>
                  <a:pt x="1134042" y="923529"/>
                </a:lnTo>
                <a:lnTo>
                  <a:pt x="1126070" y="932260"/>
                </a:lnTo>
                <a:lnTo>
                  <a:pt x="1117699" y="940595"/>
                </a:lnTo>
                <a:lnTo>
                  <a:pt x="1108531" y="947738"/>
                </a:lnTo>
                <a:lnTo>
                  <a:pt x="1099762" y="954088"/>
                </a:lnTo>
                <a:lnTo>
                  <a:pt x="1090593" y="959248"/>
                </a:lnTo>
                <a:lnTo>
                  <a:pt x="1081027" y="963216"/>
                </a:lnTo>
                <a:lnTo>
                  <a:pt x="1077041" y="964804"/>
                </a:lnTo>
                <a:lnTo>
                  <a:pt x="1072257" y="966391"/>
                </a:lnTo>
                <a:lnTo>
                  <a:pt x="1067474" y="967185"/>
                </a:lnTo>
                <a:lnTo>
                  <a:pt x="1063488" y="967979"/>
                </a:lnTo>
                <a:lnTo>
                  <a:pt x="1059103" y="968376"/>
                </a:lnTo>
                <a:lnTo>
                  <a:pt x="1054719" y="968376"/>
                </a:lnTo>
                <a:lnTo>
                  <a:pt x="1051530" y="968376"/>
                </a:lnTo>
                <a:lnTo>
                  <a:pt x="1047543" y="967979"/>
                </a:lnTo>
                <a:lnTo>
                  <a:pt x="1043956" y="967185"/>
                </a:lnTo>
                <a:lnTo>
                  <a:pt x="1039970" y="965995"/>
                </a:lnTo>
                <a:lnTo>
                  <a:pt x="1031998" y="962820"/>
                </a:lnTo>
                <a:lnTo>
                  <a:pt x="1023627" y="958851"/>
                </a:lnTo>
                <a:lnTo>
                  <a:pt x="1014857" y="953295"/>
                </a:lnTo>
                <a:lnTo>
                  <a:pt x="1006088" y="947341"/>
                </a:lnTo>
                <a:lnTo>
                  <a:pt x="997318" y="939801"/>
                </a:lnTo>
                <a:lnTo>
                  <a:pt x="988549" y="931863"/>
                </a:lnTo>
                <a:lnTo>
                  <a:pt x="979779" y="922338"/>
                </a:lnTo>
                <a:lnTo>
                  <a:pt x="971807" y="912813"/>
                </a:lnTo>
                <a:lnTo>
                  <a:pt x="963835" y="902098"/>
                </a:lnTo>
                <a:lnTo>
                  <a:pt x="956660" y="890985"/>
                </a:lnTo>
                <a:lnTo>
                  <a:pt x="949883" y="878682"/>
                </a:lnTo>
                <a:lnTo>
                  <a:pt x="943904" y="865982"/>
                </a:lnTo>
                <a:lnTo>
                  <a:pt x="941512" y="859632"/>
                </a:lnTo>
                <a:lnTo>
                  <a:pt x="938722" y="852885"/>
                </a:lnTo>
                <a:lnTo>
                  <a:pt x="936729" y="846138"/>
                </a:lnTo>
                <a:lnTo>
                  <a:pt x="934736" y="839391"/>
                </a:lnTo>
                <a:lnTo>
                  <a:pt x="933540" y="843757"/>
                </a:lnTo>
                <a:lnTo>
                  <a:pt x="931547" y="847329"/>
                </a:lnTo>
                <a:lnTo>
                  <a:pt x="929554" y="849710"/>
                </a:lnTo>
                <a:lnTo>
                  <a:pt x="928757" y="850107"/>
                </a:lnTo>
                <a:lnTo>
                  <a:pt x="927960" y="850504"/>
                </a:lnTo>
                <a:lnTo>
                  <a:pt x="926764" y="850107"/>
                </a:lnTo>
                <a:lnTo>
                  <a:pt x="925568" y="849710"/>
                </a:lnTo>
                <a:lnTo>
                  <a:pt x="924372" y="848123"/>
                </a:lnTo>
                <a:lnTo>
                  <a:pt x="923575" y="846535"/>
                </a:lnTo>
                <a:lnTo>
                  <a:pt x="921582" y="842963"/>
                </a:lnTo>
                <a:lnTo>
                  <a:pt x="920386" y="837407"/>
                </a:lnTo>
                <a:lnTo>
                  <a:pt x="918791" y="831057"/>
                </a:lnTo>
                <a:lnTo>
                  <a:pt x="917596" y="823516"/>
                </a:lnTo>
                <a:lnTo>
                  <a:pt x="917197" y="815182"/>
                </a:lnTo>
                <a:lnTo>
                  <a:pt x="916798" y="806054"/>
                </a:lnTo>
                <a:lnTo>
                  <a:pt x="917197" y="798116"/>
                </a:lnTo>
                <a:lnTo>
                  <a:pt x="917596" y="790576"/>
                </a:lnTo>
                <a:lnTo>
                  <a:pt x="918393" y="783829"/>
                </a:lnTo>
                <a:lnTo>
                  <a:pt x="919987" y="777479"/>
                </a:lnTo>
                <a:lnTo>
                  <a:pt x="921183" y="772319"/>
                </a:lnTo>
                <a:lnTo>
                  <a:pt x="922379" y="767954"/>
                </a:lnTo>
                <a:lnTo>
                  <a:pt x="924372" y="764779"/>
                </a:lnTo>
                <a:lnTo>
                  <a:pt x="925169" y="763588"/>
                </a:lnTo>
                <a:lnTo>
                  <a:pt x="926365" y="763191"/>
                </a:lnTo>
                <a:lnTo>
                  <a:pt x="923176" y="759619"/>
                </a:lnTo>
                <a:lnTo>
                  <a:pt x="920785" y="756444"/>
                </a:lnTo>
                <a:lnTo>
                  <a:pt x="918393" y="752476"/>
                </a:lnTo>
                <a:lnTo>
                  <a:pt x="916798" y="748507"/>
                </a:lnTo>
                <a:lnTo>
                  <a:pt x="915204" y="744538"/>
                </a:lnTo>
                <a:lnTo>
                  <a:pt x="914407" y="739776"/>
                </a:lnTo>
                <a:lnTo>
                  <a:pt x="913609" y="735807"/>
                </a:lnTo>
                <a:lnTo>
                  <a:pt x="913211" y="731044"/>
                </a:lnTo>
                <a:lnTo>
                  <a:pt x="912812" y="727076"/>
                </a:lnTo>
                <a:lnTo>
                  <a:pt x="912812" y="721916"/>
                </a:lnTo>
                <a:lnTo>
                  <a:pt x="913609" y="712391"/>
                </a:lnTo>
                <a:lnTo>
                  <a:pt x="915204" y="703263"/>
                </a:lnTo>
                <a:lnTo>
                  <a:pt x="917197" y="694135"/>
                </a:lnTo>
                <a:lnTo>
                  <a:pt x="920386" y="685007"/>
                </a:lnTo>
                <a:lnTo>
                  <a:pt x="923575" y="676672"/>
                </a:lnTo>
                <a:lnTo>
                  <a:pt x="927162" y="668735"/>
                </a:lnTo>
                <a:lnTo>
                  <a:pt x="930750" y="661988"/>
                </a:lnTo>
                <a:lnTo>
                  <a:pt x="934337" y="656035"/>
                </a:lnTo>
                <a:lnTo>
                  <a:pt x="937526" y="651272"/>
                </a:lnTo>
                <a:lnTo>
                  <a:pt x="940715" y="647700"/>
                </a:lnTo>
                <a:lnTo>
                  <a:pt x="943107" y="646113"/>
                </a:lnTo>
                <a:lnTo>
                  <a:pt x="955862" y="639763"/>
                </a:lnTo>
                <a:lnTo>
                  <a:pt x="968219" y="634604"/>
                </a:lnTo>
                <a:lnTo>
                  <a:pt x="980178" y="630238"/>
                </a:lnTo>
                <a:lnTo>
                  <a:pt x="992535" y="627063"/>
                </a:lnTo>
                <a:lnTo>
                  <a:pt x="1004493" y="624285"/>
                </a:lnTo>
                <a:lnTo>
                  <a:pt x="1016053" y="622300"/>
                </a:lnTo>
                <a:lnTo>
                  <a:pt x="1027214" y="621110"/>
                </a:lnTo>
                <a:lnTo>
                  <a:pt x="1038375" y="620713"/>
                </a:lnTo>
                <a:close/>
                <a:moveTo>
                  <a:pt x="1043186" y="515586"/>
                </a:moveTo>
                <a:lnTo>
                  <a:pt x="1022934" y="515983"/>
                </a:lnTo>
                <a:lnTo>
                  <a:pt x="1002682" y="516777"/>
                </a:lnTo>
                <a:lnTo>
                  <a:pt x="982827" y="518364"/>
                </a:lnTo>
                <a:lnTo>
                  <a:pt x="962972" y="519952"/>
                </a:lnTo>
                <a:lnTo>
                  <a:pt x="943514" y="521937"/>
                </a:lnTo>
                <a:lnTo>
                  <a:pt x="924056" y="525113"/>
                </a:lnTo>
                <a:lnTo>
                  <a:pt x="904598" y="527891"/>
                </a:lnTo>
                <a:lnTo>
                  <a:pt x="885140" y="531861"/>
                </a:lnTo>
                <a:lnTo>
                  <a:pt x="866476" y="535830"/>
                </a:lnTo>
                <a:lnTo>
                  <a:pt x="847812" y="540594"/>
                </a:lnTo>
                <a:lnTo>
                  <a:pt x="829148" y="545754"/>
                </a:lnTo>
                <a:lnTo>
                  <a:pt x="810485" y="550914"/>
                </a:lnTo>
                <a:lnTo>
                  <a:pt x="792218" y="556869"/>
                </a:lnTo>
                <a:lnTo>
                  <a:pt x="774348" y="563220"/>
                </a:lnTo>
                <a:lnTo>
                  <a:pt x="756082" y="569968"/>
                </a:lnTo>
                <a:lnTo>
                  <a:pt x="738609" y="577113"/>
                </a:lnTo>
                <a:lnTo>
                  <a:pt x="721137" y="585449"/>
                </a:lnTo>
                <a:lnTo>
                  <a:pt x="704061" y="593388"/>
                </a:lnTo>
                <a:lnTo>
                  <a:pt x="686986" y="601724"/>
                </a:lnTo>
                <a:lnTo>
                  <a:pt x="670308" y="610457"/>
                </a:lnTo>
                <a:lnTo>
                  <a:pt x="653630" y="619587"/>
                </a:lnTo>
                <a:lnTo>
                  <a:pt x="637745" y="629114"/>
                </a:lnTo>
                <a:lnTo>
                  <a:pt x="621861" y="639037"/>
                </a:lnTo>
                <a:lnTo>
                  <a:pt x="605977" y="649755"/>
                </a:lnTo>
                <a:lnTo>
                  <a:pt x="590490" y="660473"/>
                </a:lnTo>
                <a:lnTo>
                  <a:pt x="575400" y="671190"/>
                </a:lnTo>
                <a:lnTo>
                  <a:pt x="559913" y="682702"/>
                </a:lnTo>
                <a:lnTo>
                  <a:pt x="545617" y="694610"/>
                </a:lnTo>
                <a:lnTo>
                  <a:pt x="531322" y="706519"/>
                </a:lnTo>
                <a:lnTo>
                  <a:pt x="517026" y="719221"/>
                </a:lnTo>
                <a:lnTo>
                  <a:pt x="503525" y="731924"/>
                </a:lnTo>
                <a:lnTo>
                  <a:pt x="490023" y="745023"/>
                </a:lnTo>
                <a:lnTo>
                  <a:pt x="476919" y="758520"/>
                </a:lnTo>
                <a:lnTo>
                  <a:pt x="464212" y="772413"/>
                </a:lnTo>
                <a:lnTo>
                  <a:pt x="451504" y="786306"/>
                </a:lnTo>
                <a:lnTo>
                  <a:pt x="439591" y="800596"/>
                </a:lnTo>
                <a:lnTo>
                  <a:pt x="427678" y="815680"/>
                </a:lnTo>
                <a:lnTo>
                  <a:pt x="416162" y="830368"/>
                </a:lnTo>
                <a:lnTo>
                  <a:pt x="405441" y="845452"/>
                </a:lnTo>
                <a:lnTo>
                  <a:pt x="394322" y="860933"/>
                </a:lnTo>
                <a:lnTo>
                  <a:pt x="383997" y="876811"/>
                </a:lnTo>
                <a:lnTo>
                  <a:pt x="374070" y="892689"/>
                </a:lnTo>
                <a:lnTo>
                  <a:pt x="364539" y="908964"/>
                </a:lnTo>
                <a:lnTo>
                  <a:pt x="355009" y="925636"/>
                </a:lnTo>
                <a:lnTo>
                  <a:pt x="346272" y="941911"/>
                </a:lnTo>
                <a:lnTo>
                  <a:pt x="337933" y="959377"/>
                </a:lnTo>
                <a:lnTo>
                  <a:pt x="329594" y="976048"/>
                </a:lnTo>
                <a:lnTo>
                  <a:pt x="322049" y="993911"/>
                </a:lnTo>
                <a:lnTo>
                  <a:pt x="314901" y="1011377"/>
                </a:lnTo>
                <a:lnTo>
                  <a:pt x="308151" y="1029240"/>
                </a:lnTo>
                <a:lnTo>
                  <a:pt x="301797" y="1047500"/>
                </a:lnTo>
                <a:lnTo>
                  <a:pt x="295840" y="1065362"/>
                </a:lnTo>
                <a:lnTo>
                  <a:pt x="290678" y="1084019"/>
                </a:lnTo>
                <a:lnTo>
                  <a:pt x="285516" y="1102676"/>
                </a:lnTo>
                <a:lnTo>
                  <a:pt x="280751" y="1121729"/>
                </a:lnTo>
                <a:lnTo>
                  <a:pt x="276780" y="1140783"/>
                </a:lnTo>
                <a:lnTo>
                  <a:pt x="272809" y="1159440"/>
                </a:lnTo>
                <a:lnTo>
                  <a:pt x="270029" y="1178890"/>
                </a:lnTo>
                <a:lnTo>
                  <a:pt x="266852" y="1198341"/>
                </a:lnTo>
                <a:lnTo>
                  <a:pt x="264867" y="1218188"/>
                </a:lnTo>
                <a:lnTo>
                  <a:pt x="263278" y="1237639"/>
                </a:lnTo>
                <a:lnTo>
                  <a:pt x="261690" y="1257883"/>
                </a:lnTo>
                <a:lnTo>
                  <a:pt x="260896" y="1277731"/>
                </a:lnTo>
                <a:lnTo>
                  <a:pt x="260498" y="1297975"/>
                </a:lnTo>
                <a:lnTo>
                  <a:pt x="260896" y="1318220"/>
                </a:lnTo>
                <a:lnTo>
                  <a:pt x="261690" y="1338067"/>
                </a:lnTo>
                <a:lnTo>
                  <a:pt x="263278" y="1357915"/>
                </a:lnTo>
                <a:lnTo>
                  <a:pt x="264867" y="1377763"/>
                </a:lnTo>
                <a:lnTo>
                  <a:pt x="266852" y="1397213"/>
                </a:lnTo>
                <a:lnTo>
                  <a:pt x="270029" y="1416664"/>
                </a:lnTo>
                <a:lnTo>
                  <a:pt x="272809" y="1436114"/>
                </a:lnTo>
                <a:lnTo>
                  <a:pt x="276780" y="1455168"/>
                </a:lnTo>
                <a:lnTo>
                  <a:pt x="280751" y="1474222"/>
                </a:lnTo>
                <a:lnTo>
                  <a:pt x="285516" y="1493275"/>
                </a:lnTo>
                <a:lnTo>
                  <a:pt x="290678" y="1511535"/>
                </a:lnTo>
                <a:lnTo>
                  <a:pt x="295840" y="1530192"/>
                </a:lnTo>
                <a:lnTo>
                  <a:pt x="301797" y="1548452"/>
                </a:lnTo>
                <a:lnTo>
                  <a:pt x="308151" y="1566314"/>
                </a:lnTo>
                <a:lnTo>
                  <a:pt x="314901" y="1584177"/>
                </a:lnTo>
                <a:lnTo>
                  <a:pt x="322049" y="1602040"/>
                </a:lnTo>
                <a:lnTo>
                  <a:pt x="329594" y="1619109"/>
                </a:lnTo>
                <a:lnTo>
                  <a:pt x="337933" y="1636575"/>
                </a:lnTo>
                <a:lnTo>
                  <a:pt x="346272" y="1653247"/>
                </a:lnTo>
                <a:lnTo>
                  <a:pt x="355009" y="1670316"/>
                </a:lnTo>
                <a:lnTo>
                  <a:pt x="364539" y="1686591"/>
                </a:lnTo>
                <a:lnTo>
                  <a:pt x="374070" y="1703262"/>
                </a:lnTo>
                <a:lnTo>
                  <a:pt x="383997" y="1719140"/>
                </a:lnTo>
                <a:lnTo>
                  <a:pt x="394322" y="1734622"/>
                </a:lnTo>
                <a:lnTo>
                  <a:pt x="405441" y="1750500"/>
                </a:lnTo>
                <a:lnTo>
                  <a:pt x="416162" y="1765584"/>
                </a:lnTo>
                <a:lnTo>
                  <a:pt x="427678" y="1780271"/>
                </a:lnTo>
                <a:lnTo>
                  <a:pt x="439591" y="1794958"/>
                </a:lnTo>
                <a:lnTo>
                  <a:pt x="451504" y="1809248"/>
                </a:lnTo>
                <a:lnTo>
                  <a:pt x="464212" y="1823142"/>
                </a:lnTo>
                <a:lnTo>
                  <a:pt x="476919" y="1837035"/>
                </a:lnTo>
                <a:lnTo>
                  <a:pt x="490023" y="1850531"/>
                </a:lnTo>
                <a:lnTo>
                  <a:pt x="503525" y="1863631"/>
                </a:lnTo>
                <a:lnTo>
                  <a:pt x="517026" y="1876333"/>
                </a:lnTo>
                <a:lnTo>
                  <a:pt x="531322" y="1889035"/>
                </a:lnTo>
                <a:lnTo>
                  <a:pt x="545617" y="1900944"/>
                </a:lnTo>
                <a:lnTo>
                  <a:pt x="559913" y="1912852"/>
                </a:lnTo>
                <a:lnTo>
                  <a:pt x="575400" y="1923967"/>
                </a:lnTo>
                <a:lnTo>
                  <a:pt x="590490" y="1935479"/>
                </a:lnTo>
                <a:lnTo>
                  <a:pt x="605977" y="1945799"/>
                </a:lnTo>
                <a:lnTo>
                  <a:pt x="621861" y="1956517"/>
                </a:lnTo>
                <a:lnTo>
                  <a:pt x="637745" y="1966044"/>
                </a:lnTo>
                <a:lnTo>
                  <a:pt x="653630" y="1975968"/>
                </a:lnTo>
                <a:lnTo>
                  <a:pt x="670308" y="1985097"/>
                </a:lnTo>
                <a:lnTo>
                  <a:pt x="686986" y="1994227"/>
                </a:lnTo>
                <a:lnTo>
                  <a:pt x="704061" y="2002563"/>
                </a:lnTo>
                <a:lnTo>
                  <a:pt x="721137" y="2010502"/>
                </a:lnTo>
                <a:lnTo>
                  <a:pt x="738609" y="2018044"/>
                </a:lnTo>
                <a:lnTo>
                  <a:pt x="756082" y="2025189"/>
                </a:lnTo>
                <a:lnTo>
                  <a:pt x="774348" y="2032335"/>
                </a:lnTo>
                <a:lnTo>
                  <a:pt x="792218" y="2038686"/>
                </a:lnTo>
                <a:lnTo>
                  <a:pt x="810485" y="2044640"/>
                </a:lnTo>
                <a:lnTo>
                  <a:pt x="829148" y="2050197"/>
                </a:lnTo>
                <a:lnTo>
                  <a:pt x="847812" y="2055358"/>
                </a:lnTo>
                <a:lnTo>
                  <a:pt x="866476" y="2059724"/>
                </a:lnTo>
                <a:lnTo>
                  <a:pt x="885140" y="2064091"/>
                </a:lnTo>
                <a:lnTo>
                  <a:pt x="904598" y="2067266"/>
                </a:lnTo>
                <a:lnTo>
                  <a:pt x="924056" y="2070839"/>
                </a:lnTo>
                <a:lnTo>
                  <a:pt x="943514" y="2073220"/>
                </a:lnTo>
                <a:lnTo>
                  <a:pt x="962972" y="2075999"/>
                </a:lnTo>
                <a:lnTo>
                  <a:pt x="982827" y="2077587"/>
                </a:lnTo>
                <a:lnTo>
                  <a:pt x="1002682" y="2078778"/>
                </a:lnTo>
                <a:lnTo>
                  <a:pt x="1022934" y="2079572"/>
                </a:lnTo>
                <a:lnTo>
                  <a:pt x="1043186" y="2079572"/>
                </a:lnTo>
                <a:lnTo>
                  <a:pt x="1063041" y="2079572"/>
                </a:lnTo>
                <a:lnTo>
                  <a:pt x="1083293" y="2078778"/>
                </a:lnTo>
                <a:lnTo>
                  <a:pt x="1103148" y="2077587"/>
                </a:lnTo>
                <a:lnTo>
                  <a:pt x="1122606" y="2075999"/>
                </a:lnTo>
                <a:lnTo>
                  <a:pt x="1142064" y="2073220"/>
                </a:lnTo>
                <a:lnTo>
                  <a:pt x="1161919" y="2070839"/>
                </a:lnTo>
                <a:lnTo>
                  <a:pt x="1180980" y="2067266"/>
                </a:lnTo>
                <a:lnTo>
                  <a:pt x="1200438" y="2064091"/>
                </a:lnTo>
                <a:lnTo>
                  <a:pt x="1219499" y="2059724"/>
                </a:lnTo>
                <a:lnTo>
                  <a:pt x="1237766" y="2055358"/>
                </a:lnTo>
                <a:lnTo>
                  <a:pt x="1256827" y="2050197"/>
                </a:lnTo>
                <a:lnTo>
                  <a:pt x="1275093" y="2044640"/>
                </a:lnTo>
                <a:lnTo>
                  <a:pt x="1293757" y="2038686"/>
                </a:lnTo>
                <a:lnTo>
                  <a:pt x="1311627" y="2032335"/>
                </a:lnTo>
                <a:lnTo>
                  <a:pt x="1329496" y="2025189"/>
                </a:lnTo>
                <a:lnTo>
                  <a:pt x="1347366" y="2018044"/>
                </a:lnTo>
                <a:lnTo>
                  <a:pt x="1364441" y="2010502"/>
                </a:lnTo>
                <a:lnTo>
                  <a:pt x="1381914" y="2002563"/>
                </a:lnTo>
                <a:lnTo>
                  <a:pt x="1398592" y="1994227"/>
                </a:lnTo>
                <a:lnTo>
                  <a:pt x="1415667" y="1985097"/>
                </a:lnTo>
                <a:lnTo>
                  <a:pt x="1431949" y="1975968"/>
                </a:lnTo>
                <a:lnTo>
                  <a:pt x="1447833" y="1966044"/>
                </a:lnTo>
                <a:lnTo>
                  <a:pt x="1464114" y="1956517"/>
                </a:lnTo>
                <a:lnTo>
                  <a:pt x="1479998" y="1945799"/>
                </a:lnTo>
                <a:lnTo>
                  <a:pt x="1495088" y="1935479"/>
                </a:lnTo>
                <a:lnTo>
                  <a:pt x="1510575" y="1923967"/>
                </a:lnTo>
                <a:lnTo>
                  <a:pt x="1525665" y="1912852"/>
                </a:lnTo>
                <a:lnTo>
                  <a:pt x="1539960" y="1900944"/>
                </a:lnTo>
                <a:lnTo>
                  <a:pt x="1554256" y="1889035"/>
                </a:lnTo>
                <a:lnTo>
                  <a:pt x="1568551" y="1876333"/>
                </a:lnTo>
                <a:lnTo>
                  <a:pt x="1582053" y="1863631"/>
                </a:lnTo>
                <a:lnTo>
                  <a:pt x="1595555" y="1850531"/>
                </a:lnTo>
                <a:lnTo>
                  <a:pt x="1608659" y="1837035"/>
                </a:lnTo>
                <a:lnTo>
                  <a:pt x="1621763" y="1823142"/>
                </a:lnTo>
                <a:lnTo>
                  <a:pt x="1634073" y="1809248"/>
                </a:lnTo>
                <a:lnTo>
                  <a:pt x="1646383" y="1794958"/>
                </a:lnTo>
                <a:lnTo>
                  <a:pt x="1657899" y="1780271"/>
                </a:lnTo>
                <a:lnTo>
                  <a:pt x="1669415" y="1765584"/>
                </a:lnTo>
                <a:lnTo>
                  <a:pt x="1680534" y="1750500"/>
                </a:lnTo>
                <a:lnTo>
                  <a:pt x="1691256" y="1734622"/>
                </a:lnTo>
                <a:lnTo>
                  <a:pt x="1701581" y="1719140"/>
                </a:lnTo>
                <a:lnTo>
                  <a:pt x="1711508" y="1703262"/>
                </a:lnTo>
                <a:lnTo>
                  <a:pt x="1721436" y="1686591"/>
                </a:lnTo>
                <a:lnTo>
                  <a:pt x="1730569" y="1670316"/>
                </a:lnTo>
                <a:lnTo>
                  <a:pt x="1739305" y="1653247"/>
                </a:lnTo>
                <a:lnTo>
                  <a:pt x="1748041" y="1636575"/>
                </a:lnTo>
                <a:lnTo>
                  <a:pt x="1755983" y="1619109"/>
                </a:lnTo>
                <a:lnTo>
                  <a:pt x="1763529" y="1602040"/>
                </a:lnTo>
                <a:lnTo>
                  <a:pt x="1770676" y="1584177"/>
                </a:lnTo>
                <a:lnTo>
                  <a:pt x="1777427" y="1566314"/>
                </a:lnTo>
                <a:lnTo>
                  <a:pt x="1783781" y="1548452"/>
                </a:lnTo>
                <a:lnTo>
                  <a:pt x="1789737" y="1530192"/>
                </a:lnTo>
                <a:lnTo>
                  <a:pt x="1795694" y="1511535"/>
                </a:lnTo>
                <a:lnTo>
                  <a:pt x="1800459" y="1493275"/>
                </a:lnTo>
                <a:lnTo>
                  <a:pt x="1804827" y="1474222"/>
                </a:lnTo>
                <a:lnTo>
                  <a:pt x="1809195" y="1455168"/>
                </a:lnTo>
                <a:lnTo>
                  <a:pt x="1812769" y="1436114"/>
                </a:lnTo>
                <a:lnTo>
                  <a:pt x="1816343" y="1416664"/>
                </a:lnTo>
                <a:lnTo>
                  <a:pt x="1818726" y="1397213"/>
                </a:lnTo>
                <a:lnTo>
                  <a:pt x="1820711" y="1377763"/>
                </a:lnTo>
                <a:lnTo>
                  <a:pt x="1823094" y="1357915"/>
                </a:lnTo>
                <a:lnTo>
                  <a:pt x="1824285" y="1338067"/>
                </a:lnTo>
                <a:lnTo>
                  <a:pt x="1824682" y="1318220"/>
                </a:lnTo>
                <a:lnTo>
                  <a:pt x="1825079" y="1297975"/>
                </a:lnTo>
                <a:lnTo>
                  <a:pt x="1824682" y="1277731"/>
                </a:lnTo>
                <a:lnTo>
                  <a:pt x="1824285" y="1257883"/>
                </a:lnTo>
                <a:lnTo>
                  <a:pt x="1823094" y="1237639"/>
                </a:lnTo>
                <a:lnTo>
                  <a:pt x="1820711" y="1218188"/>
                </a:lnTo>
                <a:lnTo>
                  <a:pt x="1818726" y="1198341"/>
                </a:lnTo>
                <a:lnTo>
                  <a:pt x="1816343" y="1178890"/>
                </a:lnTo>
                <a:lnTo>
                  <a:pt x="1812769" y="1159440"/>
                </a:lnTo>
                <a:lnTo>
                  <a:pt x="1809195" y="1140783"/>
                </a:lnTo>
                <a:lnTo>
                  <a:pt x="1804827" y="1121729"/>
                </a:lnTo>
                <a:lnTo>
                  <a:pt x="1800459" y="1102676"/>
                </a:lnTo>
                <a:lnTo>
                  <a:pt x="1795694" y="1084019"/>
                </a:lnTo>
                <a:lnTo>
                  <a:pt x="1789737" y="1065362"/>
                </a:lnTo>
                <a:lnTo>
                  <a:pt x="1783781" y="1047500"/>
                </a:lnTo>
                <a:lnTo>
                  <a:pt x="1777427" y="1029240"/>
                </a:lnTo>
                <a:lnTo>
                  <a:pt x="1770676" y="1011377"/>
                </a:lnTo>
                <a:lnTo>
                  <a:pt x="1763529" y="993911"/>
                </a:lnTo>
                <a:lnTo>
                  <a:pt x="1755983" y="976048"/>
                </a:lnTo>
                <a:lnTo>
                  <a:pt x="1748041" y="959377"/>
                </a:lnTo>
                <a:lnTo>
                  <a:pt x="1739305" y="941911"/>
                </a:lnTo>
                <a:lnTo>
                  <a:pt x="1730569" y="925636"/>
                </a:lnTo>
                <a:lnTo>
                  <a:pt x="1721436" y="908964"/>
                </a:lnTo>
                <a:lnTo>
                  <a:pt x="1711508" y="892689"/>
                </a:lnTo>
                <a:lnTo>
                  <a:pt x="1701581" y="876811"/>
                </a:lnTo>
                <a:lnTo>
                  <a:pt x="1691256" y="860933"/>
                </a:lnTo>
                <a:lnTo>
                  <a:pt x="1680534" y="845452"/>
                </a:lnTo>
                <a:lnTo>
                  <a:pt x="1669415" y="830368"/>
                </a:lnTo>
                <a:lnTo>
                  <a:pt x="1657899" y="815680"/>
                </a:lnTo>
                <a:lnTo>
                  <a:pt x="1646383" y="800596"/>
                </a:lnTo>
                <a:lnTo>
                  <a:pt x="1634073" y="786306"/>
                </a:lnTo>
                <a:lnTo>
                  <a:pt x="1621763" y="772413"/>
                </a:lnTo>
                <a:lnTo>
                  <a:pt x="1608659" y="758520"/>
                </a:lnTo>
                <a:lnTo>
                  <a:pt x="1595555" y="745023"/>
                </a:lnTo>
                <a:lnTo>
                  <a:pt x="1582053" y="731924"/>
                </a:lnTo>
                <a:lnTo>
                  <a:pt x="1568551" y="719221"/>
                </a:lnTo>
                <a:lnTo>
                  <a:pt x="1554256" y="706519"/>
                </a:lnTo>
                <a:lnTo>
                  <a:pt x="1539960" y="694610"/>
                </a:lnTo>
                <a:lnTo>
                  <a:pt x="1525665" y="682702"/>
                </a:lnTo>
                <a:lnTo>
                  <a:pt x="1510575" y="671190"/>
                </a:lnTo>
                <a:lnTo>
                  <a:pt x="1495088" y="660473"/>
                </a:lnTo>
                <a:lnTo>
                  <a:pt x="1479998" y="649755"/>
                </a:lnTo>
                <a:lnTo>
                  <a:pt x="1464114" y="639037"/>
                </a:lnTo>
                <a:lnTo>
                  <a:pt x="1447833" y="629114"/>
                </a:lnTo>
                <a:lnTo>
                  <a:pt x="1431949" y="619587"/>
                </a:lnTo>
                <a:lnTo>
                  <a:pt x="1415667" y="610457"/>
                </a:lnTo>
                <a:lnTo>
                  <a:pt x="1398592" y="601724"/>
                </a:lnTo>
                <a:lnTo>
                  <a:pt x="1381914" y="593388"/>
                </a:lnTo>
                <a:lnTo>
                  <a:pt x="1364441" y="585449"/>
                </a:lnTo>
                <a:lnTo>
                  <a:pt x="1347366" y="577113"/>
                </a:lnTo>
                <a:lnTo>
                  <a:pt x="1329496" y="569968"/>
                </a:lnTo>
                <a:lnTo>
                  <a:pt x="1311627" y="563220"/>
                </a:lnTo>
                <a:lnTo>
                  <a:pt x="1293757" y="556869"/>
                </a:lnTo>
                <a:lnTo>
                  <a:pt x="1275093" y="550914"/>
                </a:lnTo>
                <a:lnTo>
                  <a:pt x="1256827" y="545754"/>
                </a:lnTo>
                <a:lnTo>
                  <a:pt x="1237766" y="540594"/>
                </a:lnTo>
                <a:lnTo>
                  <a:pt x="1219499" y="535830"/>
                </a:lnTo>
                <a:lnTo>
                  <a:pt x="1200438" y="531861"/>
                </a:lnTo>
                <a:lnTo>
                  <a:pt x="1180980" y="527891"/>
                </a:lnTo>
                <a:lnTo>
                  <a:pt x="1161919" y="525113"/>
                </a:lnTo>
                <a:lnTo>
                  <a:pt x="1142064" y="521937"/>
                </a:lnTo>
                <a:lnTo>
                  <a:pt x="1122606" y="519952"/>
                </a:lnTo>
                <a:lnTo>
                  <a:pt x="1103148" y="518364"/>
                </a:lnTo>
                <a:lnTo>
                  <a:pt x="1083293" y="516777"/>
                </a:lnTo>
                <a:lnTo>
                  <a:pt x="1063041" y="515983"/>
                </a:lnTo>
                <a:lnTo>
                  <a:pt x="1043186" y="515586"/>
                </a:lnTo>
                <a:close/>
                <a:moveTo>
                  <a:pt x="803734" y="280988"/>
                </a:moveTo>
                <a:lnTo>
                  <a:pt x="862902" y="391340"/>
                </a:lnTo>
                <a:lnTo>
                  <a:pt x="884743" y="387371"/>
                </a:lnTo>
                <a:lnTo>
                  <a:pt x="906980" y="383798"/>
                </a:lnTo>
                <a:lnTo>
                  <a:pt x="929218" y="380622"/>
                </a:lnTo>
                <a:lnTo>
                  <a:pt x="951456" y="378241"/>
                </a:lnTo>
                <a:lnTo>
                  <a:pt x="974488" y="376256"/>
                </a:lnTo>
                <a:lnTo>
                  <a:pt x="997122" y="374668"/>
                </a:lnTo>
                <a:lnTo>
                  <a:pt x="1019757" y="373874"/>
                </a:lnTo>
                <a:lnTo>
                  <a:pt x="1043186" y="373477"/>
                </a:lnTo>
                <a:lnTo>
                  <a:pt x="1059865" y="373874"/>
                </a:lnTo>
                <a:lnTo>
                  <a:pt x="1076940" y="374271"/>
                </a:lnTo>
                <a:lnTo>
                  <a:pt x="1093618" y="375462"/>
                </a:lnTo>
                <a:lnTo>
                  <a:pt x="1110693" y="376256"/>
                </a:lnTo>
                <a:lnTo>
                  <a:pt x="1127372" y="377844"/>
                </a:lnTo>
                <a:lnTo>
                  <a:pt x="1144050" y="379432"/>
                </a:lnTo>
                <a:lnTo>
                  <a:pt x="1160331" y="381019"/>
                </a:lnTo>
                <a:lnTo>
                  <a:pt x="1176612" y="383798"/>
                </a:lnTo>
                <a:lnTo>
                  <a:pt x="1193291" y="386180"/>
                </a:lnTo>
                <a:lnTo>
                  <a:pt x="1209572" y="388958"/>
                </a:lnTo>
                <a:lnTo>
                  <a:pt x="1225853" y="392134"/>
                </a:lnTo>
                <a:lnTo>
                  <a:pt x="1241737" y="395310"/>
                </a:lnTo>
                <a:lnTo>
                  <a:pt x="1257621" y="399279"/>
                </a:lnTo>
                <a:lnTo>
                  <a:pt x="1273505" y="403249"/>
                </a:lnTo>
                <a:lnTo>
                  <a:pt x="1289389" y="407218"/>
                </a:lnTo>
                <a:lnTo>
                  <a:pt x="1304876" y="411982"/>
                </a:lnTo>
                <a:lnTo>
                  <a:pt x="1370398" y="304805"/>
                </a:lnTo>
                <a:lnTo>
                  <a:pt x="1611439" y="417142"/>
                </a:lnTo>
                <a:lnTo>
                  <a:pt x="1570140" y="539800"/>
                </a:lnTo>
                <a:lnTo>
                  <a:pt x="1592775" y="555678"/>
                </a:lnTo>
                <a:lnTo>
                  <a:pt x="1614615" y="572747"/>
                </a:lnTo>
                <a:lnTo>
                  <a:pt x="1636059" y="589815"/>
                </a:lnTo>
                <a:lnTo>
                  <a:pt x="1656708" y="608075"/>
                </a:lnTo>
                <a:lnTo>
                  <a:pt x="1676960" y="626732"/>
                </a:lnTo>
                <a:lnTo>
                  <a:pt x="1696815" y="645389"/>
                </a:lnTo>
                <a:lnTo>
                  <a:pt x="1715876" y="665236"/>
                </a:lnTo>
                <a:lnTo>
                  <a:pt x="1734540" y="685481"/>
                </a:lnTo>
                <a:lnTo>
                  <a:pt x="1752410" y="706519"/>
                </a:lnTo>
                <a:lnTo>
                  <a:pt x="1769882" y="728351"/>
                </a:lnTo>
                <a:lnTo>
                  <a:pt x="1786560" y="750184"/>
                </a:lnTo>
                <a:lnTo>
                  <a:pt x="1802841" y="772413"/>
                </a:lnTo>
                <a:lnTo>
                  <a:pt x="1818329" y="795436"/>
                </a:lnTo>
                <a:lnTo>
                  <a:pt x="1832624" y="818856"/>
                </a:lnTo>
                <a:lnTo>
                  <a:pt x="1846920" y="842673"/>
                </a:lnTo>
                <a:lnTo>
                  <a:pt x="1860024" y="866887"/>
                </a:lnTo>
                <a:lnTo>
                  <a:pt x="1994642" y="834337"/>
                </a:lnTo>
                <a:lnTo>
                  <a:pt x="2085975" y="1084019"/>
                </a:lnTo>
                <a:lnTo>
                  <a:pt x="1954931" y="1149516"/>
                </a:lnTo>
                <a:lnTo>
                  <a:pt x="1958108" y="1167776"/>
                </a:lnTo>
                <a:lnTo>
                  <a:pt x="1960491" y="1185638"/>
                </a:lnTo>
                <a:lnTo>
                  <a:pt x="1962476" y="1204295"/>
                </a:lnTo>
                <a:lnTo>
                  <a:pt x="1964462" y="1222952"/>
                </a:lnTo>
                <a:lnTo>
                  <a:pt x="1965653" y="1241212"/>
                </a:lnTo>
                <a:lnTo>
                  <a:pt x="1966447" y="1259868"/>
                </a:lnTo>
                <a:lnTo>
                  <a:pt x="1967242" y="1278922"/>
                </a:lnTo>
                <a:lnTo>
                  <a:pt x="1967242" y="1297975"/>
                </a:lnTo>
                <a:lnTo>
                  <a:pt x="1967242" y="1315441"/>
                </a:lnTo>
                <a:lnTo>
                  <a:pt x="1966845" y="1332907"/>
                </a:lnTo>
                <a:lnTo>
                  <a:pt x="1966050" y="1349976"/>
                </a:lnTo>
                <a:lnTo>
                  <a:pt x="1964859" y="1367839"/>
                </a:lnTo>
                <a:lnTo>
                  <a:pt x="1962873" y="1385305"/>
                </a:lnTo>
                <a:lnTo>
                  <a:pt x="1961285" y="1401977"/>
                </a:lnTo>
                <a:lnTo>
                  <a:pt x="1959300" y="1419442"/>
                </a:lnTo>
                <a:lnTo>
                  <a:pt x="1957314" y="1436114"/>
                </a:lnTo>
                <a:lnTo>
                  <a:pt x="1954137" y="1453183"/>
                </a:lnTo>
                <a:lnTo>
                  <a:pt x="1951357" y="1469855"/>
                </a:lnTo>
                <a:lnTo>
                  <a:pt x="1947784" y="1486527"/>
                </a:lnTo>
                <a:lnTo>
                  <a:pt x="1944210" y="1503199"/>
                </a:lnTo>
                <a:lnTo>
                  <a:pt x="1940239" y="1519871"/>
                </a:lnTo>
                <a:lnTo>
                  <a:pt x="1935871" y="1535749"/>
                </a:lnTo>
                <a:lnTo>
                  <a:pt x="1931899" y="1552024"/>
                </a:lnTo>
                <a:lnTo>
                  <a:pt x="1926737" y="1568299"/>
                </a:lnTo>
                <a:lnTo>
                  <a:pt x="2061355" y="1650468"/>
                </a:lnTo>
                <a:lnTo>
                  <a:pt x="1949372" y="1891020"/>
                </a:lnTo>
                <a:lnTo>
                  <a:pt x="1791723" y="1838623"/>
                </a:lnTo>
                <a:lnTo>
                  <a:pt x="1776633" y="1859264"/>
                </a:lnTo>
                <a:lnTo>
                  <a:pt x="1761146" y="1879112"/>
                </a:lnTo>
                <a:lnTo>
                  <a:pt x="1744468" y="1898165"/>
                </a:lnTo>
                <a:lnTo>
                  <a:pt x="1728186" y="1917219"/>
                </a:lnTo>
                <a:lnTo>
                  <a:pt x="1710714" y="1935876"/>
                </a:lnTo>
                <a:lnTo>
                  <a:pt x="1693241" y="1954135"/>
                </a:lnTo>
                <a:lnTo>
                  <a:pt x="1674975" y="1971204"/>
                </a:lnTo>
                <a:lnTo>
                  <a:pt x="1655914" y="1988670"/>
                </a:lnTo>
                <a:lnTo>
                  <a:pt x="1636853" y="2004945"/>
                </a:lnTo>
                <a:lnTo>
                  <a:pt x="1616998" y="2021220"/>
                </a:lnTo>
                <a:lnTo>
                  <a:pt x="1597143" y="2036701"/>
                </a:lnTo>
                <a:lnTo>
                  <a:pt x="1576494" y="2051388"/>
                </a:lnTo>
                <a:lnTo>
                  <a:pt x="1555844" y="2066075"/>
                </a:lnTo>
                <a:lnTo>
                  <a:pt x="1534401" y="2079572"/>
                </a:lnTo>
                <a:lnTo>
                  <a:pt x="1512957" y="2093068"/>
                </a:lnTo>
                <a:lnTo>
                  <a:pt x="1491117" y="2105770"/>
                </a:lnTo>
                <a:lnTo>
                  <a:pt x="1531621" y="2274474"/>
                </a:lnTo>
                <a:lnTo>
                  <a:pt x="1281844" y="2365376"/>
                </a:lnTo>
                <a:lnTo>
                  <a:pt x="1202821" y="2207787"/>
                </a:lnTo>
                <a:lnTo>
                  <a:pt x="1183363" y="2210962"/>
                </a:lnTo>
                <a:lnTo>
                  <a:pt x="1163508" y="2213741"/>
                </a:lnTo>
                <a:lnTo>
                  <a:pt x="1144050" y="2216123"/>
                </a:lnTo>
                <a:lnTo>
                  <a:pt x="1124195" y="2218504"/>
                </a:lnTo>
                <a:lnTo>
                  <a:pt x="1103943" y="2219695"/>
                </a:lnTo>
                <a:lnTo>
                  <a:pt x="1083690" y="2220886"/>
                </a:lnTo>
                <a:lnTo>
                  <a:pt x="1063438" y="2221680"/>
                </a:lnTo>
                <a:lnTo>
                  <a:pt x="1043186" y="2221680"/>
                </a:lnTo>
                <a:lnTo>
                  <a:pt x="1013007" y="2221283"/>
                </a:lnTo>
                <a:lnTo>
                  <a:pt x="983224" y="2220092"/>
                </a:lnTo>
                <a:lnTo>
                  <a:pt x="954235" y="2217711"/>
                </a:lnTo>
                <a:lnTo>
                  <a:pt x="924850" y="2214535"/>
                </a:lnTo>
                <a:lnTo>
                  <a:pt x="895862" y="2210565"/>
                </a:lnTo>
                <a:lnTo>
                  <a:pt x="867270" y="2205405"/>
                </a:lnTo>
                <a:lnTo>
                  <a:pt x="839076" y="2199451"/>
                </a:lnTo>
                <a:lnTo>
                  <a:pt x="810882" y="2192703"/>
                </a:lnTo>
                <a:lnTo>
                  <a:pt x="715180" y="2341162"/>
                </a:lnTo>
                <a:lnTo>
                  <a:pt x="474536" y="2229222"/>
                </a:lnTo>
                <a:lnTo>
                  <a:pt x="524968" y="2062900"/>
                </a:lnTo>
                <a:lnTo>
                  <a:pt x="504716" y="2049006"/>
                </a:lnTo>
                <a:lnTo>
                  <a:pt x="484464" y="2033525"/>
                </a:lnTo>
                <a:lnTo>
                  <a:pt x="465006" y="2018441"/>
                </a:lnTo>
                <a:lnTo>
                  <a:pt x="445945" y="2002960"/>
                </a:lnTo>
                <a:lnTo>
                  <a:pt x="427281" y="1986288"/>
                </a:lnTo>
                <a:lnTo>
                  <a:pt x="408617" y="1969616"/>
                </a:lnTo>
                <a:lnTo>
                  <a:pt x="390748" y="1952151"/>
                </a:lnTo>
                <a:lnTo>
                  <a:pt x="373672" y="1934685"/>
                </a:lnTo>
                <a:lnTo>
                  <a:pt x="356597" y="1916028"/>
                </a:lnTo>
                <a:lnTo>
                  <a:pt x="340316" y="1897371"/>
                </a:lnTo>
                <a:lnTo>
                  <a:pt x="324432" y="1878715"/>
                </a:lnTo>
                <a:lnTo>
                  <a:pt x="308548" y="1858867"/>
                </a:lnTo>
                <a:lnTo>
                  <a:pt x="293855" y="1839020"/>
                </a:lnTo>
                <a:lnTo>
                  <a:pt x="279559" y="1818775"/>
                </a:lnTo>
                <a:lnTo>
                  <a:pt x="265661" y="1797737"/>
                </a:lnTo>
                <a:lnTo>
                  <a:pt x="252556" y="1776301"/>
                </a:lnTo>
                <a:lnTo>
                  <a:pt x="91333" y="1811630"/>
                </a:lnTo>
                <a:lnTo>
                  <a:pt x="0" y="1562345"/>
                </a:lnTo>
                <a:lnTo>
                  <a:pt x="138191" y="1488512"/>
                </a:lnTo>
                <a:lnTo>
                  <a:pt x="133426" y="1465092"/>
                </a:lnTo>
                <a:lnTo>
                  <a:pt x="129852" y="1441672"/>
                </a:lnTo>
                <a:lnTo>
                  <a:pt x="126278" y="1418251"/>
                </a:lnTo>
                <a:lnTo>
                  <a:pt x="123498" y="1394434"/>
                </a:lnTo>
                <a:lnTo>
                  <a:pt x="121513" y="1370220"/>
                </a:lnTo>
                <a:lnTo>
                  <a:pt x="119527" y="1346403"/>
                </a:lnTo>
                <a:lnTo>
                  <a:pt x="118733" y="1322189"/>
                </a:lnTo>
                <a:lnTo>
                  <a:pt x="118336" y="1297975"/>
                </a:lnTo>
                <a:lnTo>
                  <a:pt x="118733" y="1269395"/>
                </a:lnTo>
                <a:lnTo>
                  <a:pt x="119924" y="1240418"/>
                </a:lnTo>
                <a:lnTo>
                  <a:pt x="122704" y="1211837"/>
                </a:lnTo>
                <a:lnTo>
                  <a:pt x="125484" y="1184051"/>
                </a:lnTo>
                <a:lnTo>
                  <a:pt x="129455" y="1155867"/>
                </a:lnTo>
                <a:lnTo>
                  <a:pt x="134220" y="1128478"/>
                </a:lnTo>
                <a:lnTo>
                  <a:pt x="139780" y="1101088"/>
                </a:lnTo>
                <a:lnTo>
                  <a:pt x="146133" y="1074095"/>
                </a:lnTo>
                <a:lnTo>
                  <a:pt x="24223" y="995896"/>
                </a:lnTo>
                <a:lnTo>
                  <a:pt x="136603" y="755344"/>
                </a:lnTo>
                <a:lnTo>
                  <a:pt x="268043" y="794642"/>
                </a:lnTo>
                <a:lnTo>
                  <a:pt x="283530" y="772016"/>
                </a:lnTo>
                <a:lnTo>
                  <a:pt x="299017" y="750184"/>
                </a:lnTo>
                <a:lnTo>
                  <a:pt x="315696" y="728351"/>
                </a:lnTo>
                <a:lnTo>
                  <a:pt x="332771" y="707313"/>
                </a:lnTo>
                <a:lnTo>
                  <a:pt x="350243" y="686274"/>
                </a:lnTo>
                <a:lnTo>
                  <a:pt x="368907" y="666824"/>
                </a:lnTo>
                <a:lnTo>
                  <a:pt x="387571" y="646976"/>
                </a:lnTo>
                <a:lnTo>
                  <a:pt x="407426" y="627923"/>
                </a:lnTo>
                <a:lnTo>
                  <a:pt x="427281" y="609266"/>
                </a:lnTo>
                <a:lnTo>
                  <a:pt x="447930" y="591403"/>
                </a:lnTo>
                <a:lnTo>
                  <a:pt x="468977" y="574334"/>
                </a:lnTo>
                <a:lnTo>
                  <a:pt x="490420" y="557662"/>
                </a:lnTo>
                <a:lnTo>
                  <a:pt x="512261" y="541784"/>
                </a:lnTo>
                <a:lnTo>
                  <a:pt x="535293" y="526303"/>
                </a:lnTo>
                <a:lnTo>
                  <a:pt x="557928" y="511616"/>
                </a:lnTo>
                <a:lnTo>
                  <a:pt x="581754" y="497723"/>
                </a:lnTo>
                <a:lnTo>
                  <a:pt x="554354" y="371890"/>
                </a:lnTo>
                <a:lnTo>
                  <a:pt x="803734" y="280988"/>
                </a:lnTo>
                <a:close/>
                <a:moveTo>
                  <a:pt x="2013752" y="186531"/>
                </a:moveTo>
                <a:lnTo>
                  <a:pt x="2001871" y="186928"/>
                </a:lnTo>
                <a:lnTo>
                  <a:pt x="1989594" y="188119"/>
                </a:lnTo>
                <a:lnTo>
                  <a:pt x="1978109" y="190103"/>
                </a:lnTo>
                <a:lnTo>
                  <a:pt x="1966624" y="192881"/>
                </a:lnTo>
                <a:lnTo>
                  <a:pt x="1955139" y="196453"/>
                </a:lnTo>
                <a:lnTo>
                  <a:pt x="1944050" y="200819"/>
                </a:lnTo>
                <a:lnTo>
                  <a:pt x="1932962" y="205978"/>
                </a:lnTo>
                <a:lnTo>
                  <a:pt x="1922269" y="211534"/>
                </a:lnTo>
                <a:lnTo>
                  <a:pt x="1914348" y="216297"/>
                </a:lnTo>
                <a:lnTo>
                  <a:pt x="1906823" y="221853"/>
                </a:lnTo>
                <a:lnTo>
                  <a:pt x="1899695" y="227409"/>
                </a:lnTo>
                <a:lnTo>
                  <a:pt x="1892962" y="233363"/>
                </a:lnTo>
                <a:lnTo>
                  <a:pt x="1886230" y="239713"/>
                </a:lnTo>
                <a:lnTo>
                  <a:pt x="1880289" y="246063"/>
                </a:lnTo>
                <a:lnTo>
                  <a:pt x="1874349" y="252809"/>
                </a:lnTo>
                <a:lnTo>
                  <a:pt x="1869200" y="259953"/>
                </a:lnTo>
                <a:lnTo>
                  <a:pt x="1864052" y="267097"/>
                </a:lnTo>
                <a:lnTo>
                  <a:pt x="1859300" y="274241"/>
                </a:lnTo>
                <a:lnTo>
                  <a:pt x="1855339" y="281781"/>
                </a:lnTo>
                <a:lnTo>
                  <a:pt x="1850983" y="289719"/>
                </a:lnTo>
                <a:lnTo>
                  <a:pt x="1847419" y="297656"/>
                </a:lnTo>
                <a:lnTo>
                  <a:pt x="1844646" y="305594"/>
                </a:lnTo>
                <a:lnTo>
                  <a:pt x="1841874" y="313928"/>
                </a:lnTo>
                <a:lnTo>
                  <a:pt x="1839102" y="322263"/>
                </a:lnTo>
                <a:lnTo>
                  <a:pt x="1837518" y="330597"/>
                </a:lnTo>
                <a:lnTo>
                  <a:pt x="1835934" y="339328"/>
                </a:lnTo>
                <a:lnTo>
                  <a:pt x="1834350" y="348059"/>
                </a:lnTo>
                <a:lnTo>
                  <a:pt x="1833557" y="356791"/>
                </a:lnTo>
                <a:lnTo>
                  <a:pt x="1833557" y="365125"/>
                </a:lnTo>
                <a:lnTo>
                  <a:pt x="1833557" y="373856"/>
                </a:lnTo>
                <a:lnTo>
                  <a:pt x="1833953" y="382984"/>
                </a:lnTo>
                <a:lnTo>
                  <a:pt x="1835142" y="391716"/>
                </a:lnTo>
                <a:lnTo>
                  <a:pt x="1836726" y="400050"/>
                </a:lnTo>
                <a:lnTo>
                  <a:pt x="1838310" y="409178"/>
                </a:lnTo>
                <a:lnTo>
                  <a:pt x="1840290" y="417513"/>
                </a:lnTo>
                <a:lnTo>
                  <a:pt x="1843458" y="426244"/>
                </a:lnTo>
                <a:lnTo>
                  <a:pt x="1846230" y="434578"/>
                </a:lnTo>
                <a:lnTo>
                  <a:pt x="1850191" y="443310"/>
                </a:lnTo>
                <a:lnTo>
                  <a:pt x="1853755" y="451247"/>
                </a:lnTo>
                <a:lnTo>
                  <a:pt x="1858507" y="459581"/>
                </a:lnTo>
                <a:lnTo>
                  <a:pt x="1864844" y="469503"/>
                </a:lnTo>
                <a:lnTo>
                  <a:pt x="1871973" y="479028"/>
                </a:lnTo>
                <a:lnTo>
                  <a:pt x="1879497" y="488156"/>
                </a:lnTo>
                <a:lnTo>
                  <a:pt x="1887418" y="496888"/>
                </a:lnTo>
                <a:lnTo>
                  <a:pt x="1896527" y="504428"/>
                </a:lnTo>
                <a:lnTo>
                  <a:pt x="1905239" y="511969"/>
                </a:lnTo>
                <a:lnTo>
                  <a:pt x="1914744" y="518716"/>
                </a:lnTo>
                <a:lnTo>
                  <a:pt x="1924645" y="524669"/>
                </a:lnTo>
                <a:lnTo>
                  <a:pt x="1934942" y="529828"/>
                </a:lnTo>
                <a:lnTo>
                  <a:pt x="1945635" y="534988"/>
                </a:lnTo>
                <a:lnTo>
                  <a:pt x="1956723" y="538956"/>
                </a:lnTo>
                <a:lnTo>
                  <a:pt x="1967812" y="542131"/>
                </a:lnTo>
                <a:lnTo>
                  <a:pt x="1979297" y="545306"/>
                </a:lnTo>
                <a:lnTo>
                  <a:pt x="1990782" y="546894"/>
                </a:lnTo>
                <a:lnTo>
                  <a:pt x="2002267" y="548085"/>
                </a:lnTo>
                <a:lnTo>
                  <a:pt x="2014544" y="548481"/>
                </a:lnTo>
                <a:lnTo>
                  <a:pt x="2026425" y="548085"/>
                </a:lnTo>
                <a:lnTo>
                  <a:pt x="2038306" y="546894"/>
                </a:lnTo>
                <a:lnTo>
                  <a:pt x="2049791" y="544910"/>
                </a:lnTo>
                <a:lnTo>
                  <a:pt x="2061672" y="542131"/>
                </a:lnTo>
                <a:lnTo>
                  <a:pt x="2073157" y="538560"/>
                </a:lnTo>
                <a:lnTo>
                  <a:pt x="2084246" y="534194"/>
                </a:lnTo>
                <a:lnTo>
                  <a:pt x="2095335" y="529035"/>
                </a:lnTo>
                <a:lnTo>
                  <a:pt x="2106028" y="523081"/>
                </a:lnTo>
                <a:lnTo>
                  <a:pt x="2113552" y="518716"/>
                </a:lnTo>
                <a:lnTo>
                  <a:pt x="2121077" y="513556"/>
                </a:lnTo>
                <a:lnTo>
                  <a:pt x="2128206" y="508000"/>
                </a:lnTo>
                <a:lnTo>
                  <a:pt x="2134938" y="502047"/>
                </a:lnTo>
                <a:lnTo>
                  <a:pt x="2141275" y="496491"/>
                </a:lnTo>
                <a:lnTo>
                  <a:pt x="2147215" y="490141"/>
                </a:lnTo>
                <a:lnTo>
                  <a:pt x="2153156" y="483394"/>
                </a:lnTo>
                <a:lnTo>
                  <a:pt x="2158304" y="476647"/>
                </a:lnTo>
                <a:lnTo>
                  <a:pt x="2163452" y="469503"/>
                </a:lnTo>
                <a:lnTo>
                  <a:pt x="2168601" y="461566"/>
                </a:lnTo>
                <a:lnTo>
                  <a:pt x="2172957" y="454025"/>
                </a:lnTo>
                <a:lnTo>
                  <a:pt x="2176917" y="446485"/>
                </a:lnTo>
                <a:lnTo>
                  <a:pt x="2180482" y="438150"/>
                </a:lnTo>
                <a:lnTo>
                  <a:pt x="2183650" y="430213"/>
                </a:lnTo>
                <a:lnTo>
                  <a:pt x="2186818" y="421481"/>
                </a:lnTo>
                <a:lnTo>
                  <a:pt x="2189195" y="412750"/>
                </a:lnTo>
                <a:lnTo>
                  <a:pt x="2191175" y="404019"/>
                </a:lnTo>
                <a:lnTo>
                  <a:pt x="2192363" y="395288"/>
                </a:lnTo>
                <a:lnTo>
                  <a:pt x="2193947" y="386159"/>
                </a:lnTo>
                <a:lnTo>
                  <a:pt x="2194739" y="377428"/>
                </a:lnTo>
                <a:lnTo>
                  <a:pt x="2194739" y="368697"/>
                </a:lnTo>
                <a:lnTo>
                  <a:pt x="2194739" y="359569"/>
                </a:lnTo>
                <a:lnTo>
                  <a:pt x="2194343" y="351234"/>
                </a:lnTo>
                <a:lnTo>
                  <a:pt x="2192759" y="342503"/>
                </a:lnTo>
                <a:lnTo>
                  <a:pt x="2191571" y="333375"/>
                </a:lnTo>
                <a:lnTo>
                  <a:pt x="2189591" y="325041"/>
                </a:lnTo>
                <a:lnTo>
                  <a:pt x="2187610" y="316706"/>
                </a:lnTo>
                <a:lnTo>
                  <a:pt x="2184838" y="308372"/>
                </a:lnTo>
                <a:lnTo>
                  <a:pt x="2181670" y="299641"/>
                </a:lnTo>
                <a:lnTo>
                  <a:pt x="2178106" y="291703"/>
                </a:lnTo>
                <a:lnTo>
                  <a:pt x="2174145" y="283766"/>
                </a:lnTo>
                <a:lnTo>
                  <a:pt x="2169789" y="275828"/>
                </a:lnTo>
                <a:lnTo>
                  <a:pt x="2163452" y="265509"/>
                </a:lnTo>
                <a:lnTo>
                  <a:pt x="2156324" y="255984"/>
                </a:lnTo>
                <a:lnTo>
                  <a:pt x="2148799" y="247253"/>
                </a:lnTo>
                <a:lnTo>
                  <a:pt x="2140879" y="238522"/>
                </a:lnTo>
                <a:lnTo>
                  <a:pt x="2131770" y="230584"/>
                </a:lnTo>
                <a:lnTo>
                  <a:pt x="2123057" y="223441"/>
                </a:lnTo>
                <a:lnTo>
                  <a:pt x="2113552" y="216694"/>
                </a:lnTo>
                <a:lnTo>
                  <a:pt x="2103255" y="210344"/>
                </a:lnTo>
                <a:lnTo>
                  <a:pt x="2093355" y="204788"/>
                </a:lnTo>
                <a:lnTo>
                  <a:pt x="2082662" y="200422"/>
                </a:lnTo>
                <a:lnTo>
                  <a:pt x="2071969" y="196056"/>
                </a:lnTo>
                <a:lnTo>
                  <a:pt x="2060484" y="192881"/>
                </a:lnTo>
                <a:lnTo>
                  <a:pt x="2048999" y="190103"/>
                </a:lnTo>
                <a:lnTo>
                  <a:pt x="2037118" y="188119"/>
                </a:lnTo>
                <a:lnTo>
                  <a:pt x="2025633" y="186928"/>
                </a:lnTo>
                <a:lnTo>
                  <a:pt x="2013752" y="186531"/>
                </a:lnTo>
                <a:close/>
                <a:moveTo>
                  <a:pt x="2066028" y="0"/>
                </a:moveTo>
                <a:lnTo>
                  <a:pt x="2156324" y="23812"/>
                </a:lnTo>
                <a:lnTo>
                  <a:pt x="2146027" y="100013"/>
                </a:lnTo>
                <a:lnTo>
                  <a:pt x="2140916" y="118533"/>
                </a:lnTo>
                <a:lnTo>
                  <a:pt x="2134542" y="115094"/>
                </a:lnTo>
                <a:lnTo>
                  <a:pt x="2132671" y="114357"/>
                </a:lnTo>
                <a:lnTo>
                  <a:pt x="2132562" y="114300"/>
                </a:lnTo>
                <a:lnTo>
                  <a:pt x="2123453" y="110728"/>
                </a:lnTo>
                <a:lnTo>
                  <a:pt x="2132671" y="114357"/>
                </a:lnTo>
                <a:lnTo>
                  <a:pt x="2140879" y="118666"/>
                </a:lnTo>
                <a:lnTo>
                  <a:pt x="2140916" y="118533"/>
                </a:lnTo>
                <a:lnTo>
                  <a:pt x="2144839" y="120650"/>
                </a:lnTo>
                <a:lnTo>
                  <a:pt x="2153552" y="125413"/>
                </a:lnTo>
                <a:lnTo>
                  <a:pt x="2167413" y="133747"/>
                </a:lnTo>
                <a:lnTo>
                  <a:pt x="2174145" y="138113"/>
                </a:lnTo>
                <a:lnTo>
                  <a:pt x="2180878" y="142875"/>
                </a:lnTo>
                <a:lnTo>
                  <a:pt x="2181274" y="143272"/>
                </a:lnTo>
                <a:lnTo>
                  <a:pt x="2187610" y="148034"/>
                </a:lnTo>
                <a:lnTo>
                  <a:pt x="2193947" y="153194"/>
                </a:lnTo>
                <a:lnTo>
                  <a:pt x="2205432" y="163909"/>
                </a:lnTo>
                <a:lnTo>
                  <a:pt x="2212560" y="170656"/>
                </a:lnTo>
                <a:lnTo>
                  <a:pt x="2221273" y="180181"/>
                </a:lnTo>
                <a:lnTo>
                  <a:pt x="2226433" y="186128"/>
                </a:lnTo>
                <a:lnTo>
                  <a:pt x="2226422" y="186134"/>
                </a:lnTo>
                <a:lnTo>
                  <a:pt x="2229194" y="189309"/>
                </a:lnTo>
                <a:lnTo>
                  <a:pt x="2226433" y="186128"/>
                </a:lnTo>
                <a:lnTo>
                  <a:pt x="2244639" y="175419"/>
                </a:lnTo>
                <a:lnTo>
                  <a:pt x="2315925" y="143669"/>
                </a:lnTo>
                <a:lnTo>
                  <a:pt x="2363053" y="224234"/>
                </a:lnTo>
                <a:lnTo>
                  <a:pt x="2302064" y="270669"/>
                </a:lnTo>
                <a:lnTo>
                  <a:pt x="2280282" y="283369"/>
                </a:lnTo>
                <a:lnTo>
                  <a:pt x="2284242" y="296466"/>
                </a:lnTo>
                <a:lnTo>
                  <a:pt x="2287015" y="309166"/>
                </a:lnTo>
                <a:lnTo>
                  <a:pt x="2289787" y="322263"/>
                </a:lnTo>
                <a:lnTo>
                  <a:pt x="2291371" y="335359"/>
                </a:lnTo>
                <a:lnTo>
                  <a:pt x="2292559" y="348456"/>
                </a:lnTo>
                <a:lnTo>
                  <a:pt x="2293351" y="361553"/>
                </a:lnTo>
                <a:lnTo>
                  <a:pt x="2293351" y="374650"/>
                </a:lnTo>
                <a:lnTo>
                  <a:pt x="2292559" y="387350"/>
                </a:lnTo>
                <a:lnTo>
                  <a:pt x="2318301" y="394097"/>
                </a:lnTo>
                <a:lnTo>
                  <a:pt x="2390775" y="422275"/>
                </a:lnTo>
                <a:lnTo>
                  <a:pt x="2367409" y="512763"/>
                </a:lnTo>
                <a:lnTo>
                  <a:pt x="2291371" y="502047"/>
                </a:lnTo>
                <a:lnTo>
                  <a:pt x="2262857" y="494506"/>
                </a:lnTo>
                <a:lnTo>
                  <a:pt x="2256916" y="506016"/>
                </a:lnTo>
                <a:lnTo>
                  <a:pt x="2250183" y="517128"/>
                </a:lnTo>
                <a:lnTo>
                  <a:pt x="2243451" y="527447"/>
                </a:lnTo>
                <a:lnTo>
                  <a:pt x="2235926" y="537766"/>
                </a:lnTo>
                <a:lnTo>
                  <a:pt x="2228006" y="547688"/>
                </a:lnTo>
                <a:lnTo>
                  <a:pt x="2219293" y="557610"/>
                </a:lnTo>
                <a:lnTo>
                  <a:pt x="2210580" y="566738"/>
                </a:lnTo>
                <a:lnTo>
                  <a:pt x="2201075" y="575469"/>
                </a:lnTo>
                <a:lnTo>
                  <a:pt x="2216125" y="601266"/>
                </a:lnTo>
                <a:lnTo>
                  <a:pt x="2247807" y="671910"/>
                </a:lnTo>
                <a:lnTo>
                  <a:pt x="2167413" y="719932"/>
                </a:lnTo>
                <a:lnTo>
                  <a:pt x="2121077" y="658416"/>
                </a:lnTo>
                <a:lnTo>
                  <a:pt x="2105632" y="632222"/>
                </a:lnTo>
                <a:lnTo>
                  <a:pt x="2110780" y="629841"/>
                </a:lnTo>
                <a:lnTo>
                  <a:pt x="2115929" y="627857"/>
                </a:lnTo>
                <a:lnTo>
                  <a:pt x="2104048" y="632222"/>
                </a:lnTo>
                <a:lnTo>
                  <a:pt x="2092563" y="635794"/>
                </a:lnTo>
                <a:lnTo>
                  <a:pt x="2083058" y="638969"/>
                </a:lnTo>
                <a:lnTo>
                  <a:pt x="2067217" y="642541"/>
                </a:lnTo>
                <a:lnTo>
                  <a:pt x="2059296" y="643732"/>
                </a:lnTo>
                <a:lnTo>
                  <a:pt x="2050583" y="644922"/>
                </a:lnTo>
                <a:lnTo>
                  <a:pt x="2048999" y="644922"/>
                </a:lnTo>
                <a:lnTo>
                  <a:pt x="2033554" y="646907"/>
                </a:lnTo>
                <a:lnTo>
                  <a:pt x="2018505" y="647303"/>
                </a:lnTo>
                <a:lnTo>
                  <a:pt x="2014544" y="647700"/>
                </a:lnTo>
                <a:lnTo>
                  <a:pt x="2008208" y="647303"/>
                </a:lnTo>
                <a:lnTo>
                  <a:pt x="2002617" y="647117"/>
                </a:lnTo>
                <a:lnTo>
                  <a:pt x="1994743" y="646510"/>
                </a:lnTo>
                <a:lnTo>
                  <a:pt x="1984842" y="645716"/>
                </a:lnTo>
                <a:lnTo>
                  <a:pt x="1996327" y="646907"/>
                </a:lnTo>
                <a:lnTo>
                  <a:pt x="2002617" y="647117"/>
                </a:lnTo>
                <a:lnTo>
                  <a:pt x="2005039" y="647303"/>
                </a:lnTo>
                <a:lnTo>
                  <a:pt x="1994347" y="687785"/>
                </a:lnTo>
                <a:lnTo>
                  <a:pt x="1970189" y="747713"/>
                </a:lnTo>
                <a:lnTo>
                  <a:pt x="1879497" y="724297"/>
                </a:lnTo>
                <a:lnTo>
                  <a:pt x="1886230" y="662385"/>
                </a:lnTo>
                <a:lnTo>
                  <a:pt x="1896923" y="621507"/>
                </a:lnTo>
                <a:lnTo>
                  <a:pt x="1904447" y="625078"/>
                </a:lnTo>
                <a:lnTo>
                  <a:pt x="1893754" y="619919"/>
                </a:lnTo>
                <a:lnTo>
                  <a:pt x="1883061" y="614363"/>
                </a:lnTo>
                <a:lnTo>
                  <a:pt x="1874745" y="609997"/>
                </a:lnTo>
                <a:lnTo>
                  <a:pt x="1860884" y="601663"/>
                </a:lnTo>
                <a:lnTo>
                  <a:pt x="1854151" y="596900"/>
                </a:lnTo>
                <a:lnTo>
                  <a:pt x="1847419" y="592535"/>
                </a:lnTo>
                <a:lnTo>
                  <a:pt x="1846627" y="592138"/>
                </a:lnTo>
                <a:lnTo>
                  <a:pt x="1840290" y="586978"/>
                </a:lnTo>
                <a:lnTo>
                  <a:pt x="1834350" y="581819"/>
                </a:lnTo>
                <a:lnTo>
                  <a:pt x="1822469" y="571103"/>
                </a:lnTo>
                <a:lnTo>
                  <a:pt x="1815736" y="564356"/>
                </a:lnTo>
                <a:lnTo>
                  <a:pt x="1809516" y="557841"/>
                </a:lnTo>
                <a:lnTo>
                  <a:pt x="1805439" y="553244"/>
                </a:lnTo>
                <a:lnTo>
                  <a:pt x="1799103" y="545703"/>
                </a:lnTo>
                <a:lnTo>
                  <a:pt x="1807023" y="555228"/>
                </a:lnTo>
                <a:lnTo>
                  <a:pt x="1809516" y="557841"/>
                </a:lnTo>
                <a:lnTo>
                  <a:pt x="1811776" y="560388"/>
                </a:lnTo>
                <a:lnTo>
                  <a:pt x="1779697" y="579438"/>
                </a:lnTo>
                <a:lnTo>
                  <a:pt x="1720292" y="604044"/>
                </a:lnTo>
                <a:lnTo>
                  <a:pt x="1673164" y="523875"/>
                </a:lnTo>
                <a:lnTo>
                  <a:pt x="1721480" y="484585"/>
                </a:lnTo>
                <a:lnTo>
                  <a:pt x="1752767" y="465931"/>
                </a:lnTo>
                <a:lnTo>
                  <a:pt x="1748410" y="452835"/>
                </a:lnTo>
                <a:lnTo>
                  <a:pt x="1744450" y="439341"/>
                </a:lnTo>
                <a:lnTo>
                  <a:pt x="1741282" y="425847"/>
                </a:lnTo>
                <a:lnTo>
                  <a:pt x="1738510" y="412353"/>
                </a:lnTo>
                <a:lnTo>
                  <a:pt x="1736530" y="398860"/>
                </a:lnTo>
                <a:lnTo>
                  <a:pt x="1735737" y="385366"/>
                </a:lnTo>
                <a:lnTo>
                  <a:pt x="1734945" y="371475"/>
                </a:lnTo>
                <a:lnTo>
                  <a:pt x="1735341" y="357981"/>
                </a:lnTo>
                <a:lnTo>
                  <a:pt x="1704451" y="350441"/>
                </a:lnTo>
                <a:lnTo>
                  <a:pt x="1644650" y="325438"/>
                </a:lnTo>
                <a:lnTo>
                  <a:pt x="1668412" y="235347"/>
                </a:lnTo>
                <a:lnTo>
                  <a:pt x="1730193" y="242094"/>
                </a:lnTo>
                <a:lnTo>
                  <a:pt x="1760687" y="250031"/>
                </a:lnTo>
                <a:lnTo>
                  <a:pt x="1766628" y="237331"/>
                </a:lnTo>
                <a:lnTo>
                  <a:pt x="1773361" y="225028"/>
                </a:lnTo>
                <a:lnTo>
                  <a:pt x="1781281" y="213519"/>
                </a:lnTo>
                <a:lnTo>
                  <a:pt x="1789202" y="201613"/>
                </a:lnTo>
                <a:lnTo>
                  <a:pt x="1797915" y="190500"/>
                </a:lnTo>
                <a:lnTo>
                  <a:pt x="1807023" y="179784"/>
                </a:lnTo>
                <a:lnTo>
                  <a:pt x="1816924" y="169069"/>
                </a:lnTo>
                <a:lnTo>
                  <a:pt x="1827221" y="159544"/>
                </a:lnTo>
                <a:lnTo>
                  <a:pt x="1812964" y="135334"/>
                </a:lnTo>
                <a:lnTo>
                  <a:pt x="1788410" y="75406"/>
                </a:lnTo>
                <a:lnTo>
                  <a:pt x="1868804" y="27781"/>
                </a:lnTo>
                <a:lnTo>
                  <a:pt x="1907219" y="76994"/>
                </a:lnTo>
                <a:lnTo>
                  <a:pt x="1923061" y="102791"/>
                </a:lnTo>
                <a:lnTo>
                  <a:pt x="1917516" y="105172"/>
                </a:lnTo>
                <a:lnTo>
                  <a:pt x="1912368" y="107156"/>
                </a:lnTo>
                <a:lnTo>
                  <a:pt x="1924249" y="102791"/>
                </a:lnTo>
                <a:lnTo>
                  <a:pt x="1935734" y="99219"/>
                </a:lnTo>
                <a:lnTo>
                  <a:pt x="1945239" y="96044"/>
                </a:lnTo>
                <a:lnTo>
                  <a:pt x="1961080" y="92869"/>
                </a:lnTo>
                <a:lnTo>
                  <a:pt x="1969001" y="91281"/>
                </a:lnTo>
                <a:lnTo>
                  <a:pt x="1977317" y="89694"/>
                </a:lnTo>
                <a:lnTo>
                  <a:pt x="1979297" y="89694"/>
                </a:lnTo>
                <a:lnTo>
                  <a:pt x="1994347" y="88106"/>
                </a:lnTo>
                <a:lnTo>
                  <a:pt x="2009792" y="87709"/>
                </a:lnTo>
                <a:lnTo>
                  <a:pt x="2013752" y="87709"/>
                </a:lnTo>
                <a:lnTo>
                  <a:pt x="2019693" y="87709"/>
                </a:lnTo>
                <a:lnTo>
                  <a:pt x="2031970" y="88503"/>
                </a:lnTo>
                <a:lnTo>
                  <a:pt x="2043455" y="89297"/>
                </a:lnTo>
                <a:lnTo>
                  <a:pt x="2034346" y="88503"/>
                </a:lnTo>
                <a:lnTo>
                  <a:pt x="2038306" y="72628"/>
                </a:lnTo>
                <a:lnTo>
                  <a:pt x="2066028" y="0"/>
                </a:lnTo>
                <a:close/>
              </a:path>
            </a:pathLst>
          </a:custGeom>
          <a:solidFill>
            <a:schemeClr val="bg1">
              <a:lumMod val="95000"/>
            </a:schemeClr>
          </a:solidFill>
          <a:ln>
            <a:noFill/>
          </a:ln>
        </p:spPr>
        <p:txBody>
          <a:bodyPr anchor="ctr">
            <a:scene3d>
              <a:camera prst="orthographicFront"/>
              <a:lightRig rig="threePt" dir="t"/>
            </a:scene3d>
            <a:sp3d contourW="12700">
              <a:contourClr>
                <a:srgbClr val="FFFFFF"/>
              </a:contourClr>
            </a:sp3d>
          </a:bodyPr>
          <a:lstStyle/>
          <a:p>
            <a:pPr algn="ctr">
              <a:defRPr/>
            </a:pPr>
            <a:endParaRPr lang="zh-CN" altLang="en-US">
              <a:solidFill>
                <a:schemeClr val="bg1">
                  <a:lumMod val="95000"/>
                </a:schemeClr>
              </a:solidFill>
              <a:ea typeface="宋体" panose="02010600030101010101" pitchFamily="2" charset="-122"/>
            </a:endParaRPr>
          </a:p>
        </p:txBody>
      </p:sp>
      <p:sp>
        <p:nvSpPr>
          <p:cNvPr id="5" name="MH_Picture_1"/>
          <p:cNvSpPr/>
          <p:nvPr>
            <p:custDataLst>
              <p:tags r:id="rId1"/>
            </p:custDataLst>
          </p:nvPr>
        </p:nvSpPr>
        <p:spPr>
          <a:xfrm>
            <a:off x="-55827" y="38100"/>
            <a:ext cx="12266877" cy="6825573"/>
          </a:xfrm>
          <a:custGeom>
            <a:avLst/>
            <a:gdLst>
              <a:gd name="connsiteX0" fmla="*/ 0 w 9486900"/>
              <a:gd name="connsiteY0" fmla="*/ 1676400 h 6076950"/>
              <a:gd name="connsiteX1" fmla="*/ 9486900 w 9486900"/>
              <a:gd name="connsiteY1" fmla="*/ 0 h 6076950"/>
              <a:gd name="connsiteX2" fmla="*/ 9486900 w 9486900"/>
              <a:gd name="connsiteY2" fmla="*/ 4876800 h 6076950"/>
              <a:gd name="connsiteX3" fmla="*/ 8401050 w 9486900"/>
              <a:gd name="connsiteY3" fmla="*/ 4610100 h 6076950"/>
              <a:gd name="connsiteX4" fmla="*/ 38100 w 9486900"/>
              <a:gd name="connsiteY4" fmla="*/ 6076950 h 6076950"/>
              <a:gd name="connsiteX5" fmla="*/ 38100 w 9486900"/>
              <a:gd name="connsiteY5" fmla="*/ 1714500 h 6076950"/>
              <a:gd name="connsiteX6" fmla="*/ 76200 w 9486900"/>
              <a:gd name="connsiteY6" fmla="*/ 1714500 h 6076950"/>
              <a:gd name="connsiteX7" fmla="*/ 76200 w 9486900"/>
              <a:gd name="connsiteY7" fmla="*/ 1714500 h 6076950"/>
              <a:gd name="connsiteX0-1" fmla="*/ 0 w 9516411"/>
              <a:gd name="connsiteY0-2" fmla="*/ 1676400 h 6076950"/>
              <a:gd name="connsiteX1-3" fmla="*/ 9486900 w 9516411"/>
              <a:gd name="connsiteY1-4" fmla="*/ 0 h 6076950"/>
              <a:gd name="connsiteX2-5" fmla="*/ 9516411 w 9516411"/>
              <a:gd name="connsiteY2-6" fmla="*/ 4452432 h 6076950"/>
              <a:gd name="connsiteX3-7" fmla="*/ 8401050 w 9516411"/>
              <a:gd name="connsiteY3-8" fmla="*/ 4610100 h 6076950"/>
              <a:gd name="connsiteX4-9" fmla="*/ 38100 w 9516411"/>
              <a:gd name="connsiteY4-10" fmla="*/ 6076950 h 6076950"/>
              <a:gd name="connsiteX5-11" fmla="*/ 38100 w 9516411"/>
              <a:gd name="connsiteY5-12" fmla="*/ 1714500 h 6076950"/>
              <a:gd name="connsiteX6-13" fmla="*/ 76200 w 9516411"/>
              <a:gd name="connsiteY6-14" fmla="*/ 1714500 h 6076950"/>
              <a:gd name="connsiteX7-15" fmla="*/ 76200 w 9516411"/>
              <a:gd name="connsiteY7-16" fmla="*/ 1714500 h 6076950"/>
              <a:gd name="connsiteX0-17" fmla="*/ 0 w 9501609"/>
              <a:gd name="connsiteY0-18" fmla="*/ 1676400 h 6183853"/>
              <a:gd name="connsiteX1-19" fmla="*/ 9486900 w 9501609"/>
              <a:gd name="connsiteY1-20" fmla="*/ 0 h 6183853"/>
              <a:gd name="connsiteX2-21" fmla="*/ 9501609 w 9501609"/>
              <a:gd name="connsiteY2-22" fmla="*/ 6183853 h 6183853"/>
              <a:gd name="connsiteX3-23" fmla="*/ 8401050 w 9501609"/>
              <a:gd name="connsiteY3-24" fmla="*/ 4610100 h 6183853"/>
              <a:gd name="connsiteX4-25" fmla="*/ 38100 w 9501609"/>
              <a:gd name="connsiteY4-26" fmla="*/ 6076950 h 6183853"/>
              <a:gd name="connsiteX5-27" fmla="*/ 38100 w 9501609"/>
              <a:gd name="connsiteY5-28" fmla="*/ 1714500 h 6183853"/>
              <a:gd name="connsiteX6-29" fmla="*/ 76200 w 9501609"/>
              <a:gd name="connsiteY6-30" fmla="*/ 1714500 h 6183853"/>
              <a:gd name="connsiteX7-31" fmla="*/ 76200 w 9501609"/>
              <a:gd name="connsiteY7-32" fmla="*/ 1714500 h 6183853"/>
              <a:gd name="connsiteX0-33" fmla="*/ 0 w 9501609"/>
              <a:gd name="connsiteY0-34" fmla="*/ 1676400 h 6183853"/>
              <a:gd name="connsiteX1-35" fmla="*/ 9486900 w 9501609"/>
              <a:gd name="connsiteY1-36" fmla="*/ 0 h 6183853"/>
              <a:gd name="connsiteX2-37" fmla="*/ 9501609 w 9501609"/>
              <a:gd name="connsiteY2-38" fmla="*/ 6183853 h 6183853"/>
              <a:gd name="connsiteX3-39" fmla="*/ 38100 w 9501609"/>
              <a:gd name="connsiteY3-40" fmla="*/ 6076950 h 6183853"/>
              <a:gd name="connsiteX4-41" fmla="*/ 38100 w 9501609"/>
              <a:gd name="connsiteY4-42" fmla="*/ 1714500 h 6183853"/>
              <a:gd name="connsiteX5-43" fmla="*/ 76200 w 9501609"/>
              <a:gd name="connsiteY5-44" fmla="*/ 1714500 h 6183853"/>
              <a:gd name="connsiteX6-45" fmla="*/ 76200 w 9501609"/>
              <a:gd name="connsiteY6-46" fmla="*/ 1714500 h 6183853"/>
              <a:gd name="connsiteX0-47" fmla="*/ 0 w 9486900"/>
              <a:gd name="connsiteY0-48" fmla="*/ 1676400 h 6082005"/>
              <a:gd name="connsiteX1-49" fmla="*/ 9486900 w 9486900"/>
              <a:gd name="connsiteY1-50" fmla="*/ 0 h 6082005"/>
              <a:gd name="connsiteX2-51" fmla="*/ 9486807 w 9486900"/>
              <a:gd name="connsiteY2-52" fmla="*/ 6082005 h 6082005"/>
              <a:gd name="connsiteX3-53" fmla="*/ 38100 w 9486900"/>
              <a:gd name="connsiteY3-54" fmla="*/ 6076950 h 6082005"/>
              <a:gd name="connsiteX4-55" fmla="*/ 38100 w 9486900"/>
              <a:gd name="connsiteY4-56" fmla="*/ 1714500 h 6082005"/>
              <a:gd name="connsiteX5-57" fmla="*/ 76200 w 9486900"/>
              <a:gd name="connsiteY5-58" fmla="*/ 1714500 h 6082005"/>
              <a:gd name="connsiteX6-59" fmla="*/ 76200 w 9486900"/>
              <a:gd name="connsiteY6-60" fmla="*/ 1714500 h 6082005"/>
            </a:gdLst>
            <a:ahLst/>
            <a:cxnLst>
              <a:cxn ang="0">
                <a:pos x="connsiteX0-1" y="connsiteY0-2"/>
              </a:cxn>
              <a:cxn ang="0">
                <a:pos x="connsiteX1-3" y="connsiteY1-4"/>
              </a:cxn>
              <a:cxn ang="0">
                <a:pos x="connsiteX2-5" y="connsiteY2-6"/>
              </a:cxn>
              <a:cxn ang="0">
                <a:pos x="connsiteX3-7" y="connsiteY3-8"/>
              </a:cxn>
              <a:cxn ang="0">
                <a:pos x="connsiteX4-9" y="connsiteY4-10"/>
              </a:cxn>
              <a:cxn ang="0">
                <a:pos x="connsiteX5-11" y="connsiteY5-12"/>
              </a:cxn>
              <a:cxn ang="0">
                <a:pos x="connsiteX6-13" y="connsiteY6-14"/>
              </a:cxn>
            </a:cxnLst>
            <a:rect l="l" t="t" r="r" b="b"/>
            <a:pathLst>
              <a:path w="9486900" h="6082005">
                <a:moveTo>
                  <a:pt x="0" y="1676400"/>
                </a:moveTo>
                <a:lnTo>
                  <a:pt x="9486900" y="0"/>
                </a:lnTo>
                <a:lnTo>
                  <a:pt x="9486807" y="6082005"/>
                </a:lnTo>
                <a:lnTo>
                  <a:pt x="38100" y="6076950"/>
                </a:lnTo>
                <a:lnTo>
                  <a:pt x="38100" y="1714500"/>
                </a:lnTo>
                <a:lnTo>
                  <a:pt x="76200" y="1714500"/>
                </a:lnTo>
                <a:lnTo>
                  <a:pt x="76200" y="1714500"/>
                </a:lnTo>
              </a:path>
            </a:pathLst>
          </a:custGeom>
          <a:blipFill>
            <a:blip r:embed="rId6"/>
            <a:srcRect/>
            <a:stretch>
              <a:fillRect l="300" t="-558" r="-629" b="-13520"/>
            </a:stretch>
          </a:blip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zh-CN" altLang="en-US"/>
          </a:p>
        </p:txBody>
      </p:sp>
      <p:sp>
        <p:nvSpPr>
          <p:cNvPr id="6" name="MH_Other_1"/>
          <p:cNvSpPr/>
          <p:nvPr>
            <p:custDataLst>
              <p:tags r:id="rId2"/>
            </p:custDataLst>
          </p:nvPr>
        </p:nvSpPr>
        <p:spPr>
          <a:xfrm>
            <a:off x="0" y="3276601"/>
            <a:ext cx="12268200" cy="3626190"/>
          </a:xfrm>
          <a:custGeom>
            <a:avLst/>
            <a:gdLst>
              <a:gd name="connsiteX0" fmla="*/ 0 w 8305800"/>
              <a:gd name="connsiteY0" fmla="*/ 0 h 2857500"/>
              <a:gd name="connsiteX1" fmla="*/ 8305800 w 8305800"/>
              <a:gd name="connsiteY1" fmla="*/ 1466850 h 2857500"/>
              <a:gd name="connsiteX2" fmla="*/ 0 w 8305800"/>
              <a:gd name="connsiteY2" fmla="*/ 2857500 h 2857500"/>
              <a:gd name="connsiteX3" fmla="*/ 0 w 8305800"/>
              <a:gd name="connsiteY3" fmla="*/ 0 h 2857500"/>
              <a:gd name="connsiteX0-1" fmla="*/ 0 w 8404212"/>
              <a:gd name="connsiteY0-2" fmla="*/ 0 h 2857500"/>
              <a:gd name="connsiteX1-3" fmla="*/ 8404212 w 8404212"/>
              <a:gd name="connsiteY1-4" fmla="*/ 1390650 h 2857500"/>
              <a:gd name="connsiteX2-5" fmla="*/ 0 w 8404212"/>
              <a:gd name="connsiteY2-6" fmla="*/ 2857500 h 2857500"/>
              <a:gd name="connsiteX3-7" fmla="*/ 0 w 8404212"/>
              <a:gd name="connsiteY3-8" fmla="*/ 0 h 2857500"/>
              <a:gd name="connsiteX0-9" fmla="*/ 0 w 8456738"/>
              <a:gd name="connsiteY0-10" fmla="*/ 0 h 2897739"/>
              <a:gd name="connsiteX1-11" fmla="*/ 8456738 w 8456738"/>
              <a:gd name="connsiteY1-12" fmla="*/ 2897739 h 2897739"/>
              <a:gd name="connsiteX2-13" fmla="*/ 0 w 8456738"/>
              <a:gd name="connsiteY2-14" fmla="*/ 2857500 h 2897739"/>
              <a:gd name="connsiteX3-15" fmla="*/ 0 w 8456738"/>
              <a:gd name="connsiteY3-16" fmla="*/ 0 h 2897739"/>
            </a:gdLst>
            <a:ahLst/>
            <a:cxnLst>
              <a:cxn ang="0">
                <a:pos x="connsiteX0-1" y="connsiteY0-2"/>
              </a:cxn>
              <a:cxn ang="0">
                <a:pos x="connsiteX1-3" y="connsiteY1-4"/>
              </a:cxn>
              <a:cxn ang="0">
                <a:pos x="connsiteX2-5" y="connsiteY2-6"/>
              </a:cxn>
              <a:cxn ang="0">
                <a:pos x="connsiteX3-7" y="connsiteY3-8"/>
              </a:cxn>
            </a:cxnLst>
            <a:rect l="l" t="t" r="r" b="b"/>
            <a:pathLst>
              <a:path w="8456738" h="2897739">
                <a:moveTo>
                  <a:pt x="0" y="0"/>
                </a:moveTo>
                <a:lnTo>
                  <a:pt x="8456738" y="2897739"/>
                </a:lnTo>
                <a:lnTo>
                  <a:pt x="0" y="2857500"/>
                </a:lnTo>
                <a:lnTo>
                  <a:pt x="0" y="0"/>
                </a:lnTo>
                <a:close/>
              </a:path>
            </a:pathLst>
          </a:custGeom>
          <a:solidFill>
            <a:srgbClr val="FFFFFF">
              <a:alpha val="73000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zh-CN" altLang="en-US"/>
          </a:p>
        </p:txBody>
      </p:sp>
      <p:sp>
        <p:nvSpPr>
          <p:cNvPr id="7" name="MH_Other_2"/>
          <p:cNvSpPr/>
          <p:nvPr>
            <p:custDataLst>
              <p:tags r:id="rId3"/>
            </p:custDataLst>
          </p:nvPr>
        </p:nvSpPr>
        <p:spPr>
          <a:xfrm>
            <a:off x="7601183" y="19050"/>
            <a:ext cx="4609867" cy="1466850"/>
          </a:xfrm>
          <a:custGeom>
            <a:avLst/>
            <a:gdLst>
              <a:gd name="connsiteX0" fmla="*/ 38100 w 3733800"/>
              <a:gd name="connsiteY0" fmla="*/ 647700 h 1295400"/>
              <a:gd name="connsiteX1" fmla="*/ 3733800 w 3733800"/>
              <a:gd name="connsiteY1" fmla="*/ 0 h 1295400"/>
              <a:gd name="connsiteX2" fmla="*/ 3733800 w 3733800"/>
              <a:gd name="connsiteY2" fmla="*/ 1295400 h 1295400"/>
              <a:gd name="connsiteX3" fmla="*/ 0 w 3733800"/>
              <a:gd name="connsiteY3" fmla="*/ 704850 h 1295400"/>
              <a:gd name="connsiteX0-1" fmla="*/ 17471 w 3713171"/>
              <a:gd name="connsiteY0-2" fmla="*/ 647700 h 1295400"/>
              <a:gd name="connsiteX1-3" fmla="*/ 3713171 w 3713171"/>
              <a:gd name="connsiteY1-4" fmla="*/ 0 h 1295400"/>
              <a:gd name="connsiteX2-5" fmla="*/ 3713171 w 3713171"/>
              <a:gd name="connsiteY2-6" fmla="*/ 1295400 h 1295400"/>
              <a:gd name="connsiteX3-7" fmla="*/ 0 w 3713171"/>
              <a:gd name="connsiteY3-8" fmla="*/ 647700 h 1295400"/>
              <a:gd name="connsiteX0-9" fmla="*/ 22628 w 3718328"/>
              <a:gd name="connsiteY0-10" fmla="*/ 647700 h 1295400"/>
              <a:gd name="connsiteX1-11" fmla="*/ 3718328 w 3718328"/>
              <a:gd name="connsiteY1-12" fmla="*/ 0 h 1295400"/>
              <a:gd name="connsiteX2-13" fmla="*/ 3718328 w 3718328"/>
              <a:gd name="connsiteY2-14" fmla="*/ 1295400 h 1295400"/>
              <a:gd name="connsiteX3-15" fmla="*/ 0 w 3718328"/>
              <a:gd name="connsiteY3-16" fmla="*/ 666750 h 1295400"/>
              <a:gd name="connsiteX0-17" fmla="*/ 0 w 3726643"/>
              <a:gd name="connsiteY0-18" fmla="*/ 661987 h 1295400"/>
              <a:gd name="connsiteX1-19" fmla="*/ 3726643 w 3726643"/>
              <a:gd name="connsiteY1-20" fmla="*/ 0 h 1295400"/>
              <a:gd name="connsiteX2-21" fmla="*/ 3726643 w 3726643"/>
              <a:gd name="connsiteY2-22" fmla="*/ 1295400 h 1295400"/>
              <a:gd name="connsiteX3-23" fmla="*/ 8315 w 3726643"/>
              <a:gd name="connsiteY3-24" fmla="*/ 666750 h 1295400"/>
            </a:gdLst>
            <a:ahLst/>
            <a:cxnLst>
              <a:cxn ang="0">
                <a:pos x="connsiteX0-1" y="connsiteY0-2"/>
              </a:cxn>
              <a:cxn ang="0">
                <a:pos x="connsiteX1-3" y="connsiteY1-4"/>
              </a:cxn>
              <a:cxn ang="0">
                <a:pos x="connsiteX2-5" y="connsiteY2-6"/>
              </a:cxn>
              <a:cxn ang="0">
                <a:pos x="connsiteX3-7" y="connsiteY3-8"/>
              </a:cxn>
            </a:cxnLst>
            <a:rect l="l" t="t" r="r" b="b"/>
            <a:pathLst>
              <a:path w="3726643" h="1295400">
                <a:moveTo>
                  <a:pt x="0" y="661987"/>
                </a:moveTo>
                <a:lnTo>
                  <a:pt x="3726643" y="0"/>
                </a:lnTo>
                <a:lnTo>
                  <a:pt x="3726643" y="1295400"/>
                </a:lnTo>
                <a:lnTo>
                  <a:pt x="8315" y="666750"/>
                </a:lnTo>
              </a:path>
            </a:pathLst>
          </a:custGeom>
          <a:solidFill>
            <a:srgbClr val="3F3F3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zh-CN" altLang="en-US"/>
          </a:p>
        </p:txBody>
      </p:sp>
      <p:sp>
        <p:nvSpPr>
          <p:cNvPr id="9" name="标题 4"/>
          <p:cNvSpPr txBox="1"/>
          <p:nvPr/>
        </p:nvSpPr>
        <p:spPr>
          <a:xfrm>
            <a:off x="1446476" y="482157"/>
            <a:ext cx="4248472" cy="473484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 algn="ctr" defTabSz="9144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l"/>
            <a:r>
              <a:rPr lang="zh-CN" altLang="en-US" sz="2400" b="1" dirty="0" smtClean="0">
                <a:solidFill>
                  <a:srgbClr val="3F3F3F"/>
                </a:solidFill>
                <a:latin typeface="Impact MT Std" pitchFamily="34" charset="0"/>
                <a:ea typeface="微软雅黑" panose="020B0503020204020204" pitchFamily="34" charset="-122"/>
              </a:rPr>
              <a:t>产品概述</a:t>
            </a:r>
            <a:endParaRPr lang="en-US" altLang="zh-CN" sz="2400" b="1" dirty="0" smtClean="0">
              <a:solidFill>
                <a:srgbClr val="3F3F3F"/>
              </a:solidFill>
              <a:latin typeface="Impact MT Std" pitchFamily="34" charset="0"/>
              <a:ea typeface="微软雅黑" panose="020B0503020204020204" pitchFamily="34" charset="-122"/>
            </a:endParaRPr>
          </a:p>
          <a:p>
            <a:pPr algn="l"/>
            <a:r>
              <a:rPr lang="en-US" altLang="zh-CN" sz="1400" b="1" dirty="0" smtClean="0">
                <a:solidFill>
                  <a:srgbClr val="3F3F3F"/>
                </a:solidFill>
                <a:latin typeface="Impact MT Std" pitchFamily="34" charset="0"/>
                <a:ea typeface="微软雅黑" panose="020B0503020204020204" pitchFamily="34" charset="-122"/>
              </a:rPr>
              <a:t>PRODUCT OVERVIEW</a:t>
            </a:r>
            <a:endParaRPr lang="zh-CN" altLang="en-US" sz="1400" b="1" dirty="0" smtClean="0">
              <a:solidFill>
                <a:srgbClr val="3F3F3F"/>
              </a:solidFill>
              <a:latin typeface="Impact MT Std" pitchFamily="34" charset="0"/>
              <a:ea typeface="微软雅黑" panose="020B0503020204020204" pitchFamily="34" charset="-122"/>
            </a:endParaRPr>
          </a:p>
          <a:p>
            <a:pPr algn="l"/>
            <a:endParaRPr lang="zh-CN" altLang="en-US" sz="2400" b="1" dirty="0" smtClean="0">
              <a:solidFill>
                <a:srgbClr val="3F3F3F"/>
              </a:solidFill>
              <a:latin typeface="Impact MT Std" pitchFamily="34" charset="0"/>
              <a:ea typeface="微软雅黑" panose="020B0503020204020204" pitchFamily="34" charset="-122"/>
            </a:endParaRPr>
          </a:p>
        </p:txBody>
      </p:sp>
      <p:sp>
        <p:nvSpPr>
          <p:cNvPr id="10" name="Rectangle 45"/>
          <p:cNvSpPr/>
          <p:nvPr/>
        </p:nvSpPr>
        <p:spPr bwMode="auto">
          <a:xfrm>
            <a:off x="9410993" y="540507"/>
            <a:ext cx="2874933" cy="59401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chemeClr val="tx1"/>
                </a:solidFill>
                <a:miter lim="800000"/>
                <a:headEnd type="none" w="med" len="med"/>
                <a:tailEnd type="none" w="med" len="med"/>
              </a14:hiddenLine>
            </a:ext>
          </a:extLst>
        </p:spPr>
        <p:txBody>
          <a:bodyPr lIns="0" tIns="0" rIns="0" bIns="0" anchor="ctr"/>
          <a:lstStyle/>
          <a:p>
            <a:pPr algn="ctr" fontAlgn="base">
              <a:lnSpc>
                <a:spcPct val="70000"/>
              </a:lnSpc>
              <a:spcBef>
                <a:spcPct val="0"/>
              </a:spcBef>
              <a:spcAft>
                <a:spcPct val="0"/>
              </a:spcAft>
            </a:pPr>
            <a:r>
              <a:rPr lang="zh-CN" altLang="en-US" sz="3600" b="1" dirty="0" smtClean="0">
                <a:solidFill>
                  <a:srgbClr val="FFFFFF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Bebas Neue" charset="0"/>
                <a:sym typeface="Bebas Neue" charset="0"/>
              </a:rPr>
              <a:t>产品介绍</a:t>
            </a:r>
            <a:endParaRPr lang="en-US" altLang="zh-CN" sz="3600" b="1" dirty="0">
              <a:solidFill>
                <a:srgbClr val="EA4C4C"/>
              </a:solidFill>
              <a:latin typeface="微软雅黑" panose="020B0503020204020204" pitchFamily="34" charset="-122"/>
              <a:ea typeface="微软雅黑" panose="020B0503020204020204" pitchFamily="34" charset="-122"/>
              <a:cs typeface="Bebas Neue" charset="0"/>
              <a:sym typeface="Bebas Neue" charset="0"/>
            </a:endParaRPr>
          </a:p>
        </p:txBody>
      </p:sp>
      <p:sp>
        <p:nvSpPr>
          <p:cNvPr id="11" name="Rectangle 43"/>
          <p:cNvSpPr/>
          <p:nvPr/>
        </p:nvSpPr>
        <p:spPr bwMode="auto">
          <a:xfrm>
            <a:off x="332097" y="5258039"/>
            <a:ext cx="5362851" cy="159996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chemeClr val="tx1"/>
                </a:solidFill>
                <a:miter lim="800000"/>
                <a:headEnd type="none" w="med" len="med"/>
                <a:tailEnd type="none" w="med" len="med"/>
              </a14:hiddenLine>
            </a:ext>
          </a:extLst>
        </p:spPr>
        <p:txBody>
          <a:bodyPr lIns="0" tIns="0" rIns="0" bIns="0" anchor="t"/>
          <a:lstStyle/>
          <a:p>
            <a:pPr fontAlgn="base">
              <a:lnSpc>
                <a:spcPct val="125000"/>
              </a:lnSpc>
              <a:spcBef>
                <a:spcPct val="0"/>
              </a:spcBef>
              <a:spcAft>
                <a:spcPct val="0"/>
              </a:spcAft>
            </a:pPr>
            <a:r>
              <a:rPr lang="zh-CN" altLang="en-US" dirty="0">
                <a:solidFill>
                  <a:srgbClr val="3F3F3F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Lato Light" charset="0"/>
                <a:sym typeface="Lato Light" charset="0"/>
              </a:rPr>
              <a:t>此处</a:t>
            </a:r>
            <a:r>
              <a:rPr lang="zh-CN" altLang="en-US" dirty="0" smtClean="0">
                <a:solidFill>
                  <a:srgbClr val="3F3F3F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Lato Light" charset="0"/>
                <a:sym typeface="Lato Light" charset="0"/>
              </a:rPr>
              <a:t>添加企业产品的内容详细</a:t>
            </a:r>
            <a:r>
              <a:rPr lang="zh-CN" altLang="en-US" dirty="0">
                <a:solidFill>
                  <a:srgbClr val="3F3F3F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Lato Light" charset="0"/>
                <a:sym typeface="Lato Light" charset="0"/>
              </a:rPr>
              <a:t>文本描述，建议与标题相关并符合整体语言</a:t>
            </a:r>
            <a:r>
              <a:rPr lang="zh-CN" altLang="en-US" dirty="0" smtClean="0">
                <a:solidFill>
                  <a:srgbClr val="3F3F3F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Lato Light" charset="0"/>
                <a:sym typeface="Lato Light" charset="0"/>
              </a:rPr>
              <a:t>风格</a:t>
            </a:r>
            <a:r>
              <a:rPr lang="en-US" altLang="zh-CN" dirty="0" smtClean="0">
                <a:solidFill>
                  <a:srgbClr val="3F3F3F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Lato Light" charset="0"/>
                <a:sym typeface="Lato Light" charset="0"/>
              </a:rPr>
              <a:t>.</a:t>
            </a:r>
            <a:r>
              <a:rPr lang="zh-CN" altLang="en-US" dirty="0">
                <a:solidFill>
                  <a:srgbClr val="3F3F3F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Lato Light" charset="0"/>
                <a:sym typeface="Lato Light" charset="0"/>
              </a:rPr>
              <a:t>此处添加企业优势的详细文本描述，建议与标题相关并符合整体语言风格</a:t>
            </a:r>
            <a:r>
              <a:rPr lang="en-US" altLang="zh-CN" dirty="0">
                <a:solidFill>
                  <a:srgbClr val="3F3F3F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Lato Light" charset="0"/>
                <a:sym typeface="Lato Light" charset="0"/>
              </a:rPr>
              <a:t>.</a:t>
            </a:r>
          </a:p>
          <a:p>
            <a:pPr fontAlgn="base">
              <a:lnSpc>
                <a:spcPct val="125000"/>
              </a:lnSpc>
              <a:spcBef>
                <a:spcPct val="0"/>
              </a:spcBef>
              <a:spcAft>
                <a:spcPct val="0"/>
              </a:spcAft>
            </a:pPr>
            <a:endParaRPr lang="en-US" dirty="0">
              <a:solidFill>
                <a:srgbClr val="3F3F3F"/>
              </a:solidFill>
              <a:latin typeface="微软雅黑" panose="020B0503020204020204" pitchFamily="34" charset="-122"/>
              <a:ea typeface="微软雅黑" panose="020B0503020204020204" pitchFamily="34" charset="-122"/>
              <a:cs typeface="Lato Light" charset="0"/>
              <a:sym typeface="Lato Light" charset="0"/>
            </a:endParaRPr>
          </a:p>
        </p:txBody>
      </p:sp>
      <p:sp>
        <p:nvSpPr>
          <p:cNvPr id="12" name="Rectangle 45"/>
          <p:cNvSpPr/>
          <p:nvPr/>
        </p:nvSpPr>
        <p:spPr bwMode="auto">
          <a:xfrm>
            <a:off x="-378915" y="4667480"/>
            <a:ext cx="2874933" cy="59401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chemeClr val="tx1"/>
                </a:solidFill>
                <a:miter lim="800000"/>
                <a:headEnd type="none" w="med" len="med"/>
                <a:tailEnd type="none" w="med" len="med"/>
              </a14:hiddenLine>
            </a:ext>
          </a:extLst>
        </p:spPr>
        <p:txBody>
          <a:bodyPr lIns="0" tIns="0" rIns="0" bIns="0" anchor="ctr"/>
          <a:lstStyle/>
          <a:p>
            <a:pPr algn="ctr" fontAlgn="base">
              <a:lnSpc>
                <a:spcPct val="70000"/>
              </a:lnSpc>
              <a:spcBef>
                <a:spcPct val="0"/>
              </a:spcBef>
              <a:spcAft>
                <a:spcPct val="0"/>
              </a:spcAft>
            </a:pPr>
            <a:r>
              <a:rPr lang="zh-CN" altLang="en-US" sz="2800" b="1" dirty="0" smtClean="0">
                <a:solidFill>
                  <a:srgbClr val="3F3F3F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Bebas Neue" charset="0"/>
                <a:sym typeface="Bebas Neue" charset="0"/>
              </a:rPr>
              <a:t>产品标题</a:t>
            </a:r>
            <a:endParaRPr lang="en-US" altLang="zh-CN" sz="2800" b="1" dirty="0">
              <a:solidFill>
                <a:srgbClr val="3F3F3F"/>
              </a:solidFill>
              <a:latin typeface="微软雅黑" panose="020B0503020204020204" pitchFamily="34" charset="-122"/>
              <a:ea typeface="微软雅黑" panose="020B0503020204020204" pitchFamily="34" charset="-122"/>
              <a:cs typeface="Bebas Neue" charset="0"/>
              <a:sym typeface="Bebas Neue" charset="0"/>
            </a:endParaRPr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6" presetClass="entr" presetSubtype="2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7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22" presetClass="entr" presetSubtype="8" fill="hold" grpId="0" nodeType="withEffect">
                                  <p:stCondLst>
                                    <p:cond delay="30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0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1" fill="hold">
                            <p:stCondLst>
                              <p:cond delay="500"/>
                            </p:stCondLst>
                            <p:childTnLst>
                              <p:par>
                                <p:cTn id="12" presetID="16" presetClass="entr" presetSubtype="37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outVertical)">
                                      <p:cBhvr>
                                        <p:cTn id="14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5" presetID="16" presetClass="entr" presetSubtype="37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outVertical)">
                                      <p:cBhvr>
                                        <p:cTn id="17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8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0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 animBg="1"/>
      <p:bldP spid="6" grpId="0" animBg="1"/>
      <p:bldP spid="10" grpId="0"/>
      <p:bldP spid="11" grpId="0"/>
      <p:bldP spid="12" grpId="0"/>
    </p:bld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0" name="矩形 59"/>
          <p:cNvSpPr/>
          <p:nvPr/>
        </p:nvSpPr>
        <p:spPr>
          <a:xfrm>
            <a:off x="38100" y="2044401"/>
            <a:ext cx="8405390" cy="4758201"/>
          </a:xfrm>
          <a:custGeom>
            <a:avLst/>
            <a:gdLst>
              <a:gd name="connsiteX0" fmla="*/ 0 w 6095173"/>
              <a:gd name="connsiteY0" fmla="*/ 0 h 3712864"/>
              <a:gd name="connsiteX1" fmla="*/ 6095173 w 6095173"/>
              <a:gd name="connsiteY1" fmla="*/ 0 h 3712864"/>
              <a:gd name="connsiteX2" fmla="*/ 6095173 w 6095173"/>
              <a:gd name="connsiteY2" fmla="*/ 3712864 h 3712864"/>
              <a:gd name="connsiteX3" fmla="*/ 0 w 6095173"/>
              <a:gd name="connsiteY3" fmla="*/ 3712864 h 3712864"/>
              <a:gd name="connsiteX4" fmla="*/ 0 w 6095173"/>
              <a:gd name="connsiteY4" fmla="*/ 0 h 3712864"/>
              <a:gd name="connsiteX0-1" fmla="*/ 0 w 6095173"/>
              <a:gd name="connsiteY0-2" fmla="*/ 0 h 3712864"/>
              <a:gd name="connsiteX1-3" fmla="*/ 3752023 w 6095173"/>
              <a:gd name="connsiteY1-4" fmla="*/ 57150 h 3712864"/>
              <a:gd name="connsiteX2-5" fmla="*/ 6095173 w 6095173"/>
              <a:gd name="connsiteY2-6" fmla="*/ 3712864 h 3712864"/>
              <a:gd name="connsiteX3-7" fmla="*/ 0 w 6095173"/>
              <a:gd name="connsiteY3-8" fmla="*/ 3712864 h 3712864"/>
              <a:gd name="connsiteX4-9" fmla="*/ 0 w 6095173"/>
              <a:gd name="connsiteY4-10" fmla="*/ 0 h 3712864"/>
              <a:gd name="connsiteX0-11" fmla="*/ 0 w 6095173"/>
              <a:gd name="connsiteY0-12" fmla="*/ 0 h 3712864"/>
              <a:gd name="connsiteX1-13" fmla="*/ 3738209 w 6095173"/>
              <a:gd name="connsiteY1-14" fmla="*/ 12555 h 3712864"/>
              <a:gd name="connsiteX2-15" fmla="*/ 6095173 w 6095173"/>
              <a:gd name="connsiteY2-16" fmla="*/ 3712864 h 3712864"/>
              <a:gd name="connsiteX3-17" fmla="*/ 0 w 6095173"/>
              <a:gd name="connsiteY3-18" fmla="*/ 3712864 h 3712864"/>
              <a:gd name="connsiteX4-19" fmla="*/ 0 w 6095173"/>
              <a:gd name="connsiteY4-20" fmla="*/ 0 h 3712864"/>
              <a:gd name="connsiteX0-21" fmla="*/ 0 w 6095173"/>
              <a:gd name="connsiteY0-22" fmla="*/ 0 h 3712864"/>
              <a:gd name="connsiteX1-23" fmla="*/ 3903978 w 6095173"/>
              <a:gd name="connsiteY1-24" fmla="*/ 384177 h 3712864"/>
              <a:gd name="connsiteX2-25" fmla="*/ 6095173 w 6095173"/>
              <a:gd name="connsiteY2-26" fmla="*/ 3712864 h 3712864"/>
              <a:gd name="connsiteX3-27" fmla="*/ 0 w 6095173"/>
              <a:gd name="connsiteY3-28" fmla="*/ 3712864 h 3712864"/>
              <a:gd name="connsiteX4-29" fmla="*/ 0 w 6095173"/>
              <a:gd name="connsiteY4-30" fmla="*/ 0 h 3712864"/>
              <a:gd name="connsiteX0-31" fmla="*/ 0 w 6095173"/>
              <a:gd name="connsiteY0-32" fmla="*/ 0 h 3712864"/>
              <a:gd name="connsiteX1-33" fmla="*/ 3903978 w 6095173"/>
              <a:gd name="connsiteY1-34" fmla="*/ 384177 h 3712864"/>
              <a:gd name="connsiteX2-35" fmla="*/ 6095173 w 6095173"/>
              <a:gd name="connsiteY2-36" fmla="*/ 3712864 h 3712864"/>
              <a:gd name="connsiteX3-37" fmla="*/ 0 w 6095173"/>
              <a:gd name="connsiteY3-38" fmla="*/ 3712864 h 3712864"/>
              <a:gd name="connsiteX4-39" fmla="*/ 0 w 6095173"/>
              <a:gd name="connsiteY4-40" fmla="*/ 0 h 3712864"/>
              <a:gd name="connsiteX0-41" fmla="*/ 0 w 6095173"/>
              <a:gd name="connsiteY0-42" fmla="*/ 0 h 3712864"/>
              <a:gd name="connsiteX1-43" fmla="*/ 3903978 w 6095173"/>
              <a:gd name="connsiteY1-44" fmla="*/ 384177 h 3712864"/>
              <a:gd name="connsiteX2-45" fmla="*/ 6095173 w 6095173"/>
              <a:gd name="connsiteY2-46" fmla="*/ 3712864 h 3712864"/>
              <a:gd name="connsiteX3-47" fmla="*/ 0 w 6095173"/>
              <a:gd name="connsiteY3-48" fmla="*/ 3712864 h 3712864"/>
              <a:gd name="connsiteX4-49" fmla="*/ 0 w 6095173"/>
              <a:gd name="connsiteY4-50" fmla="*/ 0 h 3712864"/>
              <a:gd name="connsiteX0-51" fmla="*/ 0 w 6095173"/>
              <a:gd name="connsiteY0-52" fmla="*/ 0 h 3712864"/>
              <a:gd name="connsiteX1-53" fmla="*/ 3945421 w 6095173"/>
              <a:gd name="connsiteY1-54" fmla="*/ 696339 h 3712864"/>
              <a:gd name="connsiteX2-55" fmla="*/ 6095173 w 6095173"/>
              <a:gd name="connsiteY2-56" fmla="*/ 3712864 h 3712864"/>
              <a:gd name="connsiteX3-57" fmla="*/ 0 w 6095173"/>
              <a:gd name="connsiteY3-58" fmla="*/ 3712864 h 3712864"/>
              <a:gd name="connsiteX4-59" fmla="*/ 0 w 6095173"/>
              <a:gd name="connsiteY4-60" fmla="*/ 0 h 3712864"/>
              <a:gd name="connsiteX0-61" fmla="*/ 0 w 6095173"/>
              <a:gd name="connsiteY0-62" fmla="*/ 0 h 3712864"/>
              <a:gd name="connsiteX1-63" fmla="*/ 3945421 w 6095173"/>
              <a:gd name="connsiteY1-64" fmla="*/ 696339 h 3712864"/>
              <a:gd name="connsiteX2-65" fmla="*/ 6095173 w 6095173"/>
              <a:gd name="connsiteY2-66" fmla="*/ 3712864 h 3712864"/>
              <a:gd name="connsiteX3-67" fmla="*/ 0 w 6095173"/>
              <a:gd name="connsiteY3-68" fmla="*/ 3712864 h 3712864"/>
              <a:gd name="connsiteX4-69" fmla="*/ 0 w 6095173"/>
              <a:gd name="connsiteY4-70" fmla="*/ 0 h 3712864"/>
              <a:gd name="connsiteX0-71" fmla="*/ 0 w 6095173"/>
              <a:gd name="connsiteY0-72" fmla="*/ 0 h 3712864"/>
              <a:gd name="connsiteX1-73" fmla="*/ 3945421 w 6095173"/>
              <a:gd name="connsiteY1-74" fmla="*/ 696339 h 3712864"/>
              <a:gd name="connsiteX2-75" fmla="*/ 6095173 w 6095173"/>
              <a:gd name="connsiteY2-76" fmla="*/ 3712864 h 3712864"/>
              <a:gd name="connsiteX3-77" fmla="*/ 0 w 6095173"/>
              <a:gd name="connsiteY3-78" fmla="*/ 3712864 h 3712864"/>
              <a:gd name="connsiteX4-79" fmla="*/ 0 w 6095173"/>
              <a:gd name="connsiteY4-80" fmla="*/ 0 h 3712864"/>
              <a:gd name="connsiteX0-81" fmla="*/ 0 w 6095173"/>
              <a:gd name="connsiteY0-82" fmla="*/ 0 h 3712864"/>
              <a:gd name="connsiteX1-83" fmla="*/ 3945421 w 6095173"/>
              <a:gd name="connsiteY1-84" fmla="*/ 696339 h 3712864"/>
              <a:gd name="connsiteX2-85" fmla="*/ 6095173 w 6095173"/>
              <a:gd name="connsiteY2-86" fmla="*/ 3712864 h 3712864"/>
              <a:gd name="connsiteX3-87" fmla="*/ 0 w 6095173"/>
              <a:gd name="connsiteY3-88" fmla="*/ 3712864 h 3712864"/>
              <a:gd name="connsiteX4-89" fmla="*/ 0 w 6095173"/>
              <a:gd name="connsiteY4-90" fmla="*/ 0 h 3712864"/>
            </a:gdLst>
            <a:ahLst/>
            <a:cxnLst>
              <a:cxn ang="0">
                <a:pos x="connsiteX0-1" y="connsiteY0-2"/>
              </a:cxn>
              <a:cxn ang="0">
                <a:pos x="connsiteX1-3" y="connsiteY1-4"/>
              </a:cxn>
              <a:cxn ang="0">
                <a:pos x="connsiteX2-5" y="connsiteY2-6"/>
              </a:cxn>
              <a:cxn ang="0">
                <a:pos x="connsiteX3-7" y="connsiteY3-8"/>
              </a:cxn>
              <a:cxn ang="0">
                <a:pos x="connsiteX4-9" y="connsiteY4-10"/>
              </a:cxn>
            </a:cxnLst>
            <a:rect l="l" t="t" r="r" b="b"/>
            <a:pathLst>
              <a:path w="6095173" h="3712864">
                <a:moveTo>
                  <a:pt x="0" y="0"/>
                </a:moveTo>
                <a:cubicBezTo>
                  <a:pt x="1301326" y="128059"/>
                  <a:pt x="2492140" y="3415"/>
                  <a:pt x="3945421" y="696339"/>
                </a:cubicBezTo>
                <a:cubicBezTo>
                  <a:pt x="5407967" y="1805901"/>
                  <a:pt x="5682500" y="2558708"/>
                  <a:pt x="6095173" y="3712864"/>
                </a:cubicBezTo>
                <a:lnTo>
                  <a:pt x="0" y="3712864"/>
                </a:lnTo>
                <a:lnTo>
                  <a:pt x="0" y="0"/>
                </a:lnTo>
                <a:close/>
              </a:path>
            </a:pathLst>
          </a:custGeom>
          <a:blipFill>
            <a:blip r:embed="rId3"/>
            <a:stretch>
              <a:fillRect l="300" t="-558" r="-629" b="-13520"/>
            </a:stretch>
          </a:blipFill>
          <a:ln w="177800">
            <a:solidFill>
              <a:srgbClr val="3F3F3F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2" name="五边形 1"/>
          <p:cNvSpPr/>
          <p:nvPr/>
        </p:nvSpPr>
        <p:spPr>
          <a:xfrm>
            <a:off x="0" y="-3618"/>
            <a:ext cx="1390650" cy="971550"/>
          </a:xfrm>
          <a:prstGeom prst="homePlate">
            <a:avLst>
              <a:gd name="adj" fmla="val 18627"/>
            </a:avLst>
          </a:prstGeom>
          <a:solidFill>
            <a:srgbClr val="3F3F3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3" name="KSO_Shape"/>
          <p:cNvSpPr/>
          <p:nvPr/>
        </p:nvSpPr>
        <p:spPr bwMode="auto">
          <a:xfrm>
            <a:off x="332097" y="122561"/>
            <a:ext cx="726455" cy="719192"/>
          </a:xfrm>
          <a:custGeom>
            <a:avLst/>
            <a:gdLst>
              <a:gd name="T0" fmla="*/ 615878 w 2390775"/>
              <a:gd name="T1" fmla="*/ 1467970 h 2365376"/>
              <a:gd name="T2" fmla="*/ 587250 w 2390775"/>
              <a:gd name="T3" fmla="*/ 1401697 h 2365376"/>
              <a:gd name="T4" fmla="*/ 1282649 w 2390775"/>
              <a:gd name="T5" fmla="*/ 1393474 h 2365376"/>
              <a:gd name="T6" fmla="*/ 1180915 w 2390775"/>
              <a:gd name="T7" fmla="*/ 1446870 h 2365376"/>
              <a:gd name="T8" fmla="*/ 1210073 w 2390775"/>
              <a:gd name="T9" fmla="*/ 1382167 h 2365376"/>
              <a:gd name="T10" fmla="*/ 653657 w 2390775"/>
              <a:gd name="T11" fmla="*/ 1314699 h 2365376"/>
              <a:gd name="T12" fmla="*/ 646041 w 2390775"/>
              <a:gd name="T13" fmla="*/ 1180275 h 2365376"/>
              <a:gd name="T14" fmla="*/ 589870 w 2390775"/>
              <a:gd name="T15" fmla="*/ 1105327 h 2365376"/>
              <a:gd name="T16" fmla="*/ 599516 w 2390775"/>
              <a:gd name="T17" fmla="*/ 1141280 h 2365376"/>
              <a:gd name="T18" fmla="*/ 579914 w 2390775"/>
              <a:gd name="T19" fmla="*/ 1158779 h 2365376"/>
              <a:gd name="T20" fmla="*/ 541333 w 2390775"/>
              <a:gd name="T21" fmla="*/ 1105965 h 2365376"/>
              <a:gd name="T22" fmla="*/ 1137260 w 2390775"/>
              <a:gd name="T23" fmla="*/ 1009231 h 2365376"/>
              <a:gd name="T24" fmla="*/ 1143562 w 2390775"/>
              <a:gd name="T25" fmla="*/ 1026145 h 2365376"/>
              <a:gd name="T26" fmla="*/ 1096615 w 2390775"/>
              <a:gd name="T27" fmla="*/ 1069549 h 2365376"/>
              <a:gd name="T28" fmla="*/ 1102602 w 2390775"/>
              <a:gd name="T29" fmla="*/ 1001572 h 2365376"/>
              <a:gd name="T30" fmla="*/ 972739 w 2390775"/>
              <a:gd name="T31" fmla="*/ 835988 h 2365376"/>
              <a:gd name="T32" fmla="*/ 989500 w 2390775"/>
              <a:gd name="T33" fmla="*/ 1138672 h 2365376"/>
              <a:gd name="T34" fmla="*/ 639427 w 2390775"/>
              <a:gd name="T35" fmla="*/ 1423644 h 2365376"/>
              <a:gd name="T36" fmla="*/ 599898 w 2390775"/>
              <a:gd name="T37" fmla="*/ 1003302 h 2365376"/>
              <a:gd name="T38" fmla="*/ 529694 w 2390775"/>
              <a:gd name="T39" fmla="*/ 1090596 h 2365376"/>
              <a:gd name="T40" fmla="*/ 602428 w 2390775"/>
              <a:gd name="T41" fmla="*/ 868249 h 2365376"/>
              <a:gd name="T42" fmla="*/ 861740 w 2390775"/>
              <a:gd name="T43" fmla="*/ 924231 h 2365376"/>
              <a:gd name="T44" fmla="*/ 755609 w 2390775"/>
              <a:gd name="T45" fmla="*/ 542052 h 2365376"/>
              <a:gd name="T46" fmla="*/ 929665 w 2390775"/>
              <a:gd name="T47" fmla="*/ 525915 h 2365376"/>
              <a:gd name="T48" fmla="*/ 909019 w 2390775"/>
              <a:gd name="T49" fmla="*/ 571798 h 2365376"/>
              <a:gd name="T50" fmla="*/ 936652 w 2390775"/>
              <a:gd name="T51" fmla="*/ 586353 h 2365376"/>
              <a:gd name="T52" fmla="*/ 928394 w 2390775"/>
              <a:gd name="T53" fmla="*/ 688879 h 2365376"/>
              <a:gd name="T54" fmla="*/ 840414 w 2390775"/>
              <a:gd name="T55" fmla="*/ 772101 h 2365376"/>
              <a:gd name="T56" fmla="*/ 742269 w 2390775"/>
              <a:gd name="T57" fmla="*/ 675588 h 2365376"/>
              <a:gd name="T58" fmla="*/ 738139 w 2390775"/>
              <a:gd name="T59" fmla="*/ 608504 h 2365376"/>
              <a:gd name="T60" fmla="*/ 761643 w 2390775"/>
              <a:gd name="T61" fmla="*/ 510093 h 2365376"/>
              <a:gd name="T62" fmla="*/ 617010 w 2390775"/>
              <a:gd name="T63" fmla="*/ 449064 h 2365376"/>
              <a:gd name="T64" fmla="*/ 350272 w 2390775"/>
              <a:gd name="T65" fmla="*/ 638327 h 2365376"/>
              <a:gd name="T66" fmla="*/ 215163 w 2390775"/>
              <a:gd name="T67" fmla="*/ 939947 h 2365376"/>
              <a:gd name="T68" fmla="*/ 256613 w 2390775"/>
              <a:gd name="T69" fmla="*/ 1277331 h 2365376"/>
              <a:gd name="T70" fmla="*/ 458486 w 2390775"/>
              <a:gd name="T71" fmla="*/ 1534008 h 2365376"/>
              <a:gd name="T72" fmla="*/ 767308 w 2390775"/>
              <a:gd name="T73" fmla="*/ 1655225 h 2365376"/>
              <a:gd name="T74" fmla="*/ 1101127 w 2390775"/>
              <a:gd name="T75" fmla="*/ 1596674 h 2365376"/>
              <a:gd name="T76" fmla="*/ 1347614 w 2390775"/>
              <a:gd name="T77" fmla="*/ 1383040 h 2365376"/>
              <a:gd name="T78" fmla="*/ 1453614 w 2390775"/>
              <a:gd name="T79" fmla="*/ 1066861 h 2365376"/>
              <a:gd name="T80" fmla="*/ 1378939 w 2390775"/>
              <a:gd name="T81" fmla="*/ 738024 h 2365376"/>
              <a:gd name="T82" fmla="*/ 1153652 w 2390775"/>
              <a:gd name="T83" fmla="*/ 501602 h 2365376"/>
              <a:gd name="T84" fmla="*/ 831224 w 2390775"/>
              <a:gd name="T85" fmla="*/ 411085 h 2365376"/>
              <a:gd name="T86" fmla="*/ 989432 w 2390775"/>
              <a:gd name="T87" fmla="*/ 315187 h 2365376"/>
              <a:gd name="T88" fmla="*/ 1471649 w 2390775"/>
              <a:gd name="T89" fmla="*/ 671876 h 2365376"/>
              <a:gd name="T90" fmla="*/ 1554866 w 2390775"/>
              <a:gd name="T91" fmla="*/ 1171938 h 2365376"/>
              <a:gd name="T92" fmla="*/ 1239716 w 2390775"/>
              <a:gd name="T93" fmla="*/ 1647313 h 2365376"/>
              <a:gd name="T94" fmla="*/ 646121 w 2390775"/>
              <a:gd name="T95" fmla="*/ 1748275 h 2365376"/>
              <a:gd name="T96" fmla="*/ 110112 w 2390775"/>
              <a:gd name="T97" fmla="*/ 1186813 h 2365376"/>
              <a:gd name="T98" fmla="*/ 251551 w 2390775"/>
              <a:gd name="T99" fmla="*/ 580725 h 2365376"/>
              <a:gd name="T100" fmla="*/ 1549044 w 2390775"/>
              <a:gd name="T101" fmla="*/ 160116 h 2365376"/>
              <a:gd name="T102" fmla="*/ 1461002 w 2390775"/>
              <a:gd name="T103" fmla="*/ 284475 h 2365376"/>
              <a:gd name="T104" fmla="*/ 1550307 w 2390775"/>
              <a:gd name="T105" fmla="*/ 426554 h 2365376"/>
              <a:gd name="T106" fmla="*/ 1719764 w 2390775"/>
              <a:gd name="T107" fmla="*/ 380038 h 2365376"/>
              <a:gd name="T108" fmla="*/ 1735543 w 2390775"/>
              <a:gd name="T109" fmla="*/ 232579 h 2365376"/>
              <a:gd name="T110" fmla="*/ 1705909 w 2390775"/>
              <a:gd name="T111" fmla="*/ 94508 h 2365376"/>
              <a:gd name="T112" fmla="*/ 1774050 w 2390775"/>
              <a:gd name="T113" fmla="*/ 148403 h 2365376"/>
              <a:gd name="T114" fmla="*/ 1781614 w 2390775"/>
              <a:gd name="T115" fmla="*/ 428769 h 2365376"/>
              <a:gd name="T116" fmla="*/ 1600166 w 2390775"/>
              <a:gd name="T117" fmla="*/ 516104 h 2365376"/>
              <a:gd name="T118" fmla="*/ 1452167 w 2390775"/>
              <a:gd name="T119" fmla="*/ 455349 h 2365376"/>
              <a:gd name="T120" fmla="*/ 1310478 w 2390775"/>
              <a:gd name="T121" fmla="*/ 259477 h 2365376"/>
              <a:gd name="T122" fmla="*/ 1562614 w 2390775"/>
              <a:gd name="T123" fmla="*/ 74046 h 2365376"/>
              <a:gd name="T124" fmla="*/ 0 60000 65536"/>
              <a:gd name="T125" fmla="*/ 0 60000 65536"/>
              <a:gd name="T126" fmla="*/ 0 60000 65536"/>
              <a:gd name="T127" fmla="*/ 0 60000 65536"/>
              <a:gd name="T128" fmla="*/ 0 60000 65536"/>
              <a:gd name="T129" fmla="*/ 0 60000 65536"/>
              <a:gd name="T130" fmla="*/ 0 60000 65536"/>
              <a:gd name="T131" fmla="*/ 0 60000 65536"/>
              <a:gd name="T132" fmla="*/ 0 60000 65536"/>
              <a:gd name="T133" fmla="*/ 0 60000 65536"/>
              <a:gd name="T134" fmla="*/ 0 60000 65536"/>
              <a:gd name="T135" fmla="*/ 0 60000 65536"/>
              <a:gd name="T136" fmla="*/ 0 60000 65536"/>
              <a:gd name="T137" fmla="*/ 0 60000 65536"/>
              <a:gd name="T138" fmla="*/ 0 60000 65536"/>
              <a:gd name="T139" fmla="*/ 0 60000 65536"/>
              <a:gd name="T140" fmla="*/ 0 60000 65536"/>
              <a:gd name="T141" fmla="*/ 0 60000 65536"/>
              <a:gd name="T142" fmla="*/ 0 60000 65536"/>
              <a:gd name="T143" fmla="*/ 0 60000 65536"/>
              <a:gd name="T144" fmla="*/ 0 60000 65536"/>
              <a:gd name="T145" fmla="*/ 0 60000 65536"/>
              <a:gd name="T146" fmla="*/ 0 60000 65536"/>
              <a:gd name="T147" fmla="*/ 0 60000 65536"/>
              <a:gd name="T148" fmla="*/ 0 60000 65536"/>
              <a:gd name="T149" fmla="*/ 0 60000 65536"/>
              <a:gd name="T150" fmla="*/ 0 60000 65536"/>
              <a:gd name="T151" fmla="*/ 0 60000 65536"/>
              <a:gd name="T152" fmla="*/ 0 60000 65536"/>
              <a:gd name="T153" fmla="*/ 0 60000 65536"/>
              <a:gd name="T154" fmla="*/ 0 60000 65536"/>
              <a:gd name="T155" fmla="*/ 0 60000 65536"/>
              <a:gd name="T156" fmla="*/ 0 60000 65536"/>
              <a:gd name="T157" fmla="*/ 0 60000 65536"/>
              <a:gd name="T158" fmla="*/ 0 60000 65536"/>
              <a:gd name="T159" fmla="*/ 0 60000 65536"/>
              <a:gd name="T160" fmla="*/ 0 60000 65536"/>
              <a:gd name="T161" fmla="*/ 0 60000 65536"/>
              <a:gd name="T162" fmla="*/ 0 60000 65536"/>
              <a:gd name="T163" fmla="*/ 0 60000 65536"/>
              <a:gd name="T164" fmla="*/ 0 60000 65536"/>
              <a:gd name="T165" fmla="*/ 0 60000 65536"/>
              <a:gd name="T166" fmla="*/ 0 60000 65536"/>
              <a:gd name="T167" fmla="*/ 0 60000 65536"/>
              <a:gd name="T168" fmla="*/ 0 60000 65536"/>
              <a:gd name="T169" fmla="*/ 0 60000 65536"/>
              <a:gd name="T170" fmla="*/ 0 60000 65536"/>
              <a:gd name="T171" fmla="*/ 0 60000 65536"/>
              <a:gd name="T172" fmla="*/ 0 60000 65536"/>
              <a:gd name="T173" fmla="*/ 0 60000 65536"/>
              <a:gd name="T174" fmla="*/ 0 60000 65536"/>
              <a:gd name="T175" fmla="*/ 0 60000 65536"/>
              <a:gd name="T176" fmla="*/ 0 60000 65536"/>
              <a:gd name="T177" fmla="*/ 0 60000 65536"/>
              <a:gd name="T178" fmla="*/ 0 60000 65536"/>
              <a:gd name="T179" fmla="*/ 0 60000 65536"/>
              <a:gd name="T180" fmla="*/ 0 60000 65536"/>
              <a:gd name="T181" fmla="*/ 0 60000 65536"/>
              <a:gd name="T182" fmla="*/ 0 60000 65536"/>
              <a:gd name="T183" fmla="*/ 0 60000 65536"/>
              <a:gd name="T184" fmla="*/ 0 60000 65536"/>
              <a:gd name="T185" fmla="*/ 0 60000 65536"/>
            </a:gdLst>
            <a:ahLst/>
            <a:cxnLst>
              <a:cxn ang="T124">
                <a:pos x="T0" y="T1"/>
              </a:cxn>
              <a:cxn ang="T125">
                <a:pos x="T2" y="T3"/>
              </a:cxn>
              <a:cxn ang="T126">
                <a:pos x="T4" y="T5"/>
              </a:cxn>
              <a:cxn ang="T127">
                <a:pos x="T6" y="T7"/>
              </a:cxn>
              <a:cxn ang="T128">
                <a:pos x="T8" y="T9"/>
              </a:cxn>
              <a:cxn ang="T129">
                <a:pos x="T10" y="T11"/>
              </a:cxn>
              <a:cxn ang="T130">
                <a:pos x="T12" y="T13"/>
              </a:cxn>
              <a:cxn ang="T131">
                <a:pos x="T14" y="T15"/>
              </a:cxn>
              <a:cxn ang="T132">
                <a:pos x="T16" y="T17"/>
              </a:cxn>
              <a:cxn ang="T133">
                <a:pos x="T18" y="T19"/>
              </a:cxn>
              <a:cxn ang="T134">
                <a:pos x="T20" y="T21"/>
              </a:cxn>
              <a:cxn ang="T135">
                <a:pos x="T22" y="T23"/>
              </a:cxn>
              <a:cxn ang="T136">
                <a:pos x="T24" y="T25"/>
              </a:cxn>
              <a:cxn ang="T137">
                <a:pos x="T26" y="T27"/>
              </a:cxn>
              <a:cxn ang="T138">
                <a:pos x="T28" y="T29"/>
              </a:cxn>
              <a:cxn ang="T139">
                <a:pos x="T30" y="T31"/>
              </a:cxn>
              <a:cxn ang="T140">
                <a:pos x="T32" y="T33"/>
              </a:cxn>
              <a:cxn ang="T141">
                <a:pos x="T34" y="T35"/>
              </a:cxn>
              <a:cxn ang="T142">
                <a:pos x="T36" y="T37"/>
              </a:cxn>
              <a:cxn ang="T143">
                <a:pos x="T38" y="T39"/>
              </a:cxn>
              <a:cxn ang="T144">
                <a:pos x="T40" y="T41"/>
              </a:cxn>
              <a:cxn ang="T145">
                <a:pos x="T42" y="T43"/>
              </a:cxn>
              <a:cxn ang="T146">
                <a:pos x="T44" y="T45"/>
              </a:cxn>
              <a:cxn ang="T147">
                <a:pos x="T46" y="T47"/>
              </a:cxn>
              <a:cxn ang="T148">
                <a:pos x="T48" y="T49"/>
              </a:cxn>
              <a:cxn ang="T149">
                <a:pos x="T50" y="T51"/>
              </a:cxn>
              <a:cxn ang="T150">
                <a:pos x="T52" y="T53"/>
              </a:cxn>
              <a:cxn ang="T151">
                <a:pos x="T54" y="T55"/>
              </a:cxn>
              <a:cxn ang="T152">
                <a:pos x="T56" y="T57"/>
              </a:cxn>
              <a:cxn ang="T153">
                <a:pos x="T58" y="T59"/>
              </a:cxn>
              <a:cxn ang="T154">
                <a:pos x="T60" y="T61"/>
              </a:cxn>
              <a:cxn ang="T155">
                <a:pos x="T62" y="T63"/>
              </a:cxn>
              <a:cxn ang="T156">
                <a:pos x="T64" y="T65"/>
              </a:cxn>
              <a:cxn ang="T157">
                <a:pos x="T66" y="T67"/>
              </a:cxn>
              <a:cxn ang="T158">
                <a:pos x="T68" y="T69"/>
              </a:cxn>
              <a:cxn ang="T159">
                <a:pos x="T70" y="T71"/>
              </a:cxn>
              <a:cxn ang="T160">
                <a:pos x="T72" y="T73"/>
              </a:cxn>
              <a:cxn ang="T161">
                <a:pos x="T74" y="T75"/>
              </a:cxn>
              <a:cxn ang="T162">
                <a:pos x="T76" y="T77"/>
              </a:cxn>
              <a:cxn ang="T163">
                <a:pos x="T78" y="T79"/>
              </a:cxn>
              <a:cxn ang="T164">
                <a:pos x="T80" y="T81"/>
              </a:cxn>
              <a:cxn ang="T165">
                <a:pos x="T82" y="T83"/>
              </a:cxn>
              <a:cxn ang="T166">
                <a:pos x="T84" y="T85"/>
              </a:cxn>
              <a:cxn ang="T167">
                <a:pos x="T86" y="T87"/>
              </a:cxn>
              <a:cxn ang="T168">
                <a:pos x="T88" y="T89"/>
              </a:cxn>
              <a:cxn ang="T169">
                <a:pos x="T90" y="T91"/>
              </a:cxn>
              <a:cxn ang="T170">
                <a:pos x="T92" y="T93"/>
              </a:cxn>
              <a:cxn ang="T171">
                <a:pos x="T94" y="T95"/>
              </a:cxn>
              <a:cxn ang="T172">
                <a:pos x="T96" y="T97"/>
              </a:cxn>
              <a:cxn ang="T173">
                <a:pos x="T98" y="T99"/>
              </a:cxn>
              <a:cxn ang="T174">
                <a:pos x="T100" y="T101"/>
              </a:cxn>
              <a:cxn ang="T175">
                <a:pos x="T102" y="T103"/>
              </a:cxn>
              <a:cxn ang="T176">
                <a:pos x="T104" y="T105"/>
              </a:cxn>
              <a:cxn ang="T177">
                <a:pos x="T106" y="T107"/>
              </a:cxn>
              <a:cxn ang="T178">
                <a:pos x="T108" y="T109"/>
              </a:cxn>
              <a:cxn ang="T179">
                <a:pos x="T110" y="T111"/>
              </a:cxn>
              <a:cxn ang="T180">
                <a:pos x="T112" y="T113"/>
              </a:cxn>
              <a:cxn ang="T181">
                <a:pos x="T114" y="T115"/>
              </a:cxn>
              <a:cxn ang="T182">
                <a:pos x="T116" y="T117"/>
              </a:cxn>
              <a:cxn ang="T183">
                <a:pos x="T118" y="T119"/>
              </a:cxn>
              <a:cxn ang="T184">
                <a:pos x="T120" y="T121"/>
              </a:cxn>
              <a:cxn ang="T185">
                <a:pos x="T122" y="T123"/>
              </a:cxn>
            </a:cxnLst>
            <a:rect l="0" t="0" r="r" b="b"/>
            <a:pathLst>
              <a:path w="2390775" h="2365376">
                <a:moveTo>
                  <a:pt x="761351" y="1739900"/>
                </a:moveTo>
                <a:lnTo>
                  <a:pt x="791690" y="1805294"/>
                </a:lnTo>
                <a:lnTo>
                  <a:pt x="794883" y="1808051"/>
                </a:lnTo>
                <a:lnTo>
                  <a:pt x="797278" y="1811991"/>
                </a:lnTo>
                <a:lnTo>
                  <a:pt x="800871" y="1817112"/>
                </a:lnTo>
                <a:lnTo>
                  <a:pt x="803266" y="1822233"/>
                </a:lnTo>
                <a:lnTo>
                  <a:pt x="804065" y="1825384"/>
                </a:lnTo>
                <a:lnTo>
                  <a:pt x="804863" y="1828536"/>
                </a:lnTo>
                <a:lnTo>
                  <a:pt x="804863" y="1831687"/>
                </a:lnTo>
                <a:lnTo>
                  <a:pt x="804863" y="1834839"/>
                </a:lnTo>
                <a:lnTo>
                  <a:pt x="804065" y="1837990"/>
                </a:lnTo>
                <a:lnTo>
                  <a:pt x="802867" y="1841142"/>
                </a:lnTo>
                <a:lnTo>
                  <a:pt x="801670" y="1842718"/>
                </a:lnTo>
                <a:lnTo>
                  <a:pt x="799674" y="1844687"/>
                </a:lnTo>
                <a:lnTo>
                  <a:pt x="797278" y="1845475"/>
                </a:lnTo>
                <a:lnTo>
                  <a:pt x="794484" y="1845869"/>
                </a:lnTo>
                <a:lnTo>
                  <a:pt x="790891" y="1846263"/>
                </a:lnTo>
                <a:lnTo>
                  <a:pt x="787698" y="1845869"/>
                </a:lnTo>
                <a:lnTo>
                  <a:pt x="784105" y="1845475"/>
                </a:lnTo>
                <a:lnTo>
                  <a:pt x="780512" y="1844293"/>
                </a:lnTo>
                <a:lnTo>
                  <a:pt x="776520" y="1842718"/>
                </a:lnTo>
                <a:lnTo>
                  <a:pt x="772927" y="1841142"/>
                </a:lnTo>
                <a:lnTo>
                  <a:pt x="768935" y="1839172"/>
                </a:lnTo>
                <a:lnTo>
                  <a:pt x="765343" y="1836809"/>
                </a:lnTo>
                <a:lnTo>
                  <a:pt x="761750" y="1834051"/>
                </a:lnTo>
                <a:lnTo>
                  <a:pt x="758955" y="1831294"/>
                </a:lnTo>
                <a:lnTo>
                  <a:pt x="756161" y="1827748"/>
                </a:lnTo>
                <a:lnTo>
                  <a:pt x="754165" y="1824597"/>
                </a:lnTo>
                <a:lnTo>
                  <a:pt x="748975" y="1815536"/>
                </a:lnTo>
                <a:lnTo>
                  <a:pt x="745782" y="1808839"/>
                </a:lnTo>
                <a:lnTo>
                  <a:pt x="743387" y="1803718"/>
                </a:lnTo>
                <a:lnTo>
                  <a:pt x="742588" y="1799385"/>
                </a:lnTo>
                <a:lnTo>
                  <a:pt x="742588" y="1795051"/>
                </a:lnTo>
                <a:lnTo>
                  <a:pt x="743387" y="1790718"/>
                </a:lnTo>
                <a:lnTo>
                  <a:pt x="746181" y="1778112"/>
                </a:lnTo>
                <a:lnTo>
                  <a:pt x="746979" y="1774173"/>
                </a:lnTo>
                <a:lnTo>
                  <a:pt x="746979" y="1772203"/>
                </a:lnTo>
                <a:lnTo>
                  <a:pt x="746181" y="1771021"/>
                </a:lnTo>
                <a:lnTo>
                  <a:pt x="745383" y="1770627"/>
                </a:lnTo>
                <a:lnTo>
                  <a:pt x="742987" y="1770627"/>
                </a:lnTo>
                <a:lnTo>
                  <a:pt x="742189" y="1770233"/>
                </a:lnTo>
                <a:lnTo>
                  <a:pt x="741790" y="1769839"/>
                </a:lnTo>
                <a:lnTo>
                  <a:pt x="738596" y="1761961"/>
                </a:lnTo>
                <a:lnTo>
                  <a:pt x="736999" y="1758021"/>
                </a:lnTo>
                <a:lnTo>
                  <a:pt x="736600" y="1756052"/>
                </a:lnTo>
                <a:lnTo>
                  <a:pt x="736600" y="1754476"/>
                </a:lnTo>
                <a:lnTo>
                  <a:pt x="742189" y="1750536"/>
                </a:lnTo>
                <a:lnTo>
                  <a:pt x="747379" y="1747385"/>
                </a:lnTo>
                <a:lnTo>
                  <a:pt x="750971" y="1745021"/>
                </a:lnTo>
                <a:lnTo>
                  <a:pt x="754165" y="1743839"/>
                </a:lnTo>
                <a:lnTo>
                  <a:pt x="758556" y="1741870"/>
                </a:lnTo>
                <a:lnTo>
                  <a:pt x="759754" y="1741870"/>
                </a:lnTo>
                <a:lnTo>
                  <a:pt x="761351" y="1739900"/>
                </a:lnTo>
                <a:close/>
                <a:moveTo>
                  <a:pt x="1554438" y="1730375"/>
                </a:moveTo>
                <a:lnTo>
                  <a:pt x="1565575" y="1730375"/>
                </a:lnTo>
                <a:lnTo>
                  <a:pt x="1575916" y="1730375"/>
                </a:lnTo>
                <a:lnTo>
                  <a:pt x="1586258" y="1731163"/>
                </a:lnTo>
                <a:lnTo>
                  <a:pt x="1591031" y="1731951"/>
                </a:lnTo>
                <a:lnTo>
                  <a:pt x="1595008" y="1733133"/>
                </a:lnTo>
                <a:lnTo>
                  <a:pt x="1598986" y="1734314"/>
                </a:lnTo>
                <a:lnTo>
                  <a:pt x="1602168" y="1735890"/>
                </a:lnTo>
                <a:lnTo>
                  <a:pt x="1605350" y="1737860"/>
                </a:lnTo>
                <a:lnTo>
                  <a:pt x="1607339" y="1739830"/>
                </a:lnTo>
                <a:lnTo>
                  <a:pt x="1608929" y="1741799"/>
                </a:lnTo>
                <a:lnTo>
                  <a:pt x="1609725" y="1744951"/>
                </a:lnTo>
                <a:lnTo>
                  <a:pt x="1609725" y="1747708"/>
                </a:lnTo>
                <a:lnTo>
                  <a:pt x="1608929" y="1751648"/>
                </a:lnTo>
                <a:lnTo>
                  <a:pt x="1607339" y="1755193"/>
                </a:lnTo>
                <a:lnTo>
                  <a:pt x="1604554" y="1759920"/>
                </a:lnTo>
                <a:lnTo>
                  <a:pt x="1600577" y="1764648"/>
                </a:lnTo>
                <a:lnTo>
                  <a:pt x="1595804" y="1769769"/>
                </a:lnTo>
                <a:lnTo>
                  <a:pt x="1589042" y="1776072"/>
                </a:lnTo>
                <a:lnTo>
                  <a:pt x="1582678" y="1781193"/>
                </a:lnTo>
                <a:lnTo>
                  <a:pt x="1576314" y="1786314"/>
                </a:lnTo>
                <a:lnTo>
                  <a:pt x="1570348" y="1790647"/>
                </a:lnTo>
                <a:lnTo>
                  <a:pt x="1563586" y="1794193"/>
                </a:lnTo>
                <a:lnTo>
                  <a:pt x="1557222" y="1797738"/>
                </a:lnTo>
                <a:lnTo>
                  <a:pt x="1550461" y="1800496"/>
                </a:lnTo>
                <a:lnTo>
                  <a:pt x="1544097" y="1802466"/>
                </a:lnTo>
                <a:lnTo>
                  <a:pt x="1537733" y="1804829"/>
                </a:lnTo>
                <a:lnTo>
                  <a:pt x="1530971" y="1806799"/>
                </a:lnTo>
                <a:lnTo>
                  <a:pt x="1524607" y="1807981"/>
                </a:lnTo>
                <a:lnTo>
                  <a:pt x="1518243" y="1809163"/>
                </a:lnTo>
                <a:lnTo>
                  <a:pt x="1505117" y="1811132"/>
                </a:lnTo>
                <a:lnTo>
                  <a:pt x="1491992" y="1812314"/>
                </a:lnTo>
                <a:lnTo>
                  <a:pt x="1486026" y="1813102"/>
                </a:lnTo>
                <a:lnTo>
                  <a:pt x="1483241" y="1813890"/>
                </a:lnTo>
                <a:lnTo>
                  <a:pt x="1482048" y="1814678"/>
                </a:lnTo>
                <a:lnTo>
                  <a:pt x="1481253" y="1815072"/>
                </a:lnTo>
                <a:lnTo>
                  <a:pt x="1480855" y="1815859"/>
                </a:lnTo>
                <a:lnTo>
                  <a:pt x="1480855" y="1817041"/>
                </a:lnTo>
                <a:lnTo>
                  <a:pt x="1481253" y="1818617"/>
                </a:lnTo>
                <a:lnTo>
                  <a:pt x="1482048" y="1819799"/>
                </a:lnTo>
                <a:lnTo>
                  <a:pt x="1482048" y="1821375"/>
                </a:lnTo>
                <a:lnTo>
                  <a:pt x="1482048" y="1821769"/>
                </a:lnTo>
                <a:lnTo>
                  <a:pt x="1480855" y="1822556"/>
                </a:lnTo>
                <a:lnTo>
                  <a:pt x="1471309" y="1830829"/>
                </a:lnTo>
                <a:lnTo>
                  <a:pt x="1465343" y="1834375"/>
                </a:lnTo>
                <a:lnTo>
                  <a:pt x="1463354" y="1835556"/>
                </a:lnTo>
                <a:lnTo>
                  <a:pt x="1461365" y="1836738"/>
                </a:lnTo>
                <a:lnTo>
                  <a:pt x="1452615" y="1830041"/>
                </a:lnTo>
                <a:lnTo>
                  <a:pt x="1445853" y="1824132"/>
                </a:lnTo>
                <a:lnTo>
                  <a:pt x="1440285" y="1819405"/>
                </a:lnTo>
                <a:lnTo>
                  <a:pt x="1437103" y="1815072"/>
                </a:lnTo>
                <a:lnTo>
                  <a:pt x="1434716" y="1812314"/>
                </a:lnTo>
                <a:lnTo>
                  <a:pt x="1433125" y="1810344"/>
                </a:lnTo>
                <a:lnTo>
                  <a:pt x="1432330" y="1808375"/>
                </a:lnTo>
                <a:lnTo>
                  <a:pt x="1428750" y="1806799"/>
                </a:lnTo>
                <a:lnTo>
                  <a:pt x="1512675" y="1734314"/>
                </a:lnTo>
                <a:lnTo>
                  <a:pt x="1518641" y="1733527"/>
                </a:lnTo>
                <a:lnTo>
                  <a:pt x="1533755" y="1731951"/>
                </a:lnTo>
                <a:lnTo>
                  <a:pt x="1543699" y="1731163"/>
                </a:lnTo>
                <a:lnTo>
                  <a:pt x="1554438" y="1730375"/>
                </a:lnTo>
                <a:close/>
                <a:moveTo>
                  <a:pt x="588962" y="1535113"/>
                </a:moveTo>
                <a:lnTo>
                  <a:pt x="694496" y="1535113"/>
                </a:lnTo>
                <a:lnTo>
                  <a:pt x="694496" y="1557872"/>
                </a:lnTo>
                <a:lnTo>
                  <a:pt x="694894" y="1558271"/>
                </a:lnTo>
                <a:lnTo>
                  <a:pt x="696885" y="1560268"/>
                </a:lnTo>
                <a:lnTo>
                  <a:pt x="698478" y="1560667"/>
                </a:lnTo>
                <a:lnTo>
                  <a:pt x="700469" y="1561466"/>
                </a:lnTo>
                <a:lnTo>
                  <a:pt x="704053" y="1561865"/>
                </a:lnTo>
                <a:lnTo>
                  <a:pt x="707239" y="1561865"/>
                </a:lnTo>
                <a:lnTo>
                  <a:pt x="711222" y="1561865"/>
                </a:lnTo>
                <a:lnTo>
                  <a:pt x="714407" y="1561466"/>
                </a:lnTo>
                <a:lnTo>
                  <a:pt x="716797" y="1560667"/>
                </a:lnTo>
                <a:lnTo>
                  <a:pt x="718390" y="1560268"/>
                </a:lnTo>
                <a:lnTo>
                  <a:pt x="720381" y="1558271"/>
                </a:lnTo>
                <a:lnTo>
                  <a:pt x="720779" y="1557872"/>
                </a:lnTo>
                <a:lnTo>
                  <a:pt x="720779" y="1535113"/>
                </a:lnTo>
                <a:lnTo>
                  <a:pt x="820737" y="1535113"/>
                </a:lnTo>
                <a:lnTo>
                  <a:pt x="820737" y="1644117"/>
                </a:lnTo>
                <a:lnTo>
                  <a:pt x="820339" y="1648908"/>
                </a:lnTo>
                <a:lnTo>
                  <a:pt x="819144" y="1652901"/>
                </a:lnTo>
                <a:lnTo>
                  <a:pt x="816755" y="1656894"/>
                </a:lnTo>
                <a:lnTo>
                  <a:pt x="814365" y="1660088"/>
                </a:lnTo>
                <a:lnTo>
                  <a:pt x="810781" y="1663283"/>
                </a:lnTo>
                <a:lnTo>
                  <a:pt x="806799" y="1665279"/>
                </a:lnTo>
                <a:lnTo>
                  <a:pt x="802418" y="1666477"/>
                </a:lnTo>
                <a:lnTo>
                  <a:pt x="797639" y="1666876"/>
                </a:lnTo>
                <a:lnTo>
                  <a:pt x="612060" y="1666876"/>
                </a:lnTo>
                <a:lnTo>
                  <a:pt x="607281" y="1666477"/>
                </a:lnTo>
                <a:lnTo>
                  <a:pt x="602901" y="1665279"/>
                </a:lnTo>
                <a:lnTo>
                  <a:pt x="598918" y="1663283"/>
                </a:lnTo>
                <a:lnTo>
                  <a:pt x="595732" y="1660088"/>
                </a:lnTo>
                <a:lnTo>
                  <a:pt x="592546" y="1656894"/>
                </a:lnTo>
                <a:lnTo>
                  <a:pt x="590555" y="1652901"/>
                </a:lnTo>
                <a:lnTo>
                  <a:pt x="589360" y="1648908"/>
                </a:lnTo>
                <a:lnTo>
                  <a:pt x="588962" y="1644117"/>
                </a:lnTo>
                <a:lnTo>
                  <a:pt x="588962" y="1535113"/>
                </a:lnTo>
                <a:close/>
                <a:moveTo>
                  <a:pt x="612060" y="1476375"/>
                </a:moveTo>
                <a:lnTo>
                  <a:pt x="797639" y="1476375"/>
                </a:lnTo>
                <a:lnTo>
                  <a:pt x="802418" y="1476769"/>
                </a:lnTo>
                <a:lnTo>
                  <a:pt x="806799" y="1477950"/>
                </a:lnTo>
                <a:lnTo>
                  <a:pt x="810781" y="1480312"/>
                </a:lnTo>
                <a:lnTo>
                  <a:pt x="814365" y="1483068"/>
                </a:lnTo>
                <a:lnTo>
                  <a:pt x="816755" y="1486611"/>
                </a:lnTo>
                <a:lnTo>
                  <a:pt x="819144" y="1490155"/>
                </a:lnTo>
                <a:lnTo>
                  <a:pt x="820339" y="1494485"/>
                </a:lnTo>
                <a:lnTo>
                  <a:pt x="820737" y="1498816"/>
                </a:lnTo>
                <a:lnTo>
                  <a:pt x="820737" y="1525588"/>
                </a:lnTo>
                <a:lnTo>
                  <a:pt x="588962" y="1525588"/>
                </a:lnTo>
                <a:lnTo>
                  <a:pt x="588962" y="1498816"/>
                </a:lnTo>
                <a:lnTo>
                  <a:pt x="589360" y="1494485"/>
                </a:lnTo>
                <a:lnTo>
                  <a:pt x="590555" y="1490155"/>
                </a:lnTo>
                <a:lnTo>
                  <a:pt x="592546" y="1486611"/>
                </a:lnTo>
                <a:lnTo>
                  <a:pt x="595732" y="1483068"/>
                </a:lnTo>
                <a:lnTo>
                  <a:pt x="598918" y="1480312"/>
                </a:lnTo>
                <a:lnTo>
                  <a:pt x="602901" y="1477950"/>
                </a:lnTo>
                <a:lnTo>
                  <a:pt x="607281" y="1476769"/>
                </a:lnTo>
                <a:lnTo>
                  <a:pt x="612060" y="1476375"/>
                </a:lnTo>
                <a:close/>
                <a:moveTo>
                  <a:pt x="725449" y="1381125"/>
                </a:moveTo>
                <a:lnTo>
                  <a:pt x="730525" y="1381524"/>
                </a:lnTo>
                <a:lnTo>
                  <a:pt x="732087" y="1381524"/>
                </a:lnTo>
                <a:lnTo>
                  <a:pt x="734430" y="1382322"/>
                </a:lnTo>
                <a:lnTo>
                  <a:pt x="737554" y="1384317"/>
                </a:lnTo>
                <a:lnTo>
                  <a:pt x="740287" y="1386312"/>
                </a:lnTo>
                <a:lnTo>
                  <a:pt x="743411" y="1389505"/>
                </a:lnTo>
                <a:lnTo>
                  <a:pt x="746535" y="1393096"/>
                </a:lnTo>
                <a:lnTo>
                  <a:pt x="749659" y="1397486"/>
                </a:lnTo>
                <a:lnTo>
                  <a:pt x="755906" y="1407063"/>
                </a:lnTo>
                <a:lnTo>
                  <a:pt x="761373" y="1417837"/>
                </a:lnTo>
                <a:lnTo>
                  <a:pt x="766059" y="1427813"/>
                </a:lnTo>
                <a:lnTo>
                  <a:pt x="769182" y="1437390"/>
                </a:lnTo>
                <a:lnTo>
                  <a:pt x="770744" y="1441780"/>
                </a:lnTo>
                <a:lnTo>
                  <a:pt x="771525" y="1445770"/>
                </a:lnTo>
                <a:lnTo>
                  <a:pt x="771525" y="1448164"/>
                </a:lnTo>
                <a:lnTo>
                  <a:pt x="771525" y="1450159"/>
                </a:lnTo>
                <a:lnTo>
                  <a:pt x="770744" y="1451357"/>
                </a:lnTo>
                <a:lnTo>
                  <a:pt x="769182" y="1452155"/>
                </a:lnTo>
                <a:lnTo>
                  <a:pt x="768011" y="1452155"/>
                </a:lnTo>
                <a:lnTo>
                  <a:pt x="766449" y="1450958"/>
                </a:lnTo>
                <a:lnTo>
                  <a:pt x="764887" y="1449760"/>
                </a:lnTo>
                <a:lnTo>
                  <a:pt x="762544" y="1448563"/>
                </a:lnTo>
                <a:lnTo>
                  <a:pt x="759030" y="1444174"/>
                </a:lnTo>
                <a:lnTo>
                  <a:pt x="755516" y="1439784"/>
                </a:lnTo>
                <a:lnTo>
                  <a:pt x="753173" y="1434996"/>
                </a:lnTo>
                <a:lnTo>
                  <a:pt x="752392" y="1433400"/>
                </a:lnTo>
                <a:lnTo>
                  <a:pt x="752392" y="1431404"/>
                </a:lnTo>
                <a:lnTo>
                  <a:pt x="752001" y="1428611"/>
                </a:lnTo>
                <a:lnTo>
                  <a:pt x="750830" y="1426616"/>
                </a:lnTo>
                <a:lnTo>
                  <a:pt x="748878" y="1425419"/>
                </a:lnTo>
                <a:lnTo>
                  <a:pt x="746925" y="1425020"/>
                </a:lnTo>
                <a:lnTo>
                  <a:pt x="746144" y="1425419"/>
                </a:lnTo>
                <a:lnTo>
                  <a:pt x="745363" y="1425818"/>
                </a:lnTo>
                <a:lnTo>
                  <a:pt x="744582" y="1426616"/>
                </a:lnTo>
                <a:lnTo>
                  <a:pt x="743411" y="1427414"/>
                </a:lnTo>
                <a:lnTo>
                  <a:pt x="742630" y="1428611"/>
                </a:lnTo>
                <a:lnTo>
                  <a:pt x="742240" y="1430207"/>
                </a:lnTo>
                <a:lnTo>
                  <a:pt x="741849" y="1432602"/>
                </a:lnTo>
                <a:lnTo>
                  <a:pt x="741849" y="1434597"/>
                </a:lnTo>
                <a:lnTo>
                  <a:pt x="741459" y="1439385"/>
                </a:lnTo>
                <a:lnTo>
                  <a:pt x="740678" y="1443376"/>
                </a:lnTo>
                <a:lnTo>
                  <a:pt x="739897" y="1445371"/>
                </a:lnTo>
                <a:lnTo>
                  <a:pt x="739116" y="1446967"/>
                </a:lnTo>
                <a:lnTo>
                  <a:pt x="737944" y="1448164"/>
                </a:lnTo>
                <a:lnTo>
                  <a:pt x="735992" y="1449361"/>
                </a:lnTo>
                <a:lnTo>
                  <a:pt x="734430" y="1450558"/>
                </a:lnTo>
                <a:lnTo>
                  <a:pt x="732868" y="1452155"/>
                </a:lnTo>
                <a:lnTo>
                  <a:pt x="730525" y="1452953"/>
                </a:lnTo>
                <a:lnTo>
                  <a:pt x="727792" y="1453352"/>
                </a:lnTo>
                <a:lnTo>
                  <a:pt x="721935" y="1454150"/>
                </a:lnTo>
                <a:lnTo>
                  <a:pt x="715297" y="1454150"/>
                </a:lnTo>
                <a:lnTo>
                  <a:pt x="712173" y="1453751"/>
                </a:lnTo>
                <a:lnTo>
                  <a:pt x="709049" y="1452953"/>
                </a:lnTo>
                <a:lnTo>
                  <a:pt x="706706" y="1452155"/>
                </a:lnTo>
                <a:lnTo>
                  <a:pt x="703973" y="1450558"/>
                </a:lnTo>
                <a:lnTo>
                  <a:pt x="701240" y="1448962"/>
                </a:lnTo>
                <a:lnTo>
                  <a:pt x="699287" y="1447366"/>
                </a:lnTo>
                <a:lnTo>
                  <a:pt x="694992" y="1442977"/>
                </a:lnTo>
                <a:lnTo>
                  <a:pt x="691478" y="1438188"/>
                </a:lnTo>
                <a:lnTo>
                  <a:pt x="687963" y="1432602"/>
                </a:lnTo>
                <a:lnTo>
                  <a:pt x="685230" y="1427015"/>
                </a:lnTo>
                <a:lnTo>
                  <a:pt x="682497" y="1421029"/>
                </a:lnTo>
                <a:lnTo>
                  <a:pt x="680544" y="1415044"/>
                </a:lnTo>
                <a:lnTo>
                  <a:pt x="678982" y="1409058"/>
                </a:lnTo>
                <a:lnTo>
                  <a:pt x="676249" y="1399082"/>
                </a:lnTo>
                <a:lnTo>
                  <a:pt x="675078" y="1392298"/>
                </a:lnTo>
                <a:lnTo>
                  <a:pt x="674687" y="1389106"/>
                </a:lnTo>
                <a:lnTo>
                  <a:pt x="674687" y="1388707"/>
                </a:lnTo>
                <a:lnTo>
                  <a:pt x="675078" y="1388308"/>
                </a:lnTo>
                <a:lnTo>
                  <a:pt x="676249" y="1387909"/>
                </a:lnTo>
                <a:lnTo>
                  <a:pt x="679373" y="1387111"/>
                </a:lnTo>
                <a:lnTo>
                  <a:pt x="683278" y="1385913"/>
                </a:lnTo>
                <a:lnTo>
                  <a:pt x="689525" y="1384716"/>
                </a:lnTo>
                <a:lnTo>
                  <a:pt x="698897" y="1383120"/>
                </a:lnTo>
                <a:lnTo>
                  <a:pt x="715297" y="1381524"/>
                </a:lnTo>
                <a:lnTo>
                  <a:pt x="725449" y="1381125"/>
                </a:lnTo>
                <a:close/>
                <a:moveTo>
                  <a:pt x="1433588" y="1247775"/>
                </a:moveTo>
                <a:lnTo>
                  <a:pt x="1439124" y="1247775"/>
                </a:lnTo>
                <a:lnTo>
                  <a:pt x="1444264" y="1248175"/>
                </a:lnTo>
                <a:lnTo>
                  <a:pt x="1448614" y="1248976"/>
                </a:lnTo>
                <a:lnTo>
                  <a:pt x="1451382" y="1249776"/>
                </a:lnTo>
                <a:lnTo>
                  <a:pt x="1453359" y="1250977"/>
                </a:lnTo>
                <a:lnTo>
                  <a:pt x="1454150" y="1252178"/>
                </a:lnTo>
                <a:lnTo>
                  <a:pt x="1454150" y="1253779"/>
                </a:lnTo>
                <a:lnTo>
                  <a:pt x="1453359" y="1255380"/>
                </a:lnTo>
                <a:lnTo>
                  <a:pt x="1452173" y="1256981"/>
                </a:lnTo>
                <a:lnTo>
                  <a:pt x="1450196" y="1258582"/>
                </a:lnTo>
                <a:lnTo>
                  <a:pt x="1447428" y="1260183"/>
                </a:lnTo>
                <a:lnTo>
                  <a:pt x="1441892" y="1262985"/>
                </a:lnTo>
                <a:lnTo>
                  <a:pt x="1435565" y="1264986"/>
                </a:lnTo>
                <a:lnTo>
                  <a:pt x="1432402" y="1265387"/>
                </a:lnTo>
                <a:lnTo>
                  <a:pt x="1429634" y="1265787"/>
                </a:lnTo>
                <a:lnTo>
                  <a:pt x="1427261" y="1265787"/>
                </a:lnTo>
                <a:lnTo>
                  <a:pt x="1425284" y="1265387"/>
                </a:lnTo>
                <a:lnTo>
                  <a:pt x="1423703" y="1264986"/>
                </a:lnTo>
                <a:lnTo>
                  <a:pt x="1422516" y="1264586"/>
                </a:lnTo>
                <a:lnTo>
                  <a:pt x="1420539" y="1264586"/>
                </a:lnTo>
                <a:lnTo>
                  <a:pt x="1419353" y="1264986"/>
                </a:lnTo>
                <a:lnTo>
                  <a:pt x="1418562" y="1265787"/>
                </a:lnTo>
                <a:lnTo>
                  <a:pt x="1417376" y="1266588"/>
                </a:lnTo>
                <a:lnTo>
                  <a:pt x="1416980" y="1267388"/>
                </a:lnTo>
                <a:lnTo>
                  <a:pt x="1416585" y="1268589"/>
                </a:lnTo>
                <a:lnTo>
                  <a:pt x="1416190" y="1269790"/>
                </a:lnTo>
                <a:lnTo>
                  <a:pt x="1416585" y="1270990"/>
                </a:lnTo>
                <a:lnTo>
                  <a:pt x="1416585" y="1272191"/>
                </a:lnTo>
                <a:lnTo>
                  <a:pt x="1417376" y="1273392"/>
                </a:lnTo>
                <a:lnTo>
                  <a:pt x="1418562" y="1274993"/>
                </a:lnTo>
                <a:lnTo>
                  <a:pt x="1419748" y="1276194"/>
                </a:lnTo>
                <a:lnTo>
                  <a:pt x="1422121" y="1277395"/>
                </a:lnTo>
                <a:lnTo>
                  <a:pt x="1424098" y="1278596"/>
                </a:lnTo>
                <a:lnTo>
                  <a:pt x="1428843" y="1280597"/>
                </a:lnTo>
                <a:lnTo>
                  <a:pt x="1430820" y="1282198"/>
                </a:lnTo>
                <a:lnTo>
                  <a:pt x="1432402" y="1283799"/>
                </a:lnTo>
                <a:lnTo>
                  <a:pt x="1433588" y="1285000"/>
                </a:lnTo>
                <a:lnTo>
                  <a:pt x="1435170" y="1287001"/>
                </a:lnTo>
                <a:lnTo>
                  <a:pt x="1436356" y="1289003"/>
                </a:lnTo>
                <a:lnTo>
                  <a:pt x="1436751" y="1291404"/>
                </a:lnTo>
                <a:lnTo>
                  <a:pt x="1437542" y="1293406"/>
                </a:lnTo>
                <a:lnTo>
                  <a:pt x="1437542" y="1296608"/>
                </a:lnTo>
                <a:lnTo>
                  <a:pt x="1437542" y="1299009"/>
                </a:lnTo>
                <a:lnTo>
                  <a:pt x="1437147" y="1302612"/>
                </a:lnTo>
                <a:lnTo>
                  <a:pt x="1436356" y="1305414"/>
                </a:lnTo>
                <a:lnTo>
                  <a:pt x="1435170" y="1309416"/>
                </a:lnTo>
                <a:lnTo>
                  <a:pt x="1431611" y="1317422"/>
                </a:lnTo>
                <a:lnTo>
                  <a:pt x="1430029" y="1320624"/>
                </a:lnTo>
                <a:lnTo>
                  <a:pt x="1428052" y="1323826"/>
                </a:lnTo>
                <a:lnTo>
                  <a:pt x="1425680" y="1326628"/>
                </a:lnTo>
                <a:lnTo>
                  <a:pt x="1423307" y="1328629"/>
                </a:lnTo>
                <a:lnTo>
                  <a:pt x="1420539" y="1331431"/>
                </a:lnTo>
                <a:lnTo>
                  <a:pt x="1417771" y="1333032"/>
                </a:lnTo>
                <a:lnTo>
                  <a:pt x="1414608" y="1334633"/>
                </a:lnTo>
                <a:lnTo>
                  <a:pt x="1411445" y="1336635"/>
                </a:lnTo>
                <a:lnTo>
                  <a:pt x="1404722" y="1338636"/>
                </a:lnTo>
                <a:lnTo>
                  <a:pt x="1397605" y="1340237"/>
                </a:lnTo>
                <a:lnTo>
                  <a:pt x="1390487" y="1341038"/>
                </a:lnTo>
                <a:lnTo>
                  <a:pt x="1383370" y="1341438"/>
                </a:lnTo>
                <a:lnTo>
                  <a:pt x="1376252" y="1341438"/>
                </a:lnTo>
                <a:lnTo>
                  <a:pt x="1369530" y="1341038"/>
                </a:lnTo>
                <a:lnTo>
                  <a:pt x="1358063" y="1339437"/>
                </a:lnTo>
                <a:lnTo>
                  <a:pt x="1350154" y="1338236"/>
                </a:lnTo>
                <a:lnTo>
                  <a:pt x="1347386" y="1337435"/>
                </a:lnTo>
                <a:lnTo>
                  <a:pt x="1347386" y="1337835"/>
                </a:lnTo>
                <a:lnTo>
                  <a:pt x="1346991" y="1337435"/>
                </a:lnTo>
                <a:lnTo>
                  <a:pt x="1346200" y="1337035"/>
                </a:lnTo>
                <a:lnTo>
                  <a:pt x="1346200" y="1334633"/>
                </a:lnTo>
                <a:lnTo>
                  <a:pt x="1346991" y="1331831"/>
                </a:lnTo>
                <a:lnTo>
                  <a:pt x="1347782" y="1326228"/>
                </a:lnTo>
                <a:lnTo>
                  <a:pt x="1349363" y="1318623"/>
                </a:lnTo>
                <a:lnTo>
                  <a:pt x="1351736" y="1307415"/>
                </a:lnTo>
                <a:lnTo>
                  <a:pt x="1355295" y="1296608"/>
                </a:lnTo>
                <a:lnTo>
                  <a:pt x="1357667" y="1287402"/>
                </a:lnTo>
                <a:lnTo>
                  <a:pt x="1361621" y="1275794"/>
                </a:lnTo>
                <a:lnTo>
                  <a:pt x="1363994" y="1270190"/>
                </a:lnTo>
                <a:lnTo>
                  <a:pt x="1364785" y="1268589"/>
                </a:lnTo>
                <a:lnTo>
                  <a:pt x="1366762" y="1265787"/>
                </a:lnTo>
                <a:lnTo>
                  <a:pt x="1369925" y="1262985"/>
                </a:lnTo>
                <a:lnTo>
                  <a:pt x="1373484" y="1260183"/>
                </a:lnTo>
                <a:lnTo>
                  <a:pt x="1378229" y="1258182"/>
                </a:lnTo>
                <a:lnTo>
                  <a:pt x="1383765" y="1256181"/>
                </a:lnTo>
                <a:lnTo>
                  <a:pt x="1389301" y="1253779"/>
                </a:lnTo>
                <a:lnTo>
                  <a:pt x="1395628" y="1252578"/>
                </a:lnTo>
                <a:lnTo>
                  <a:pt x="1401954" y="1250977"/>
                </a:lnTo>
                <a:lnTo>
                  <a:pt x="1415399" y="1248976"/>
                </a:lnTo>
                <a:lnTo>
                  <a:pt x="1428052" y="1248175"/>
                </a:lnTo>
                <a:lnTo>
                  <a:pt x="1433588" y="1247775"/>
                </a:lnTo>
                <a:close/>
                <a:moveTo>
                  <a:pt x="1155700" y="965200"/>
                </a:moveTo>
                <a:lnTo>
                  <a:pt x="1161653" y="965597"/>
                </a:lnTo>
                <a:lnTo>
                  <a:pt x="1167209" y="966787"/>
                </a:lnTo>
                <a:lnTo>
                  <a:pt x="1172766" y="968770"/>
                </a:lnTo>
                <a:lnTo>
                  <a:pt x="1177925" y="971944"/>
                </a:lnTo>
                <a:lnTo>
                  <a:pt x="1182687" y="975514"/>
                </a:lnTo>
                <a:lnTo>
                  <a:pt x="1187450" y="980274"/>
                </a:lnTo>
                <a:lnTo>
                  <a:pt x="1192213" y="985431"/>
                </a:lnTo>
                <a:lnTo>
                  <a:pt x="1196181" y="991381"/>
                </a:lnTo>
                <a:lnTo>
                  <a:pt x="1200150" y="998125"/>
                </a:lnTo>
                <a:lnTo>
                  <a:pt x="1204119" y="1005265"/>
                </a:lnTo>
                <a:lnTo>
                  <a:pt x="1207691" y="1012802"/>
                </a:lnTo>
                <a:lnTo>
                  <a:pt x="1211659" y="1021133"/>
                </a:lnTo>
                <a:lnTo>
                  <a:pt x="1214437" y="1029860"/>
                </a:lnTo>
                <a:lnTo>
                  <a:pt x="1217613" y="1038984"/>
                </a:lnTo>
                <a:lnTo>
                  <a:pt x="1220787" y="1048504"/>
                </a:lnTo>
                <a:lnTo>
                  <a:pt x="1225947" y="1068338"/>
                </a:lnTo>
                <a:lnTo>
                  <a:pt x="1230313" y="1089363"/>
                </a:lnTo>
                <a:lnTo>
                  <a:pt x="1234678" y="1111180"/>
                </a:lnTo>
                <a:lnTo>
                  <a:pt x="1237853" y="1133792"/>
                </a:lnTo>
                <a:lnTo>
                  <a:pt x="1241028" y="1155609"/>
                </a:lnTo>
                <a:lnTo>
                  <a:pt x="1243013" y="1177824"/>
                </a:lnTo>
                <a:lnTo>
                  <a:pt x="1245394" y="1198848"/>
                </a:lnTo>
                <a:lnTo>
                  <a:pt x="1246981" y="1219476"/>
                </a:lnTo>
                <a:lnTo>
                  <a:pt x="1246187" y="1186551"/>
                </a:lnTo>
                <a:lnTo>
                  <a:pt x="1342231" y="1244467"/>
                </a:lnTo>
                <a:lnTo>
                  <a:pt x="1323181" y="1340465"/>
                </a:lnTo>
                <a:lnTo>
                  <a:pt x="1248966" y="1309524"/>
                </a:lnTo>
                <a:lnTo>
                  <a:pt x="1245394" y="1284929"/>
                </a:lnTo>
                <a:lnTo>
                  <a:pt x="1239441" y="1242087"/>
                </a:lnTo>
                <a:lnTo>
                  <a:pt x="1231106" y="1373787"/>
                </a:lnTo>
                <a:lnTo>
                  <a:pt x="1230709" y="1379737"/>
                </a:lnTo>
                <a:lnTo>
                  <a:pt x="1230313" y="1386084"/>
                </a:lnTo>
                <a:lnTo>
                  <a:pt x="1230709" y="1392431"/>
                </a:lnTo>
                <a:lnTo>
                  <a:pt x="1232297" y="1399968"/>
                </a:lnTo>
                <a:lnTo>
                  <a:pt x="1234281" y="1407902"/>
                </a:lnTo>
                <a:lnTo>
                  <a:pt x="1237059" y="1417422"/>
                </a:lnTo>
                <a:lnTo>
                  <a:pt x="1241822" y="1428133"/>
                </a:lnTo>
                <a:lnTo>
                  <a:pt x="1247775" y="1440430"/>
                </a:lnTo>
                <a:lnTo>
                  <a:pt x="1231106" y="1440430"/>
                </a:lnTo>
                <a:lnTo>
                  <a:pt x="1242219" y="1446380"/>
                </a:lnTo>
                <a:lnTo>
                  <a:pt x="1256109" y="1453124"/>
                </a:lnTo>
                <a:lnTo>
                  <a:pt x="1287066" y="1467405"/>
                </a:lnTo>
                <a:lnTo>
                  <a:pt x="1313259" y="1479305"/>
                </a:lnTo>
                <a:lnTo>
                  <a:pt x="1323975" y="1483669"/>
                </a:lnTo>
                <a:lnTo>
                  <a:pt x="1501775" y="1720491"/>
                </a:lnTo>
                <a:lnTo>
                  <a:pt x="1401763" y="1798638"/>
                </a:lnTo>
                <a:lnTo>
                  <a:pt x="1210469" y="1576494"/>
                </a:lnTo>
                <a:lnTo>
                  <a:pt x="1080294" y="1561816"/>
                </a:lnTo>
                <a:lnTo>
                  <a:pt x="1080294" y="1563800"/>
                </a:lnTo>
                <a:lnTo>
                  <a:pt x="1080294" y="1567370"/>
                </a:lnTo>
                <a:lnTo>
                  <a:pt x="1079500" y="1575700"/>
                </a:lnTo>
                <a:lnTo>
                  <a:pt x="1077516" y="1587601"/>
                </a:lnTo>
                <a:lnTo>
                  <a:pt x="1074341" y="1601088"/>
                </a:lnTo>
                <a:lnTo>
                  <a:pt x="1066403" y="1633220"/>
                </a:lnTo>
                <a:lnTo>
                  <a:pt x="1056878" y="1669318"/>
                </a:lnTo>
                <a:lnTo>
                  <a:pt x="1046956" y="1703830"/>
                </a:lnTo>
                <a:lnTo>
                  <a:pt x="1038622" y="1733582"/>
                </a:lnTo>
                <a:lnTo>
                  <a:pt x="1030288" y="1762540"/>
                </a:lnTo>
                <a:lnTo>
                  <a:pt x="802481" y="1785548"/>
                </a:lnTo>
                <a:lnTo>
                  <a:pt x="770731" y="1731201"/>
                </a:lnTo>
                <a:lnTo>
                  <a:pt x="904081" y="1706210"/>
                </a:lnTo>
                <a:lnTo>
                  <a:pt x="903685" y="1489619"/>
                </a:lnTo>
                <a:lnTo>
                  <a:pt x="871935" y="1482479"/>
                </a:lnTo>
                <a:lnTo>
                  <a:pt x="869950" y="1471768"/>
                </a:lnTo>
                <a:lnTo>
                  <a:pt x="867966" y="1461851"/>
                </a:lnTo>
                <a:lnTo>
                  <a:pt x="866378" y="1453124"/>
                </a:lnTo>
                <a:lnTo>
                  <a:pt x="864791" y="1445190"/>
                </a:lnTo>
                <a:lnTo>
                  <a:pt x="863600" y="1428926"/>
                </a:lnTo>
                <a:lnTo>
                  <a:pt x="862806" y="1413455"/>
                </a:lnTo>
                <a:lnTo>
                  <a:pt x="862013" y="1373787"/>
                </a:lnTo>
                <a:lnTo>
                  <a:pt x="860822" y="1346812"/>
                </a:lnTo>
                <a:lnTo>
                  <a:pt x="858044" y="1312697"/>
                </a:lnTo>
                <a:lnTo>
                  <a:pt x="854472" y="1175444"/>
                </a:lnTo>
                <a:lnTo>
                  <a:pt x="843756" y="1181791"/>
                </a:lnTo>
                <a:lnTo>
                  <a:pt x="818753" y="1197658"/>
                </a:lnTo>
                <a:lnTo>
                  <a:pt x="802878" y="1208369"/>
                </a:lnTo>
                <a:lnTo>
                  <a:pt x="786606" y="1219476"/>
                </a:lnTo>
                <a:lnTo>
                  <a:pt x="770731" y="1230980"/>
                </a:lnTo>
                <a:lnTo>
                  <a:pt x="756841" y="1242087"/>
                </a:lnTo>
                <a:lnTo>
                  <a:pt x="754460" y="1250021"/>
                </a:lnTo>
                <a:lnTo>
                  <a:pt x="752872" y="1258351"/>
                </a:lnTo>
                <a:lnTo>
                  <a:pt x="752078" y="1266681"/>
                </a:lnTo>
                <a:lnTo>
                  <a:pt x="751285" y="1275805"/>
                </a:lnTo>
                <a:lnTo>
                  <a:pt x="751285" y="1284532"/>
                </a:lnTo>
                <a:lnTo>
                  <a:pt x="751681" y="1292863"/>
                </a:lnTo>
                <a:lnTo>
                  <a:pt x="752078" y="1301590"/>
                </a:lnTo>
                <a:lnTo>
                  <a:pt x="752872" y="1310317"/>
                </a:lnTo>
                <a:lnTo>
                  <a:pt x="754856" y="1325788"/>
                </a:lnTo>
                <a:lnTo>
                  <a:pt x="756444" y="1339275"/>
                </a:lnTo>
                <a:lnTo>
                  <a:pt x="758031" y="1350382"/>
                </a:lnTo>
                <a:lnTo>
                  <a:pt x="758031" y="1354349"/>
                </a:lnTo>
                <a:lnTo>
                  <a:pt x="756841" y="1357523"/>
                </a:lnTo>
                <a:lnTo>
                  <a:pt x="727869" y="1355539"/>
                </a:lnTo>
                <a:lnTo>
                  <a:pt x="715566" y="1354746"/>
                </a:lnTo>
                <a:lnTo>
                  <a:pt x="709613" y="1354746"/>
                </a:lnTo>
                <a:lnTo>
                  <a:pt x="704453" y="1355143"/>
                </a:lnTo>
                <a:lnTo>
                  <a:pt x="698897" y="1355539"/>
                </a:lnTo>
                <a:lnTo>
                  <a:pt x="693341" y="1356729"/>
                </a:lnTo>
                <a:lnTo>
                  <a:pt x="687785" y="1357919"/>
                </a:lnTo>
                <a:lnTo>
                  <a:pt x="682228" y="1359903"/>
                </a:lnTo>
                <a:lnTo>
                  <a:pt x="677069" y="1361886"/>
                </a:lnTo>
                <a:lnTo>
                  <a:pt x="671116" y="1364663"/>
                </a:lnTo>
                <a:lnTo>
                  <a:pt x="664766" y="1367836"/>
                </a:lnTo>
                <a:lnTo>
                  <a:pt x="658416" y="1372200"/>
                </a:lnTo>
                <a:lnTo>
                  <a:pt x="657225" y="1367043"/>
                </a:lnTo>
                <a:lnTo>
                  <a:pt x="655241" y="1361093"/>
                </a:lnTo>
                <a:lnTo>
                  <a:pt x="654050" y="1355143"/>
                </a:lnTo>
                <a:lnTo>
                  <a:pt x="653256" y="1348399"/>
                </a:lnTo>
                <a:lnTo>
                  <a:pt x="651669" y="1333325"/>
                </a:lnTo>
                <a:lnTo>
                  <a:pt x="650875" y="1316267"/>
                </a:lnTo>
                <a:lnTo>
                  <a:pt x="650875" y="1296830"/>
                </a:lnTo>
                <a:lnTo>
                  <a:pt x="651272" y="1274615"/>
                </a:lnTo>
                <a:lnTo>
                  <a:pt x="652066" y="1251211"/>
                </a:lnTo>
                <a:lnTo>
                  <a:pt x="653653" y="1225029"/>
                </a:lnTo>
                <a:lnTo>
                  <a:pt x="660797" y="1208369"/>
                </a:lnTo>
                <a:lnTo>
                  <a:pt x="667147" y="1194881"/>
                </a:lnTo>
                <a:lnTo>
                  <a:pt x="670322" y="1188931"/>
                </a:lnTo>
                <a:lnTo>
                  <a:pt x="673497" y="1183774"/>
                </a:lnTo>
                <a:lnTo>
                  <a:pt x="680244" y="1174254"/>
                </a:lnTo>
                <a:lnTo>
                  <a:pt x="687388" y="1164733"/>
                </a:lnTo>
                <a:lnTo>
                  <a:pt x="696119" y="1155213"/>
                </a:lnTo>
                <a:lnTo>
                  <a:pt x="706438" y="1143312"/>
                </a:lnTo>
                <a:lnTo>
                  <a:pt x="718741" y="1129031"/>
                </a:lnTo>
                <a:lnTo>
                  <a:pt x="738585" y="1108007"/>
                </a:lnTo>
                <a:lnTo>
                  <a:pt x="756047" y="1088966"/>
                </a:lnTo>
                <a:lnTo>
                  <a:pt x="785416" y="1057231"/>
                </a:lnTo>
                <a:lnTo>
                  <a:pt x="797719" y="1043744"/>
                </a:lnTo>
                <a:lnTo>
                  <a:pt x="809228" y="1032240"/>
                </a:lnTo>
                <a:lnTo>
                  <a:pt x="820738" y="1021926"/>
                </a:lnTo>
                <a:lnTo>
                  <a:pt x="831056" y="1012802"/>
                </a:lnTo>
                <a:lnTo>
                  <a:pt x="836613" y="1008439"/>
                </a:lnTo>
                <a:lnTo>
                  <a:pt x="842169" y="1004869"/>
                </a:lnTo>
                <a:lnTo>
                  <a:pt x="848122" y="1000902"/>
                </a:lnTo>
                <a:lnTo>
                  <a:pt x="854075" y="997331"/>
                </a:lnTo>
                <a:lnTo>
                  <a:pt x="860028" y="994555"/>
                </a:lnTo>
                <a:lnTo>
                  <a:pt x="866378" y="991381"/>
                </a:lnTo>
                <a:lnTo>
                  <a:pt x="873125" y="988208"/>
                </a:lnTo>
                <a:lnTo>
                  <a:pt x="880269" y="985828"/>
                </a:lnTo>
                <a:lnTo>
                  <a:pt x="895350" y="980274"/>
                </a:lnTo>
                <a:lnTo>
                  <a:pt x="912416" y="975117"/>
                </a:lnTo>
                <a:lnTo>
                  <a:pt x="932260" y="970753"/>
                </a:lnTo>
                <a:lnTo>
                  <a:pt x="954881" y="965597"/>
                </a:lnTo>
                <a:lnTo>
                  <a:pt x="963613" y="965993"/>
                </a:lnTo>
                <a:lnTo>
                  <a:pt x="979488" y="966787"/>
                </a:lnTo>
                <a:lnTo>
                  <a:pt x="1004491" y="968373"/>
                </a:lnTo>
                <a:lnTo>
                  <a:pt x="1089819" y="1240103"/>
                </a:lnTo>
                <a:lnTo>
                  <a:pt x="1081484" y="1159179"/>
                </a:lnTo>
                <a:lnTo>
                  <a:pt x="1077516" y="1013199"/>
                </a:lnTo>
                <a:lnTo>
                  <a:pt x="1071959" y="999315"/>
                </a:lnTo>
                <a:lnTo>
                  <a:pt x="1083072" y="980671"/>
                </a:lnTo>
                <a:lnTo>
                  <a:pt x="1107281" y="980671"/>
                </a:lnTo>
                <a:lnTo>
                  <a:pt x="1117600" y="999315"/>
                </a:lnTo>
                <a:lnTo>
                  <a:pt x="1112837" y="1015579"/>
                </a:lnTo>
                <a:lnTo>
                  <a:pt x="1142206" y="1228203"/>
                </a:lnTo>
                <a:lnTo>
                  <a:pt x="1137841" y="971944"/>
                </a:lnTo>
                <a:lnTo>
                  <a:pt x="1146572" y="967580"/>
                </a:lnTo>
                <a:lnTo>
                  <a:pt x="1148953" y="966390"/>
                </a:lnTo>
                <a:lnTo>
                  <a:pt x="1149350" y="965597"/>
                </a:lnTo>
                <a:lnTo>
                  <a:pt x="1155700" y="965200"/>
                </a:lnTo>
                <a:close/>
                <a:moveTo>
                  <a:pt x="931148" y="736601"/>
                </a:moveTo>
                <a:lnTo>
                  <a:pt x="929554" y="751285"/>
                </a:lnTo>
                <a:lnTo>
                  <a:pt x="928757" y="762794"/>
                </a:lnTo>
                <a:lnTo>
                  <a:pt x="929155" y="762794"/>
                </a:lnTo>
                <a:lnTo>
                  <a:pt x="929554" y="751285"/>
                </a:lnTo>
                <a:lnTo>
                  <a:pt x="930351" y="746126"/>
                </a:lnTo>
                <a:lnTo>
                  <a:pt x="931148" y="741363"/>
                </a:lnTo>
                <a:lnTo>
                  <a:pt x="931148" y="736601"/>
                </a:lnTo>
                <a:close/>
                <a:moveTo>
                  <a:pt x="949086" y="679054"/>
                </a:moveTo>
                <a:lnTo>
                  <a:pt x="948289" y="679847"/>
                </a:lnTo>
                <a:lnTo>
                  <a:pt x="945499" y="681435"/>
                </a:lnTo>
                <a:lnTo>
                  <a:pt x="943904" y="683419"/>
                </a:lnTo>
                <a:lnTo>
                  <a:pt x="941911" y="686991"/>
                </a:lnTo>
                <a:lnTo>
                  <a:pt x="945897" y="682625"/>
                </a:lnTo>
                <a:lnTo>
                  <a:pt x="948289" y="681038"/>
                </a:lnTo>
                <a:lnTo>
                  <a:pt x="950282" y="679054"/>
                </a:lnTo>
                <a:lnTo>
                  <a:pt x="949086" y="679054"/>
                </a:lnTo>
                <a:close/>
                <a:moveTo>
                  <a:pt x="1038375" y="620713"/>
                </a:moveTo>
                <a:lnTo>
                  <a:pt x="1049138" y="620713"/>
                </a:lnTo>
                <a:lnTo>
                  <a:pt x="1059502" y="621110"/>
                </a:lnTo>
                <a:lnTo>
                  <a:pt x="1069866" y="622300"/>
                </a:lnTo>
                <a:lnTo>
                  <a:pt x="1079432" y="623491"/>
                </a:lnTo>
                <a:lnTo>
                  <a:pt x="1088999" y="625872"/>
                </a:lnTo>
                <a:lnTo>
                  <a:pt x="1098167" y="627857"/>
                </a:lnTo>
                <a:lnTo>
                  <a:pt x="1106937" y="630238"/>
                </a:lnTo>
                <a:lnTo>
                  <a:pt x="1115307" y="633413"/>
                </a:lnTo>
                <a:lnTo>
                  <a:pt x="1123678" y="636191"/>
                </a:lnTo>
                <a:lnTo>
                  <a:pt x="1130853" y="639763"/>
                </a:lnTo>
                <a:lnTo>
                  <a:pt x="1138028" y="642938"/>
                </a:lnTo>
                <a:lnTo>
                  <a:pt x="1144805" y="646510"/>
                </a:lnTo>
                <a:lnTo>
                  <a:pt x="1156365" y="652860"/>
                </a:lnTo>
                <a:lnTo>
                  <a:pt x="1166729" y="659607"/>
                </a:lnTo>
                <a:lnTo>
                  <a:pt x="1174701" y="664766"/>
                </a:lnTo>
                <a:lnTo>
                  <a:pt x="1180680" y="669529"/>
                </a:lnTo>
                <a:lnTo>
                  <a:pt x="1185862" y="673497"/>
                </a:lnTo>
                <a:lnTo>
                  <a:pt x="1185862" y="676275"/>
                </a:lnTo>
                <a:lnTo>
                  <a:pt x="1185862" y="684213"/>
                </a:lnTo>
                <a:lnTo>
                  <a:pt x="1185065" y="688975"/>
                </a:lnTo>
                <a:lnTo>
                  <a:pt x="1183869" y="694532"/>
                </a:lnTo>
                <a:lnTo>
                  <a:pt x="1182274" y="700088"/>
                </a:lnTo>
                <a:lnTo>
                  <a:pt x="1180281" y="704850"/>
                </a:lnTo>
                <a:lnTo>
                  <a:pt x="1179086" y="707629"/>
                </a:lnTo>
                <a:lnTo>
                  <a:pt x="1177093" y="710010"/>
                </a:lnTo>
                <a:lnTo>
                  <a:pt x="1175498" y="711994"/>
                </a:lnTo>
                <a:lnTo>
                  <a:pt x="1173505" y="713979"/>
                </a:lnTo>
                <a:lnTo>
                  <a:pt x="1170715" y="715963"/>
                </a:lnTo>
                <a:lnTo>
                  <a:pt x="1168323" y="717154"/>
                </a:lnTo>
                <a:lnTo>
                  <a:pt x="1165533" y="718344"/>
                </a:lnTo>
                <a:lnTo>
                  <a:pt x="1161945" y="719138"/>
                </a:lnTo>
                <a:lnTo>
                  <a:pt x="1158756" y="719535"/>
                </a:lnTo>
                <a:lnTo>
                  <a:pt x="1154770" y="719535"/>
                </a:lnTo>
                <a:lnTo>
                  <a:pt x="1150784" y="719138"/>
                </a:lnTo>
                <a:lnTo>
                  <a:pt x="1146001" y="718344"/>
                </a:lnTo>
                <a:lnTo>
                  <a:pt x="1140819" y="717154"/>
                </a:lnTo>
                <a:lnTo>
                  <a:pt x="1135238" y="715566"/>
                </a:lnTo>
                <a:lnTo>
                  <a:pt x="1129259" y="712788"/>
                </a:lnTo>
                <a:lnTo>
                  <a:pt x="1123678" y="710010"/>
                </a:lnTo>
                <a:lnTo>
                  <a:pt x="1120091" y="708819"/>
                </a:lnTo>
                <a:lnTo>
                  <a:pt x="1114112" y="707629"/>
                </a:lnTo>
                <a:lnTo>
                  <a:pt x="1098964" y="704850"/>
                </a:lnTo>
                <a:lnTo>
                  <a:pt x="1083418" y="702072"/>
                </a:lnTo>
                <a:lnTo>
                  <a:pt x="1077439" y="700882"/>
                </a:lnTo>
                <a:lnTo>
                  <a:pt x="1073852" y="700088"/>
                </a:lnTo>
                <a:lnTo>
                  <a:pt x="1104545" y="714772"/>
                </a:lnTo>
                <a:lnTo>
                  <a:pt x="1118895" y="721122"/>
                </a:lnTo>
                <a:lnTo>
                  <a:pt x="1125671" y="723504"/>
                </a:lnTo>
                <a:lnTo>
                  <a:pt x="1132448" y="725885"/>
                </a:lnTo>
                <a:lnTo>
                  <a:pt x="1138826" y="728266"/>
                </a:lnTo>
                <a:lnTo>
                  <a:pt x="1144805" y="729457"/>
                </a:lnTo>
                <a:lnTo>
                  <a:pt x="1150784" y="730647"/>
                </a:lnTo>
                <a:lnTo>
                  <a:pt x="1155966" y="731044"/>
                </a:lnTo>
                <a:lnTo>
                  <a:pt x="1161148" y="730647"/>
                </a:lnTo>
                <a:lnTo>
                  <a:pt x="1165931" y="729457"/>
                </a:lnTo>
                <a:lnTo>
                  <a:pt x="1170316" y="727869"/>
                </a:lnTo>
                <a:lnTo>
                  <a:pt x="1174302" y="725091"/>
                </a:lnTo>
                <a:lnTo>
                  <a:pt x="1175498" y="735410"/>
                </a:lnTo>
                <a:lnTo>
                  <a:pt x="1175897" y="744935"/>
                </a:lnTo>
                <a:lnTo>
                  <a:pt x="1175498" y="753666"/>
                </a:lnTo>
                <a:lnTo>
                  <a:pt x="1175099" y="762397"/>
                </a:lnTo>
                <a:lnTo>
                  <a:pt x="1176694" y="761207"/>
                </a:lnTo>
                <a:lnTo>
                  <a:pt x="1177491" y="760413"/>
                </a:lnTo>
                <a:lnTo>
                  <a:pt x="1178687" y="760016"/>
                </a:lnTo>
                <a:lnTo>
                  <a:pt x="1179086" y="760413"/>
                </a:lnTo>
                <a:lnTo>
                  <a:pt x="1179484" y="761207"/>
                </a:lnTo>
                <a:lnTo>
                  <a:pt x="1179883" y="763985"/>
                </a:lnTo>
                <a:lnTo>
                  <a:pt x="1180281" y="767954"/>
                </a:lnTo>
                <a:lnTo>
                  <a:pt x="1180281" y="773113"/>
                </a:lnTo>
                <a:lnTo>
                  <a:pt x="1179086" y="785813"/>
                </a:lnTo>
                <a:lnTo>
                  <a:pt x="1177491" y="800498"/>
                </a:lnTo>
                <a:lnTo>
                  <a:pt x="1175498" y="814388"/>
                </a:lnTo>
                <a:lnTo>
                  <a:pt x="1173505" y="826294"/>
                </a:lnTo>
                <a:lnTo>
                  <a:pt x="1171911" y="833438"/>
                </a:lnTo>
                <a:lnTo>
                  <a:pt x="1170715" y="834629"/>
                </a:lnTo>
                <a:lnTo>
                  <a:pt x="1170316" y="834232"/>
                </a:lnTo>
                <a:lnTo>
                  <a:pt x="1169519" y="842169"/>
                </a:lnTo>
                <a:lnTo>
                  <a:pt x="1168323" y="849710"/>
                </a:lnTo>
                <a:lnTo>
                  <a:pt x="1166729" y="856854"/>
                </a:lnTo>
                <a:lnTo>
                  <a:pt x="1165134" y="863998"/>
                </a:lnTo>
                <a:lnTo>
                  <a:pt x="1162742" y="870744"/>
                </a:lnTo>
                <a:lnTo>
                  <a:pt x="1160351" y="877491"/>
                </a:lnTo>
                <a:lnTo>
                  <a:pt x="1157959" y="883841"/>
                </a:lnTo>
                <a:lnTo>
                  <a:pt x="1154770" y="890191"/>
                </a:lnTo>
                <a:lnTo>
                  <a:pt x="1151980" y="896541"/>
                </a:lnTo>
                <a:lnTo>
                  <a:pt x="1148791" y="902098"/>
                </a:lnTo>
                <a:lnTo>
                  <a:pt x="1145602" y="907654"/>
                </a:lnTo>
                <a:lnTo>
                  <a:pt x="1141616" y="913210"/>
                </a:lnTo>
                <a:lnTo>
                  <a:pt x="1138028" y="918370"/>
                </a:lnTo>
                <a:lnTo>
                  <a:pt x="1134042" y="923529"/>
                </a:lnTo>
                <a:lnTo>
                  <a:pt x="1126070" y="932260"/>
                </a:lnTo>
                <a:lnTo>
                  <a:pt x="1117699" y="940595"/>
                </a:lnTo>
                <a:lnTo>
                  <a:pt x="1108531" y="947738"/>
                </a:lnTo>
                <a:lnTo>
                  <a:pt x="1099762" y="954088"/>
                </a:lnTo>
                <a:lnTo>
                  <a:pt x="1090593" y="959248"/>
                </a:lnTo>
                <a:lnTo>
                  <a:pt x="1081027" y="963216"/>
                </a:lnTo>
                <a:lnTo>
                  <a:pt x="1077041" y="964804"/>
                </a:lnTo>
                <a:lnTo>
                  <a:pt x="1072257" y="966391"/>
                </a:lnTo>
                <a:lnTo>
                  <a:pt x="1067474" y="967185"/>
                </a:lnTo>
                <a:lnTo>
                  <a:pt x="1063488" y="967979"/>
                </a:lnTo>
                <a:lnTo>
                  <a:pt x="1059103" y="968376"/>
                </a:lnTo>
                <a:lnTo>
                  <a:pt x="1054719" y="968376"/>
                </a:lnTo>
                <a:lnTo>
                  <a:pt x="1051530" y="968376"/>
                </a:lnTo>
                <a:lnTo>
                  <a:pt x="1047543" y="967979"/>
                </a:lnTo>
                <a:lnTo>
                  <a:pt x="1043956" y="967185"/>
                </a:lnTo>
                <a:lnTo>
                  <a:pt x="1039970" y="965995"/>
                </a:lnTo>
                <a:lnTo>
                  <a:pt x="1031998" y="962820"/>
                </a:lnTo>
                <a:lnTo>
                  <a:pt x="1023627" y="958851"/>
                </a:lnTo>
                <a:lnTo>
                  <a:pt x="1014857" y="953295"/>
                </a:lnTo>
                <a:lnTo>
                  <a:pt x="1006088" y="947341"/>
                </a:lnTo>
                <a:lnTo>
                  <a:pt x="997318" y="939801"/>
                </a:lnTo>
                <a:lnTo>
                  <a:pt x="988549" y="931863"/>
                </a:lnTo>
                <a:lnTo>
                  <a:pt x="979779" y="922338"/>
                </a:lnTo>
                <a:lnTo>
                  <a:pt x="971807" y="912813"/>
                </a:lnTo>
                <a:lnTo>
                  <a:pt x="963835" y="902098"/>
                </a:lnTo>
                <a:lnTo>
                  <a:pt x="956660" y="890985"/>
                </a:lnTo>
                <a:lnTo>
                  <a:pt x="949883" y="878682"/>
                </a:lnTo>
                <a:lnTo>
                  <a:pt x="943904" y="865982"/>
                </a:lnTo>
                <a:lnTo>
                  <a:pt x="941512" y="859632"/>
                </a:lnTo>
                <a:lnTo>
                  <a:pt x="938722" y="852885"/>
                </a:lnTo>
                <a:lnTo>
                  <a:pt x="936729" y="846138"/>
                </a:lnTo>
                <a:lnTo>
                  <a:pt x="934736" y="839391"/>
                </a:lnTo>
                <a:lnTo>
                  <a:pt x="933540" y="843757"/>
                </a:lnTo>
                <a:lnTo>
                  <a:pt x="931547" y="847329"/>
                </a:lnTo>
                <a:lnTo>
                  <a:pt x="929554" y="849710"/>
                </a:lnTo>
                <a:lnTo>
                  <a:pt x="928757" y="850107"/>
                </a:lnTo>
                <a:lnTo>
                  <a:pt x="927960" y="850504"/>
                </a:lnTo>
                <a:lnTo>
                  <a:pt x="926764" y="850107"/>
                </a:lnTo>
                <a:lnTo>
                  <a:pt x="925568" y="849710"/>
                </a:lnTo>
                <a:lnTo>
                  <a:pt x="924372" y="848123"/>
                </a:lnTo>
                <a:lnTo>
                  <a:pt x="923575" y="846535"/>
                </a:lnTo>
                <a:lnTo>
                  <a:pt x="921582" y="842963"/>
                </a:lnTo>
                <a:lnTo>
                  <a:pt x="920386" y="837407"/>
                </a:lnTo>
                <a:lnTo>
                  <a:pt x="918791" y="831057"/>
                </a:lnTo>
                <a:lnTo>
                  <a:pt x="917596" y="823516"/>
                </a:lnTo>
                <a:lnTo>
                  <a:pt x="917197" y="815182"/>
                </a:lnTo>
                <a:lnTo>
                  <a:pt x="916798" y="806054"/>
                </a:lnTo>
                <a:lnTo>
                  <a:pt x="917197" y="798116"/>
                </a:lnTo>
                <a:lnTo>
                  <a:pt x="917596" y="790576"/>
                </a:lnTo>
                <a:lnTo>
                  <a:pt x="918393" y="783829"/>
                </a:lnTo>
                <a:lnTo>
                  <a:pt x="919987" y="777479"/>
                </a:lnTo>
                <a:lnTo>
                  <a:pt x="921183" y="772319"/>
                </a:lnTo>
                <a:lnTo>
                  <a:pt x="922379" y="767954"/>
                </a:lnTo>
                <a:lnTo>
                  <a:pt x="924372" y="764779"/>
                </a:lnTo>
                <a:lnTo>
                  <a:pt x="925169" y="763588"/>
                </a:lnTo>
                <a:lnTo>
                  <a:pt x="926365" y="763191"/>
                </a:lnTo>
                <a:lnTo>
                  <a:pt x="923176" y="759619"/>
                </a:lnTo>
                <a:lnTo>
                  <a:pt x="920785" y="756444"/>
                </a:lnTo>
                <a:lnTo>
                  <a:pt x="918393" y="752476"/>
                </a:lnTo>
                <a:lnTo>
                  <a:pt x="916798" y="748507"/>
                </a:lnTo>
                <a:lnTo>
                  <a:pt x="915204" y="744538"/>
                </a:lnTo>
                <a:lnTo>
                  <a:pt x="914407" y="739776"/>
                </a:lnTo>
                <a:lnTo>
                  <a:pt x="913609" y="735807"/>
                </a:lnTo>
                <a:lnTo>
                  <a:pt x="913211" y="731044"/>
                </a:lnTo>
                <a:lnTo>
                  <a:pt x="912812" y="727076"/>
                </a:lnTo>
                <a:lnTo>
                  <a:pt x="912812" y="721916"/>
                </a:lnTo>
                <a:lnTo>
                  <a:pt x="913609" y="712391"/>
                </a:lnTo>
                <a:lnTo>
                  <a:pt x="915204" y="703263"/>
                </a:lnTo>
                <a:lnTo>
                  <a:pt x="917197" y="694135"/>
                </a:lnTo>
                <a:lnTo>
                  <a:pt x="920386" y="685007"/>
                </a:lnTo>
                <a:lnTo>
                  <a:pt x="923575" y="676672"/>
                </a:lnTo>
                <a:lnTo>
                  <a:pt x="927162" y="668735"/>
                </a:lnTo>
                <a:lnTo>
                  <a:pt x="930750" y="661988"/>
                </a:lnTo>
                <a:lnTo>
                  <a:pt x="934337" y="656035"/>
                </a:lnTo>
                <a:lnTo>
                  <a:pt x="937526" y="651272"/>
                </a:lnTo>
                <a:lnTo>
                  <a:pt x="940715" y="647700"/>
                </a:lnTo>
                <a:lnTo>
                  <a:pt x="943107" y="646113"/>
                </a:lnTo>
                <a:lnTo>
                  <a:pt x="955862" y="639763"/>
                </a:lnTo>
                <a:lnTo>
                  <a:pt x="968219" y="634604"/>
                </a:lnTo>
                <a:lnTo>
                  <a:pt x="980178" y="630238"/>
                </a:lnTo>
                <a:lnTo>
                  <a:pt x="992535" y="627063"/>
                </a:lnTo>
                <a:lnTo>
                  <a:pt x="1004493" y="624285"/>
                </a:lnTo>
                <a:lnTo>
                  <a:pt x="1016053" y="622300"/>
                </a:lnTo>
                <a:lnTo>
                  <a:pt x="1027214" y="621110"/>
                </a:lnTo>
                <a:lnTo>
                  <a:pt x="1038375" y="620713"/>
                </a:lnTo>
                <a:close/>
                <a:moveTo>
                  <a:pt x="1043186" y="515586"/>
                </a:moveTo>
                <a:lnTo>
                  <a:pt x="1022934" y="515983"/>
                </a:lnTo>
                <a:lnTo>
                  <a:pt x="1002682" y="516777"/>
                </a:lnTo>
                <a:lnTo>
                  <a:pt x="982827" y="518364"/>
                </a:lnTo>
                <a:lnTo>
                  <a:pt x="962972" y="519952"/>
                </a:lnTo>
                <a:lnTo>
                  <a:pt x="943514" y="521937"/>
                </a:lnTo>
                <a:lnTo>
                  <a:pt x="924056" y="525113"/>
                </a:lnTo>
                <a:lnTo>
                  <a:pt x="904598" y="527891"/>
                </a:lnTo>
                <a:lnTo>
                  <a:pt x="885140" y="531861"/>
                </a:lnTo>
                <a:lnTo>
                  <a:pt x="866476" y="535830"/>
                </a:lnTo>
                <a:lnTo>
                  <a:pt x="847812" y="540594"/>
                </a:lnTo>
                <a:lnTo>
                  <a:pt x="829148" y="545754"/>
                </a:lnTo>
                <a:lnTo>
                  <a:pt x="810485" y="550914"/>
                </a:lnTo>
                <a:lnTo>
                  <a:pt x="792218" y="556869"/>
                </a:lnTo>
                <a:lnTo>
                  <a:pt x="774348" y="563220"/>
                </a:lnTo>
                <a:lnTo>
                  <a:pt x="756082" y="569968"/>
                </a:lnTo>
                <a:lnTo>
                  <a:pt x="738609" y="577113"/>
                </a:lnTo>
                <a:lnTo>
                  <a:pt x="721137" y="585449"/>
                </a:lnTo>
                <a:lnTo>
                  <a:pt x="704061" y="593388"/>
                </a:lnTo>
                <a:lnTo>
                  <a:pt x="686986" y="601724"/>
                </a:lnTo>
                <a:lnTo>
                  <a:pt x="670308" y="610457"/>
                </a:lnTo>
                <a:lnTo>
                  <a:pt x="653630" y="619587"/>
                </a:lnTo>
                <a:lnTo>
                  <a:pt x="637745" y="629114"/>
                </a:lnTo>
                <a:lnTo>
                  <a:pt x="621861" y="639037"/>
                </a:lnTo>
                <a:lnTo>
                  <a:pt x="605977" y="649755"/>
                </a:lnTo>
                <a:lnTo>
                  <a:pt x="590490" y="660473"/>
                </a:lnTo>
                <a:lnTo>
                  <a:pt x="575400" y="671190"/>
                </a:lnTo>
                <a:lnTo>
                  <a:pt x="559913" y="682702"/>
                </a:lnTo>
                <a:lnTo>
                  <a:pt x="545617" y="694610"/>
                </a:lnTo>
                <a:lnTo>
                  <a:pt x="531322" y="706519"/>
                </a:lnTo>
                <a:lnTo>
                  <a:pt x="517026" y="719221"/>
                </a:lnTo>
                <a:lnTo>
                  <a:pt x="503525" y="731924"/>
                </a:lnTo>
                <a:lnTo>
                  <a:pt x="490023" y="745023"/>
                </a:lnTo>
                <a:lnTo>
                  <a:pt x="476919" y="758520"/>
                </a:lnTo>
                <a:lnTo>
                  <a:pt x="464212" y="772413"/>
                </a:lnTo>
                <a:lnTo>
                  <a:pt x="451504" y="786306"/>
                </a:lnTo>
                <a:lnTo>
                  <a:pt x="439591" y="800596"/>
                </a:lnTo>
                <a:lnTo>
                  <a:pt x="427678" y="815680"/>
                </a:lnTo>
                <a:lnTo>
                  <a:pt x="416162" y="830368"/>
                </a:lnTo>
                <a:lnTo>
                  <a:pt x="405441" y="845452"/>
                </a:lnTo>
                <a:lnTo>
                  <a:pt x="394322" y="860933"/>
                </a:lnTo>
                <a:lnTo>
                  <a:pt x="383997" y="876811"/>
                </a:lnTo>
                <a:lnTo>
                  <a:pt x="374070" y="892689"/>
                </a:lnTo>
                <a:lnTo>
                  <a:pt x="364539" y="908964"/>
                </a:lnTo>
                <a:lnTo>
                  <a:pt x="355009" y="925636"/>
                </a:lnTo>
                <a:lnTo>
                  <a:pt x="346272" y="941911"/>
                </a:lnTo>
                <a:lnTo>
                  <a:pt x="337933" y="959377"/>
                </a:lnTo>
                <a:lnTo>
                  <a:pt x="329594" y="976048"/>
                </a:lnTo>
                <a:lnTo>
                  <a:pt x="322049" y="993911"/>
                </a:lnTo>
                <a:lnTo>
                  <a:pt x="314901" y="1011377"/>
                </a:lnTo>
                <a:lnTo>
                  <a:pt x="308151" y="1029240"/>
                </a:lnTo>
                <a:lnTo>
                  <a:pt x="301797" y="1047500"/>
                </a:lnTo>
                <a:lnTo>
                  <a:pt x="295840" y="1065362"/>
                </a:lnTo>
                <a:lnTo>
                  <a:pt x="290678" y="1084019"/>
                </a:lnTo>
                <a:lnTo>
                  <a:pt x="285516" y="1102676"/>
                </a:lnTo>
                <a:lnTo>
                  <a:pt x="280751" y="1121729"/>
                </a:lnTo>
                <a:lnTo>
                  <a:pt x="276780" y="1140783"/>
                </a:lnTo>
                <a:lnTo>
                  <a:pt x="272809" y="1159440"/>
                </a:lnTo>
                <a:lnTo>
                  <a:pt x="270029" y="1178890"/>
                </a:lnTo>
                <a:lnTo>
                  <a:pt x="266852" y="1198341"/>
                </a:lnTo>
                <a:lnTo>
                  <a:pt x="264867" y="1218188"/>
                </a:lnTo>
                <a:lnTo>
                  <a:pt x="263278" y="1237639"/>
                </a:lnTo>
                <a:lnTo>
                  <a:pt x="261690" y="1257883"/>
                </a:lnTo>
                <a:lnTo>
                  <a:pt x="260896" y="1277731"/>
                </a:lnTo>
                <a:lnTo>
                  <a:pt x="260498" y="1297975"/>
                </a:lnTo>
                <a:lnTo>
                  <a:pt x="260896" y="1318220"/>
                </a:lnTo>
                <a:lnTo>
                  <a:pt x="261690" y="1338067"/>
                </a:lnTo>
                <a:lnTo>
                  <a:pt x="263278" y="1357915"/>
                </a:lnTo>
                <a:lnTo>
                  <a:pt x="264867" y="1377763"/>
                </a:lnTo>
                <a:lnTo>
                  <a:pt x="266852" y="1397213"/>
                </a:lnTo>
                <a:lnTo>
                  <a:pt x="270029" y="1416664"/>
                </a:lnTo>
                <a:lnTo>
                  <a:pt x="272809" y="1436114"/>
                </a:lnTo>
                <a:lnTo>
                  <a:pt x="276780" y="1455168"/>
                </a:lnTo>
                <a:lnTo>
                  <a:pt x="280751" y="1474222"/>
                </a:lnTo>
                <a:lnTo>
                  <a:pt x="285516" y="1493275"/>
                </a:lnTo>
                <a:lnTo>
                  <a:pt x="290678" y="1511535"/>
                </a:lnTo>
                <a:lnTo>
                  <a:pt x="295840" y="1530192"/>
                </a:lnTo>
                <a:lnTo>
                  <a:pt x="301797" y="1548452"/>
                </a:lnTo>
                <a:lnTo>
                  <a:pt x="308151" y="1566314"/>
                </a:lnTo>
                <a:lnTo>
                  <a:pt x="314901" y="1584177"/>
                </a:lnTo>
                <a:lnTo>
                  <a:pt x="322049" y="1602040"/>
                </a:lnTo>
                <a:lnTo>
                  <a:pt x="329594" y="1619109"/>
                </a:lnTo>
                <a:lnTo>
                  <a:pt x="337933" y="1636575"/>
                </a:lnTo>
                <a:lnTo>
                  <a:pt x="346272" y="1653247"/>
                </a:lnTo>
                <a:lnTo>
                  <a:pt x="355009" y="1670316"/>
                </a:lnTo>
                <a:lnTo>
                  <a:pt x="364539" y="1686591"/>
                </a:lnTo>
                <a:lnTo>
                  <a:pt x="374070" y="1703262"/>
                </a:lnTo>
                <a:lnTo>
                  <a:pt x="383997" y="1719140"/>
                </a:lnTo>
                <a:lnTo>
                  <a:pt x="394322" y="1734622"/>
                </a:lnTo>
                <a:lnTo>
                  <a:pt x="405441" y="1750500"/>
                </a:lnTo>
                <a:lnTo>
                  <a:pt x="416162" y="1765584"/>
                </a:lnTo>
                <a:lnTo>
                  <a:pt x="427678" y="1780271"/>
                </a:lnTo>
                <a:lnTo>
                  <a:pt x="439591" y="1794958"/>
                </a:lnTo>
                <a:lnTo>
                  <a:pt x="451504" y="1809248"/>
                </a:lnTo>
                <a:lnTo>
                  <a:pt x="464212" y="1823142"/>
                </a:lnTo>
                <a:lnTo>
                  <a:pt x="476919" y="1837035"/>
                </a:lnTo>
                <a:lnTo>
                  <a:pt x="490023" y="1850531"/>
                </a:lnTo>
                <a:lnTo>
                  <a:pt x="503525" y="1863631"/>
                </a:lnTo>
                <a:lnTo>
                  <a:pt x="517026" y="1876333"/>
                </a:lnTo>
                <a:lnTo>
                  <a:pt x="531322" y="1889035"/>
                </a:lnTo>
                <a:lnTo>
                  <a:pt x="545617" y="1900944"/>
                </a:lnTo>
                <a:lnTo>
                  <a:pt x="559913" y="1912852"/>
                </a:lnTo>
                <a:lnTo>
                  <a:pt x="575400" y="1923967"/>
                </a:lnTo>
                <a:lnTo>
                  <a:pt x="590490" y="1935479"/>
                </a:lnTo>
                <a:lnTo>
                  <a:pt x="605977" y="1945799"/>
                </a:lnTo>
                <a:lnTo>
                  <a:pt x="621861" y="1956517"/>
                </a:lnTo>
                <a:lnTo>
                  <a:pt x="637745" y="1966044"/>
                </a:lnTo>
                <a:lnTo>
                  <a:pt x="653630" y="1975968"/>
                </a:lnTo>
                <a:lnTo>
                  <a:pt x="670308" y="1985097"/>
                </a:lnTo>
                <a:lnTo>
                  <a:pt x="686986" y="1994227"/>
                </a:lnTo>
                <a:lnTo>
                  <a:pt x="704061" y="2002563"/>
                </a:lnTo>
                <a:lnTo>
                  <a:pt x="721137" y="2010502"/>
                </a:lnTo>
                <a:lnTo>
                  <a:pt x="738609" y="2018044"/>
                </a:lnTo>
                <a:lnTo>
                  <a:pt x="756082" y="2025189"/>
                </a:lnTo>
                <a:lnTo>
                  <a:pt x="774348" y="2032335"/>
                </a:lnTo>
                <a:lnTo>
                  <a:pt x="792218" y="2038686"/>
                </a:lnTo>
                <a:lnTo>
                  <a:pt x="810485" y="2044640"/>
                </a:lnTo>
                <a:lnTo>
                  <a:pt x="829148" y="2050197"/>
                </a:lnTo>
                <a:lnTo>
                  <a:pt x="847812" y="2055358"/>
                </a:lnTo>
                <a:lnTo>
                  <a:pt x="866476" y="2059724"/>
                </a:lnTo>
                <a:lnTo>
                  <a:pt x="885140" y="2064091"/>
                </a:lnTo>
                <a:lnTo>
                  <a:pt x="904598" y="2067266"/>
                </a:lnTo>
                <a:lnTo>
                  <a:pt x="924056" y="2070839"/>
                </a:lnTo>
                <a:lnTo>
                  <a:pt x="943514" y="2073220"/>
                </a:lnTo>
                <a:lnTo>
                  <a:pt x="962972" y="2075999"/>
                </a:lnTo>
                <a:lnTo>
                  <a:pt x="982827" y="2077587"/>
                </a:lnTo>
                <a:lnTo>
                  <a:pt x="1002682" y="2078778"/>
                </a:lnTo>
                <a:lnTo>
                  <a:pt x="1022934" y="2079572"/>
                </a:lnTo>
                <a:lnTo>
                  <a:pt x="1043186" y="2079572"/>
                </a:lnTo>
                <a:lnTo>
                  <a:pt x="1063041" y="2079572"/>
                </a:lnTo>
                <a:lnTo>
                  <a:pt x="1083293" y="2078778"/>
                </a:lnTo>
                <a:lnTo>
                  <a:pt x="1103148" y="2077587"/>
                </a:lnTo>
                <a:lnTo>
                  <a:pt x="1122606" y="2075999"/>
                </a:lnTo>
                <a:lnTo>
                  <a:pt x="1142064" y="2073220"/>
                </a:lnTo>
                <a:lnTo>
                  <a:pt x="1161919" y="2070839"/>
                </a:lnTo>
                <a:lnTo>
                  <a:pt x="1180980" y="2067266"/>
                </a:lnTo>
                <a:lnTo>
                  <a:pt x="1200438" y="2064091"/>
                </a:lnTo>
                <a:lnTo>
                  <a:pt x="1219499" y="2059724"/>
                </a:lnTo>
                <a:lnTo>
                  <a:pt x="1237766" y="2055358"/>
                </a:lnTo>
                <a:lnTo>
                  <a:pt x="1256827" y="2050197"/>
                </a:lnTo>
                <a:lnTo>
                  <a:pt x="1275093" y="2044640"/>
                </a:lnTo>
                <a:lnTo>
                  <a:pt x="1293757" y="2038686"/>
                </a:lnTo>
                <a:lnTo>
                  <a:pt x="1311627" y="2032335"/>
                </a:lnTo>
                <a:lnTo>
                  <a:pt x="1329496" y="2025189"/>
                </a:lnTo>
                <a:lnTo>
                  <a:pt x="1347366" y="2018044"/>
                </a:lnTo>
                <a:lnTo>
                  <a:pt x="1364441" y="2010502"/>
                </a:lnTo>
                <a:lnTo>
                  <a:pt x="1381914" y="2002563"/>
                </a:lnTo>
                <a:lnTo>
                  <a:pt x="1398592" y="1994227"/>
                </a:lnTo>
                <a:lnTo>
                  <a:pt x="1415667" y="1985097"/>
                </a:lnTo>
                <a:lnTo>
                  <a:pt x="1431949" y="1975968"/>
                </a:lnTo>
                <a:lnTo>
                  <a:pt x="1447833" y="1966044"/>
                </a:lnTo>
                <a:lnTo>
                  <a:pt x="1464114" y="1956517"/>
                </a:lnTo>
                <a:lnTo>
                  <a:pt x="1479998" y="1945799"/>
                </a:lnTo>
                <a:lnTo>
                  <a:pt x="1495088" y="1935479"/>
                </a:lnTo>
                <a:lnTo>
                  <a:pt x="1510575" y="1923967"/>
                </a:lnTo>
                <a:lnTo>
                  <a:pt x="1525665" y="1912852"/>
                </a:lnTo>
                <a:lnTo>
                  <a:pt x="1539960" y="1900944"/>
                </a:lnTo>
                <a:lnTo>
                  <a:pt x="1554256" y="1889035"/>
                </a:lnTo>
                <a:lnTo>
                  <a:pt x="1568551" y="1876333"/>
                </a:lnTo>
                <a:lnTo>
                  <a:pt x="1582053" y="1863631"/>
                </a:lnTo>
                <a:lnTo>
                  <a:pt x="1595555" y="1850531"/>
                </a:lnTo>
                <a:lnTo>
                  <a:pt x="1608659" y="1837035"/>
                </a:lnTo>
                <a:lnTo>
                  <a:pt x="1621763" y="1823142"/>
                </a:lnTo>
                <a:lnTo>
                  <a:pt x="1634073" y="1809248"/>
                </a:lnTo>
                <a:lnTo>
                  <a:pt x="1646383" y="1794958"/>
                </a:lnTo>
                <a:lnTo>
                  <a:pt x="1657899" y="1780271"/>
                </a:lnTo>
                <a:lnTo>
                  <a:pt x="1669415" y="1765584"/>
                </a:lnTo>
                <a:lnTo>
                  <a:pt x="1680534" y="1750500"/>
                </a:lnTo>
                <a:lnTo>
                  <a:pt x="1691256" y="1734622"/>
                </a:lnTo>
                <a:lnTo>
                  <a:pt x="1701581" y="1719140"/>
                </a:lnTo>
                <a:lnTo>
                  <a:pt x="1711508" y="1703262"/>
                </a:lnTo>
                <a:lnTo>
                  <a:pt x="1721436" y="1686591"/>
                </a:lnTo>
                <a:lnTo>
                  <a:pt x="1730569" y="1670316"/>
                </a:lnTo>
                <a:lnTo>
                  <a:pt x="1739305" y="1653247"/>
                </a:lnTo>
                <a:lnTo>
                  <a:pt x="1748041" y="1636575"/>
                </a:lnTo>
                <a:lnTo>
                  <a:pt x="1755983" y="1619109"/>
                </a:lnTo>
                <a:lnTo>
                  <a:pt x="1763529" y="1602040"/>
                </a:lnTo>
                <a:lnTo>
                  <a:pt x="1770676" y="1584177"/>
                </a:lnTo>
                <a:lnTo>
                  <a:pt x="1777427" y="1566314"/>
                </a:lnTo>
                <a:lnTo>
                  <a:pt x="1783781" y="1548452"/>
                </a:lnTo>
                <a:lnTo>
                  <a:pt x="1789737" y="1530192"/>
                </a:lnTo>
                <a:lnTo>
                  <a:pt x="1795694" y="1511535"/>
                </a:lnTo>
                <a:lnTo>
                  <a:pt x="1800459" y="1493275"/>
                </a:lnTo>
                <a:lnTo>
                  <a:pt x="1804827" y="1474222"/>
                </a:lnTo>
                <a:lnTo>
                  <a:pt x="1809195" y="1455168"/>
                </a:lnTo>
                <a:lnTo>
                  <a:pt x="1812769" y="1436114"/>
                </a:lnTo>
                <a:lnTo>
                  <a:pt x="1816343" y="1416664"/>
                </a:lnTo>
                <a:lnTo>
                  <a:pt x="1818726" y="1397213"/>
                </a:lnTo>
                <a:lnTo>
                  <a:pt x="1820711" y="1377763"/>
                </a:lnTo>
                <a:lnTo>
                  <a:pt x="1823094" y="1357915"/>
                </a:lnTo>
                <a:lnTo>
                  <a:pt x="1824285" y="1338067"/>
                </a:lnTo>
                <a:lnTo>
                  <a:pt x="1824682" y="1318220"/>
                </a:lnTo>
                <a:lnTo>
                  <a:pt x="1825079" y="1297975"/>
                </a:lnTo>
                <a:lnTo>
                  <a:pt x="1824682" y="1277731"/>
                </a:lnTo>
                <a:lnTo>
                  <a:pt x="1824285" y="1257883"/>
                </a:lnTo>
                <a:lnTo>
                  <a:pt x="1823094" y="1237639"/>
                </a:lnTo>
                <a:lnTo>
                  <a:pt x="1820711" y="1218188"/>
                </a:lnTo>
                <a:lnTo>
                  <a:pt x="1818726" y="1198341"/>
                </a:lnTo>
                <a:lnTo>
                  <a:pt x="1816343" y="1178890"/>
                </a:lnTo>
                <a:lnTo>
                  <a:pt x="1812769" y="1159440"/>
                </a:lnTo>
                <a:lnTo>
                  <a:pt x="1809195" y="1140783"/>
                </a:lnTo>
                <a:lnTo>
                  <a:pt x="1804827" y="1121729"/>
                </a:lnTo>
                <a:lnTo>
                  <a:pt x="1800459" y="1102676"/>
                </a:lnTo>
                <a:lnTo>
                  <a:pt x="1795694" y="1084019"/>
                </a:lnTo>
                <a:lnTo>
                  <a:pt x="1789737" y="1065362"/>
                </a:lnTo>
                <a:lnTo>
                  <a:pt x="1783781" y="1047500"/>
                </a:lnTo>
                <a:lnTo>
                  <a:pt x="1777427" y="1029240"/>
                </a:lnTo>
                <a:lnTo>
                  <a:pt x="1770676" y="1011377"/>
                </a:lnTo>
                <a:lnTo>
                  <a:pt x="1763529" y="993911"/>
                </a:lnTo>
                <a:lnTo>
                  <a:pt x="1755983" y="976048"/>
                </a:lnTo>
                <a:lnTo>
                  <a:pt x="1748041" y="959377"/>
                </a:lnTo>
                <a:lnTo>
                  <a:pt x="1739305" y="941911"/>
                </a:lnTo>
                <a:lnTo>
                  <a:pt x="1730569" y="925636"/>
                </a:lnTo>
                <a:lnTo>
                  <a:pt x="1721436" y="908964"/>
                </a:lnTo>
                <a:lnTo>
                  <a:pt x="1711508" y="892689"/>
                </a:lnTo>
                <a:lnTo>
                  <a:pt x="1701581" y="876811"/>
                </a:lnTo>
                <a:lnTo>
                  <a:pt x="1691256" y="860933"/>
                </a:lnTo>
                <a:lnTo>
                  <a:pt x="1680534" y="845452"/>
                </a:lnTo>
                <a:lnTo>
                  <a:pt x="1669415" y="830368"/>
                </a:lnTo>
                <a:lnTo>
                  <a:pt x="1657899" y="815680"/>
                </a:lnTo>
                <a:lnTo>
                  <a:pt x="1646383" y="800596"/>
                </a:lnTo>
                <a:lnTo>
                  <a:pt x="1634073" y="786306"/>
                </a:lnTo>
                <a:lnTo>
                  <a:pt x="1621763" y="772413"/>
                </a:lnTo>
                <a:lnTo>
                  <a:pt x="1608659" y="758520"/>
                </a:lnTo>
                <a:lnTo>
                  <a:pt x="1595555" y="745023"/>
                </a:lnTo>
                <a:lnTo>
                  <a:pt x="1582053" y="731924"/>
                </a:lnTo>
                <a:lnTo>
                  <a:pt x="1568551" y="719221"/>
                </a:lnTo>
                <a:lnTo>
                  <a:pt x="1554256" y="706519"/>
                </a:lnTo>
                <a:lnTo>
                  <a:pt x="1539960" y="694610"/>
                </a:lnTo>
                <a:lnTo>
                  <a:pt x="1525665" y="682702"/>
                </a:lnTo>
                <a:lnTo>
                  <a:pt x="1510575" y="671190"/>
                </a:lnTo>
                <a:lnTo>
                  <a:pt x="1495088" y="660473"/>
                </a:lnTo>
                <a:lnTo>
                  <a:pt x="1479998" y="649755"/>
                </a:lnTo>
                <a:lnTo>
                  <a:pt x="1464114" y="639037"/>
                </a:lnTo>
                <a:lnTo>
                  <a:pt x="1447833" y="629114"/>
                </a:lnTo>
                <a:lnTo>
                  <a:pt x="1431949" y="619587"/>
                </a:lnTo>
                <a:lnTo>
                  <a:pt x="1415667" y="610457"/>
                </a:lnTo>
                <a:lnTo>
                  <a:pt x="1398592" y="601724"/>
                </a:lnTo>
                <a:lnTo>
                  <a:pt x="1381914" y="593388"/>
                </a:lnTo>
                <a:lnTo>
                  <a:pt x="1364441" y="585449"/>
                </a:lnTo>
                <a:lnTo>
                  <a:pt x="1347366" y="577113"/>
                </a:lnTo>
                <a:lnTo>
                  <a:pt x="1329496" y="569968"/>
                </a:lnTo>
                <a:lnTo>
                  <a:pt x="1311627" y="563220"/>
                </a:lnTo>
                <a:lnTo>
                  <a:pt x="1293757" y="556869"/>
                </a:lnTo>
                <a:lnTo>
                  <a:pt x="1275093" y="550914"/>
                </a:lnTo>
                <a:lnTo>
                  <a:pt x="1256827" y="545754"/>
                </a:lnTo>
                <a:lnTo>
                  <a:pt x="1237766" y="540594"/>
                </a:lnTo>
                <a:lnTo>
                  <a:pt x="1219499" y="535830"/>
                </a:lnTo>
                <a:lnTo>
                  <a:pt x="1200438" y="531861"/>
                </a:lnTo>
                <a:lnTo>
                  <a:pt x="1180980" y="527891"/>
                </a:lnTo>
                <a:lnTo>
                  <a:pt x="1161919" y="525113"/>
                </a:lnTo>
                <a:lnTo>
                  <a:pt x="1142064" y="521937"/>
                </a:lnTo>
                <a:lnTo>
                  <a:pt x="1122606" y="519952"/>
                </a:lnTo>
                <a:lnTo>
                  <a:pt x="1103148" y="518364"/>
                </a:lnTo>
                <a:lnTo>
                  <a:pt x="1083293" y="516777"/>
                </a:lnTo>
                <a:lnTo>
                  <a:pt x="1063041" y="515983"/>
                </a:lnTo>
                <a:lnTo>
                  <a:pt x="1043186" y="515586"/>
                </a:lnTo>
                <a:close/>
                <a:moveTo>
                  <a:pt x="803734" y="280988"/>
                </a:moveTo>
                <a:lnTo>
                  <a:pt x="862902" y="391340"/>
                </a:lnTo>
                <a:lnTo>
                  <a:pt x="884743" y="387371"/>
                </a:lnTo>
                <a:lnTo>
                  <a:pt x="906980" y="383798"/>
                </a:lnTo>
                <a:lnTo>
                  <a:pt x="929218" y="380622"/>
                </a:lnTo>
                <a:lnTo>
                  <a:pt x="951456" y="378241"/>
                </a:lnTo>
                <a:lnTo>
                  <a:pt x="974488" y="376256"/>
                </a:lnTo>
                <a:lnTo>
                  <a:pt x="997122" y="374668"/>
                </a:lnTo>
                <a:lnTo>
                  <a:pt x="1019757" y="373874"/>
                </a:lnTo>
                <a:lnTo>
                  <a:pt x="1043186" y="373477"/>
                </a:lnTo>
                <a:lnTo>
                  <a:pt x="1059865" y="373874"/>
                </a:lnTo>
                <a:lnTo>
                  <a:pt x="1076940" y="374271"/>
                </a:lnTo>
                <a:lnTo>
                  <a:pt x="1093618" y="375462"/>
                </a:lnTo>
                <a:lnTo>
                  <a:pt x="1110693" y="376256"/>
                </a:lnTo>
                <a:lnTo>
                  <a:pt x="1127372" y="377844"/>
                </a:lnTo>
                <a:lnTo>
                  <a:pt x="1144050" y="379432"/>
                </a:lnTo>
                <a:lnTo>
                  <a:pt x="1160331" y="381019"/>
                </a:lnTo>
                <a:lnTo>
                  <a:pt x="1176612" y="383798"/>
                </a:lnTo>
                <a:lnTo>
                  <a:pt x="1193291" y="386180"/>
                </a:lnTo>
                <a:lnTo>
                  <a:pt x="1209572" y="388958"/>
                </a:lnTo>
                <a:lnTo>
                  <a:pt x="1225853" y="392134"/>
                </a:lnTo>
                <a:lnTo>
                  <a:pt x="1241737" y="395310"/>
                </a:lnTo>
                <a:lnTo>
                  <a:pt x="1257621" y="399279"/>
                </a:lnTo>
                <a:lnTo>
                  <a:pt x="1273505" y="403249"/>
                </a:lnTo>
                <a:lnTo>
                  <a:pt x="1289389" y="407218"/>
                </a:lnTo>
                <a:lnTo>
                  <a:pt x="1304876" y="411982"/>
                </a:lnTo>
                <a:lnTo>
                  <a:pt x="1370398" y="304805"/>
                </a:lnTo>
                <a:lnTo>
                  <a:pt x="1611439" y="417142"/>
                </a:lnTo>
                <a:lnTo>
                  <a:pt x="1570140" y="539800"/>
                </a:lnTo>
                <a:lnTo>
                  <a:pt x="1592775" y="555678"/>
                </a:lnTo>
                <a:lnTo>
                  <a:pt x="1614615" y="572747"/>
                </a:lnTo>
                <a:lnTo>
                  <a:pt x="1636059" y="589815"/>
                </a:lnTo>
                <a:lnTo>
                  <a:pt x="1656708" y="608075"/>
                </a:lnTo>
                <a:lnTo>
                  <a:pt x="1676960" y="626732"/>
                </a:lnTo>
                <a:lnTo>
                  <a:pt x="1696815" y="645389"/>
                </a:lnTo>
                <a:lnTo>
                  <a:pt x="1715876" y="665236"/>
                </a:lnTo>
                <a:lnTo>
                  <a:pt x="1734540" y="685481"/>
                </a:lnTo>
                <a:lnTo>
                  <a:pt x="1752410" y="706519"/>
                </a:lnTo>
                <a:lnTo>
                  <a:pt x="1769882" y="728351"/>
                </a:lnTo>
                <a:lnTo>
                  <a:pt x="1786560" y="750184"/>
                </a:lnTo>
                <a:lnTo>
                  <a:pt x="1802841" y="772413"/>
                </a:lnTo>
                <a:lnTo>
                  <a:pt x="1818329" y="795436"/>
                </a:lnTo>
                <a:lnTo>
                  <a:pt x="1832624" y="818856"/>
                </a:lnTo>
                <a:lnTo>
                  <a:pt x="1846920" y="842673"/>
                </a:lnTo>
                <a:lnTo>
                  <a:pt x="1860024" y="866887"/>
                </a:lnTo>
                <a:lnTo>
                  <a:pt x="1994642" y="834337"/>
                </a:lnTo>
                <a:lnTo>
                  <a:pt x="2085975" y="1084019"/>
                </a:lnTo>
                <a:lnTo>
                  <a:pt x="1954931" y="1149516"/>
                </a:lnTo>
                <a:lnTo>
                  <a:pt x="1958108" y="1167776"/>
                </a:lnTo>
                <a:lnTo>
                  <a:pt x="1960491" y="1185638"/>
                </a:lnTo>
                <a:lnTo>
                  <a:pt x="1962476" y="1204295"/>
                </a:lnTo>
                <a:lnTo>
                  <a:pt x="1964462" y="1222952"/>
                </a:lnTo>
                <a:lnTo>
                  <a:pt x="1965653" y="1241212"/>
                </a:lnTo>
                <a:lnTo>
                  <a:pt x="1966447" y="1259868"/>
                </a:lnTo>
                <a:lnTo>
                  <a:pt x="1967242" y="1278922"/>
                </a:lnTo>
                <a:lnTo>
                  <a:pt x="1967242" y="1297975"/>
                </a:lnTo>
                <a:lnTo>
                  <a:pt x="1967242" y="1315441"/>
                </a:lnTo>
                <a:lnTo>
                  <a:pt x="1966845" y="1332907"/>
                </a:lnTo>
                <a:lnTo>
                  <a:pt x="1966050" y="1349976"/>
                </a:lnTo>
                <a:lnTo>
                  <a:pt x="1964859" y="1367839"/>
                </a:lnTo>
                <a:lnTo>
                  <a:pt x="1962873" y="1385305"/>
                </a:lnTo>
                <a:lnTo>
                  <a:pt x="1961285" y="1401977"/>
                </a:lnTo>
                <a:lnTo>
                  <a:pt x="1959300" y="1419442"/>
                </a:lnTo>
                <a:lnTo>
                  <a:pt x="1957314" y="1436114"/>
                </a:lnTo>
                <a:lnTo>
                  <a:pt x="1954137" y="1453183"/>
                </a:lnTo>
                <a:lnTo>
                  <a:pt x="1951357" y="1469855"/>
                </a:lnTo>
                <a:lnTo>
                  <a:pt x="1947784" y="1486527"/>
                </a:lnTo>
                <a:lnTo>
                  <a:pt x="1944210" y="1503199"/>
                </a:lnTo>
                <a:lnTo>
                  <a:pt x="1940239" y="1519871"/>
                </a:lnTo>
                <a:lnTo>
                  <a:pt x="1935871" y="1535749"/>
                </a:lnTo>
                <a:lnTo>
                  <a:pt x="1931899" y="1552024"/>
                </a:lnTo>
                <a:lnTo>
                  <a:pt x="1926737" y="1568299"/>
                </a:lnTo>
                <a:lnTo>
                  <a:pt x="2061355" y="1650468"/>
                </a:lnTo>
                <a:lnTo>
                  <a:pt x="1949372" y="1891020"/>
                </a:lnTo>
                <a:lnTo>
                  <a:pt x="1791723" y="1838623"/>
                </a:lnTo>
                <a:lnTo>
                  <a:pt x="1776633" y="1859264"/>
                </a:lnTo>
                <a:lnTo>
                  <a:pt x="1761146" y="1879112"/>
                </a:lnTo>
                <a:lnTo>
                  <a:pt x="1744468" y="1898165"/>
                </a:lnTo>
                <a:lnTo>
                  <a:pt x="1728186" y="1917219"/>
                </a:lnTo>
                <a:lnTo>
                  <a:pt x="1710714" y="1935876"/>
                </a:lnTo>
                <a:lnTo>
                  <a:pt x="1693241" y="1954135"/>
                </a:lnTo>
                <a:lnTo>
                  <a:pt x="1674975" y="1971204"/>
                </a:lnTo>
                <a:lnTo>
                  <a:pt x="1655914" y="1988670"/>
                </a:lnTo>
                <a:lnTo>
                  <a:pt x="1636853" y="2004945"/>
                </a:lnTo>
                <a:lnTo>
                  <a:pt x="1616998" y="2021220"/>
                </a:lnTo>
                <a:lnTo>
                  <a:pt x="1597143" y="2036701"/>
                </a:lnTo>
                <a:lnTo>
                  <a:pt x="1576494" y="2051388"/>
                </a:lnTo>
                <a:lnTo>
                  <a:pt x="1555844" y="2066075"/>
                </a:lnTo>
                <a:lnTo>
                  <a:pt x="1534401" y="2079572"/>
                </a:lnTo>
                <a:lnTo>
                  <a:pt x="1512957" y="2093068"/>
                </a:lnTo>
                <a:lnTo>
                  <a:pt x="1491117" y="2105770"/>
                </a:lnTo>
                <a:lnTo>
                  <a:pt x="1531621" y="2274474"/>
                </a:lnTo>
                <a:lnTo>
                  <a:pt x="1281844" y="2365376"/>
                </a:lnTo>
                <a:lnTo>
                  <a:pt x="1202821" y="2207787"/>
                </a:lnTo>
                <a:lnTo>
                  <a:pt x="1183363" y="2210962"/>
                </a:lnTo>
                <a:lnTo>
                  <a:pt x="1163508" y="2213741"/>
                </a:lnTo>
                <a:lnTo>
                  <a:pt x="1144050" y="2216123"/>
                </a:lnTo>
                <a:lnTo>
                  <a:pt x="1124195" y="2218504"/>
                </a:lnTo>
                <a:lnTo>
                  <a:pt x="1103943" y="2219695"/>
                </a:lnTo>
                <a:lnTo>
                  <a:pt x="1083690" y="2220886"/>
                </a:lnTo>
                <a:lnTo>
                  <a:pt x="1063438" y="2221680"/>
                </a:lnTo>
                <a:lnTo>
                  <a:pt x="1043186" y="2221680"/>
                </a:lnTo>
                <a:lnTo>
                  <a:pt x="1013007" y="2221283"/>
                </a:lnTo>
                <a:lnTo>
                  <a:pt x="983224" y="2220092"/>
                </a:lnTo>
                <a:lnTo>
                  <a:pt x="954235" y="2217711"/>
                </a:lnTo>
                <a:lnTo>
                  <a:pt x="924850" y="2214535"/>
                </a:lnTo>
                <a:lnTo>
                  <a:pt x="895862" y="2210565"/>
                </a:lnTo>
                <a:lnTo>
                  <a:pt x="867270" y="2205405"/>
                </a:lnTo>
                <a:lnTo>
                  <a:pt x="839076" y="2199451"/>
                </a:lnTo>
                <a:lnTo>
                  <a:pt x="810882" y="2192703"/>
                </a:lnTo>
                <a:lnTo>
                  <a:pt x="715180" y="2341162"/>
                </a:lnTo>
                <a:lnTo>
                  <a:pt x="474536" y="2229222"/>
                </a:lnTo>
                <a:lnTo>
                  <a:pt x="524968" y="2062900"/>
                </a:lnTo>
                <a:lnTo>
                  <a:pt x="504716" y="2049006"/>
                </a:lnTo>
                <a:lnTo>
                  <a:pt x="484464" y="2033525"/>
                </a:lnTo>
                <a:lnTo>
                  <a:pt x="465006" y="2018441"/>
                </a:lnTo>
                <a:lnTo>
                  <a:pt x="445945" y="2002960"/>
                </a:lnTo>
                <a:lnTo>
                  <a:pt x="427281" y="1986288"/>
                </a:lnTo>
                <a:lnTo>
                  <a:pt x="408617" y="1969616"/>
                </a:lnTo>
                <a:lnTo>
                  <a:pt x="390748" y="1952151"/>
                </a:lnTo>
                <a:lnTo>
                  <a:pt x="373672" y="1934685"/>
                </a:lnTo>
                <a:lnTo>
                  <a:pt x="356597" y="1916028"/>
                </a:lnTo>
                <a:lnTo>
                  <a:pt x="340316" y="1897371"/>
                </a:lnTo>
                <a:lnTo>
                  <a:pt x="324432" y="1878715"/>
                </a:lnTo>
                <a:lnTo>
                  <a:pt x="308548" y="1858867"/>
                </a:lnTo>
                <a:lnTo>
                  <a:pt x="293855" y="1839020"/>
                </a:lnTo>
                <a:lnTo>
                  <a:pt x="279559" y="1818775"/>
                </a:lnTo>
                <a:lnTo>
                  <a:pt x="265661" y="1797737"/>
                </a:lnTo>
                <a:lnTo>
                  <a:pt x="252556" y="1776301"/>
                </a:lnTo>
                <a:lnTo>
                  <a:pt x="91333" y="1811630"/>
                </a:lnTo>
                <a:lnTo>
                  <a:pt x="0" y="1562345"/>
                </a:lnTo>
                <a:lnTo>
                  <a:pt x="138191" y="1488512"/>
                </a:lnTo>
                <a:lnTo>
                  <a:pt x="133426" y="1465092"/>
                </a:lnTo>
                <a:lnTo>
                  <a:pt x="129852" y="1441672"/>
                </a:lnTo>
                <a:lnTo>
                  <a:pt x="126278" y="1418251"/>
                </a:lnTo>
                <a:lnTo>
                  <a:pt x="123498" y="1394434"/>
                </a:lnTo>
                <a:lnTo>
                  <a:pt x="121513" y="1370220"/>
                </a:lnTo>
                <a:lnTo>
                  <a:pt x="119527" y="1346403"/>
                </a:lnTo>
                <a:lnTo>
                  <a:pt x="118733" y="1322189"/>
                </a:lnTo>
                <a:lnTo>
                  <a:pt x="118336" y="1297975"/>
                </a:lnTo>
                <a:lnTo>
                  <a:pt x="118733" y="1269395"/>
                </a:lnTo>
                <a:lnTo>
                  <a:pt x="119924" y="1240418"/>
                </a:lnTo>
                <a:lnTo>
                  <a:pt x="122704" y="1211837"/>
                </a:lnTo>
                <a:lnTo>
                  <a:pt x="125484" y="1184051"/>
                </a:lnTo>
                <a:lnTo>
                  <a:pt x="129455" y="1155867"/>
                </a:lnTo>
                <a:lnTo>
                  <a:pt x="134220" y="1128478"/>
                </a:lnTo>
                <a:lnTo>
                  <a:pt x="139780" y="1101088"/>
                </a:lnTo>
                <a:lnTo>
                  <a:pt x="146133" y="1074095"/>
                </a:lnTo>
                <a:lnTo>
                  <a:pt x="24223" y="995896"/>
                </a:lnTo>
                <a:lnTo>
                  <a:pt x="136603" y="755344"/>
                </a:lnTo>
                <a:lnTo>
                  <a:pt x="268043" y="794642"/>
                </a:lnTo>
                <a:lnTo>
                  <a:pt x="283530" y="772016"/>
                </a:lnTo>
                <a:lnTo>
                  <a:pt x="299017" y="750184"/>
                </a:lnTo>
                <a:lnTo>
                  <a:pt x="315696" y="728351"/>
                </a:lnTo>
                <a:lnTo>
                  <a:pt x="332771" y="707313"/>
                </a:lnTo>
                <a:lnTo>
                  <a:pt x="350243" y="686274"/>
                </a:lnTo>
                <a:lnTo>
                  <a:pt x="368907" y="666824"/>
                </a:lnTo>
                <a:lnTo>
                  <a:pt x="387571" y="646976"/>
                </a:lnTo>
                <a:lnTo>
                  <a:pt x="407426" y="627923"/>
                </a:lnTo>
                <a:lnTo>
                  <a:pt x="427281" y="609266"/>
                </a:lnTo>
                <a:lnTo>
                  <a:pt x="447930" y="591403"/>
                </a:lnTo>
                <a:lnTo>
                  <a:pt x="468977" y="574334"/>
                </a:lnTo>
                <a:lnTo>
                  <a:pt x="490420" y="557662"/>
                </a:lnTo>
                <a:lnTo>
                  <a:pt x="512261" y="541784"/>
                </a:lnTo>
                <a:lnTo>
                  <a:pt x="535293" y="526303"/>
                </a:lnTo>
                <a:lnTo>
                  <a:pt x="557928" y="511616"/>
                </a:lnTo>
                <a:lnTo>
                  <a:pt x="581754" y="497723"/>
                </a:lnTo>
                <a:lnTo>
                  <a:pt x="554354" y="371890"/>
                </a:lnTo>
                <a:lnTo>
                  <a:pt x="803734" y="280988"/>
                </a:lnTo>
                <a:close/>
                <a:moveTo>
                  <a:pt x="2013752" y="186531"/>
                </a:moveTo>
                <a:lnTo>
                  <a:pt x="2001871" y="186928"/>
                </a:lnTo>
                <a:lnTo>
                  <a:pt x="1989594" y="188119"/>
                </a:lnTo>
                <a:lnTo>
                  <a:pt x="1978109" y="190103"/>
                </a:lnTo>
                <a:lnTo>
                  <a:pt x="1966624" y="192881"/>
                </a:lnTo>
                <a:lnTo>
                  <a:pt x="1955139" y="196453"/>
                </a:lnTo>
                <a:lnTo>
                  <a:pt x="1944050" y="200819"/>
                </a:lnTo>
                <a:lnTo>
                  <a:pt x="1932962" y="205978"/>
                </a:lnTo>
                <a:lnTo>
                  <a:pt x="1922269" y="211534"/>
                </a:lnTo>
                <a:lnTo>
                  <a:pt x="1914348" y="216297"/>
                </a:lnTo>
                <a:lnTo>
                  <a:pt x="1906823" y="221853"/>
                </a:lnTo>
                <a:lnTo>
                  <a:pt x="1899695" y="227409"/>
                </a:lnTo>
                <a:lnTo>
                  <a:pt x="1892962" y="233363"/>
                </a:lnTo>
                <a:lnTo>
                  <a:pt x="1886230" y="239713"/>
                </a:lnTo>
                <a:lnTo>
                  <a:pt x="1880289" y="246063"/>
                </a:lnTo>
                <a:lnTo>
                  <a:pt x="1874349" y="252809"/>
                </a:lnTo>
                <a:lnTo>
                  <a:pt x="1869200" y="259953"/>
                </a:lnTo>
                <a:lnTo>
                  <a:pt x="1864052" y="267097"/>
                </a:lnTo>
                <a:lnTo>
                  <a:pt x="1859300" y="274241"/>
                </a:lnTo>
                <a:lnTo>
                  <a:pt x="1855339" y="281781"/>
                </a:lnTo>
                <a:lnTo>
                  <a:pt x="1850983" y="289719"/>
                </a:lnTo>
                <a:lnTo>
                  <a:pt x="1847419" y="297656"/>
                </a:lnTo>
                <a:lnTo>
                  <a:pt x="1844646" y="305594"/>
                </a:lnTo>
                <a:lnTo>
                  <a:pt x="1841874" y="313928"/>
                </a:lnTo>
                <a:lnTo>
                  <a:pt x="1839102" y="322263"/>
                </a:lnTo>
                <a:lnTo>
                  <a:pt x="1837518" y="330597"/>
                </a:lnTo>
                <a:lnTo>
                  <a:pt x="1835934" y="339328"/>
                </a:lnTo>
                <a:lnTo>
                  <a:pt x="1834350" y="348059"/>
                </a:lnTo>
                <a:lnTo>
                  <a:pt x="1833557" y="356791"/>
                </a:lnTo>
                <a:lnTo>
                  <a:pt x="1833557" y="365125"/>
                </a:lnTo>
                <a:lnTo>
                  <a:pt x="1833557" y="373856"/>
                </a:lnTo>
                <a:lnTo>
                  <a:pt x="1833953" y="382984"/>
                </a:lnTo>
                <a:lnTo>
                  <a:pt x="1835142" y="391716"/>
                </a:lnTo>
                <a:lnTo>
                  <a:pt x="1836726" y="400050"/>
                </a:lnTo>
                <a:lnTo>
                  <a:pt x="1838310" y="409178"/>
                </a:lnTo>
                <a:lnTo>
                  <a:pt x="1840290" y="417513"/>
                </a:lnTo>
                <a:lnTo>
                  <a:pt x="1843458" y="426244"/>
                </a:lnTo>
                <a:lnTo>
                  <a:pt x="1846230" y="434578"/>
                </a:lnTo>
                <a:lnTo>
                  <a:pt x="1850191" y="443310"/>
                </a:lnTo>
                <a:lnTo>
                  <a:pt x="1853755" y="451247"/>
                </a:lnTo>
                <a:lnTo>
                  <a:pt x="1858507" y="459581"/>
                </a:lnTo>
                <a:lnTo>
                  <a:pt x="1864844" y="469503"/>
                </a:lnTo>
                <a:lnTo>
                  <a:pt x="1871973" y="479028"/>
                </a:lnTo>
                <a:lnTo>
                  <a:pt x="1879497" y="488156"/>
                </a:lnTo>
                <a:lnTo>
                  <a:pt x="1887418" y="496888"/>
                </a:lnTo>
                <a:lnTo>
                  <a:pt x="1896527" y="504428"/>
                </a:lnTo>
                <a:lnTo>
                  <a:pt x="1905239" y="511969"/>
                </a:lnTo>
                <a:lnTo>
                  <a:pt x="1914744" y="518716"/>
                </a:lnTo>
                <a:lnTo>
                  <a:pt x="1924645" y="524669"/>
                </a:lnTo>
                <a:lnTo>
                  <a:pt x="1934942" y="529828"/>
                </a:lnTo>
                <a:lnTo>
                  <a:pt x="1945635" y="534988"/>
                </a:lnTo>
                <a:lnTo>
                  <a:pt x="1956723" y="538956"/>
                </a:lnTo>
                <a:lnTo>
                  <a:pt x="1967812" y="542131"/>
                </a:lnTo>
                <a:lnTo>
                  <a:pt x="1979297" y="545306"/>
                </a:lnTo>
                <a:lnTo>
                  <a:pt x="1990782" y="546894"/>
                </a:lnTo>
                <a:lnTo>
                  <a:pt x="2002267" y="548085"/>
                </a:lnTo>
                <a:lnTo>
                  <a:pt x="2014544" y="548481"/>
                </a:lnTo>
                <a:lnTo>
                  <a:pt x="2026425" y="548085"/>
                </a:lnTo>
                <a:lnTo>
                  <a:pt x="2038306" y="546894"/>
                </a:lnTo>
                <a:lnTo>
                  <a:pt x="2049791" y="544910"/>
                </a:lnTo>
                <a:lnTo>
                  <a:pt x="2061672" y="542131"/>
                </a:lnTo>
                <a:lnTo>
                  <a:pt x="2073157" y="538560"/>
                </a:lnTo>
                <a:lnTo>
                  <a:pt x="2084246" y="534194"/>
                </a:lnTo>
                <a:lnTo>
                  <a:pt x="2095335" y="529035"/>
                </a:lnTo>
                <a:lnTo>
                  <a:pt x="2106028" y="523081"/>
                </a:lnTo>
                <a:lnTo>
                  <a:pt x="2113552" y="518716"/>
                </a:lnTo>
                <a:lnTo>
                  <a:pt x="2121077" y="513556"/>
                </a:lnTo>
                <a:lnTo>
                  <a:pt x="2128206" y="508000"/>
                </a:lnTo>
                <a:lnTo>
                  <a:pt x="2134938" y="502047"/>
                </a:lnTo>
                <a:lnTo>
                  <a:pt x="2141275" y="496491"/>
                </a:lnTo>
                <a:lnTo>
                  <a:pt x="2147215" y="490141"/>
                </a:lnTo>
                <a:lnTo>
                  <a:pt x="2153156" y="483394"/>
                </a:lnTo>
                <a:lnTo>
                  <a:pt x="2158304" y="476647"/>
                </a:lnTo>
                <a:lnTo>
                  <a:pt x="2163452" y="469503"/>
                </a:lnTo>
                <a:lnTo>
                  <a:pt x="2168601" y="461566"/>
                </a:lnTo>
                <a:lnTo>
                  <a:pt x="2172957" y="454025"/>
                </a:lnTo>
                <a:lnTo>
                  <a:pt x="2176917" y="446485"/>
                </a:lnTo>
                <a:lnTo>
                  <a:pt x="2180482" y="438150"/>
                </a:lnTo>
                <a:lnTo>
                  <a:pt x="2183650" y="430213"/>
                </a:lnTo>
                <a:lnTo>
                  <a:pt x="2186818" y="421481"/>
                </a:lnTo>
                <a:lnTo>
                  <a:pt x="2189195" y="412750"/>
                </a:lnTo>
                <a:lnTo>
                  <a:pt x="2191175" y="404019"/>
                </a:lnTo>
                <a:lnTo>
                  <a:pt x="2192363" y="395288"/>
                </a:lnTo>
                <a:lnTo>
                  <a:pt x="2193947" y="386159"/>
                </a:lnTo>
                <a:lnTo>
                  <a:pt x="2194739" y="377428"/>
                </a:lnTo>
                <a:lnTo>
                  <a:pt x="2194739" y="368697"/>
                </a:lnTo>
                <a:lnTo>
                  <a:pt x="2194739" y="359569"/>
                </a:lnTo>
                <a:lnTo>
                  <a:pt x="2194343" y="351234"/>
                </a:lnTo>
                <a:lnTo>
                  <a:pt x="2192759" y="342503"/>
                </a:lnTo>
                <a:lnTo>
                  <a:pt x="2191571" y="333375"/>
                </a:lnTo>
                <a:lnTo>
                  <a:pt x="2189591" y="325041"/>
                </a:lnTo>
                <a:lnTo>
                  <a:pt x="2187610" y="316706"/>
                </a:lnTo>
                <a:lnTo>
                  <a:pt x="2184838" y="308372"/>
                </a:lnTo>
                <a:lnTo>
                  <a:pt x="2181670" y="299641"/>
                </a:lnTo>
                <a:lnTo>
                  <a:pt x="2178106" y="291703"/>
                </a:lnTo>
                <a:lnTo>
                  <a:pt x="2174145" y="283766"/>
                </a:lnTo>
                <a:lnTo>
                  <a:pt x="2169789" y="275828"/>
                </a:lnTo>
                <a:lnTo>
                  <a:pt x="2163452" y="265509"/>
                </a:lnTo>
                <a:lnTo>
                  <a:pt x="2156324" y="255984"/>
                </a:lnTo>
                <a:lnTo>
                  <a:pt x="2148799" y="247253"/>
                </a:lnTo>
                <a:lnTo>
                  <a:pt x="2140879" y="238522"/>
                </a:lnTo>
                <a:lnTo>
                  <a:pt x="2131770" y="230584"/>
                </a:lnTo>
                <a:lnTo>
                  <a:pt x="2123057" y="223441"/>
                </a:lnTo>
                <a:lnTo>
                  <a:pt x="2113552" y="216694"/>
                </a:lnTo>
                <a:lnTo>
                  <a:pt x="2103255" y="210344"/>
                </a:lnTo>
                <a:lnTo>
                  <a:pt x="2093355" y="204788"/>
                </a:lnTo>
                <a:lnTo>
                  <a:pt x="2082662" y="200422"/>
                </a:lnTo>
                <a:lnTo>
                  <a:pt x="2071969" y="196056"/>
                </a:lnTo>
                <a:lnTo>
                  <a:pt x="2060484" y="192881"/>
                </a:lnTo>
                <a:lnTo>
                  <a:pt x="2048999" y="190103"/>
                </a:lnTo>
                <a:lnTo>
                  <a:pt x="2037118" y="188119"/>
                </a:lnTo>
                <a:lnTo>
                  <a:pt x="2025633" y="186928"/>
                </a:lnTo>
                <a:lnTo>
                  <a:pt x="2013752" y="186531"/>
                </a:lnTo>
                <a:close/>
                <a:moveTo>
                  <a:pt x="2066028" y="0"/>
                </a:moveTo>
                <a:lnTo>
                  <a:pt x="2156324" y="23812"/>
                </a:lnTo>
                <a:lnTo>
                  <a:pt x="2146027" y="100013"/>
                </a:lnTo>
                <a:lnTo>
                  <a:pt x="2140916" y="118533"/>
                </a:lnTo>
                <a:lnTo>
                  <a:pt x="2134542" y="115094"/>
                </a:lnTo>
                <a:lnTo>
                  <a:pt x="2132671" y="114357"/>
                </a:lnTo>
                <a:lnTo>
                  <a:pt x="2132562" y="114300"/>
                </a:lnTo>
                <a:lnTo>
                  <a:pt x="2123453" y="110728"/>
                </a:lnTo>
                <a:lnTo>
                  <a:pt x="2132671" y="114357"/>
                </a:lnTo>
                <a:lnTo>
                  <a:pt x="2140879" y="118666"/>
                </a:lnTo>
                <a:lnTo>
                  <a:pt x="2140916" y="118533"/>
                </a:lnTo>
                <a:lnTo>
                  <a:pt x="2144839" y="120650"/>
                </a:lnTo>
                <a:lnTo>
                  <a:pt x="2153552" y="125413"/>
                </a:lnTo>
                <a:lnTo>
                  <a:pt x="2167413" y="133747"/>
                </a:lnTo>
                <a:lnTo>
                  <a:pt x="2174145" y="138113"/>
                </a:lnTo>
                <a:lnTo>
                  <a:pt x="2180878" y="142875"/>
                </a:lnTo>
                <a:lnTo>
                  <a:pt x="2181274" y="143272"/>
                </a:lnTo>
                <a:lnTo>
                  <a:pt x="2187610" y="148034"/>
                </a:lnTo>
                <a:lnTo>
                  <a:pt x="2193947" y="153194"/>
                </a:lnTo>
                <a:lnTo>
                  <a:pt x="2205432" y="163909"/>
                </a:lnTo>
                <a:lnTo>
                  <a:pt x="2212560" y="170656"/>
                </a:lnTo>
                <a:lnTo>
                  <a:pt x="2221273" y="180181"/>
                </a:lnTo>
                <a:lnTo>
                  <a:pt x="2226433" y="186128"/>
                </a:lnTo>
                <a:lnTo>
                  <a:pt x="2226422" y="186134"/>
                </a:lnTo>
                <a:lnTo>
                  <a:pt x="2229194" y="189309"/>
                </a:lnTo>
                <a:lnTo>
                  <a:pt x="2226433" y="186128"/>
                </a:lnTo>
                <a:lnTo>
                  <a:pt x="2244639" y="175419"/>
                </a:lnTo>
                <a:lnTo>
                  <a:pt x="2315925" y="143669"/>
                </a:lnTo>
                <a:lnTo>
                  <a:pt x="2363053" y="224234"/>
                </a:lnTo>
                <a:lnTo>
                  <a:pt x="2302064" y="270669"/>
                </a:lnTo>
                <a:lnTo>
                  <a:pt x="2280282" y="283369"/>
                </a:lnTo>
                <a:lnTo>
                  <a:pt x="2284242" y="296466"/>
                </a:lnTo>
                <a:lnTo>
                  <a:pt x="2287015" y="309166"/>
                </a:lnTo>
                <a:lnTo>
                  <a:pt x="2289787" y="322263"/>
                </a:lnTo>
                <a:lnTo>
                  <a:pt x="2291371" y="335359"/>
                </a:lnTo>
                <a:lnTo>
                  <a:pt x="2292559" y="348456"/>
                </a:lnTo>
                <a:lnTo>
                  <a:pt x="2293351" y="361553"/>
                </a:lnTo>
                <a:lnTo>
                  <a:pt x="2293351" y="374650"/>
                </a:lnTo>
                <a:lnTo>
                  <a:pt x="2292559" y="387350"/>
                </a:lnTo>
                <a:lnTo>
                  <a:pt x="2318301" y="394097"/>
                </a:lnTo>
                <a:lnTo>
                  <a:pt x="2390775" y="422275"/>
                </a:lnTo>
                <a:lnTo>
                  <a:pt x="2367409" y="512763"/>
                </a:lnTo>
                <a:lnTo>
                  <a:pt x="2291371" y="502047"/>
                </a:lnTo>
                <a:lnTo>
                  <a:pt x="2262857" y="494506"/>
                </a:lnTo>
                <a:lnTo>
                  <a:pt x="2256916" y="506016"/>
                </a:lnTo>
                <a:lnTo>
                  <a:pt x="2250183" y="517128"/>
                </a:lnTo>
                <a:lnTo>
                  <a:pt x="2243451" y="527447"/>
                </a:lnTo>
                <a:lnTo>
                  <a:pt x="2235926" y="537766"/>
                </a:lnTo>
                <a:lnTo>
                  <a:pt x="2228006" y="547688"/>
                </a:lnTo>
                <a:lnTo>
                  <a:pt x="2219293" y="557610"/>
                </a:lnTo>
                <a:lnTo>
                  <a:pt x="2210580" y="566738"/>
                </a:lnTo>
                <a:lnTo>
                  <a:pt x="2201075" y="575469"/>
                </a:lnTo>
                <a:lnTo>
                  <a:pt x="2216125" y="601266"/>
                </a:lnTo>
                <a:lnTo>
                  <a:pt x="2247807" y="671910"/>
                </a:lnTo>
                <a:lnTo>
                  <a:pt x="2167413" y="719932"/>
                </a:lnTo>
                <a:lnTo>
                  <a:pt x="2121077" y="658416"/>
                </a:lnTo>
                <a:lnTo>
                  <a:pt x="2105632" y="632222"/>
                </a:lnTo>
                <a:lnTo>
                  <a:pt x="2110780" y="629841"/>
                </a:lnTo>
                <a:lnTo>
                  <a:pt x="2115929" y="627857"/>
                </a:lnTo>
                <a:lnTo>
                  <a:pt x="2104048" y="632222"/>
                </a:lnTo>
                <a:lnTo>
                  <a:pt x="2092563" y="635794"/>
                </a:lnTo>
                <a:lnTo>
                  <a:pt x="2083058" y="638969"/>
                </a:lnTo>
                <a:lnTo>
                  <a:pt x="2067217" y="642541"/>
                </a:lnTo>
                <a:lnTo>
                  <a:pt x="2059296" y="643732"/>
                </a:lnTo>
                <a:lnTo>
                  <a:pt x="2050583" y="644922"/>
                </a:lnTo>
                <a:lnTo>
                  <a:pt x="2048999" y="644922"/>
                </a:lnTo>
                <a:lnTo>
                  <a:pt x="2033554" y="646907"/>
                </a:lnTo>
                <a:lnTo>
                  <a:pt x="2018505" y="647303"/>
                </a:lnTo>
                <a:lnTo>
                  <a:pt x="2014544" y="647700"/>
                </a:lnTo>
                <a:lnTo>
                  <a:pt x="2008208" y="647303"/>
                </a:lnTo>
                <a:lnTo>
                  <a:pt x="2002617" y="647117"/>
                </a:lnTo>
                <a:lnTo>
                  <a:pt x="1994743" y="646510"/>
                </a:lnTo>
                <a:lnTo>
                  <a:pt x="1984842" y="645716"/>
                </a:lnTo>
                <a:lnTo>
                  <a:pt x="1996327" y="646907"/>
                </a:lnTo>
                <a:lnTo>
                  <a:pt x="2002617" y="647117"/>
                </a:lnTo>
                <a:lnTo>
                  <a:pt x="2005039" y="647303"/>
                </a:lnTo>
                <a:lnTo>
                  <a:pt x="1994347" y="687785"/>
                </a:lnTo>
                <a:lnTo>
                  <a:pt x="1970189" y="747713"/>
                </a:lnTo>
                <a:lnTo>
                  <a:pt x="1879497" y="724297"/>
                </a:lnTo>
                <a:lnTo>
                  <a:pt x="1886230" y="662385"/>
                </a:lnTo>
                <a:lnTo>
                  <a:pt x="1896923" y="621507"/>
                </a:lnTo>
                <a:lnTo>
                  <a:pt x="1904447" y="625078"/>
                </a:lnTo>
                <a:lnTo>
                  <a:pt x="1893754" y="619919"/>
                </a:lnTo>
                <a:lnTo>
                  <a:pt x="1883061" y="614363"/>
                </a:lnTo>
                <a:lnTo>
                  <a:pt x="1874745" y="609997"/>
                </a:lnTo>
                <a:lnTo>
                  <a:pt x="1860884" y="601663"/>
                </a:lnTo>
                <a:lnTo>
                  <a:pt x="1854151" y="596900"/>
                </a:lnTo>
                <a:lnTo>
                  <a:pt x="1847419" y="592535"/>
                </a:lnTo>
                <a:lnTo>
                  <a:pt x="1846627" y="592138"/>
                </a:lnTo>
                <a:lnTo>
                  <a:pt x="1840290" y="586978"/>
                </a:lnTo>
                <a:lnTo>
                  <a:pt x="1834350" y="581819"/>
                </a:lnTo>
                <a:lnTo>
                  <a:pt x="1822469" y="571103"/>
                </a:lnTo>
                <a:lnTo>
                  <a:pt x="1815736" y="564356"/>
                </a:lnTo>
                <a:lnTo>
                  <a:pt x="1809516" y="557841"/>
                </a:lnTo>
                <a:lnTo>
                  <a:pt x="1805439" y="553244"/>
                </a:lnTo>
                <a:lnTo>
                  <a:pt x="1799103" y="545703"/>
                </a:lnTo>
                <a:lnTo>
                  <a:pt x="1807023" y="555228"/>
                </a:lnTo>
                <a:lnTo>
                  <a:pt x="1809516" y="557841"/>
                </a:lnTo>
                <a:lnTo>
                  <a:pt x="1811776" y="560388"/>
                </a:lnTo>
                <a:lnTo>
                  <a:pt x="1779697" y="579438"/>
                </a:lnTo>
                <a:lnTo>
                  <a:pt x="1720292" y="604044"/>
                </a:lnTo>
                <a:lnTo>
                  <a:pt x="1673164" y="523875"/>
                </a:lnTo>
                <a:lnTo>
                  <a:pt x="1721480" y="484585"/>
                </a:lnTo>
                <a:lnTo>
                  <a:pt x="1752767" y="465931"/>
                </a:lnTo>
                <a:lnTo>
                  <a:pt x="1748410" y="452835"/>
                </a:lnTo>
                <a:lnTo>
                  <a:pt x="1744450" y="439341"/>
                </a:lnTo>
                <a:lnTo>
                  <a:pt x="1741282" y="425847"/>
                </a:lnTo>
                <a:lnTo>
                  <a:pt x="1738510" y="412353"/>
                </a:lnTo>
                <a:lnTo>
                  <a:pt x="1736530" y="398860"/>
                </a:lnTo>
                <a:lnTo>
                  <a:pt x="1735737" y="385366"/>
                </a:lnTo>
                <a:lnTo>
                  <a:pt x="1734945" y="371475"/>
                </a:lnTo>
                <a:lnTo>
                  <a:pt x="1735341" y="357981"/>
                </a:lnTo>
                <a:lnTo>
                  <a:pt x="1704451" y="350441"/>
                </a:lnTo>
                <a:lnTo>
                  <a:pt x="1644650" y="325438"/>
                </a:lnTo>
                <a:lnTo>
                  <a:pt x="1668412" y="235347"/>
                </a:lnTo>
                <a:lnTo>
                  <a:pt x="1730193" y="242094"/>
                </a:lnTo>
                <a:lnTo>
                  <a:pt x="1760687" y="250031"/>
                </a:lnTo>
                <a:lnTo>
                  <a:pt x="1766628" y="237331"/>
                </a:lnTo>
                <a:lnTo>
                  <a:pt x="1773361" y="225028"/>
                </a:lnTo>
                <a:lnTo>
                  <a:pt x="1781281" y="213519"/>
                </a:lnTo>
                <a:lnTo>
                  <a:pt x="1789202" y="201613"/>
                </a:lnTo>
                <a:lnTo>
                  <a:pt x="1797915" y="190500"/>
                </a:lnTo>
                <a:lnTo>
                  <a:pt x="1807023" y="179784"/>
                </a:lnTo>
                <a:lnTo>
                  <a:pt x="1816924" y="169069"/>
                </a:lnTo>
                <a:lnTo>
                  <a:pt x="1827221" y="159544"/>
                </a:lnTo>
                <a:lnTo>
                  <a:pt x="1812964" y="135334"/>
                </a:lnTo>
                <a:lnTo>
                  <a:pt x="1788410" y="75406"/>
                </a:lnTo>
                <a:lnTo>
                  <a:pt x="1868804" y="27781"/>
                </a:lnTo>
                <a:lnTo>
                  <a:pt x="1907219" y="76994"/>
                </a:lnTo>
                <a:lnTo>
                  <a:pt x="1923061" y="102791"/>
                </a:lnTo>
                <a:lnTo>
                  <a:pt x="1917516" y="105172"/>
                </a:lnTo>
                <a:lnTo>
                  <a:pt x="1912368" y="107156"/>
                </a:lnTo>
                <a:lnTo>
                  <a:pt x="1924249" y="102791"/>
                </a:lnTo>
                <a:lnTo>
                  <a:pt x="1935734" y="99219"/>
                </a:lnTo>
                <a:lnTo>
                  <a:pt x="1945239" y="96044"/>
                </a:lnTo>
                <a:lnTo>
                  <a:pt x="1961080" y="92869"/>
                </a:lnTo>
                <a:lnTo>
                  <a:pt x="1969001" y="91281"/>
                </a:lnTo>
                <a:lnTo>
                  <a:pt x="1977317" y="89694"/>
                </a:lnTo>
                <a:lnTo>
                  <a:pt x="1979297" y="89694"/>
                </a:lnTo>
                <a:lnTo>
                  <a:pt x="1994347" y="88106"/>
                </a:lnTo>
                <a:lnTo>
                  <a:pt x="2009792" y="87709"/>
                </a:lnTo>
                <a:lnTo>
                  <a:pt x="2013752" y="87709"/>
                </a:lnTo>
                <a:lnTo>
                  <a:pt x="2019693" y="87709"/>
                </a:lnTo>
                <a:lnTo>
                  <a:pt x="2031970" y="88503"/>
                </a:lnTo>
                <a:lnTo>
                  <a:pt x="2043455" y="89297"/>
                </a:lnTo>
                <a:lnTo>
                  <a:pt x="2034346" y="88503"/>
                </a:lnTo>
                <a:lnTo>
                  <a:pt x="2038306" y="72628"/>
                </a:lnTo>
                <a:lnTo>
                  <a:pt x="2066028" y="0"/>
                </a:lnTo>
                <a:close/>
              </a:path>
            </a:pathLst>
          </a:custGeom>
          <a:solidFill>
            <a:schemeClr val="bg1">
              <a:lumMod val="95000"/>
            </a:schemeClr>
          </a:solidFill>
          <a:ln>
            <a:noFill/>
          </a:ln>
        </p:spPr>
        <p:txBody>
          <a:bodyPr anchor="ctr">
            <a:scene3d>
              <a:camera prst="orthographicFront"/>
              <a:lightRig rig="threePt" dir="t"/>
            </a:scene3d>
            <a:sp3d contourW="12700">
              <a:contourClr>
                <a:srgbClr val="FFFFFF"/>
              </a:contourClr>
            </a:sp3d>
          </a:bodyPr>
          <a:lstStyle/>
          <a:p>
            <a:pPr algn="ctr">
              <a:defRPr/>
            </a:pPr>
            <a:endParaRPr lang="zh-CN" altLang="en-US">
              <a:solidFill>
                <a:schemeClr val="bg1">
                  <a:lumMod val="95000"/>
                </a:schemeClr>
              </a:solidFill>
              <a:ea typeface="宋体" panose="02010600030101010101" pitchFamily="2" charset="-122"/>
            </a:endParaRPr>
          </a:p>
        </p:txBody>
      </p:sp>
      <p:sp>
        <p:nvSpPr>
          <p:cNvPr id="4" name="标题 4"/>
          <p:cNvSpPr txBox="1"/>
          <p:nvPr/>
        </p:nvSpPr>
        <p:spPr>
          <a:xfrm>
            <a:off x="1390649" y="482157"/>
            <a:ext cx="4248472" cy="473484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 algn="ctr" defTabSz="9144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l"/>
            <a:r>
              <a:rPr lang="zh-CN" altLang="en-US" sz="2400" b="1" dirty="0" smtClean="0">
                <a:solidFill>
                  <a:srgbClr val="3F3F3F"/>
                </a:solidFill>
                <a:latin typeface="Impact MT Std" pitchFamily="34" charset="0"/>
                <a:ea typeface="微软雅黑" panose="020B0503020204020204" pitchFamily="34" charset="-122"/>
              </a:rPr>
              <a:t>产品形式</a:t>
            </a:r>
            <a:endParaRPr lang="en-US" altLang="zh-CN" sz="2400" b="1" dirty="0" smtClean="0">
              <a:solidFill>
                <a:srgbClr val="3F3F3F"/>
              </a:solidFill>
              <a:latin typeface="Impact MT Std" pitchFamily="34" charset="0"/>
              <a:ea typeface="微软雅黑" panose="020B0503020204020204" pitchFamily="34" charset="-122"/>
            </a:endParaRPr>
          </a:p>
          <a:p>
            <a:pPr algn="l"/>
            <a:r>
              <a:rPr lang="en-US" altLang="zh-CN" sz="1400" b="1" dirty="0">
                <a:solidFill>
                  <a:srgbClr val="3F3F3F"/>
                </a:solidFill>
                <a:latin typeface="Impact MT Std" pitchFamily="34" charset="0"/>
                <a:ea typeface="微软雅黑" panose="020B0503020204020204" pitchFamily="34" charset="-122"/>
              </a:rPr>
              <a:t>PRODUCT FORM </a:t>
            </a:r>
            <a:endParaRPr lang="zh-CN" altLang="en-US" sz="1400" b="1" dirty="0" smtClean="0">
              <a:solidFill>
                <a:srgbClr val="3F3F3F"/>
              </a:solidFill>
              <a:latin typeface="Impact MT Std" pitchFamily="34" charset="0"/>
              <a:ea typeface="微软雅黑" panose="020B0503020204020204" pitchFamily="34" charset="-122"/>
            </a:endParaRPr>
          </a:p>
          <a:p>
            <a:pPr algn="l"/>
            <a:endParaRPr lang="zh-CN" altLang="en-US" sz="2400" b="1" dirty="0" smtClean="0">
              <a:solidFill>
                <a:srgbClr val="3F3F3F"/>
              </a:solidFill>
              <a:latin typeface="Impact MT Std" pitchFamily="34" charset="0"/>
              <a:ea typeface="微软雅黑" panose="020B0503020204020204" pitchFamily="34" charset="-122"/>
            </a:endParaRPr>
          </a:p>
        </p:txBody>
      </p:sp>
      <p:grpSp>
        <p:nvGrpSpPr>
          <p:cNvPr id="13" name="组合 12"/>
          <p:cNvGrpSpPr/>
          <p:nvPr/>
        </p:nvGrpSpPr>
        <p:grpSpPr>
          <a:xfrm>
            <a:off x="6862515" y="4685680"/>
            <a:ext cx="1878399" cy="1878399"/>
            <a:chOff x="8429626" y="718899"/>
            <a:chExt cx="1878399" cy="1878399"/>
          </a:xfrm>
        </p:grpSpPr>
        <p:sp>
          <p:nvSpPr>
            <p:cNvPr id="7" name="椭圆 6"/>
            <p:cNvSpPr/>
            <p:nvPr/>
          </p:nvSpPr>
          <p:spPr>
            <a:xfrm>
              <a:off x="8429626" y="718899"/>
              <a:ext cx="1878399" cy="1878399"/>
            </a:xfrm>
            <a:prstGeom prst="ellipse">
              <a:avLst/>
            </a:prstGeom>
            <a:solidFill>
              <a:schemeClr val="bg1">
                <a:lumMod val="95000"/>
              </a:schemeClr>
            </a:solidFill>
            <a:ln w="165100">
              <a:solidFill>
                <a:srgbClr val="3F3F3F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sz="2800" b="1" dirty="0"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sp>
          <p:nvSpPr>
            <p:cNvPr id="11" name="TextBox 15"/>
            <p:cNvSpPr txBox="1"/>
            <p:nvPr/>
          </p:nvSpPr>
          <p:spPr>
            <a:xfrm>
              <a:off x="8841110" y="1873583"/>
              <a:ext cx="1036867" cy="307777"/>
            </a:xfrm>
            <a:prstGeom prst="rect">
              <a:avLst/>
            </a:prstGeom>
            <a:noFill/>
          </p:spPr>
          <p:txBody>
            <a:bodyPr wrap="square" lIns="0" tIns="0" rIns="0" bIns="0" rtlCol="0">
              <a:spAutoFit/>
            </a:bodyPr>
            <a:lstStyle/>
            <a:p>
              <a:pPr algn="ctr"/>
              <a:r>
                <a:rPr lang="zh-CN" altLang="en-US" sz="2000" b="1" dirty="0" smtClean="0">
                  <a:solidFill>
                    <a:srgbClr val="3F3F3F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线下门店</a:t>
              </a:r>
              <a:endParaRPr lang="zh-CN" altLang="en-US" sz="2000" b="1" dirty="0">
                <a:solidFill>
                  <a:srgbClr val="3F3F3F"/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sp>
          <p:nvSpPr>
            <p:cNvPr id="12" name="KSO_Shape"/>
            <p:cNvSpPr/>
            <p:nvPr/>
          </p:nvSpPr>
          <p:spPr bwMode="auto">
            <a:xfrm>
              <a:off x="9113803" y="1145921"/>
              <a:ext cx="536164" cy="623448"/>
            </a:xfrm>
            <a:custGeom>
              <a:avLst/>
              <a:gdLst>
                <a:gd name="T0" fmla="*/ 2147483646 w 5822"/>
                <a:gd name="T1" fmla="*/ 2147483646 h 6759"/>
                <a:gd name="T2" fmla="*/ 2147483646 w 5822"/>
                <a:gd name="T3" fmla="*/ 2147483646 h 6759"/>
                <a:gd name="T4" fmla="*/ 2147483646 w 5822"/>
                <a:gd name="T5" fmla="*/ 2147483646 h 6759"/>
                <a:gd name="T6" fmla="*/ 2147483646 w 5822"/>
                <a:gd name="T7" fmla="*/ 2147483646 h 6759"/>
                <a:gd name="T8" fmla="*/ 2147483646 w 5822"/>
                <a:gd name="T9" fmla="*/ 2147483646 h 6759"/>
                <a:gd name="T10" fmla="*/ 2147483646 w 5822"/>
                <a:gd name="T11" fmla="*/ 1253760573 h 6759"/>
                <a:gd name="T12" fmla="*/ 2147483646 w 5822"/>
                <a:gd name="T13" fmla="*/ 2147483646 h 6759"/>
                <a:gd name="T14" fmla="*/ 2147483646 w 5822"/>
                <a:gd name="T15" fmla="*/ 2147483646 h 6759"/>
                <a:gd name="T16" fmla="*/ 2147483646 w 5822"/>
                <a:gd name="T17" fmla="*/ 2147483646 h 6759"/>
                <a:gd name="T18" fmla="*/ 2147483646 w 5822"/>
                <a:gd name="T19" fmla="*/ 2147483646 h 6759"/>
                <a:gd name="T20" fmla="*/ 2147483646 w 5822"/>
                <a:gd name="T21" fmla="*/ 2147483646 h 6759"/>
                <a:gd name="T22" fmla="*/ 2147483646 w 5822"/>
                <a:gd name="T23" fmla="*/ 2147483646 h 6759"/>
                <a:gd name="T24" fmla="*/ 2147483646 w 5822"/>
                <a:gd name="T25" fmla="*/ 2147483646 h 6759"/>
                <a:gd name="T26" fmla="*/ 2147483646 w 5822"/>
                <a:gd name="T27" fmla="*/ 2147483646 h 6759"/>
                <a:gd name="T28" fmla="*/ 2147483646 w 5822"/>
                <a:gd name="T29" fmla="*/ 2147483646 h 6759"/>
                <a:gd name="T30" fmla="*/ 2147483646 w 5822"/>
                <a:gd name="T31" fmla="*/ 2147483646 h 6759"/>
                <a:gd name="T32" fmla="*/ 2147483646 w 5822"/>
                <a:gd name="T33" fmla="*/ 2147483646 h 6759"/>
                <a:gd name="T34" fmla="*/ 2147483646 w 5822"/>
                <a:gd name="T35" fmla="*/ 2147483646 h 6759"/>
                <a:gd name="T36" fmla="*/ 2147483646 w 5822"/>
                <a:gd name="T37" fmla="*/ 2147483646 h 6759"/>
                <a:gd name="T38" fmla="*/ 2147483646 w 5822"/>
                <a:gd name="T39" fmla="*/ 2147483646 h 6759"/>
                <a:gd name="T40" fmla="*/ 0 w 5822"/>
                <a:gd name="T41" fmla="*/ 2147483646 h 6759"/>
                <a:gd name="T42" fmla="*/ 2147483646 w 5822"/>
                <a:gd name="T43" fmla="*/ 2147483646 h 6759"/>
                <a:gd name="T44" fmla="*/ 2147483646 w 5822"/>
                <a:gd name="T45" fmla="*/ 2147483646 h 6759"/>
                <a:gd name="T46" fmla="*/ 2147483646 w 5822"/>
                <a:gd name="T47" fmla="*/ 2147483646 h 6759"/>
                <a:gd name="T48" fmla="*/ 2147483646 w 5822"/>
                <a:gd name="T49" fmla="*/ 2147483646 h 6759"/>
                <a:gd name="T50" fmla="*/ 2147483646 w 5822"/>
                <a:gd name="T51" fmla="*/ 2147483646 h 6759"/>
                <a:gd name="T52" fmla="*/ 2147483646 w 5822"/>
                <a:gd name="T53" fmla="*/ 2147483646 h 6759"/>
                <a:gd name="T54" fmla="*/ 2147483646 w 5822"/>
                <a:gd name="T55" fmla="*/ 2147483646 h 6759"/>
                <a:gd name="T56" fmla="*/ 2147483646 w 5822"/>
                <a:gd name="T57" fmla="*/ 2147483646 h 6759"/>
                <a:gd name="T58" fmla="*/ 2147483646 w 5822"/>
                <a:gd name="T59" fmla="*/ 2147483646 h 6759"/>
                <a:gd name="T60" fmla="*/ 2147483646 w 5822"/>
                <a:gd name="T61" fmla="*/ 2147483646 h 6759"/>
                <a:gd name="T62" fmla="*/ 2147483646 w 5822"/>
                <a:gd name="T63" fmla="*/ 2147483646 h 6759"/>
                <a:gd name="T64" fmla="*/ 2147483646 w 5822"/>
                <a:gd name="T65" fmla="*/ 2147483646 h 6759"/>
                <a:gd name="T66" fmla="*/ 2147483646 w 5822"/>
                <a:gd name="T67" fmla="*/ 2147483646 h 6759"/>
                <a:gd name="T68" fmla="*/ 2147483646 w 5822"/>
                <a:gd name="T69" fmla="*/ 2147483646 h 6759"/>
                <a:gd name="T70" fmla="*/ 2147483646 w 5822"/>
                <a:gd name="T71" fmla="*/ 2147483646 h 6759"/>
                <a:gd name="T72" fmla="*/ 2147483646 w 5822"/>
                <a:gd name="T73" fmla="*/ 2147483646 h 6759"/>
                <a:gd name="T74" fmla="*/ 2147483646 w 5822"/>
                <a:gd name="T75" fmla="*/ 2147483646 h 6759"/>
                <a:gd name="T76" fmla="*/ 2147483646 w 5822"/>
                <a:gd name="T77" fmla="*/ 2147483646 h 6759"/>
                <a:gd name="T78" fmla="*/ 2147483646 w 5822"/>
                <a:gd name="T79" fmla="*/ 2147483646 h 6759"/>
                <a:gd name="T80" fmla="*/ 2147483646 w 5822"/>
                <a:gd name="T81" fmla="*/ 2147483646 h 6759"/>
                <a:gd name="T82" fmla="*/ 2147483646 w 5822"/>
                <a:gd name="T83" fmla="*/ 2147483646 h 6759"/>
                <a:gd name="T84" fmla="*/ 2147483646 w 5822"/>
                <a:gd name="T85" fmla="*/ 2147483646 h 6759"/>
                <a:gd name="T86" fmla="*/ 2147483646 w 5822"/>
                <a:gd name="T87" fmla="*/ 2147483646 h 6759"/>
                <a:gd name="T88" fmla="*/ 2147483646 w 5822"/>
                <a:gd name="T89" fmla="*/ 2147483646 h 6759"/>
                <a:gd name="T90" fmla="*/ 2147483646 w 5822"/>
                <a:gd name="T91" fmla="*/ 2147483646 h 6759"/>
                <a:gd name="T92" fmla="*/ 2147483646 w 5822"/>
                <a:gd name="T93" fmla="*/ 2147483646 h 6759"/>
                <a:gd name="T94" fmla="*/ 2147483646 w 5822"/>
                <a:gd name="T95" fmla="*/ 2147483646 h 6759"/>
                <a:gd name="T96" fmla="*/ 2147483646 w 5822"/>
                <a:gd name="T97" fmla="*/ 2147483646 h 6759"/>
                <a:gd name="T98" fmla="*/ 0 60000 65536"/>
                <a:gd name="T99" fmla="*/ 0 60000 65536"/>
                <a:gd name="T100" fmla="*/ 0 60000 65536"/>
                <a:gd name="T101" fmla="*/ 0 60000 65536"/>
                <a:gd name="T102" fmla="*/ 0 60000 65536"/>
                <a:gd name="T103" fmla="*/ 0 60000 65536"/>
                <a:gd name="T104" fmla="*/ 0 60000 65536"/>
                <a:gd name="T105" fmla="*/ 0 60000 65536"/>
                <a:gd name="T106" fmla="*/ 0 60000 65536"/>
                <a:gd name="T107" fmla="*/ 0 60000 65536"/>
                <a:gd name="T108" fmla="*/ 0 60000 65536"/>
                <a:gd name="T109" fmla="*/ 0 60000 65536"/>
                <a:gd name="T110" fmla="*/ 0 60000 65536"/>
                <a:gd name="T111" fmla="*/ 0 60000 65536"/>
                <a:gd name="T112" fmla="*/ 0 60000 65536"/>
                <a:gd name="T113" fmla="*/ 0 60000 65536"/>
                <a:gd name="T114" fmla="*/ 0 60000 65536"/>
                <a:gd name="T115" fmla="*/ 0 60000 65536"/>
                <a:gd name="T116" fmla="*/ 0 60000 65536"/>
                <a:gd name="T117" fmla="*/ 0 60000 65536"/>
                <a:gd name="T118" fmla="*/ 0 60000 65536"/>
                <a:gd name="T119" fmla="*/ 0 60000 65536"/>
                <a:gd name="T120" fmla="*/ 0 60000 65536"/>
                <a:gd name="T121" fmla="*/ 0 60000 65536"/>
                <a:gd name="T122" fmla="*/ 0 60000 65536"/>
                <a:gd name="T123" fmla="*/ 0 60000 65536"/>
                <a:gd name="T124" fmla="*/ 0 60000 65536"/>
                <a:gd name="T125" fmla="*/ 0 60000 65536"/>
                <a:gd name="T126" fmla="*/ 0 60000 65536"/>
                <a:gd name="T127" fmla="*/ 0 60000 65536"/>
                <a:gd name="T128" fmla="*/ 0 60000 65536"/>
                <a:gd name="T129" fmla="*/ 0 60000 65536"/>
                <a:gd name="T130" fmla="*/ 0 60000 65536"/>
                <a:gd name="T131" fmla="*/ 0 60000 65536"/>
                <a:gd name="T132" fmla="*/ 0 60000 65536"/>
                <a:gd name="T133" fmla="*/ 0 60000 65536"/>
                <a:gd name="T134" fmla="*/ 0 60000 65536"/>
                <a:gd name="T135" fmla="*/ 0 60000 65536"/>
                <a:gd name="T136" fmla="*/ 0 60000 65536"/>
                <a:gd name="T137" fmla="*/ 0 60000 65536"/>
                <a:gd name="T138" fmla="*/ 0 60000 65536"/>
                <a:gd name="T139" fmla="*/ 0 60000 65536"/>
                <a:gd name="T140" fmla="*/ 0 60000 65536"/>
                <a:gd name="T141" fmla="*/ 0 60000 65536"/>
                <a:gd name="T142" fmla="*/ 0 60000 65536"/>
                <a:gd name="T143" fmla="*/ 0 60000 65536"/>
                <a:gd name="T144" fmla="*/ 0 60000 65536"/>
                <a:gd name="T145" fmla="*/ 0 60000 65536"/>
                <a:gd name="T146" fmla="*/ 0 60000 65536"/>
              </a:gdLst>
              <a:ahLst/>
              <a:cxnLst>
                <a:cxn ang="T98">
                  <a:pos x="T0" y="T1"/>
                </a:cxn>
                <a:cxn ang="T99">
                  <a:pos x="T2" y="T3"/>
                </a:cxn>
                <a:cxn ang="T100">
                  <a:pos x="T4" y="T5"/>
                </a:cxn>
                <a:cxn ang="T101">
                  <a:pos x="T6" y="T7"/>
                </a:cxn>
                <a:cxn ang="T102">
                  <a:pos x="T8" y="T9"/>
                </a:cxn>
                <a:cxn ang="T103">
                  <a:pos x="T10" y="T11"/>
                </a:cxn>
                <a:cxn ang="T104">
                  <a:pos x="T12" y="T13"/>
                </a:cxn>
                <a:cxn ang="T105">
                  <a:pos x="T14" y="T15"/>
                </a:cxn>
                <a:cxn ang="T106">
                  <a:pos x="T16" y="T17"/>
                </a:cxn>
                <a:cxn ang="T107">
                  <a:pos x="T18" y="T19"/>
                </a:cxn>
                <a:cxn ang="T108">
                  <a:pos x="T20" y="T21"/>
                </a:cxn>
                <a:cxn ang="T109">
                  <a:pos x="T22" y="T23"/>
                </a:cxn>
                <a:cxn ang="T110">
                  <a:pos x="T24" y="T25"/>
                </a:cxn>
                <a:cxn ang="T111">
                  <a:pos x="T26" y="T27"/>
                </a:cxn>
                <a:cxn ang="T112">
                  <a:pos x="T28" y="T29"/>
                </a:cxn>
                <a:cxn ang="T113">
                  <a:pos x="T30" y="T31"/>
                </a:cxn>
                <a:cxn ang="T114">
                  <a:pos x="T32" y="T33"/>
                </a:cxn>
                <a:cxn ang="T115">
                  <a:pos x="T34" y="T35"/>
                </a:cxn>
                <a:cxn ang="T116">
                  <a:pos x="T36" y="T37"/>
                </a:cxn>
                <a:cxn ang="T117">
                  <a:pos x="T38" y="T39"/>
                </a:cxn>
                <a:cxn ang="T118">
                  <a:pos x="T40" y="T41"/>
                </a:cxn>
                <a:cxn ang="T119">
                  <a:pos x="T42" y="T43"/>
                </a:cxn>
                <a:cxn ang="T120">
                  <a:pos x="T44" y="T45"/>
                </a:cxn>
                <a:cxn ang="T121">
                  <a:pos x="T46" y="T47"/>
                </a:cxn>
                <a:cxn ang="T122">
                  <a:pos x="T48" y="T49"/>
                </a:cxn>
                <a:cxn ang="T123">
                  <a:pos x="T50" y="T51"/>
                </a:cxn>
                <a:cxn ang="T124">
                  <a:pos x="T52" y="T53"/>
                </a:cxn>
                <a:cxn ang="T125">
                  <a:pos x="T54" y="T55"/>
                </a:cxn>
                <a:cxn ang="T126">
                  <a:pos x="T56" y="T57"/>
                </a:cxn>
                <a:cxn ang="T127">
                  <a:pos x="T58" y="T59"/>
                </a:cxn>
                <a:cxn ang="T128">
                  <a:pos x="T60" y="T61"/>
                </a:cxn>
                <a:cxn ang="T129">
                  <a:pos x="T62" y="T63"/>
                </a:cxn>
                <a:cxn ang="T130">
                  <a:pos x="T64" y="T65"/>
                </a:cxn>
                <a:cxn ang="T131">
                  <a:pos x="T66" y="T67"/>
                </a:cxn>
                <a:cxn ang="T132">
                  <a:pos x="T68" y="T69"/>
                </a:cxn>
                <a:cxn ang="T133">
                  <a:pos x="T70" y="T71"/>
                </a:cxn>
                <a:cxn ang="T134">
                  <a:pos x="T72" y="T73"/>
                </a:cxn>
                <a:cxn ang="T135">
                  <a:pos x="T74" y="T75"/>
                </a:cxn>
                <a:cxn ang="T136">
                  <a:pos x="T76" y="T77"/>
                </a:cxn>
                <a:cxn ang="T137">
                  <a:pos x="T78" y="T79"/>
                </a:cxn>
                <a:cxn ang="T138">
                  <a:pos x="T80" y="T81"/>
                </a:cxn>
                <a:cxn ang="T139">
                  <a:pos x="T82" y="T83"/>
                </a:cxn>
                <a:cxn ang="T140">
                  <a:pos x="T84" y="T85"/>
                </a:cxn>
                <a:cxn ang="T141">
                  <a:pos x="T86" y="T87"/>
                </a:cxn>
                <a:cxn ang="T142">
                  <a:pos x="T88" y="T89"/>
                </a:cxn>
                <a:cxn ang="T143">
                  <a:pos x="T90" y="T91"/>
                </a:cxn>
                <a:cxn ang="T144">
                  <a:pos x="T92" y="T93"/>
                </a:cxn>
                <a:cxn ang="T145">
                  <a:pos x="T94" y="T95"/>
                </a:cxn>
                <a:cxn ang="T146">
                  <a:pos x="T96" y="T97"/>
                </a:cxn>
              </a:cxnLst>
              <a:rect l="0" t="0" r="r" b="b"/>
              <a:pathLst>
                <a:path w="5822" h="6759">
                  <a:moveTo>
                    <a:pt x="0" y="6351"/>
                  </a:moveTo>
                  <a:lnTo>
                    <a:pt x="129" y="6351"/>
                  </a:lnTo>
                  <a:lnTo>
                    <a:pt x="129" y="3057"/>
                  </a:lnTo>
                  <a:lnTo>
                    <a:pt x="129" y="2914"/>
                  </a:lnTo>
                  <a:lnTo>
                    <a:pt x="266" y="2865"/>
                  </a:lnTo>
                  <a:lnTo>
                    <a:pt x="1775" y="2337"/>
                  </a:lnTo>
                  <a:lnTo>
                    <a:pt x="1775" y="1515"/>
                  </a:lnTo>
                  <a:lnTo>
                    <a:pt x="1775" y="1386"/>
                  </a:lnTo>
                  <a:lnTo>
                    <a:pt x="1892" y="1331"/>
                  </a:lnTo>
                  <a:lnTo>
                    <a:pt x="4422" y="137"/>
                  </a:lnTo>
                  <a:lnTo>
                    <a:pt x="4714" y="0"/>
                  </a:lnTo>
                  <a:lnTo>
                    <a:pt x="4714" y="56"/>
                  </a:lnTo>
                  <a:lnTo>
                    <a:pt x="5511" y="532"/>
                  </a:lnTo>
                  <a:lnTo>
                    <a:pt x="5511" y="6326"/>
                  </a:lnTo>
                  <a:lnTo>
                    <a:pt x="5822" y="6326"/>
                  </a:lnTo>
                  <a:lnTo>
                    <a:pt x="5822" y="6734"/>
                  </a:lnTo>
                  <a:lnTo>
                    <a:pt x="4510" y="6734"/>
                  </a:lnTo>
                  <a:lnTo>
                    <a:pt x="4305" y="6734"/>
                  </a:lnTo>
                  <a:lnTo>
                    <a:pt x="4305" y="6529"/>
                  </a:lnTo>
                  <a:lnTo>
                    <a:pt x="4305" y="643"/>
                  </a:lnTo>
                  <a:lnTo>
                    <a:pt x="2183" y="1644"/>
                  </a:lnTo>
                  <a:lnTo>
                    <a:pt x="2183" y="2194"/>
                  </a:lnTo>
                  <a:lnTo>
                    <a:pt x="2798" y="1979"/>
                  </a:lnTo>
                  <a:lnTo>
                    <a:pt x="3035" y="1895"/>
                  </a:lnTo>
                  <a:lnTo>
                    <a:pt x="3035" y="1889"/>
                  </a:lnTo>
                  <a:lnTo>
                    <a:pt x="3042" y="1892"/>
                  </a:lnTo>
                  <a:lnTo>
                    <a:pt x="3068" y="1884"/>
                  </a:lnTo>
                  <a:lnTo>
                    <a:pt x="3068" y="1909"/>
                  </a:lnTo>
                  <a:lnTo>
                    <a:pt x="3862" y="2381"/>
                  </a:lnTo>
                  <a:lnTo>
                    <a:pt x="3862" y="6313"/>
                  </a:lnTo>
                  <a:lnTo>
                    <a:pt x="4177" y="6313"/>
                  </a:lnTo>
                  <a:lnTo>
                    <a:pt x="4177" y="6722"/>
                  </a:lnTo>
                  <a:lnTo>
                    <a:pt x="2865" y="6722"/>
                  </a:lnTo>
                  <a:lnTo>
                    <a:pt x="2661" y="6722"/>
                  </a:lnTo>
                  <a:lnTo>
                    <a:pt x="2661" y="6517"/>
                  </a:lnTo>
                  <a:lnTo>
                    <a:pt x="2661" y="2458"/>
                  </a:lnTo>
                  <a:lnTo>
                    <a:pt x="538" y="3202"/>
                  </a:lnTo>
                  <a:lnTo>
                    <a:pt x="538" y="6556"/>
                  </a:lnTo>
                  <a:lnTo>
                    <a:pt x="538" y="6759"/>
                  </a:lnTo>
                  <a:lnTo>
                    <a:pt x="334" y="6759"/>
                  </a:lnTo>
                  <a:lnTo>
                    <a:pt x="0" y="6759"/>
                  </a:lnTo>
                  <a:lnTo>
                    <a:pt x="0" y="6351"/>
                  </a:lnTo>
                  <a:close/>
                  <a:moveTo>
                    <a:pt x="776" y="6707"/>
                  </a:moveTo>
                  <a:lnTo>
                    <a:pt x="776" y="6707"/>
                  </a:lnTo>
                  <a:lnTo>
                    <a:pt x="1501" y="6707"/>
                  </a:lnTo>
                  <a:lnTo>
                    <a:pt x="2348" y="6707"/>
                  </a:lnTo>
                  <a:lnTo>
                    <a:pt x="2348" y="5989"/>
                  </a:lnTo>
                  <a:lnTo>
                    <a:pt x="1501" y="6044"/>
                  </a:lnTo>
                  <a:lnTo>
                    <a:pt x="776" y="6092"/>
                  </a:lnTo>
                  <a:lnTo>
                    <a:pt x="776" y="6707"/>
                  </a:lnTo>
                  <a:close/>
                  <a:moveTo>
                    <a:pt x="776" y="4048"/>
                  </a:moveTo>
                  <a:lnTo>
                    <a:pt x="776" y="4048"/>
                  </a:lnTo>
                  <a:lnTo>
                    <a:pt x="1501" y="3842"/>
                  </a:lnTo>
                  <a:lnTo>
                    <a:pt x="2348" y="3604"/>
                  </a:lnTo>
                  <a:lnTo>
                    <a:pt x="2348" y="2883"/>
                  </a:lnTo>
                  <a:lnTo>
                    <a:pt x="1501" y="3178"/>
                  </a:lnTo>
                  <a:lnTo>
                    <a:pt x="776" y="3431"/>
                  </a:lnTo>
                  <a:lnTo>
                    <a:pt x="776" y="4048"/>
                  </a:lnTo>
                  <a:close/>
                  <a:moveTo>
                    <a:pt x="776" y="4926"/>
                  </a:moveTo>
                  <a:lnTo>
                    <a:pt x="776" y="4926"/>
                  </a:lnTo>
                  <a:lnTo>
                    <a:pt x="1501" y="4788"/>
                  </a:lnTo>
                  <a:lnTo>
                    <a:pt x="2348" y="4628"/>
                  </a:lnTo>
                  <a:lnTo>
                    <a:pt x="2348" y="3909"/>
                  </a:lnTo>
                  <a:lnTo>
                    <a:pt x="1501" y="4124"/>
                  </a:lnTo>
                  <a:lnTo>
                    <a:pt x="776" y="4310"/>
                  </a:lnTo>
                  <a:lnTo>
                    <a:pt x="776" y="4926"/>
                  </a:lnTo>
                  <a:close/>
                  <a:moveTo>
                    <a:pt x="776" y="5811"/>
                  </a:moveTo>
                  <a:lnTo>
                    <a:pt x="776" y="5811"/>
                  </a:lnTo>
                  <a:lnTo>
                    <a:pt x="1501" y="5741"/>
                  </a:lnTo>
                  <a:lnTo>
                    <a:pt x="2348" y="5661"/>
                  </a:lnTo>
                  <a:lnTo>
                    <a:pt x="2348" y="4942"/>
                  </a:lnTo>
                  <a:lnTo>
                    <a:pt x="1501" y="5078"/>
                  </a:lnTo>
                  <a:lnTo>
                    <a:pt x="776" y="5194"/>
                  </a:lnTo>
                  <a:lnTo>
                    <a:pt x="776" y="5811"/>
                  </a:lnTo>
                  <a:close/>
                </a:path>
              </a:pathLst>
            </a:custGeom>
            <a:solidFill>
              <a:srgbClr val="3F3F3F"/>
            </a:solidFill>
            <a:ln>
              <a:noFill/>
            </a:ln>
          </p:spPr>
          <p:txBody>
            <a:bodyPr anchor="ctr">
              <a:scene3d>
                <a:camera prst="orthographicFront"/>
                <a:lightRig rig="threePt" dir="t"/>
              </a:scene3d>
              <a:sp3d>
                <a:contourClr>
                  <a:srgbClr val="FFFFFF"/>
                </a:contourClr>
              </a:sp3d>
            </a:bodyPr>
            <a:lstStyle/>
            <a:p>
              <a:pPr algn="ctr">
                <a:defRPr/>
              </a:pPr>
              <a:endParaRPr lang="zh-CN" altLang="en-US">
                <a:solidFill>
                  <a:srgbClr val="FFFFFF"/>
                </a:solidFill>
                <a:ea typeface="宋体" panose="02010600030101010101" pitchFamily="2" charset="-122"/>
              </a:endParaRPr>
            </a:p>
          </p:txBody>
        </p:sp>
      </p:grpSp>
      <p:grpSp>
        <p:nvGrpSpPr>
          <p:cNvPr id="61" name="组合 60"/>
          <p:cNvGrpSpPr/>
          <p:nvPr/>
        </p:nvGrpSpPr>
        <p:grpSpPr>
          <a:xfrm>
            <a:off x="4771040" y="2530056"/>
            <a:ext cx="1878399" cy="1878399"/>
            <a:chOff x="5155974" y="2205937"/>
            <a:chExt cx="1878399" cy="1878399"/>
          </a:xfrm>
        </p:grpSpPr>
        <p:sp>
          <p:nvSpPr>
            <p:cNvPr id="8" name="椭圆 7"/>
            <p:cNvSpPr/>
            <p:nvPr/>
          </p:nvSpPr>
          <p:spPr>
            <a:xfrm>
              <a:off x="5155974" y="2205937"/>
              <a:ext cx="1878399" cy="1878399"/>
            </a:xfrm>
            <a:prstGeom prst="ellipse">
              <a:avLst/>
            </a:prstGeom>
            <a:solidFill>
              <a:schemeClr val="bg1">
                <a:lumMod val="95000"/>
              </a:schemeClr>
            </a:solidFill>
            <a:ln w="165100">
              <a:solidFill>
                <a:srgbClr val="3F3F3F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sz="2800" b="1" dirty="0"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sp>
          <p:nvSpPr>
            <p:cNvPr id="16" name="TextBox 16"/>
            <p:cNvSpPr txBox="1"/>
            <p:nvPr/>
          </p:nvSpPr>
          <p:spPr>
            <a:xfrm>
              <a:off x="5419318" y="3283401"/>
              <a:ext cx="1331318" cy="307777"/>
            </a:xfrm>
            <a:prstGeom prst="rect">
              <a:avLst/>
            </a:prstGeom>
            <a:noFill/>
          </p:spPr>
          <p:txBody>
            <a:bodyPr wrap="square" lIns="0" tIns="0" rIns="0" bIns="0" rtlCol="0">
              <a:spAutoFit/>
            </a:bodyPr>
            <a:lstStyle/>
            <a:p>
              <a:pPr algn="ctr"/>
              <a:r>
                <a:rPr lang="zh-CN" altLang="en-US" sz="2000" b="1" dirty="0" smtClean="0">
                  <a:solidFill>
                    <a:srgbClr val="3F3F3F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电脑客户端</a:t>
              </a:r>
              <a:endParaRPr lang="zh-CN" altLang="en-US" sz="2000" b="1" dirty="0">
                <a:solidFill>
                  <a:srgbClr val="3F3F3F"/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sp>
          <p:nvSpPr>
            <p:cNvPr id="17" name="KSO_Shape"/>
            <p:cNvSpPr/>
            <p:nvPr/>
          </p:nvSpPr>
          <p:spPr bwMode="auto">
            <a:xfrm>
              <a:off x="5739653" y="2613042"/>
              <a:ext cx="711040" cy="532094"/>
            </a:xfrm>
            <a:custGeom>
              <a:avLst/>
              <a:gdLst>
                <a:gd name="T0" fmla="*/ 151004 w 5185"/>
                <a:gd name="T1" fmla="*/ 1065477 h 3880"/>
                <a:gd name="T2" fmla="*/ 1873403 w 5185"/>
                <a:gd name="T3" fmla="*/ 1297678 h 3880"/>
                <a:gd name="T4" fmla="*/ 751713 w 5185"/>
                <a:gd name="T5" fmla="*/ 1241832 h 3880"/>
                <a:gd name="T6" fmla="*/ 1108464 w 5185"/>
                <a:gd name="T7" fmla="*/ 1148144 h 3880"/>
                <a:gd name="T8" fmla="*/ 751713 w 5185"/>
                <a:gd name="T9" fmla="*/ 1241832 h 3880"/>
                <a:gd name="T10" fmla="*/ 1726808 w 5185"/>
                <a:gd name="T11" fmla="*/ 1012203 h 3880"/>
                <a:gd name="T12" fmla="*/ 1726073 w 5185"/>
                <a:gd name="T13" fmla="*/ 1007794 h 3880"/>
                <a:gd name="T14" fmla="*/ 1726808 w 5185"/>
                <a:gd name="T15" fmla="*/ 44089 h 3880"/>
                <a:gd name="T16" fmla="*/ 1726441 w 5185"/>
                <a:gd name="T17" fmla="*/ 39680 h 3880"/>
                <a:gd name="T18" fmla="*/ 1724604 w 5185"/>
                <a:gd name="T19" fmla="*/ 30862 h 3880"/>
                <a:gd name="T20" fmla="*/ 1721297 w 5185"/>
                <a:gd name="T21" fmla="*/ 23147 h 3880"/>
                <a:gd name="T22" fmla="*/ 1716888 w 5185"/>
                <a:gd name="T23" fmla="*/ 15798 h 3880"/>
                <a:gd name="T24" fmla="*/ 1711010 w 5185"/>
                <a:gd name="T25" fmla="*/ 9920 h 3880"/>
                <a:gd name="T26" fmla="*/ 1703662 w 5185"/>
                <a:gd name="T27" fmla="*/ 5144 h 3880"/>
                <a:gd name="T28" fmla="*/ 1695946 w 5185"/>
                <a:gd name="T29" fmla="*/ 1837 h 3880"/>
                <a:gd name="T30" fmla="*/ 1687128 w 5185"/>
                <a:gd name="T31" fmla="*/ 367 h 3880"/>
                <a:gd name="T32" fmla="*/ 222281 w 5185"/>
                <a:gd name="T33" fmla="*/ 0 h 3880"/>
                <a:gd name="T34" fmla="*/ 217872 w 5185"/>
                <a:gd name="T35" fmla="*/ 367 h 3880"/>
                <a:gd name="T36" fmla="*/ 209054 w 5185"/>
                <a:gd name="T37" fmla="*/ 1837 h 3880"/>
                <a:gd name="T38" fmla="*/ 201338 w 5185"/>
                <a:gd name="T39" fmla="*/ 5144 h 3880"/>
                <a:gd name="T40" fmla="*/ 194358 w 5185"/>
                <a:gd name="T41" fmla="*/ 9920 h 3880"/>
                <a:gd name="T42" fmla="*/ 188112 w 5185"/>
                <a:gd name="T43" fmla="*/ 15798 h 3880"/>
                <a:gd name="T44" fmla="*/ 183336 w 5185"/>
                <a:gd name="T45" fmla="*/ 23147 h 3880"/>
                <a:gd name="T46" fmla="*/ 180029 w 5185"/>
                <a:gd name="T47" fmla="*/ 30862 h 3880"/>
                <a:gd name="T48" fmla="*/ 178559 w 5185"/>
                <a:gd name="T49" fmla="*/ 39680 h 3880"/>
                <a:gd name="T50" fmla="*/ 178192 w 5185"/>
                <a:gd name="T51" fmla="*/ 1003386 h 3880"/>
                <a:gd name="T52" fmla="*/ 178559 w 5185"/>
                <a:gd name="T53" fmla="*/ 1007794 h 3880"/>
                <a:gd name="T54" fmla="*/ 178192 w 5185"/>
                <a:gd name="T55" fmla="*/ 1012203 h 3880"/>
                <a:gd name="T56" fmla="*/ 1727176 w 5185"/>
                <a:gd name="T57" fmla="*/ 1012571 h 3880"/>
                <a:gd name="T58" fmla="*/ 1616954 w 5185"/>
                <a:gd name="T59" fmla="*/ 937620 h 3880"/>
                <a:gd name="T60" fmla="*/ 288046 w 5185"/>
                <a:gd name="T61" fmla="*/ 109854 h 3880"/>
                <a:gd name="T62" fmla="*/ 1616954 w 5185"/>
                <a:gd name="T63" fmla="*/ 937620 h 3880"/>
                <a:gd name="T64" fmla="*/ 4409 w 5185"/>
                <a:gd name="T65" fmla="*/ 1350584 h 3880"/>
                <a:gd name="T66" fmla="*/ 0 w 5185"/>
                <a:gd name="T67" fmla="*/ 1359402 h 3880"/>
                <a:gd name="T68" fmla="*/ 735 w 5185"/>
                <a:gd name="T69" fmla="*/ 1369322 h 3880"/>
                <a:gd name="T70" fmla="*/ 3307 w 5185"/>
                <a:gd name="T71" fmla="*/ 1379977 h 3880"/>
                <a:gd name="T72" fmla="*/ 7348 w 5185"/>
                <a:gd name="T73" fmla="*/ 1390999 h 3880"/>
                <a:gd name="T74" fmla="*/ 13227 w 5185"/>
                <a:gd name="T75" fmla="*/ 1401654 h 3880"/>
                <a:gd name="T76" fmla="*/ 19473 w 5185"/>
                <a:gd name="T77" fmla="*/ 1411206 h 3880"/>
                <a:gd name="T78" fmla="*/ 26821 w 5185"/>
                <a:gd name="T79" fmla="*/ 1418554 h 3880"/>
                <a:gd name="T80" fmla="*/ 35271 w 5185"/>
                <a:gd name="T81" fmla="*/ 1423698 h 3880"/>
                <a:gd name="T82" fmla="*/ 41884 w 5185"/>
                <a:gd name="T83" fmla="*/ 1425168 h 3880"/>
                <a:gd name="T84" fmla="*/ 1860911 w 5185"/>
                <a:gd name="T85" fmla="*/ 1425535 h 3880"/>
                <a:gd name="T86" fmla="*/ 1863116 w 5185"/>
                <a:gd name="T87" fmla="*/ 1425168 h 3880"/>
                <a:gd name="T88" fmla="*/ 1869729 w 5185"/>
                <a:gd name="T89" fmla="*/ 1423698 h 3880"/>
                <a:gd name="T90" fmla="*/ 1878179 w 5185"/>
                <a:gd name="T91" fmla="*/ 1418554 h 3880"/>
                <a:gd name="T92" fmla="*/ 1885527 w 5185"/>
                <a:gd name="T93" fmla="*/ 1411206 h 3880"/>
                <a:gd name="T94" fmla="*/ 1892141 w 5185"/>
                <a:gd name="T95" fmla="*/ 1401654 h 3880"/>
                <a:gd name="T96" fmla="*/ 1897652 w 5185"/>
                <a:gd name="T97" fmla="*/ 1390999 h 3880"/>
                <a:gd name="T98" fmla="*/ 1901693 w 5185"/>
                <a:gd name="T99" fmla="*/ 1379977 h 3880"/>
                <a:gd name="T100" fmla="*/ 1903898 w 5185"/>
                <a:gd name="T101" fmla="*/ 1369322 h 3880"/>
                <a:gd name="T102" fmla="*/ 1905000 w 5185"/>
                <a:gd name="T103" fmla="*/ 1359402 h 3880"/>
                <a:gd name="T104" fmla="*/ 0 60000 65536"/>
                <a:gd name="T105" fmla="*/ 0 60000 65536"/>
                <a:gd name="T106" fmla="*/ 0 60000 65536"/>
                <a:gd name="T107" fmla="*/ 0 60000 65536"/>
                <a:gd name="T108" fmla="*/ 0 60000 65536"/>
                <a:gd name="T109" fmla="*/ 0 60000 65536"/>
                <a:gd name="T110" fmla="*/ 0 60000 65536"/>
                <a:gd name="T111" fmla="*/ 0 60000 65536"/>
                <a:gd name="T112" fmla="*/ 0 60000 65536"/>
                <a:gd name="T113" fmla="*/ 0 60000 65536"/>
                <a:gd name="T114" fmla="*/ 0 60000 65536"/>
                <a:gd name="T115" fmla="*/ 0 60000 65536"/>
                <a:gd name="T116" fmla="*/ 0 60000 65536"/>
                <a:gd name="T117" fmla="*/ 0 60000 65536"/>
                <a:gd name="T118" fmla="*/ 0 60000 65536"/>
                <a:gd name="T119" fmla="*/ 0 60000 65536"/>
                <a:gd name="T120" fmla="*/ 0 60000 65536"/>
                <a:gd name="T121" fmla="*/ 0 60000 65536"/>
                <a:gd name="T122" fmla="*/ 0 60000 65536"/>
                <a:gd name="T123" fmla="*/ 0 60000 65536"/>
                <a:gd name="T124" fmla="*/ 0 60000 65536"/>
                <a:gd name="T125" fmla="*/ 0 60000 65536"/>
                <a:gd name="T126" fmla="*/ 0 60000 65536"/>
                <a:gd name="T127" fmla="*/ 0 60000 65536"/>
                <a:gd name="T128" fmla="*/ 0 60000 65536"/>
                <a:gd name="T129" fmla="*/ 0 60000 65536"/>
                <a:gd name="T130" fmla="*/ 0 60000 65536"/>
                <a:gd name="T131" fmla="*/ 0 60000 65536"/>
                <a:gd name="T132" fmla="*/ 0 60000 65536"/>
                <a:gd name="T133" fmla="*/ 0 60000 65536"/>
                <a:gd name="T134" fmla="*/ 0 60000 65536"/>
                <a:gd name="T135" fmla="*/ 0 60000 65536"/>
                <a:gd name="T136" fmla="*/ 0 60000 65536"/>
                <a:gd name="T137" fmla="*/ 0 60000 65536"/>
                <a:gd name="T138" fmla="*/ 0 60000 65536"/>
                <a:gd name="T139" fmla="*/ 0 60000 65536"/>
                <a:gd name="T140" fmla="*/ 0 60000 65536"/>
                <a:gd name="T141" fmla="*/ 0 60000 65536"/>
                <a:gd name="T142" fmla="*/ 0 60000 65536"/>
                <a:gd name="T143" fmla="*/ 0 60000 65536"/>
                <a:gd name="T144" fmla="*/ 0 60000 65536"/>
                <a:gd name="T145" fmla="*/ 0 60000 65536"/>
                <a:gd name="T146" fmla="*/ 0 60000 65536"/>
                <a:gd name="T147" fmla="*/ 0 60000 65536"/>
                <a:gd name="T148" fmla="*/ 0 60000 65536"/>
                <a:gd name="T149" fmla="*/ 0 60000 65536"/>
                <a:gd name="T150" fmla="*/ 0 60000 65536"/>
                <a:gd name="T151" fmla="*/ 0 60000 65536"/>
                <a:gd name="T152" fmla="*/ 0 60000 65536"/>
                <a:gd name="T153" fmla="*/ 0 60000 65536"/>
                <a:gd name="T154" fmla="*/ 0 60000 65536"/>
                <a:gd name="T155" fmla="*/ 0 60000 65536"/>
              </a:gdLst>
              <a:ahLst/>
              <a:cxnLst>
                <a:cxn ang="T104">
                  <a:pos x="T0" y="T1"/>
                </a:cxn>
                <a:cxn ang="T105">
                  <a:pos x="T2" y="T3"/>
                </a:cxn>
                <a:cxn ang="T106">
                  <a:pos x="T4" y="T5"/>
                </a:cxn>
                <a:cxn ang="T107">
                  <a:pos x="T6" y="T7"/>
                </a:cxn>
                <a:cxn ang="T108">
                  <a:pos x="T8" y="T9"/>
                </a:cxn>
                <a:cxn ang="T109">
                  <a:pos x="T10" y="T11"/>
                </a:cxn>
                <a:cxn ang="T110">
                  <a:pos x="T12" y="T13"/>
                </a:cxn>
                <a:cxn ang="T111">
                  <a:pos x="T14" y="T15"/>
                </a:cxn>
                <a:cxn ang="T112">
                  <a:pos x="T16" y="T17"/>
                </a:cxn>
                <a:cxn ang="T113">
                  <a:pos x="T18" y="T19"/>
                </a:cxn>
                <a:cxn ang="T114">
                  <a:pos x="T20" y="T21"/>
                </a:cxn>
                <a:cxn ang="T115">
                  <a:pos x="T22" y="T23"/>
                </a:cxn>
                <a:cxn ang="T116">
                  <a:pos x="T24" y="T25"/>
                </a:cxn>
                <a:cxn ang="T117">
                  <a:pos x="T26" y="T27"/>
                </a:cxn>
                <a:cxn ang="T118">
                  <a:pos x="T28" y="T29"/>
                </a:cxn>
                <a:cxn ang="T119">
                  <a:pos x="T30" y="T31"/>
                </a:cxn>
                <a:cxn ang="T120">
                  <a:pos x="T32" y="T33"/>
                </a:cxn>
                <a:cxn ang="T121">
                  <a:pos x="T34" y="T35"/>
                </a:cxn>
                <a:cxn ang="T122">
                  <a:pos x="T36" y="T37"/>
                </a:cxn>
                <a:cxn ang="T123">
                  <a:pos x="T38" y="T39"/>
                </a:cxn>
                <a:cxn ang="T124">
                  <a:pos x="T40" y="T41"/>
                </a:cxn>
                <a:cxn ang="T125">
                  <a:pos x="T42" y="T43"/>
                </a:cxn>
                <a:cxn ang="T126">
                  <a:pos x="T44" y="T45"/>
                </a:cxn>
                <a:cxn ang="T127">
                  <a:pos x="T46" y="T47"/>
                </a:cxn>
                <a:cxn ang="T128">
                  <a:pos x="T48" y="T49"/>
                </a:cxn>
                <a:cxn ang="T129">
                  <a:pos x="T50" y="T51"/>
                </a:cxn>
                <a:cxn ang="T130">
                  <a:pos x="T52" y="T53"/>
                </a:cxn>
                <a:cxn ang="T131">
                  <a:pos x="T54" y="T55"/>
                </a:cxn>
                <a:cxn ang="T132">
                  <a:pos x="T56" y="T57"/>
                </a:cxn>
                <a:cxn ang="T133">
                  <a:pos x="T58" y="T59"/>
                </a:cxn>
                <a:cxn ang="T134">
                  <a:pos x="T60" y="T61"/>
                </a:cxn>
                <a:cxn ang="T135">
                  <a:pos x="T62" y="T63"/>
                </a:cxn>
                <a:cxn ang="T136">
                  <a:pos x="T64" y="T65"/>
                </a:cxn>
                <a:cxn ang="T137">
                  <a:pos x="T66" y="T67"/>
                </a:cxn>
                <a:cxn ang="T138">
                  <a:pos x="T68" y="T69"/>
                </a:cxn>
                <a:cxn ang="T139">
                  <a:pos x="T70" y="T71"/>
                </a:cxn>
                <a:cxn ang="T140">
                  <a:pos x="T72" y="T73"/>
                </a:cxn>
                <a:cxn ang="T141">
                  <a:pos x="T74" y="T75"/>
                </a:cxn>
                <a:cxn ang="T142">
                  <a:pos x="T76" y="T77"/>
                </a:cxn>
                <a:cxn ang="T143">
                  <a:pos x="T78" y="T79"/>
                </a:cxn>
                <a:cxn ang="T144">
                  <a:pos x="T80" y="T81"/>
                </a:cxn>
                <a:cxn ang="T145">
                  <a:pos x="T82" y="T83"/>
                </a:cxn>
                <a:cxn ang="T146">
                  <a:pos x="T84" y="T85"/>
                </a:cxn>
                <a:cxn ang="T147">
                  <a:pos x="T86" y="T87"/>
                </a:cxn>
                <a:cxn ang="T148">
                  <a:pos x="T88" y="T89"/>
                </a:cxn>
                <a:cxn ang="T149">
                  <a:pos x="T90" y="T91"/>
                </a:cxn>
                <a:cxn ang="T150">
                  <a:pos x="T92" y="T93"/>
                </a:cxn>
                <a:cxn ang="T151">
                  <a:pos x="T94" y="T95"/>
                </a:cxn>
                <a:cxn ang="T152">
                  <a:pos x="T96" y="T97"/>
                </a:cxn>
                <a:cxn ang="T153">
                  <a:pos x="T98" y="T99"/>
                </a:cxn>
                <a:cxn ang="T154">
                  <a:pos x="T100" y="T101"/>
                </a:cxn>
                <a:cxn ang="T155">
                  <a:pos x="T102" y="T103"/>
                </a:cxn>
              </a:cxnLst>
              <a:rect l="0" t="0" r="r" b="b"/>
              <a:pathLst>
                <a:path w="5185" h="3880">
                  <a:moveTo>
                    <a:pt x="4775" y="2900"/>
                  </a:moveTo>
                  <a:lnTo>
                    <a:pt x="411" y="2900"/>
                  </a:lnTo>
                  <a:lnTo>
                    <a:pt x="87" y="3532"/>
                  </a:lnTo>
                  <a:lnTo>
                    <a:pt x="5099" y="3532"/>
                  </a:lnTo>
                  <a:lnTo>
                    <a:pt x="4775" y="2900"/>
                  </a:lnTo>
                  <a:close/>
                  <a:moveTo>
                    <a:pt x="2046" y="3380"/>
                  </a:moveTo>
                  <a:lnTo>
                    <a:pt x="2181" y="3125"/>
                  </a:lnTo>
                  <a:lnTo>
                    <a:pt x="3017" y="3125"/>
                  </a:lnTo>
                  <a:lnTo>
                    <a:pt x="3139" y="3380"/>
                  </a:lnTo>
                  <a:lnTo>
                    <a:pt x="2046" y="3380"/>
                  </a:lnTo>
                  <a:close/>
                  <a:moveTo>
                    <a:pt x="4700" y="2755"/>
                  </a:moveTo>
                  <a:lnTo>
                    <a:pt x="4700" y="2755"/>
                  </a:lnTo>
                  <a:lnTo>
                    <a:pt x="4698" y="2743"/>
                  </a:lnTo>
                  <a:lnTo>
                    <a:pt x="4700" y="2731"/>
                  </a:lnTo>
                  <a:lnTo>
                    <a:pt x="4700" y="120"/>
                  </a:lnTo>
                  <a:lnTo>
                    <a:pt x="4699" y="108"/>
                  </a:lnTo>
                  <a:lnTo>
                    <a:pt x="4697" y="95"/>
                  </a:lnTo>
                  <a:lnTo>
                    <a:pt x="4694" y="84"/>
                  </a:lnTo>
                  <a:lnTo>
                    <a:pt x="4690" y="73"/>
                  </a:lnTo>
                  <a:lnTo>
                    <a:pt x="4685" y="63"/>
                  </a:lnTo>
                  <a:lnTo>
                    <a:pt x="4680" y="53"/>
                  </a:lnTo>
                  <a:lnTo>
                    <a:pt x="4673" y="43"/>
                  </a:lnTo>
                  <a:lnTo>
                    <a:pt x="4665" y="34"/>
                  </a:lnTo>
                  <a:lnTo>
                    <a:pt x="4657" y="27"/>
                  </a:lnTo>
                  <a:lnTo>
                    <a:pt x="4647" y="20"/>
                  </a:lnTo>
                  <a:lnTo>
                    <a:pt x="4637" y="14"/>
                  </a:lnTo>
                  <a:lnTo>
                    <a:pt x="4627" y="9"/>
                  </a:lnTo>
                  <a:lnTo>
                    <a:pt x="4616" y="5"/>
                  </a:lnTo>
                  <a:lnTo>
                    <a:pt x="4605" y="2"/>
                  </a:lnTo>
                  <a:lnTo>
                    <a:pt x="4592" y="1"/>
                  </a:lnTo>
                  <a:lnTo>
                    <a:pt x="4580" y="0"/>
                  </a:lnTo>
                  <a:lnTo>
                    <a:pt x="605" y="0"/>
                  </a:lnTo>
                  <a:lnTo>
                    <a:pt x="593" y="1"/>
                  </a:lnTo>
                  <a:lnTo>
                    <a:pt x="581" y="2"/>
                  </a:lnTo>
                  <a:lnTo>
                    <a:pt x="569" y="5"/>
                  </a:lnTo>
                  <a:lnTo>
                    <a:pt x="558" y="9"/>
                  </a:lnTo>
                  <a:lnTo>
                    <a:pt x="548" y="14"/>
                  </a:lnTo>
                  <a:lnTo>
                    <a:pt x="538" y="20"/>
                  </a:lnTo>
                  <a:lnTo>
                    <a:pt x="529" y="27"/>
                  </a:lnTo>
                  <a:lnTo>
                    <a:pt x="521" y="34"/>
                  </a:lnTo>
                  <a:lnTo>
                    <a:pt x="512" y="43"/>
                  </a:lnTo>
                  <a:lnTo>
                    <a:pt x="505" y="53"/>
                  </a:lnTo>
                  <a:lnTo>
                    <a:pt x="499" y="63"/>
                  </a:lnTo>
                  <a:lnTo>
                    <a:pt x="494" y="73"/>
                  </a:lnTo>
                  <a:lnTo>
                    <a:pt x="490" y="84"/>
                  </a:lnTo>
                  <a:lnTo>
                    <a:pt x="488" y="95"/>
                  </a:lnTo>
                  <a:lnTo>
                    <a:pt x="486" y="108"/>
                  </a:lnTo>
                  <a:lnTo>
                    <a:pt x="485" y="120"/>
                  </a:lnTo>
                  <a:lnTo>
                    <a:pt x="485" y="2731"/>
                  </a:lnTo>
                  <a:lnTo>
                    <a:pt x="486" y="2743"/>
                  </a:lnTo>
                  <a:lnTo>
                    <a:pt x="485" y="2755"/>
                  </a:lnTo>
                  <a:lnTo>
                    <a:pt x="484" y="2756"/>
                  </a:lnTo>
                  <a:lnTo>
                    <a:pt x="4701" y="2756"/>
                  </a:lnTo>
                  <a:lnTo>
                    <a:pt x="4700" y="2755"/>
                  </a:lnTo>
                  <a:close/>
                  <a:moveTo>
                    <a:pt x="4401" y="2552"/>
                  </a:moveTo>
                  <a:lnTo>
                    <a:pt x="784" y="2552"/>
                  </a:lnTo>
                  <a:lnTo>
                    <a:pt x="784" y="299"/>
                  </a:lnTo>
                  <a:lnTo>
                    <a:pt x="4401" y="299"/>
                  </a:lnTo>
                  <a:lnTo>
                    <a:pt x="4401" y="2552"/>
                  </a:lnTo>
                  <a:close/>
                  <a:moveTo>
                    <a:pt x="5172" y="3676"/>
                  </a:moveTo>
                  <a:lnTo>
                    <a:pt x="12" y="3676"/>
                  </a:lnTo>
                  <a:lnTo>
                    <a:pt x="0" y="3700"/>
                  </a:lnTo>
                  <a:lnTo>
                    <a:pt x="1" y="3713"/>
                  </a:lnTo>
                  <a:lnTo>
                    <a:pt x="2" y="3727"/>
                  </a:lnTo>
                  <a:lnTo>
                    <a:pt x="5" y="3741"/>
                  </a:lnTo>
                  <a:lnTo>
                    <a:pt x="9" y="3756"/>
                  </a:lnTo>
                  <a:lnTo>
                    <a:pt x="14" y="3771"/>
                  </a:lnTo>
                  <a:lnTo>
                    <a:pt x="20" y="3786"/>
                  </a:lnTo>
                  <a:lnTo>
                    <a:pt x="28" y="3801"/>
                  </a:lnTo>
                  <a:lnTo>
                    <a:pt x="36" y="3815"/>
                  </a:lnTo>
                  <a:lnTo>
                    <a:pt x="44" y="3828"/>
                  </a:lnTo>
                  <a:lnTo>
                    <a:pt x="53" y="3841"/>
                  </a:lnTo>
                  <a:lnTo>
                    <a:pt x="63" y="3852"/>
                  </a:lnTo>
                  <a:lnTo>
                    <a:pt x="73" y="3861"/>
                  </a:lnTo>
                  <a:lnTo>
                    <a:pt x="85" y="3869"/>
                  </a:lnTo>
                  <a:lnTo>
                    <a:pt x="96" y="3875"/>
                  </a:lnTo>
                  <a:lnTo>
                    <a:pt x="108" y="3878"/>
                  </a:lnTo>
                  <a:lnTo>
                    <a:pt x="114" y="3879"/>
                  </a:lnTo>
                  <a:lnTo>
                    <a:pt x="120" y="3880"/>
                  </a:lnTo>
                  <a:lnTo>
                    <a:pt x="5065" y="3880"/>
                  </a:lnTo>
                  <a:lnTo>
                    <a:pt x="5071" y="3879"/>
                  </a:lnTo>
                  <a:lnTo>
                    <a:pt x="5077" y="3878"/>
                  </a:lnTo>
                  <a:lnTo>
                    <a:pt x="5089" y="3875"/>
                  </a:lnTo>
                  <a:lnTo>
                    <a:pt x="5101" y="3869"/>
                  </a:lnTo>
                  <a:lnTo>
                    <a:pt x="5112" y="3861"/>
                  </a:lnTo>
                  <a:lnTo>
                    <a:pt x="5122" y="3852"/>
                  </a:lnTo>
                  <a:lnTo>
                    <a:pt x="5132" y="3841"/>
                  </a:lnTo>
                  <a:lnTo>
                    <a:pt x="5141" y="3828"/>
                  </a:lnTo>
                  <a:lnTo>
                    <a:pt x="5150" y="3815"/>
                  </a:lnTo>
                  <a:lnTo>
                    <a:pt x="5158" y="3801"/>
                  </a:lnTo>
                  <a:lnTo>
                    <a:pt x="5165" y="3786"/>
                  </a:lnTo>
                  <a:lnTo>
                    <a:pt x="5171" y="3771"/>
                  </a:lnTo>
                  <a:lnTo>
                    <a:pt x="5176" y="3756"/>
                  </a:lnTo>
                  <a:lnTo>
                    <a:pt x="5180" y="3741"/>
                  </a:lnTo>
                  <a:lnTo>
                    <a:pt x="5182" y="3727"/>
                  </a:lnTo>
                  <a:lnTo>
                    <a:pt x="5184" y="3713"/>
                  </a:lnTo>
                  <a:lnTo>
                    <a:pt x="5185" y="3700"/>
                  </a:lnTo>
                  <a:lnTo>
                    <a:pt x="5172" y="3676"/>
                  </a:lnTo>
                  <a:close/>
                </a:path>
              </a:pathLst>
            </a:custGeom>
            <a:solidFill>
              <a:srgbClr val="3F3F3F"/>
            </a:solidFill>
            <a:ln>
              <a:noFill/>
            </a:ln>
          </p:spPr>
          <p:txBody>
            <a:bodyPr bIns="360000" anchor="ctr">
              <a:scene3d>
                <a:camera prst="orthographicFront"/>
                <a:lightRig rig="threePt" dir="t"/>
              </a:scene3d>
              <a:sp3d>
                <a:contourClr>
                  <a:srgbClr val="FFFFFF"/>
                </a:contourClr>
              </a:sp3d>
            </a:bodyPr>
            <a:lstStyle/>
            <a:p>
              <a:pPr algn="ctr">
                <a:defRPr/>
              </a:pPr>
              <a:endParaRPr lang="zh-CN" altLang="en-US" dirty="0">
                <a:solidFill>
                  <a:srgbClr val="3F3F3F"/>
                </a:solidFill>
                <a:ea typeface="宋体" panose="02010600030101010101" pitchFamily="2" charset="-122"/>
              </a:endParaRPr>
            </a:p>
          </p:txBody>
        </p:sp>
      </p:grpSp>
      <p:grpSp>
        <p:nvGrpSpPr>
          <p:cNvPr id="62" name="组合 61"/>
          <p:cNvGrpSpPr/>
          <p:nvPr/>
        </p:nvGrpSpPr>
        <p:grpSpPr>
          <a:xfrm>
            <a:off x="1562842" y="1402455"/>
            <a:ext cx="1878399" cy="1878399"/>
            <a:chOff x="1683125" y="4236736"/>
            <a:chExt cx="1878399" cy="1878399"/>
          </a:xfrm>
        </p:grpSpPr>
        <p:sp>
          <p:nvSpPr>
            <p:cNvPr id="9" name="椭圆 8"/>
            <p:cNvSpPr/>
            <p:nvPr/>
          </p:nvSpPr>
          <p:spPr>
            <a:xfrm>
              <a:off x="1683125" y="4236736"/>
              <a:ext cx="1878399" cy="1878399"/>
            </a:xfrm>
            <a:prstGeom prst="ellipse">
              <a:avLst/>
            </a:prstGeom>
            <a:solidFill>
              <a:schemeClr val="bg1">
                <a:lumMod val="95000"/>
              </a:schemeClr>
            </a:solidFill>
            <a:ln w="165100">
              <a:solidFill>
                <a:srgbClr val="3F3F3F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sz="2800" b="1" dirty="0"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sp>
          <p:nvSpPr>
            <p:cNvPr id="21" name="TextBox 17"/>
            <p:cNvSpPr txBox="1"/>
            <p:nvPr/>
          </p:nvSpPr>
          <p:spPr>
            <a:xfrm>
              <a:off x="2039071" y="5250951"/>
              <a:ext cx="1166506" cy="307777"/>
            </a:xfrm>
            <a:prstGeom prst="rect">
              <a:avLst/>
            </a:prstGeom>
            <a:noFill/>
          </p:spPr>
          <p:txBody>
            <a:bodyPr wrap="square" lIns="0" tIns="0" rIns="0" bIns="0" rtlCol="0">
              <a:spAutoFit/>
            </a:bodyPr>
            <a:lstStyle/>
            <a:p>
              <a:pPr algn="ctr"/>
              <a:r>
                <a:rPr lang="zh-CN" altLang="en-US" sz="2000" b="1" dirty="0" smtClean="0">
                  <a:solidFill>
                    <a:srgbClr val="3F3F3F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手机</a:t>
              </a:r>
              <a:r>
                <a:rPr lang="en-US" altLang="zh-CN" sz="2000" b="1" dirty="0" smtClean="0">
                  <a:solidFill>
                    <a:srgbClr val="3F3F3F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APP</a:t>
              </a:r>
              <a:endParaRPr lang="zh-CN" altLang="en-US" sz="2000" b="1" dirty="0">
                <a:solidFill>
                  <a:srgbClr val="3F3F3F"/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sp>
          <p:nvSpPr>
            <p:cNvPr id="22" name="KSO_Shape"/>
            <p:cNvSpPr/>
            <p:nvPr/>
          </p:nvSpPr>
          <p:spPr bwMode="auto">
            <a:xfrm>
              <a:off x="2346492" y="4657100"/>
              <a:ext cx="570670" cy="481264"/>
            </a:xfrm>
            <a:custGeom>
              <a:avLst/>
              <a:gdLst>
                <a:gd name="T0" fmla="*/ 332222 w 2301876"/>
                <a:gd name="T1" fmla="*/ 1410232 h 1941513"/>
                <a:gd name="T2" fmla="*/ 321717 w 2301876"/>
                <a:gd name="T3" fmla="*/ 1470415 h 1941513"/>
                <a:gd name="T4" fmla="*/ 382384 w 2301876"/>
                <a:gd name="T5" fmla="*/ 1525343 h 1941513"/>
                <a:gd name="T6" fmla="*/ 696485 w 2301876"/>
                <a:gd name="T7" fmla="*/ 1509573 h 1941513"/>
                <a:gd name="T8" fmla="*/ 723010 w 2301876"/>
                <a:gd name="T9" fmla="*/ 1444398 h 1941513"/>
                <a:gd name="T10" fmla="*/ 671273 w 2301876"/>
                <a:gd name="T11" fmla="*/ 1380797 h 1941513"/>
                <a:gd name="T12" fmla="*/ 1348867 w 2301876"/>
                <a:gd name="T13" fmla="*/ 1247408 h 1941513"/>
                <a:gd name="T14" fmla="*/ 1327043 w 2301876"/>
                <a:gd name="T15" fmla="*/ 1320445 h 1941513"/>
                <a:gd name="T16" fmla="*/ 1593934 w 2301876"/>
                <a:gd name="T17" fmla="*/ 1356438 h 1941513"/>
                <a:gd name="T18" fmla="*/ 1647838 w 2301876"/>
                <a:gd name="T19" fmla="*/ 1303105 h 1941513"/>
                <a:gd name="T20" fmla="*/ 1606030 w 2301876"/>
                <a:gd name="T21" fmla="*/ 1239789 h 1941513"/>
                <a:gd name="T22" fmla="*/ 1529191 w 2301876"/>
                <a:gd name="T23" fmla="*/ 516517 h 1941513"/>
                <a:gd name="T24" fmla="*/ 1584982 w 2301876"/>
                <a:gd name="T25" fmla="*/ 576970 h 1941513"/>
                <a:gd name="T26" fmla="*/ 1601035 w 2301876"/>
                <a:gd name="T27" fmla="*/ 667649 h 1941513"/>
                <a:gd name="T28" fmla="*/ 1640510 w 2301876"/>
                <a:gd name="T29" fmla="*/ 716799 h 1941513"/>
                <a:gd name="T30" fmla="*/ 1583140 w 2301876"/>
                <a:gd name="T31" fmla="*/ 840071 h 1941513"/>
                <a:gd name="T32" fmla="*/ 1691827 w 2301876"/>
                <a:gd name="T33" fmla="*/ 916820 h 1941513"/>
                <a:gd name="T34" fmla="*/ 1229710 w 2301876"/>
                <a:gd name="T35" fmla="*/ 1106063 h 1941513"/>
                <a:gd name="T36" fmla="*/ 1284448 w 2301876"/>
                <a:gd name="T37" fmla="*/ 909460 h 1941513"/>
                <a:gd name="T38" fmla="*/ 1396556 w 2301876"/>
                <a:gd name="T39" fmla="*/ 836654 h 1941513"/>
                <a:gd name="T40" fmla="*/ 1335239 w 2301876"/>
                <a:gd name="T41" fmla="*/ 712857 h 1941513"/>
                <a:gd name="T42" fmla="*/ 1370240 w 2301876"/>
                <a:gd name="T43" fmla="*/ 660815 h 1941513"/>
                <a:gd name="T44" fmla="*/ 1388398 w 2301876"/>
                <a:gd name="T45" fmla="*/ 571451 h 1941513"/>
                <a:gd name="T46" fmla="*/ 1446031 w 2301876"/>
                <a:gd name="T47" fmla="*/ 514152 h 1941513"/>
                <a:gd name="T48" fmla="*/ 570227 w 2301876"/>
                <a:gd name="T49" fmla="*/ 477627 h 1941513"/>
                <a:gd name="T50" fmla="*/ 641756 w 2301876"/>
                <a:gd name="T51" fmla="*/ 549062 h 1941513"/>
                <a:gd name="T52" fmla="*/ 661216 w 2301876"/>
                <a:gd name="T53" fmla="*/ 657005 h 1941513"/>
                <a:gd name="T54" fmla="*/ 633078 w 2301876"/>
                <a:gd name="T55" fmla="*/ 739471 h 1941513"/>
                <a:gd name="T56" fmla="*/ 574697 w 2301876"/>
                <a:gd name="T57" fmla="*/ 792786 h 1941513"/>
                <a:gd name="T58" fmla="*/ 708552 w 2301876"/>
                <a:gd name="T59" fmla="*/ 915697 h 1941513"/>
                <a:gd name="T60" fmla="*/ 815320 w 2301876"/>
                <a:gd name="T61" fmla="*/ 1036508 h 1941513"/>
                <a:gd name="T62" fmla="*/ 222836 w 2301876"/>
                <a:gd name="T63" fmla="*/ 1047276 h 1941513"/>
                <a:gd name="T64" fmla="*/ 324870 w 2301876"/>
                <a:gd name="T65" fmla="*/ 922526 h 1941513"/>
                <a:gd name="T66" fmla="*/ 473189 w 2301876"/>
                <a:gd name="T67" fmla="*/ 794886 h 1941513"/>
                <a:gd name="T68" fmla="*/ 413493 w 2301876"/>
                <a:gd name="T69" fmla="*/ 744461 h 1941513"/>
                <a:gd name="T70" fmla="*/ 382462 w 2301876"/>
                <a:gd name="T71" fmla="*/ 663570 h 1941513"/>
                <a:gd name="T72" fmla="*/ 397978 w 2301876"/>
                <a:gd name="T73" fmla="*/ 556154 h 1941513"/>
                <a:gd name="T74" fmla="*/ 466878 w 2301876"/>
                <a:gd name="T75" fmla="*/ 480778 h 1941513"/>
                <a:gd name="T76" fmla="*/ 140242 w 2301876"/>
                <a:gd name="T77" fmla="*/ 134558 h 1941513"/>
                <a:gd name="T78" fmla="*/ 133677 w 2301876"/>
                <a:gd name="T79" fmla="*/ 1210760 h 1941513"/>
                <a:gd name="T80" fmla="*/ 198545 w 2301876"/>
                <a:gd name="T81" fmla="*/ 1290654 h 1941513"/>
                <a:gd name="T82" fmla="*/ 905010 w 2301876"/>
                <a:gd name="T83" fmla="*/ 1223901 h 1941513"/>
                <a:gd name="T84" fmla="*/ 906061 w 2301876"/>
                <a:gd name="T85" fmla="*/ 137186 h 1941513"/>
                <a:gd name="T86" fmla="*/ 1795088 w 2301876"/>
                <a:gd name="T87" fmla="*/ 130835 h 1941513"/>
                <a:gd name="T88" fmla="*/ 1869239 w 2301876"/>
                <a:gd name="T89" fmla="*/ 166040 h 1941513"/>
                <a:gd name="T90" fmla="*/ 1904211 w 2301876"/>
                <a:gd name="T91" fmla="*/ 240391 h 1941513"/>
                <a:gd name="T92" fmla="*/ 1879757 w 2301876"/>
                <a:gd name="T93" fmla="*/ 1330166 h 1941513"/>
                <a:gd name="T94" fmla="*/ 1769057 w 2301876"/>
                <a:gd name="T95" fmla="*/ 1410033 h 1941513"/>
                <a:gd name="T96" fmla="*/ 1237904 w 2301876"/>
                <a:gd name="T97" fmla="*/ 1415550 h 1941513"/>
                <a:gd name="T98" fmla="*/ 1189785 w 2301876"/>
                <a:gd name="T99" fmla="*/ 1139429 h 1941513"/>
                <a:gd name="T100" fmla="*/ 1756435 w 2301876"/>
                <a:gd name="T101" fmla="*/ 1159921 h 1941513"/>
                <a:gd name="T102" fmla="*/ 1799821 w 2301876"/>
                <a:gd name="T103" fmla="*/ 1088198 h 1941513"/>
                <a:gd name="T104" fmla="*/ 898445 w 2301876"/>
                <a:gd name="T105" fmla="*/ 262 h 1941513"/>
                <a:gd name="T106" fmla="*/ 992990 w 2301876"/>
                <a:gd name="T107" fmla="*/ 39421 h 1941513"/>
                <a:gd name="T108" fmla="*/ 1041313 w 2301876"/>
                <a:gd name="T109" fmla="*/ 129302 h 1941513"/>
                <a:gd name="T110" fmla="*/ 1017414 w 2301876"/>
                <a:gd name="T111" fmla="*/ 1483030 h 1941513"/>
                <a:gd name="T112" fmla="*/ 887939 w 2301876"/>
                <a:gd name="T113" fmla="*/ 1588417 h 1941513"/>
                <a:gd name="T114" fmla="*/ 200909 w 2301876"/>
                <a:gd name="T115" fmla="*/ 1599454 h 1941513"/>
                <a:gd name="T116" fmla="*/ 45959 w 2301876"/>
                <a:gd name="T117" fmla="*/ 1513779 h 1941513"/>
                <a:gd name="T118" fmla="*/ 0 w 2301876"/>
                <a:gd name="T119" fmla="*/ 152429 h 1941513"/>
                <a:gd name="T120" fmla="*/ 34667 w 2301876"/>
                <a:gd name="T121" fmla="*/ 55452 h 1941513"/>
                <a:gd name="T122" fmla="*/ 121596 w 2301876"/>
                <a:gd name="T123" fmla="*/ 2891 h 1941513"/>
                <a:gd name="T124" fmla="*/ 0 60000 65536"/>
                <a:gd name="T125" fmla="*/ 0 60000 65536"/>
                <a:gd name="T126" fmla="*/ 0 60000 65536"/>
                <a:gd name="T127" fmla="*/ 0 60000 65536"/>
                <a:gd name="T128" fmla="*/ 0 60000 65536"/>
                <a:gd name="T129" fmla="*/ 0 60000 65536"/>
                <a:gd name="T130" fmla="*/ 0 60000 65536"/>
                <a:gd name="T131" fmla="*/ 0 60000 65536"/>
                <a:gd name="T132" fmla="*/ 0 60000 65536"/>
                <a:gd name="T133" fmla="*/ 0 60000 65536"/>
                <a:gd name="T134" fmla="*/ 0 60000 65536"/>
                <a:gd name="T135" fmla="*/ 0 60000 65536"/>
                <a:gd name="T136" fmla="*/ 0 60000 65536"/>
                <a:gd name="T137" fmla="*/ 0 60000 65536"/>
                <a:gd name="T138" fmla="*/ 0 60000 65536"/>
                <a:gd name="T139" fmla="*/ 0 60000 65536"/>
                <a:gd name="T140" fmla="*/ 0 60000 65536"/>
                <a:gd name="T141" fmla="*/ 0 60000 65536"/>
                <a:gd name="T142" fmla="*/ 0 60000 65536"/>
                <a:gd name="T143" fmla="*/ 0 60000 65536"/>
                <a:gd name="T144" fmla="*/ 0 60000 65536"/>
                <a:gd name="T145" fmla="*/ 0 60000 65536"/>
                <a:gd name="T146" fmla="*/ 0 60000 65536"/>
                <a:gd name="T147" fmla="*/ 0 60000 65536"/>
                <a:gd name="T148" fmla="*/ 0 60000 65536"/>
                <a:gd name="T149" fmla="*/ 0 60000 65536"/>
                <a:gd name="T150" fmla="*/ 0 60000 65536"/>
                <a:gd name="T151" fmla="*/ 0 60000 65536"/>
                <a:gd name="T152" fmla="*/ 0 60000 65536"/>
                <a:gd name="T153" fmla="*/ 0 60000 65536"/>
                <a:gd name="T154" fmla="*/ 0 60000 65536"/>
                <a:gd name="T155" fmla="*/ 0 60000 65536"/>
                <a:gd name="T156" fmla="*/ 0 60000 65536"/>
                <a:gd name="T157" fmla="*/ 0 60000 65536"/>
                <a:gd name="T158" fmla="*/ 0 60000 65536"/>
                <a:gd name="T159" fmla="*/ 0 60000 65536"/>
                <a:gd name="T160" fmla="*/ 0 60000 65536"/>
                <a:gd name="T161" fmla="*/ 0 60000 65536"/>
                <a:gd name="T162" fmla="*/ 0 60000 65536"/>
                <a:gd name="T163" fmla="*/ 0 60000 65536"/>
                <a:gd name="T164" fmla="*/ 0 60000 65536"/>
                <a:gd name="T165" fmla="*/ 0 60000 65536"/>
                <a:gd name="T166" fmla="*/ 0 60000 65536"/>
                <a:gd name="T167" fmla="*/ 0 60000 65536"/>
                <a:gd name="T168" fmla="*/ 0 60000 65536"/>
                <a:gd name="T169" fmla="*/ 0 60000 65536"/>
                <a:gd name="T170" fmla="*/ 0 60000 65536"/>
                <a:gd name="T171" fmla="*/ 0 60000 65536"/>
                <a:gd name="T172" fmla="*/ 0 60000 65536"/>
                <a:gd name="T173" fmla="*/ 0 60000 65536"/>
                <a:gd name="T174" fmla="*/ 0 60000 65536"/>
                <a:gd name="T175" fmla="*/ 0 60000 65536"/>
                <a:gd name="T176" fmla="*/ 0 60000 65536"/>
                <a:gd name="T177" fmla="*/ 0 60000 65536"/>
                <a:gd name="T178" fmla="*/ 0 60000 65536"/>
                <a:gd name="T179" fmla="*/ 0 60000 65536"/>
                <a:gd name="T180" fmla="*/ 0 60000 65536"/>
                <a:gd name="T181" fmla="*/ 0 60000 65536"/>
                <a:gd name="T182" fmla="*/ 0 60000 65536"/>
                <a:gd name="T183" fmla="*/ 0 60000 65536"/>
                <a:gd name="T184" fmla="*/ 0 60000 65536"/>
                <a:gd name="T185" fmla="*/ 0 60000 65536"/>
              </a:gdLst>
              <a:ahLst/>
              <a:cxnLst>
                <a:cxn ang="T124">
                  <a:pos x="T0" y="T1"/>
                </a:cxn>
                <a:cxn ang="T125">
                  <a:pos x="T2" y="T3"/>
                </a:cxn>
                <a:cxn ang="T126">
                  <a:pos x="T4" y="T5"/>
                </a:cxn>
                <a:cxn ang="T127">
                  <a:pos x="T6" y="T7"/>
                </a:cxn>
                <a:cxn ang="T128">
                  <a:pos x="T8" y="T9"/>
                </a:cxn>
                <a:cxn ang="T129">
                  <a:pos x="T10" y="T11"/>
                </a:cxn>
                <a:cxn ang="T130">
                  <a:pos x="T12" y="T13"/>
                </a:cxn>
                <a:cxn ang="T131">
                  <a:pos x="T14" y="T15"/>
                </a:cxn>
                <a:cxn ang="T132">
                  <a:pos x="T16" y="T17"/>
                </a:cxn>
                <a:cxn ang="T133">
                  <a:pos x="T18" y="T19"/>
                </a:cxn>
                <a:cxn ang="T134">
                  <a:pos x="T20" y="T21"/>
                </a:cxn>
                <a:cxn ang="T135">
                  <a:pos x="T22" y="T23"/>
                </a:cxn>
                <a:cxn ang="T136">
                  <a:pos x="T24" y="T25"/>
                </a:cxn>
                <a:cxn ang="T137">
                  <a:pos x="T26" y="T27"/>
                </a:cxn>
                <a:cxn ang="T138">
                  <a:pos x="T28" y="T29"/>
                </a:cxn>
                <a:cxn ang="T139">
                  <a:pos x="T30" y="T31"/>
                </a:cxn>
                <a:cxn ang="T140">
                  <a:pos x="T32" y="T33"/>
                </a:cxn>
                <a:cxn ang="T141">
                  <a:pos x="T34" y="T35"/>
                </a:cxn>
                <a:cxn ang="T142">
                  <a:pos x="T36" y="T37"/>
                </a:cxn>
                <a:cxn ang="T143">
                  <a:pos x="T38" y="T39"/>
                </a:cxn>
                <a:cxn ang="T144">
                  <a:pos x="T40" y="T41"/>
                </a:cxn>
                <a:cxn ang="T145">
                  <a:pos x="T42" y="T43"/>
                </a:cxn>
                <a:cxn ang="T146">
                  <a:pos x="T44" y="T45"/>
                </a:cxn>
                <a:cxn ang="T147">
                  <a:pos x="T46" y="T47"/>
                </a:cxn>
                <a:cxn ang="T148">
                  <a:pos x="T48" y="T49"/>
                </a:cxn>
                <a:cxn ang="T149">
                  <a:pos x="T50" y="T51"/>
                </a:cxn>
                <a:cxn ang="T150">
                  <a:pos x="T52" y="T53"/>
                </a:cxn>
                <a:cxn ang="T151">
                  <a:pos x="T54" y="T55"/>
                </a:cxn>
                <a:cxn ang="T152">
                  <a:pos x="T56" y="T57"/>
                </a:cxn>
                <a:cxn ang="T153">
                  <a:pos x="T58" y="T59"/>
                </a:cxn>
                <a:cxn ang="T154">
                  <a:pos x="T60" y="T61"/>
                </a:cxn>
                <a:cxn ang="T155">
                  <a:pos x="T62" y="T63"/>
                </a:cxn>
                <a:cxn ang="T156">
                  <a:pos x="T64" y="T65"/>
                </a:cxn>
                <a:cxn ang="T157">
                  <a:pos x="T66" y="T67"/>
                </a:cxn>
                <a:cxn ang="T158">
                  <a:pos x="T68" y="T69"/>
                </a:cxn>
                <a:cxn ang="T159">
                  <a:pos x="T70" y="T71"/>
                </a:cxn>
                <a:cxn ang="T160">
                  <a:pos x="T72" y="T73"/>
                </a:cxn>
                <a:cxn ang="T161">
                  <a:pos x="T74" y="T75"/>
                </a:cxn>
                <a:cxn ang="T162">
                  <a:pos x="T76" y="T77"/>
                </a:cxn>
                <a:cxn ang="T163">
                  <a:pos x="T78" y="T79"/>
                </a:cxn>
                <a:cxn ang="T164">
                  <a:pos x="T80" y="T81"/>
                </a:cxn>
                <a:cxn ang="T165">
                  <a:pos x="T82" y="T83"/>
                </a:cxn>
                <a:cxn ang="T166">
                  <a:pos x="T84" y="T85"/>
                </a:cxn>
                <a:cxn ang="T167">
                  <a:pos x="T86" y="T87"/>
                </a:cxn>
                <a:cxn ang="T168">
                  <a:pos x="T88" y="T89"/>
                </a:cxn>
                <a:cxn ang="T169">
                  <a:pos x="T90" y="T91"/>
                </a:cxn>
                <a:cxn ang="T170">
                  <a:pos x="T92" y="T93"/>
                </a:cxn>
                <a:cxn ang="T171">
                  <a:pos x="T94" y="T95"/>
                </a:cxn>
                <a:cxn ang="T172">
                  <a:pos x="T96" y="T97"/>
                </a:cxn>
                <a:cxn ang="T173">
                  <a:pos x="T98" y="T99"/>
                </a:cxn>
                <a:cxn ang="T174">
                  <a:pos x="T100" y="T101"/>
                </a:cxn>
                <a:cxn ang="T175">
                  <a:pos x="T102" y="T103"/>
                </a:cxn>
                <a:cxn ang="T176">
                  <a:pos x="T104" y="T105"/>
                </a:cxn>
                <a:cxn ang="T177">
                  <a:pos x="T106" y="T107"/>
                </a:cxn>
                <a:cxn ang="T178">
                  <a:pos x="T108" y="T109"/>
                </a:cxn>
                <a:cxn ang="T179">
                  <a:pos x="T110" y="T111"/>
                </a:cxn>
                <a:cxn ang="T180">
                  <a:pos x="T112" y="T113"/>
                </a:cxn>
                <a:cxn ang="T181">
                  <a:pos x="T114" y="T115"/>
                </a:cxn>
                <a:cxn ang="T182">
                  <a:pos x="T116" y="T117"/>
                </a:cxn>
                <a:cxn ang="T183">
                  <a:pos x="T118" y="T119"/>
                </a:cxn>
                <a:cxn ang="T184">
                  <a:pos x="T120" y="T121"/>
                </a:cxn>
                <a:cxn ang="T185">
                  <a:pos x="T122" y="T123"/>
                </a:cxn>
              </a:cxnLst>
              <a:rect l="0" t="0" r="r" b="b"/>
              <a:pathLst>
                <a:path w="2301876" h="1941513">
                  <a:moveTo>
                    <a:pt x="475693" y="1664563"/>
                  </a:moveTo>
                  <a:lnTo>
                    <a:pt x="471250" y="1664880"/>
                  </a:lnTo>
                  <a:lnTo>
                    <a:pt x="466490" y="1665198"/>
                  </a:lnTo>
                  <a:lnTo>
                    <a:pt x="462047" y="1665515"/>
                  </a:lnTo>
                  <a:lnTo>
                    <a:pt x="457605" y="1666468"/>
                  </a:lnTo>
                  <a:lnTo>
                    <a:pt x="453162" y="1667421"/>
                  </a:lnTo>
                  <a:lnTo>
                    <a:pt x="449354" y="1668691"/>
                  </a:lnTo>
                  <a:lnTo>
                    <a:pt x="440786" y="1671550"/>
                  </a:lnTo>
                  <a:lnTo>
                    <a:pt x="433170" y="1675679"/>
                  </a:lnTo>
                  <a:lnTo>
                    <a:pt x="425553" y="1680125"/>
                  </a:lnTo>
                  <a:lnTo>
                    <a:pt x="418572" y="1685207"/>
                  </a:lnTo>
                  <a:lnTo>
                    <a:pt x="412542" y="1691241"/>
                  </a:lnTo>
                  <a:lnTo>
                    <a:pt x="406513" y="1697276"/>
                  </a:lnTo>
                  <a:lnTo>
                    <a:pt x="401435" y="1704263"/>
                  </a:lnTo>
                  <a:lnTo>
                    <a:pt x="396993" y="1711886"/>
                  </a:lnTo>
                  <a:lnTo>
                    <a:pt x="392867" y="1719508"/>
                  </a:lnTo>
                  <a:lnTo>
                    <a:pt x="390011" y="1728083"/>
                  </a:lnTo>
                  <a:lnTo>
                    <a:pt x="388742" y="1732212"/>
                  </a:lnTo>
                  <a:lnTo>
                    <a:pt x="387790" y="1736341"/>
                  </a:lnTo>
                  <a:lnTo>
                    <a:pt x="386838" y="1740787"/>
                  </a:lnTo>
                  <a:lnTo>
                    <a:pt x="386203" y="1745552"/>
                  </a:lnTo>
                  <a:lnTo>
                    <a:pt x="385886" y="1749998"/>
                  </a:lnTo>
                  <a:lnTo>
                    <a:pt x="385886" y="1754444"/>
                  </a:lnTo>
                  <a:lnTo>
                    <a:pt x="385886" y="1759209"/>
                  </a:lnTo>
                  <a:lnTo>
                    <a:pt x="386203" y="1763655"/>
                  </a:lnTo>
                  <a:lnTo>
                    <a:pt x="386838" y="1768419"/>
                  </a:lnTo>
                  <a:lnTo>
                    <a:pt x="387790" y="1772865"/>
                  </a:lnTo>
                  <a:lnTo>
                    <a:pt x="388742" y="1776994"/>
                  </a:lnTo>
                  <a:lnTo>
                    <a:pt x="390011" y="1781441"/>
                  </a:lnTo>
                  <a:lnTo>
                    <a:pt x="392867" y="1789698"/>
                  </a:lnTo>
                  <a:lnTo>
                    <a:pt x="396993" y="1797639"/>
                  </a:lnTo>
                  <a:lnTo>
                    <a:pt x="401435" y="1804943"/>
                  </a:lnTo>
                  <a:lnTo>
                    <a:pt x="406513" y="1812248"/>
                  </a:lnTo>
                  <a:lnTo>
                    <a:pt x="412542" y="1818283"/>
                  </a:lnTo>
                  <a:lnTo>
                    <a:pt x="418572" y="1824317"/>
                  </a:lnTo>
                  <a:lnTo>
                    <a:pt x="425553" y="1829399"/>
                  </a:lnTo>
                  <a:lnTo>
                    <a:pt x="433170" y="1833845"/>
                  </a:lnTo>
                  <a:lnTo>
                    <a:pt x="440786" y="1837657"/>
                  </a:lnTo>
                  <a:lnTo>
                    <a:pt x="449354" y="1840515"/>
                  </a:lnTo>
                  <a:lnTo>
                    <a:pt x="453162" y="1842103"/>
                  </a:lnTo>
                  <a:lnTo>
                    <a:pt x="457605" y="1842738"/>
                  </a:lnTo>
                  <a:lnTo>
                    <a:pt x="462047" y="1843374"/>
                  </a:lnTo>
                  <a:lnTo>
                    <a:pt x="466490" y="1844326"/>
                  </a:lnTo>
                  <a:lnTo>
                    <a:pt x="471250" y="1844644"/>
                  </a:lnTo>
                  <a:lnTo>
                    <a:pt x="475693" y="1844644"/>
                  </a:lnTo>
                  <a:lnTo>
                    <a:pt x="784465" y="1844644"/>
                  </a:lnTo>
                  <a:lnTo>
                    <a:pt x="788908" y="1844644"/>
                  </a:lnTo>
                  <a:lnTo>
                    <a:pt x="793668" y="1844326"/>
                  </a:lnTo>
                  <a:lnTo>
                    <a:pt x="798111" y="1843374"/>
                  </a:lnTo>
                  <a:lnTo>
                    <a:pt x="802553" y="1842738"/>
                  </a:lnTo>
                  <a:lnTo>
                    <a:pt x="806996" y="1842103"/>
                  </a:lnTo>
                  <a:lnTo>
                    <a:pt x="811122" y="1840515"/>
                  </a:lnTo>
                  <a:lnTo>
                    <a:pt x="819690" y="1837657"/>
                  </a:lnTo>
                  <a:lnTo>
                    <a:pt x="827306" y="1833845"/>
                  </a:lnTo>
                  <a:lnTo>
                    <a:pt x="834605" y="1829399"/>
                  </a:lnTo>
                  <a:lnTo>
                    <a:pt x="841586" y="1824317"/>
                  </a:lnTo>
                  <a:lnTo>
                    <a:pt x="847933" y="1818283"/>
                  </a:lnTo>
                  <a:lnTo>
                    <a:pt x="853963" y="1812248"/>
                  </a:lnTo>
                  <a:lnTo>
                    <a:pt x="859040" y="1804943"/>
                  </a:lnTo>
                  <a:lnTo>
                    <a:pt x="863483" y="1797639"/>
                  </a:lnTo>
                  <a:lnTo>
                    <a:pt x="867608" y="1789698"/>
                  </a:lnTo>
                  <a:lnTo>
                    <a:pt x="870464" y="1781441"/>
                  </a:lnTo>
                  <a:lnTo>
                    <a:pt x="871734" y="1776994"/>
                  </a:lnTo>
                  <a:lnTo>
                    <a:pt x="872686" y="1772865"/>
                  </a:lnTo>
                  <a:lnTo>
                    <a:pt x="873320" y="1768419"/>
                  </a:lnTo>
                  <a:lnTo>
                    <a:pt x="873638" y="1763655"/>
                  </a:lnTo>
                  <a:lnTo>
                    <a:pt x="874272" y="1759209"/>
                  </a:lnTo>
                  <a:lnTo>
                    <a:pt x="874590" y="1754444"/>
                  </a:lnTo>
                  <a:lnTo>
                    <a:pt x="874272" y="1749998"/>
                  </a:lnTo>
                  <a:lnTo>
                    <a:pt x="873638" y="1745552"/>
                  </a:lnTo>
                  <a:lnTo>
                    <a:pt x="873320" y="1740787"/>
                  </a:lnTo>
                  <a:lnTo>
                    <a:pt x="872686" y="1736341"/>
                  </a:lnTo>
                  <a:lnTo>
                    <a:pt x="871734" y="1732212"/>
                  </a:lnTo>
                  <a:lnTo>
                    <a:pt x="870464" y="1728083"/>
                  </a:lnTo>
                  <a:lnTo>
                    <a:pt x="867608" y="1719508"/>
                  </a:lnTo>
                  <a:lnTo>
                    <a:pt x="863483" y="1711886"/>
                  </a:lnTo>
                  <a:lnTo>
                    <a:pt x="859040" y="1704263"/>
                  </a:lnTo>
                  <a:lnTo>
                    <a:pt x="853963" y="1697276"/>
                  </a:lnTo>
                  <a:lnTo>
                    <a:pt x="847933" y="1691241"/>
                  </a:lnTo>
                  <a:lnTo>
                    <a:pt x="841586" y="1685207"/>
                  </a:lnTo>
                  <a:lnTo>
                    <a:pt x="834605" y="1680125"/>
                  </a:lnTo>
                  <a:lnTo>
                    <a:pt x="827306" y="1675679"/>
                  </a:lnTo>
                  <a:lnTo>
                    <a:pt x="819690" y="1671550"/>
                  </a:lnTo>
                  <a:lnTo>
                    <a:pt x="811122" y="1668691"/>
                  </a:lnTo>
                  <a:lnTo>
                    <a:pt x="806996" y="1667421"/>
                  </a:lnTo>
                  <a:lnTo>
                    <a:pt x="802553" y="1666468"/>
                  </a:lnTo>
                  <a:lnTo>
                    <a:pt x="798111" y="1665515"/>
                  </a:lnTo>
                  <a:lnTo>
                    <a:pt x="793668" y="1665198"/>
                  </a:lnTo>
                  <a:lnTo>
                    <a:pt x="788908" y="1664880"/>
                  </a:lnTo>
                  <a:lnTo>
                    <a:pt x="784465" y="1664563"/>
                  </a:lnTo>
                  <a:lnTo>
                    <a:pt x="475693" y="1664563"/>
                  </a:lnTo>
                  <a:close/>
                  <a:moveTo>
                    <a:pt x="1670551" y="1495108"/>
                  </a:moveTo>
                  <a:lnTo>
                    <a:pt x="1662926" y="1495425"/>
                  </a:lnTo>
                  <a:lnTo>
                    <a:pt x="1655936" y="1496695"/>
                  </a:lnTo>
                  <a:lnTo>
                    <a:pt x="1648946" y="1498283"/>
                  </a:lnTo>
                  <a:lnTo>
                    <a:pt x="1642274" y="1500823"/>
                  </a:lnTo>
                  <a:lnTo>
                    <a:pt x="1636237" y="1503998"/>
                  </a:lnTo>
                  <a:lnTo>
                    <a:pt x="1629882" y="1507490"/>
                  </a:lnTo>
                  <a:lnTo>
                    <a:pt x="1624481" y="1511618"/>
                  </a:lnTo>
                  <a:lnTo>
                    <a:pt x="1619080" y="1516380"/>
                  </a:lnTo>
                  <a:lnTo>
                    <a:pt x="1614631" y="1521778"/>
                  </a:lnTo>
                  <a:lnTo>
                    <a:pt x="1610183" y="1527175"/>
                  </a:lnTo>
                  <a:lnTo>
                    <a:pt x="1606688" y="1533208"/>
                  </a:lnTo>
                  <a:lnTo>
                    <a:pt x="1603511" y="1539240"/>
                  </a:lnTo>
                  <a:lnTo>
                    <a:pt x="1601605" y="1545908"/>
                  </a:lnTo>
                  <a:lnTo>
                    <a:pt x="1599698" y="1552893"/>
                  </a:lnTo>
                  <a:lnTo>
                    <a:pt x="1598427" y="1559878"/>
                  </a:lnTo>
                  <a:lnTo>
                    <a:pt x="1598110" y="1567498"/>
                  </a:lnTo>
                  <a:lnTo>
                    <a:pt x="1598427" y="1574800"/>
                  </a:lnTo>
                  <a:lnTo>
                    <a:pt x="1599698" y="1582103"/>
                  </a:lnTo>
                  <a:lnTo>
                    <a:pt x="1601605" y="1589088"/>
                  </a:lnTo>
                  <a:lnTo>
                    <a:pt x="1603511" y="1595755"/>
                  </a:lnTo>
                  <a:lnTo>
                    <a:pt x="1606688" y="1602105"/>
                  </a:lnTo>
                  <a:lnTo>
                    <a:pt x="1610183" y="1607820"/>
                  </a:lnTo>
                  <a:lnTo>
                    <a:pt x="1614631" y="1613535"/>
                  </a:lnTo>
                  <a:lnTo>
                    <a:pt x="1619080" y="1618615"/>
                  </a:lnTo>
                  <a:lnTo>
                    <a:pt x="1624481" y="1623378"/>
                  </a:lnTo>
                  <a:lnTo>
                    <a:pt x="1629882" y="1627505"/>
                  </a:lnTo>
                  <a:lnTo>
                    <a:pt x="1636237" y="1630998"/>
                  </a:lnTo>
                  <a:lnTo>
                    <a:pt x="1642274" y="1634173"/>
                  </a:lnTo>
                  <a:lnTo>
                    <a:pt x="1648946" y="1636713"/>
                  </a:lnTo>
                  <a:lnTo>
                    <a:pt x="1655936" y="1638300"/>
                  </a:lnTo>
                  <a:lnTo>
                    <a:pt x="1662926" y="1639253"/>
                  </a:lnTo>
                  <a:lnTo>
                    <a:pt x="1670551" y="1639570"/>
                  </a:lnTo>
                  <a:lnTo>
                    <a:pt x="1918697" y="1639570"/>
                  </a:lnTo>
                  <a:lnTo>
                    <a:pt x="1926004" y="1639253"/>
                  </a:lnTo>
                  <a:lnTo>
                    <a:pt x="1933630" y="1638300"/>
                  </a:lnTo>
                  <a:lnTo>
                    <a:pt x="1940620" y="1636713"/>
                  </a:lnTo>
                  <a:lnTo>
                    <a:pt x="1947292" y="1634173"/>
                  </a:lnTo>
                  <a:lnTo>
                    <a:pt x="1953329" y="1630998"/>
                  </a:lnTo>
                  <a:lnTo>
                    <a:pt x="1959366" y="1627505"/>
                  </a:lnTo>
                  <a:lnTo>
                    <a:pt x="1964767" y="1623378"/>
                  </a:lnTo>
                  <a:lnTo>
                    <a:pt x="1970168" y="1618615"/>
                  </a:lnTo>
                  <a:lnTo>
                    <a:pt x="1974934" y="1613535"/>
                  </a:lnTo>
                  <a:lnTo>
                    <a:pt x="1979065" y="1607820"/>
                  </a:lnTo>
                  <a:lnTo>
                    <a:pt x="1982560" y="1602105"/>
                  </a:lnTo>
                  <a:lnTo>
                    <a:pt x="1985419" y="1595755"/>
                  </a:lnTo>
                  <a:lnTo>
                    <a:pt x="1988279" y="1589088"/>
                  </a:lnTo>
                  <a:lnTo>
                    <a:pt x="1989868" y="1582103"/>
                  </a:lnTo>
                  <a:lnTo>
                    <a:pt x="1991138" y="1574800"/>
                  </a:lnTo>
                  <a:lnTo>
                    <a:pt x="1991456" y="1567498"/>
                  </a:lnTo>
                  <a:lnTo>
                    <a:pt x="1991138" y="1559878"/>
                  </a:lnTo>
                  <a:lnTo>
                    <a:pt x="1989868" y="1552893"/>
                  </a:lnTo>
                  <a:lnTo>
                    <a:pt x="1988279" y="1545908"/>
                  </a:lnTo>
                  <a:lnTo>
                    <a:pt x="1985419" y="1539240"/>
                  </a:lnTo>
                  <a:lnTo>
                    <a:pt x="1982560" y="1533208"/>
                  </a:lnTo>
                  <a:lnTo>
                    <a:pt x="1979065" y="1527175"/>
                  </a:lnTo>
                  <a:lnTo>
                    <a:pt x="1974934" y="1521778"/>
                  </a:lnTo>
                  <a:lnTo>
                    <a:pt x="1970168" y="1516380"/>
                  </a:lnTo>
                  <a:lnTo>
                    <a:pt x="1964767" y="1511618"/>
                  </a:lnTo>
                  <a:lnTo>
                    <a:pt x="1959366" y="1507490"/>
                  </a:lnTo>
                  <a:lnTo>
                    <a:pt x="1953329" y="1503998"/>
                  </a:lnTo>
                  <a:lnTo>
                    <a:pt x="1947292" y="1500823"/>
                  </a:lnTo>
                  <a:lnTo>
                    <a:pt x="1940620" y="1498283"/>
                  </a:lnTo>
                  <a:lnTo>
                    <a:pt x="1933630" y="1496695"/>
                  </a:lnTo>
                  <a:lnTo>
                    <a:pt x="1926004" y="1495425"/>
                  </a:lnTo>
                  <a:lnTo>
                    <a:pt x="1918697" y="1495108"/>
                  </a:lnTo>
                  <a:lnTo>
                    <a:pt x="1670551" y="1495108"/>
                  </a:lnTo>
                  <a:close/>
                  <a:moveTo>
                    <a:pt x="1787673" y="611187"/>
                  </a:moveTo>
                  <a:lnTo>
                    <a:pt x="1794669" y="611187"/>
                  </a:lnTo>
                  <a:lnTo>
                    <a:pt x="1801665" y="611187"/>
                  </a:lnTo>
                  <a:lnTo>
                    <a:pt x="1808661" y="612140"/>
                  </a:lnTo>
                  <a:lnTo>
                    <a:pt x="1815338" y="613093"/>
                  </a:lnTo>
                  <a:lnTo>
                    <a:pt x="1822016" y="614681"/>
                  </a:lnTo>
                  <a:lnTo>
                    <a:pt x="1828694" y="616587"/>
                  </a:lnTo>
                  <a:lnTo>
                    <a:pt x="1835372" y="618810"/>
                  </a:lnTo>
                  <a:lnTo>
                    <a:pt x="1841732" y="621352"/>
                  </a:lnTo>
                  <a:lnTo>
                    <a:pt x="1847773" y="624210"/>
                  </a:lnTo>
                  <a:lnTo>
                    <a:pt x="1853815" y="627387"/>
                  </a:lnTo>
                  <a:lnTo>
                    <a:pt x="1859539" y="631198"/>
                  </a:lnTo>
                  <a:lnTo>
                    <a:pt x="1865581" y="635010"/>
                  </a:lnTo>
                  <a:lnTo>
                    <a:pt x="1870987" y="639457"/>
                  </a:lnTo>
                  <a:lnTo>
                    <a:pt x="1876393" y="643904"/>
                  </a:lnTo>
                  <a:lnTo>
                    <a:pt x="1881480" y="648986"/>
                  </a:lnTo>
                  <a:lnTo>
                    <a:pt x="1886568" y="654068"/>
                  </a:lnTo>
                  <a:lnTo>
                    <a:pt x="1891338" y="659151"/>
                  </a:lnTo>
                  <a:lnTo>
                    <a:pt x="1895790" y="665186"/>
                  </a:lnTo>
                  <a:lnTo>
                    <a:pt x="1900242" y="670903"/>
                  </a:lnTo>
                  <a:lnTo>
                    <a:pt x="1904376" y="677256"/>
                  </a:lnTo>
                  <a:lnTo>
                    <a:pt x="1908192" y="683609"/>
                  </a:lnTo>
                  <a:lnTo>
                    <a:pt x="1911690" y="690597"/>
                  </a:lnTo>
                  <a:lnTo>
                    <a:pt x="1915188" y="697267"/>
                  </a:lnTo>
                  <a:lnTo>
                    <a:pt x="1918049" y="704255"/>
                  </a:lnTo>
                  <a:lnTo>
                    <a:pt x="1920593" y="711561"/>
                  </a:lnTo>
                  <a:lnTo>
                    <a:pt x="1923137" y="718867"/>
                  </a:lnTo>
                  <a:lnTo>
                    <a:pt x="1925363" y="726808"/>
                  </a:lnTo>
                  <a:lnTo>
                    <a:pt x="1927271" y="734431"/>
                  </a:lnTo>
                  <a:lnTo>
                    <a:pt x="1928861" y="742690"/>
                  </a:lnTo>
                  <a:lnTo>
                    <a:pt x="1929815" y="750631"/>
                  </a:lnTo>
                  <a:lnTo>
                    <a:pt x="1930451" y="758889"/>
                  </a:lnTo>
                  <a:lnTo>
                    <a:pt x="1931405" y="767466"/>
                  </a:lnTo>
                  <a:lnTo>
                    <a:pt x="1931405" y="775724"/>
                  </a:lnTo>
                  <a:lnTo>
                    <a:pt x="1931723" y="784301"/>
                  </a:lnTo>
                  <a:lnTo>
                    <a:pt x="1932359" y="791924"/>
                  </a:lnTo>
                  <a:lnTo>
                    <a:pt x="1933313" y="799865"/>
                  </a:lnTo>
                  <a:lnTo>
                    <a:pt x="1934585" y="806853"/>
                  </a:lnTo>
                  <a:lnTo>
                    <a:pt x="1936175" y="813206"/>
                  </a:lnTo>
                  <a:lnTo>
                    <a:pt x="1938401" y="819241"/>
                  </a:lnTo>
                  <a:lnTo>
                    <a:pt x="1940627" y="824958"/>
                  </a:lnTo>
                  <a:lnTo>
                    <a:pt x="1943171" y="830041"/>
                  </a:lnTo>
                  <a:lnTo>
                    <a:pt x="1945715" y="834805"/>
                  </a:lnTo>
                  <a:lnTo>
                    <a:pt x="1948576" y="839252"/>
                  </a:lnTo>
                  <a:lnTo>
                    <a:pt x="1951756" y="843381"/>
                  </a:lnTo>
                  <a:lnTo>
                    <a:pt x="1954936" y="846875"/>
                  </a:lnTo>
                  <a:lnTo>
                    <a:pt x="1958116" y="850687"/>
                  </a:lnTo>
                  <a:lnTo>
                    <a:pt x="1961614" y="853546"/>
                  </a:lnTo>
                  <a:lnTo>
                    <a:pt x="1965430" y="856087"/>
                  </a:lnTo>
                  <a:lnTo>
                    <a:pt x="1968610" y="858946"/>
                  </a:lnTo>
                  <a:lnTo>
                    <a:pt x="1975606" y="862757"/>
                  </a:lnTo>
                  <a:lnTo>
                    <a:pt x="1982284" y="866251"/>
                  </a:lnTo>
                  <a:lnTo>
                    <a:pt x="1988643" y="868475"/>
                  </a:lnTo>
                  <a:lnTo>
                    <a:pt x="1994049" y="869745"/>
                  </a:lnTo>
                  <a:lnTo>
                    <a:pt x="1998819" y="871016"/>
                  </a:lnTo>
                  <a:lnTo>
                    <a:pt x="2002635" y="871334"/>
                  </a:lnTo>
                  <a:lnTo>
                    <a:pt x="2005815" y="871651"/>
                  </a:lnTo>
                  <a:lnTo>
                    <a:pt x="2005815" y="932320"/>
                  </a:lnTo>
                  <a:lnTo>
                    <a:pt x="1841096" y="932320"/>
                  </a:lnTo>
                  <a:lnTo>
                    <a:pt x="1841096" y="997119"/>
                  </a:lnTo>
                  <a:lnTo>
                    <a:pt x="1853815" y="999025"/>
                  </a:lnTo>
                  <a:lnTo>
                    <a:pt x="1865899" y="1001566"/>
                  </a:lnTo>
                  <a:lnTo>
                    <a:pt x="1877983" y="1004107"/>
                  </a:lnTo>
                  <a:lnTo>
                    <a:pt x="1890066" y="1007601"/>
                  </a:lnTo>
                  <a:lnTo>
                    <a:pt x="1901514" y="1011095"/>
                  </a:lnTo>
                  <a:lnTo>
                    <a:pt x="1912962" y="1015224"/>
                  </a:lnTo>
                  <a:lnTo>
                    <a:pt x="1923773" y="1019354"/>
                  </a:lnTo>
                  <a:lnTo>
                    <a:pt x="1934903" y="1024118"/>
                  </a:lnTo>
                  <a:lnTo>
                    <a:pt x="1945715" y="1029200"/>
                  </a:lnTo>
                  <a:lnTo>
                    <a:pt x="1956208" y="1034918"/>
                  </a:lnTo>
                  <a:lnTo>
                    <a:pt x="1966384" y="1040635"/>
                  </a:lnTo>
                  <a:lnTo>
                    <a:pt x="1976242" y="1046988"/>
                  </a:lnTo>
                  <a:lnTo>
                    <a:pt x="1986099" y="1053659"/>
                  </a:lnTo>
                  <a:lnTo>
                    <a:pt x="1995321" y="1060329"/>
                  </a:lnTo>
                  <a:lnTo>
                    <a:pt x="2003907" y="1067635"/>
                  </a:lnTo>
                  <a:lnTo>
                    <a:pt x="2012811" y="1074940"/>
                  </a:lnTo>
                  <a:lnTo>
                    <a:pt x="2021396" y="1082881"/>
                  </a:lnTo>
                  <a:lnTo>
                    <a:pt x="2029028" y="1090822"/>
                  </a:lnTo>
                  <a:lnTo>
                    <a:pt x="2036978" y="1099081"/>
                  </a:lnTo>
                  <a:lnTo>
                    <a:pt x="2044292" y="1107975"/>
                  </a:lnTo>
                  <a:lnTo>
                    <a:pt x="2051288" y="1116551"/>
                  </a:lnTo>
                  <a:lnTo>
                    <a:pt x="2057965" y="1125445"/>
                  </a:lnTo>
                  <a:lnTo>
                    <a:pt x="2064325" y="1135292"/>
                  </a:lnTo>
                  <a:lnTo>
                    <a:pt x="2069731" y="1144821"/>
                  </a:lnTo>
                  <a:lnTo>
                    <a:pt x="2075455" y="1154350"/>
                  </a:lnTo>
                  <a:lnTo>
                    <a:pt x="2080225" y="1164515"/>
                  </a:lnTo>
                  <a:lnTo>
                    <a:pt x="2084995" y="1174679"/>
                  </a:lnTo>
                  <a:lnTo>
                    <a:pt x="2089128" y="1185161"/>
                  </a:lnTo>
                  <a:lnTo>
                    <a:pt x="2092626" y="1195643"/>
                  </a:lnTo>
                  <a:lnTo>
                    <a:pt x="2095488" y="1206761"/>
                  </a:lnTo>
                  <a:lnTo>
                    <a:pt x="2098668" y="1217560"/>
                  </a:lnTo>
                  <a:lnTo>
                    <a:pt x="2100894" y="1228995"/>
                  </a:lnTo>
                  <a:lnTo>
                    <a:pt x="2103438" y="1336675"/>
                  </a:lnTo>
                  <a:lnTo>
                    <a:pt x="1485900" y="1336675"/>
                  </a:lnTo>
                  <a:lnTo>
                    <a:pt x="1488444" y="1228995"/>
                  </a:lnTo>
                  <a:lnTo>
                    <a:pt x="1490670" y="1217560"/>
                  </a:lnTo>
                  <a:lnTo>
                    <a:pt x="1493214" y="1206761"/>
                  </a:lnTo>
                  <a:lnTo>
                    <a:pt x="1496712" y="1195643"/>
                  </a:lnTo>
                  <a:lnTo>
                    <a:pt x="1500210" y="1185161"/>
                  </a:lnTo>
                  <a:lnTo>
                    <a:pt x="1504343" y="1174679"/>
                  </a:lnTo>
                  <a:lnTo>
                    <a:pt x="1508795" y="1164515"/>
                  </a:lnTo>
                  <a:lnTo>
                    <a:pt x="1513565" y="1154350"/>
                  </a:lnTo>
                  <a:lnTo>
                    <a:pt x="1519289" y="1144821"/>
                  </a:lnTo>
                  <a:lnTo>
                    <a:pt x="1525013" y="1135292"/>
                  </a:lnTo>
                  <a:lnTo>
                    <a:pt x="1531055" y="1125763"/>
                  </a:lnTo>
                  <a:lnTo>
                    <a:pt x="1537732" y="1116551"/>
                  </a:lnTo>
                  <a:lnTo>
                    <a:pt x="1544728" y="1107975"/>
                  </a:lnTo>
                  <a:lnTo>
                    <a:pt x="1552042" y="1099081"/>
                  </a:lnTo>
                  <a:lnTo>
                    <a:pt x="1559674" y="1090822"/>
                  </a:lnTo>
                  <a:lnTo>
                    <a:pt x="1567942" y="1082881"/>
                  </a:lnTo>
                  <a:lnTo>
                    <a:pt x="1576209" y="1074940"/>
                  </a:lnTo>
                  <a:lnTo>
                    <a:pt x="1584795" y="1067635"/>
                  </a:lnTo>
                  <a:lnTo>
                    <a:pt x="1593699" y="1060329"/>
                  </a:lnTo>
                  <a:lnTo>
                    <a:pt x="1603239" y="1053659"/>
                  </a:lnTo>
                  <a:lnTo>
                    <a:pt x="1613096" y="1046988"/>
                  </a:lnTo>
                  <a:lnTo>
                    <a:pt x="1622954" y="1040635"/>
                  </a:lnTo>
                  <a:lnTo>
                    <a:pt x="1632812" y="1034918"/>
                  </a:lnTo>
                  <a:lnTo>
                    <a:pt x="1643305" y="1029200"/>
                  </a:lnTo>
                  <a:lnTo>
                    <a:pt x="1654117" y="1024118"/>
                  </a:lnTo>
                  <a:lnTo>
                    <a:pt x="1664929" y="1019671"/>
                  </a:lnTo>
                  <a:lnTo>
                    <a:pt x="1676058" y="1015224"/>
                  </a:lnTo>
                  <a:lnTo>
                    <a:pt x="1687506" y="1011095"/>
                  </a:lnTo>
                  <a:lnTo>
                    <a:pt x="1699272" y="1007601"/>
                  </a:lnTo>
                  <a:lnTo>
                    <a:pt x="1711355" y="1004107"/>
                  </a:lnTo>
                  <a:lnTo>
                    <a:pt x="1723439" y="1001566"/>
                  </a:lnTo>
                  <a:lnTo>
                    <a:pt x="1735523" y="999025"/>
                  </a:lnTo>
                  <a:lnTo>
                    <a:pt x="1747924" y="997119"/>
                  </a:lnTo>
                  <a:lnTo>
                    <a:pt x="1747924" y="932320"/>
                  </a:lnTo>
                  <a:lnTo>
                    <a:pt x="1583205" y="932320"/>
                  </a:lnTo>
                  <a:lnTo>
                    <a:pt x="1583205" y="871651"/>
                  </a:lnTo>
                  <a:lnTo>
                    <a:pt x="1586385" y="871334"/>
                  </a:lnTo>
                  <a:lnTo>
                    <a:pt x="1590201" y="870698"/>
                  </a:lnTo>
                  <a:lnTo>
                    <a:pt x="1594971" y="869110"/>
                  </a:lnTo>
                  <a:lnTo>
                    <a:pt x="1600377" y="867204"/>
                  </a:lnTo>
                  <a:lnTo>
                    <a:pt x="1606736" y="864663"/>
                  </a:lnTo>
                  <a:lnTo>
                    <a:pt x="1613414" y="861487"/>
                  </a:lnTo>
                  <a:lnTo>
                    <a:pt x="1620410" y="857358"/>
                  </a:lnTo>
                  <a:lnTo>
                    <a:pt x="1624226" y="854816"/>
                  </a:lnTo>
                  <a:lnTo>
                    <a:pt x="1627406" y="851958"/>
                  </a:lnTo>
                  <a:lnTo>
                    <a:pt x="1630586" y="848464"/>
                  </a:lnTo>
                  <a:lnTo>
                    <a:pt x="1634084" y="845287"/>
                  </a:lnTo>
                  <a:lnTo>
                    <a:pt x="1637264" y="841476"/>
                  </a:lnTo>
                  <a:lnTo>
                    <a:pt x="1640444" y="837346"/>
                  </a:lnTo>
                  <a:lnTo>
                    <a:pt x="1643305" y="832899"/>
                  </a:lnTo>
                  <a:lnTo>
                    <a:pt x="1646167" y="828135"/>
                  </a:lnTo>
                  <a:lnTo>
                    <a:pt x="1648393" y="823052"/>
                  </a:lnTo>
                  <a:lnTo>
                    <a:pt x="1650619" y="817653"/>
                  </a:lnTo>
                  <a:lnTo>
                    <a:pt x="1652845" y="811617"/>
                  </a:lnTo>
                  <a:lnTo>
                    <a:pt x="1654435" y="805265"/>
                  </a:lnTo>
                  <a:lnTo>
                    <a:pt x="1655707" y="798594"/>
                  </a:lnTo>
                  <a:lnTo>
                    <a:pt x="1656979" y="791289"/>
                  </a:lnTo>
                  <a:lnTo>
                    <a:pt x="1657297" y="783983"/>
                  </a:lnTo>
                  <a:lnTo>
                    <a:pt x="1657615" y="775724"/>
                  </a:lnTo>
                  <a:lnTo>
                    <a:pt x="1657933" y="767466"/>
                  </a:lnTo>
                  <a:lnTo>
                    <a:pt x="1658569" y="758889"/>
                  </a:lnTo>
                  <a:lnTo>
                    <a:pt x="1659205" y="750631"/>
                  </a:lnTo>
                  <a:lnTo>
                    <a:pt x="1660477" y="742690"/>
                  </a:lnTo>
                  <a:lnTo>
                    <a:pt x="1662067" y="734431"/>
                  </a:lnTo>
                  <a:lnTo>
                    <a:pt x="1663975" y="726808"/>
                  </a:lnTo>
                  <a:lnTo>
                    <a:pt x="1666201" y="718867"/>
                  </a:lnTo>
                  <a:lnTo>
                    <a:pt x="1668427" y="711561"/>
                  </a:lnTo>
                  <a:lnTo>
                    <a:pt x="1671289" y="704255"/>
                  </a:lnTo>
                  <a:lnTo>
                    <a:pt x="1674151" y="697267"/>
                  </a:lnTo>
                  <a:lnTo>
                    <a:pt x="1677648" y="690597"/>
                  </a:lnTo>
                  <a:lnTo>
                    <a:pt x="1680828" y="683609"/>
                  </a:lnTo>
                  <a:lnTo>
                    <a:pt x="1684962" y="677256"/>
                  </a:lnTo>
                  <a:lnTo>
                    <a:pt x="1689096" y="670903"/>
                  </a:lnTo>
                  <a:lnTo>
                    <a:pt x="1693230" y="665186"/>
                  </a:lnTo>
                  <a:lnTo>
                    <a:pt x="1698000" y="659151"/>
                  </a:lnTo>
                  <a:lnTo>
                    <a:pt x="1702770" y="654068"/>
                  </a:lnTo>
                  <a:lnTo>
                    <a:pt x="1707540" y="648986"/>
                  </a:lnTo>
                  <a:lnTo>
                    <a:pt x="1712627" y="643904"/>
                  </a:lnTo>
                  <a:lnTo>
                    <a:pt x="1718351" y="639457"/>
                  </a:lnTo>
                  <a:lnTo>
                    <a:pt x="1723757" y="635010"/>
                  </a:lnTo>
                  <a:lnTo>
                    <a:pt x="1729163" y="631198"/>
                  </a:lnTo>
                  <a:lnTo>
                    <a:pt x="1735205" y="627387"/>
                  </a:lnTo>
                  <a:lnTo>
                    <a:pt x="1741565" y="624210"/>
                  </a:lnTo>
                  <a:lnTo>
                    <a:pt x="1747288" y="621352"/>
                  </a:lnTo>
                  <a:lnTo>
                    <a:pt x="1753966" y="618810"/>
                  </a:lnTo>
                  <a:lnTo>
                    <a:pt x="1760326" y="616587"/>
                  </a:lnTo>
                  <a:lnTo>
                    <a:pt x="1767004" y="614681"/>
                  </a:lnTo>
                  <a:lnTo>
                    <a:pt x="1773682" y="613093"/>
                  </a:lnTo>
                  <a:lnTo>
                    <a:pt x="1780677" y="612140"/>
                  </a:lnTo>
                  <a:lnTo>
                    <a:pt x="1787673" y="611187"/>
                  </a:lnTo>
                  <a:close/>
                  <a:moveTo>
                    <a:pt x="630238" y="565150"/>
                  </a:moveTo>
                  <a:lnTo>
                    <a:pt x="639136" y="565468"/>
                  </a:lnTo>
                  <a:lnTo>
                    <a:pt x="647397" y="566420"/>
                  </a:lnTo>
                  <a:lnTo>
                    <a:pt x="655977" y="567372"/>
                  </a:lnTo>
                  <a:lnTo>
                    <a:pt x="664557" y="569276"/>
                  </a:lnTo>
                  <a:lnTo>
                    <a:pt x="672501" y="571498"/>
                  </a:lnTo>
                  <a:lnTo>
                    <a:pt x="680762" y="574354"/>
                  </a:lnTo>
                  <a:lnTo>
                    <a:pt x="689024" y="577211"/>
                  </a:lnTo>
                  <a:lnTo>
                    <a:pt x="696333" y="581020"/>
                  </a:lnTo>
                  <a:lnTo>
                    <a:pt x="703959" y="585463"/>
                  </a:lnTo>
                  <a:lnTo>
                    <a:pt x="711268" y="589907"/>
                  </a:lnTo>
                  <a:lnTo>
                    <a:pt x="718258" y="594667"/>
                  </a:lnTo>
                  <a:lnTo>
                    <a:pt x="725249" y="600063"/>
                  </a:lnTo>
                  <a:lnTo>
                    <a:pt x="731922" y="605776"/>
                  </a:lnTo>
                  <a:lnTo>
                    <a:pt x="738278" y="611489"/>
                  </a:lnTo>
                  <a:lnTo>
                    <a:pt x="744633" y="618154"/>
                  </a:lnTo>
                  <a:lnTo>
                    <a:pt x="750353" y="624820"/>
                  </a:lnTo>
                  <a:lnTo>
                    <a:pt x="756072" y="632437"/>
                  </a:lnTo>
                  <a:lnTo>
                    <a:pt x="761474" y="639737"/>
                  </a:lnTo>
                  <a:lnTo>
                    <a:pt x="766241" y="647354"/>
                  </a:lnTo>
                  <a:lnTo>
                    <a:pt x="771007" y="655289"/>
                  </a:lnTo>
                  <a:lnTo>
                    <a:pt x="775456" y="663541"/>
                  </a:lnTo>
                  <a:lnTo>
                    <a:pt x="779587" y="672111"/>
                  </a:lnTo>
                  <a:lnTo>
                    <a:pt x="783400" y="680998"/>
                  </a:lnTo>
                  <a:lnTo>
                    <a:pt x="786895" y="690202"/>
                  </a:lnTo>
                  <a:lnTo>
                    <a:pt x="790073" y="699406"/>
                  </a:lnTo>
                  <a:lnTo>
                    <a:pt x="792615" y="708611"/>
                  </a:lnTo>
                  <a:lnTo>
                    <a:pt x="794839" y="718450"/>
                  </a:lnTo>
                  <a:lnTo>
                    <a:pt x="796746" y="728606"/>
                  </a:lnTo>
                  <a:lnTo>
                    <a:pt x="798017" y="738445"/>
                  </a:lnTo>
                  <a:lnTo>
                    <a:pt x="799288" y="748919"/>
                  </a:lnTo>
                  <a:lnTo>
                    <a:pt x="799923" y="759076"/>
                  </a:lnTo>
                  <a:lnTo>
                    <a:pt x="800241" y="769550"/>
                  </a:lnTo>
                  <a:lnTo>
                    <a:pt x="799923" y="777802"/>
                  </a:lnTo>
                  <a:lnTo>
                    <a:pt x="799606" y="786054"/>
                  </a:lnTo>
                  <a:lnTo>
                    <a:pt x="798970" y="793989"/>
                  </a:lnTo>
                  <a:lnTo>
                    <a:pt x="798017" y="801923"/>
                  </a:lnTo>
                  <a:lnTo>
                    <a:pt x="797064" y="809541"/>
                  </a:lnTo>
                  <a:lnTo>
                    <a:pt x="795475" y="817476"/>
                  </a:lnTo>
                  <a:lnTo>
                    <a:pt x="793568" y="825093"/>
                  </a:lnTo>
                  <a:lnTo>
                    <a:pt x="791979" y="832710"/>
                  </a:lnTo>
                  <a:lnTo>
                    <a:pt x="789755" y="840328"/>
                  </a:lnTo>
                  <a:lnTo>
                    <a:pt x="787531" y="847310"/>
                  </a:lnTo>
                  <a:lnTo>
                    <a:pt x="784671" y="854293"/>
                  </a:lnTo>
                  <a:lnTo>
                    <a:pt x="781811" y="861276"/>
                  </a:lnTo>
                  <a:lnTo>
                    <a:pt x="778951" y="868258"/>
                  </a:lnTo>
                  <a:lnTo>
                    <a:pt x="775456" y="874923"/>
                  </a:lnTo>
                  <a:lnTo>
                    <a:pt x="772278" y="880954"/>
                  </a:lnTo>
                  <a:lnTo>
                    <a:pt x="768465" y="887619"/>
                  </a:lnTo>
                  <a:lnTo>
                    <a:pt x="764970" y="893649"/>
                  </a:lnTo>
                  <a:lnTo>
                    <a:pt x="760839" y="899680"/>
                  </a:lnTo>
                  <a:lnTo>
                    <a:pt x="756708" y="905393"/>
                  </a:lnTo>
                  <a:lnTo>
                    <a:pt x="752259" y="911106"/>
                  </a:lnTo>
                  <a:lnTo>
                    <a:pt x="747810" y="916501"/>
                  </a:lnTo>
                  <a:lnTo>
                    <a:pt x="743044" y="921580"/>
                  </a:lnTo>
                  <a:lnTo>
                    <a:pt x="738278" y="926341"/>
                  </a:lnTo>
                  <a:lnTo>
                    <a:pt x="733193" y="931101"/>
                  </a:lnTo>
                  <a:lnTo>
                    <a:pt x="728109" y="936180"/>
                  </a:lnTo>
                  <a:lnTo>
                    <a:pt x="722707" y="939988"/>
                  </a:lnTo>
                  <a:lnTo>
                    <a:pt x="717305" y="944114"/>
                  </a:lnTo>
                  <a:lnTo>
                    <a:pt x="711903" y="948241"/>
                  </a:lnTo>
                  <a:lnTo>
                    <a:pt x="706183" y="951414"/>
                  </a:lnTo>
                  <a:lnTo>
                    <a:pt x="700464" y="954906"/>
                  </a:lnTo>
                  <a:lnTo>
                    <a:pt x="694426" y="958080"/>
                  </a:lnTo>
                  <a:lnTo>
                    <a:pt x="688071" y="960619"/>
                  </a:lnTo>
                  <a:lnTo>
                    <a:pt x="688071" y="1044727"/>
                  </a:lnTo>
                  <a:lnTo>
                    <a:pt x="703641" y="1047266"/>
                  </a:lnTo>
                  <a:lnTo>
                    <a:pt x="718894" y="1050440"/>
                  </a:lnTo>
                  <a:lnTo>
                    <a:pt x="733829" y="1053614"/>
                  </a:lnTo>
                  <a:lnTo>
                    <a:pt x="748764" y="1057740"/>
                  </a:lnTo>
                  <a:lnTo>
                    <a:pt x="763063" y="1062184"/>
                  </a:lnTo>
                  <a:lnTo>
                    <a:pt x="777045" y="1066945"/>
                  </a:lnTo>
                  <a:lnTo>
                    <a:pt x="791026" y="1072340"/>
                  </a:lnTo>
                  <a:lnTo>
                    <a:pt x="804690" y="1078371"/>
                  </a:lnTo>
                  <a:lnTo>
                    <a:pt x="818036" y="1085036"/>
                  </a:lnTo>
                  <a:lnTo>
                    <a:pt x="831064" y="1091701"/>
                  </a:lnTo>
                  <a:lnTo>
                    <a:pt x="843775" y="1099001"/>
                  </a:lnTo>
                  <a:lnTo>
                    <a:pt x="856167" y="1106618"/>
                  </a:lnTo>
                  <a:lnTo>
                    <a:pt x="867925" y="1114871"/>
                  </a:lnTo>
                  <a:lnTo>
                    <a:pt x="879682" y="1123440"/>
                  </a:lnTo>
                  <a:lnTo>
                    <a:pt x="890804" y="1132010"/>
                  </a:lnTo>
                  <a:lnTo>
                    <a:pt x="901925" y="1141214"/>
                  </a:lnTo>
                  <a:lnTo>
                    <a:pt x="912094" y="1151370"/>
                  </a:lnTo>
                  <a:lnTo>
                    <a:pt x="921944" y="1161210"/>
                  </a:lnTo>
                  <a:lnTo>
                    <a:pt x="931795" y="1171683"/>
                  </a:lnTo>
                  <a:lnTo>
                    <a:pt x="940692" y="1182157"/>
                  </a:lnTo>
                  <a:lnTo>
                    <a:pt x="949272" y="1193266"/>
                  </a:lnTo>
                  <a:lnTo>
                    <a:pt x="957534" y="1204692"/>
                  </a:lnTo>
                  <a:lnTo>
                    <a:pt x="965160" y="1216118"/>
                  </a:lnTo>
                  <a:lnTo>
                    <a:pt x="972151" y="1227862"/>
                  </a:lnTo>
                  <a:lnTo>
                    <a:pt x="979142" y="1240557"/>
                  </a:lnTo>
                  <a:lnTo>
                    <a:pt x="985179" y="1252618"/>
                  </a:lnTo>
                  <a:lnTo>
                    <a:pt x="991217" y="1265631"/>
                  </a:lnTo>
                  <a:lnTo>
                    <a:pt x="995983" y="1278327"/>
                  </a:lnTo>
                  <a:lnTo>
                    <a:pt x="1000749" y="1291657"/>
                  </a:lnTo>
                  <a:lnTo>
                    <a:pt x="1004880" y="1304988"/>
                  </a:lnTo>
                  <a:lnTo>
                    <a:pt x="1008058" y="1318635"/>
                  </a:lnTo>
                  <a:lnTo>
                    <a:pt x="1010600" y="1332600"/>
                  </a:lnTo>
                  <a:lnTo>
                    <a:pt x="1014413" y="1484313"/>
                  </a:lnTo>
                  <a:lnTo>
                    <a:pt x="246063" y="1484313"/>
                  </a:lnTo>
                  <a:lnTo>
                    <a:pt x="249876" y="1332600"/>
                  </a:lnTo>
                  <a:lnTo>
                    <a:pt x="252419" y="1318635"/>
                  </a:lnTo>
                  <a:lnTo>
                    <a:pt x="255596" y="1304988"/>
                  </a:lnTo>
                  <a:lnTo>
                    <a:pt x="259727" y="1291657"/>
                  </a:lnTo>
                  <a:lnTo>
                    <a:pt x="264176" y="1278327"/>
                  </a:lnTo>
                  <a:lnTo>
                    <a:pt x="269260" y="1265631"/>
                  </a:lnTo>
                  <a:lnTo>
                    <a:pt x="275297" y="1252618"/>
                  </a:lnTo>
                  <a:lnTo>
                    <a:pt x="281017" y="1240557"/>
                  </a:lnTo>
                  <a:lnTo>
                    <a:pt x="288008" y="1227862"/>
                  </a:lnTo>
                  <a:lnTo>
                    <a:pt x="294999" y="1216118"/>
                  </a:lnTo>
                  <a:lnTo>
                    <a:pt x="302943" y="1204692"/>
                  </a:lnTo>
                  <a:lnTo>
                    <a:pt x="310887" y="1193266"/>
                  </a:lnTo>
                  <a:lnTo>
                    <a:pt x="319784" y="1182157"/>
                  </a:lnTo>
                  <a:lnTo>
                    <a:pt x="328682" y="1171683"/>
                  </a:lnTo>
                  <a:lnTo>
                    <a:pt x="338214" y="1161210"/>
                  </a:lnTo>
                  <a:lnTo>
                    <a:pt x="348383" y="1151370"/>
                  </a:lnTo>
                  <a:lnTo>
                    <a:pt x="358869" y="1141214"/>
                  </a:lnTo>
                  <a:lnTo>
                    <a:pt x="369673" y="1132010"/>
                  </a:lnTo>
                  <a:lnTo>
                    <a:pt x="380795" y="1123440"/>
                  </a:lnTo>
                  <a:lnTo>
                    <a:pt x="392552" y="1114871"/>
                  </a:lnTo>
                  <a:lnTo>
                    <a:pt x="404309" y="1106618"/>
                  </a:lnTo>
                  <a:lnTo>
                    <a:pt x="417020" y="1099001"/>
                  </a:lnTo>
                  <a:lnTo>
                    <a:pt x="429412" y="1091701"/>
                  </a:lnTo>
                  <a:lnTo>
                    <a:pt x="442441" y="1085036"/>
                  </a:lnTo>
                  <a:lnTo>
                    <a:pt x="455787" y="1078371"/>
                  </a:lnTo>
                  <a:lnTo>
                    <a:pt x="469450" y="1072340"/>
                  </a:lnTo>
                  <a:lnTo>
                    <a:pt x="483432" y="1066945"/>
                  </a:lnTo>
                  <a:lnTo>
                    <a:pt x="497413" y="1062184"/>
                  </a:lnTo>
                  <a:lnTo>
                    <a:pt x="511713" y="1057740"/>
                  </a:lnTo>
                  <a:lnTo>
                    <a:pt x="526648" y="1053614"/>
                  </a:lnTo>
                  <a:lnTo>
                    <a:pt x="541582" y="1050440"/>
                  </a:lnTo>
                  <a:lnTo>
                    <a:pt x="556835" y="1047266"/>
                  </a:lnTo>
                  <a:lnTo>
                    <a:pt x="571770" y="1044727"/>
                  </a:lnTo>
                  <a:lnTo>
                    <a:pt x="571770" y="960619"/>
                  </a:lnTo>
                  <a:lnTo>
                    <a:pt x="566050" y="958080"/>
                  </a:lnTo>
                  <a:lnTo>
                    <a:pt x="560013" y="954906"/>
                  </a:lnTo>
                  <a:lnTo>
                    <a:pt x="554293" y="951414"/>
                  </a:lnTo>
                  <a:lnTo>
                    <a:pt x="548573" y="948241"/>
                  </a:lnTo>
                  <a:lnTo>
                    <a:pt x="543171" y="944114"/>
                  </a:lnTo>
                  <a:lnTo>
                    <a:pt x="537452" y="939988"/>
                  </a:lnTo>
                  <a:lnTo>
                    <a:pt x="532367" y="935545"/>
                  </a:lnTo>
                  <a:lnTo>
                    <a:pt x="527283" y="931101"/>
                  </a:lnTo>
                  <a:lnTo>
                    <a:pt x="522199" y="926341"/>
                  </a:lnTo>
                  <a:lnTo>
                    <a:pt x="517433" y="921580"/>
                  </a:lnTo>
                  <a:lnTo>
                    <a:pt x="512348" y="916501"/>
                  </a:lnTo>
                  <a:lnTo>
                    <a:pt x="507900" y="911106"/>
                  </a:lnTo>
                  <a:lnTo>
                    <a:pt x="503769" y="905393"/>
                  </a:lnTo>
                  <a:lnTo>
                    <a:pt x="499638" y="899680"/>
                  </a:lnTo>
                  <a:lnTo>
                    <a:pt x="495507" y="893649"/>
                  </a:lnTo>
                  <a:lnTo>
                    <a:pt x="491694" y="887302"/>
                  </a:lnTo>
                  <a:lnTo>
                    <a:pt x="488198" y="880954"/>
                  </a:lnTo>
                  <a:lnTo>
                    <a:pt x="484385" y="874923"/>
                  </a:lnTo>
                  <a:lnTo>
                    <a:pt x="481525" y="868258"/>
                  </a:lnTo>
                  <a:lnTo>
                    <a:pt x="478665" y="861276"/>
                  </a:lnTo>
                  <a:lnTo>
                    <a:pt x="475488" y="854293"/>
                  </a:lnTo>
                  <a:lnTo>
                    <a:pt x="472946" y="847310"/>
                  </a:lnTo>
                  <a:lnTo>
                    <a:pt x="470404" y="839693"/>
                  </a:lnTo>
                  <a:lnTo>
                    <a:pt x="468497" y="832393"/>
                  </a:lnTo>
                  <a:lnTo>
                    <a:pt x="466273" y="825093"/>
                  </a:lnTo>
                  <a:lnTo>
                    <a:pt x="465002" y="817476"/>
                  </a:lnTo>
                  <a:lnTo>
                    <a:pt x="463413" y="809541"/>
                  </a:lnTo>
                  <a:lnTo>
                    <a:pt x="462142" y="801923"/>
                  </a:lnTo>
                  <a:lnTo>
                    <a:pt x="461189" y="793989"/>
                  </a:lnTo>
                  <a:lnTo>
                    <a:pt x="460871" y="786054"/>
                  </a:lnTo>
                  <a:lnTo>
                    <a:pt x="460235" y="777802"/>
                  </a:lnTo>
                  <a:lnTo>
                    <a:pt x="460235" y="769550"/>
                  </a:lnTo>
                  <a:lnTo>
                    <a:pt x="460553" y="759076"/>
                  </a:lnTo>
                  <a:lnTo>
                    <a:pt x="460871" y="748919"/>
                  </a:lnTo>
                  <a:lnTo>
                    <a:pt x="461824" y="738445"/>
                  </a:lnTo>
                  <a:lnTo>
                    <a:pt x="463413" y="728606"/>
                  </a:lnTo>
                  <a:lnTo>
                    <a:pt x="465637" y="718450"/>
                  </a:lnTo>
                  <a:lnTo>
                    <a:pt x="467862" y="708611"/>
                  </a:lnTo>
                  <a:lnTo>
                    <a:pt x="470404" y="699406"/>
                  </a:lnTo>
                  <a:lnTo>
                    <a:pt x="473264" y="690202"/>
                  </a:lnTo>
                  <a:lnTo>
                    <a:pt x="477077" y="680998"/>
                  </a:lnTo>
                  <a:lnTo>
                    <a:pt x="480890" y="672111"/>
                  </a:lnTo>
                  <a:lnTo>
                    <a:pt x="484703" y="663541"/>
                  </a:lnTo>
                  <a:lnTo>
                    <a:pt x="489152" y="655289"/>
                  </a:lnTo>
                  <a:lnTo>
                    <a:pt x="493918" y="647354"/>
                  </a:lnTo>
                  <a:lnTo>
                    <a:pt x="498685" y="639737"/>
                  </a:lnTo>
                  <a:lnTo>
                    <a:pt x="504404" y="632437"/>
                  </a:lnTo>
                  <a:lnTo>
                    <a:pt x="509806" y="624820"/>
                  </a:lnTo>
                  <a:lnTo>
                    <a:pt x="515844" y="618154"/>
                  </a:lnTo>
                  <a:lnTo>
                    <a:pt x="522199" y="611489"/>
                  </a:lnTo>
                  <a:lnTo>
                    <a:pt x="528236" y="605776"/>
                  </a:lnTo>
                  <a:lnTo>
                    <a:pt x="534909" y="600063"/>
                  </a:lnTo>
                  <a:lnTo>
                    <a:pt x="541900" y="594667"/>
                  </a:lnTo>
                  <a:lnTo>
                    <a:pt x="548891" y="589907"/>
                  </a:lnTo>
                  <a:lnTo>
                    <a:pt x="556517" y="585463"/>
                  </a:lnTo>
                  <a:lnTo>
                    <a:pt x="564144" y="581020"/>
                  </a:lnTo>
                  <a:lnTo>
                    <a:pt x="571770" y="577211"/>
                  </a:lnTo>
                  <a:lnTo>
                    <a:pt x="579714" y="574354"/>
                  </a:lnTo>
                  <a:lnTo>
                    <a:pt x="587658" y="571498"/>
                  </a:lnTo>
                  <a:lnTo>
                    <a:pt x="595920" y="569276"/>
                  </a:lnTo>
                  <a:lnTo>
                    <a:pt x="604499" y="567372"/>
                  </a:lnTo>
                  <a:lnTo>
                    <a:pt x="612761" y="566420"/>
                  </a:lnTo>
                  <a:lnTo>
                    <a:pt x="621659" y="565468"/>
                  </a:lnTo>
                  <a:lnTo>
                    <a:pt x="630238" y="565150"/>
                  </a:lnTo>
                  <a:close/>
                  <a:moveTo>
                    <a:pt x="181836" y="158167"/>
                  </a:moveTo>
                  <a:lnTo>
                    <a:pt x="178980" y="158484"/>
                  </a:lnTo>
                  <a:lnTo>
                    <a:pt x="176441" y="159119"/>
                  </a:lnTo>
                  <a:lnTo>
                    <a:pt x="173902" y="160390"/>
                  </a:lnTo>
                  <a:lnTo>
                    <a:pt x="171681" y="161343"/>
                  </a:lnTo>
                  <a:lnTo>
                    <a:pt x="169459" y="162613"/>
                  </a:lnTo>
                  <a:lnTo>
                    <a:pt x="167238" y="163884"/>
                  </a:lnTo>
                  <a:lnTo>
                    <a:pt x="165651" y="165789"/>
                  </a:lnTo>
                  <a:lnTo>
                    <a:pt x="164065" y="167695"/>
                  </a:lnTo>
                  <a:lnTo>
                    <a:pt x="162478" y="169918"/>
                  </a:lnTo>
                  <a:lnTo>
                    <a:pt x="161209" y="171824"/>
                  </a:lnTo>
                  <a:lnTo>
                    <a:pt x="159939" y="174364"/>
                  </a:lnTo>
                  <a:lnTo>
                    <a:pt x="159305" y="176588"/>
                  </a:lnTo>
                  <a:lnTo>
                    <a:pt x="158352" y="179128"/>
                  </a:lnTo>
                  <a:lnTo>
                    <a:pt x="158035" y="181669"/>
                  </a:lnTo>
                  <a:lnTo>
                    <a:pt x="157718" y="184210"/>
                  </a:lnTo>
                  <a:lnTo>
                    <a:pt x="157718" y="1440334"/>
                  </a:lnTo>
                  <a:lnTo>
                    <a:pt x="158352" y="1447639"/>
                  </a:lnTo>
                  <a:lnTo>
                    <a:pt x="159622" y="1454944"/>
                  </a:lnTo>
                  <a:lnTo>
                    <a:pt x="161526" y="1463202"/>
                  </a:lnTo>
                  <a:lnTo>
                    <a:pt x="164065" y="1471142"/>
                  </a:lnTo>
                  <a:lnTo>
                    <a:pt x="167238" y="1479717"/>
                  </a:lnTo>
                  <a:lnTo>
                    <a:pt x="171363" y="1488610"/>
                  </a:lnTo>
                  <a:lnTo>
                    <a:pt x="175806" y="1497185"/>
                  </a:lnTo>
                  <a:lnTo>
                    <a:pt x="181201" y="1506078"/>
                  </a:lnTo>
                  <a:lnTo>
                    <a:pt x="187230" y="1514336"/>
                  </a:lnTo>
                  <a:lnTo>
                    <a:pt x="193577" y="1522594"/>
                  </a:lnTo>
                  <a:lnTo>
                    <a:pt x="200876" y="1530534"/>
                  </a:lnTo>
                  <a:lnTo>
                    <a:pt x="208492" y="1538156"/>
                  </a:lnTo>
                  <a:lnTo>
                    <a:pt x="216743" y="1545143"/>
                  </a:lnTo>
                  <a:lnTo>
                    <a:pt x="225629" y="1551178"/>
                  </a:lnTo>
                  <a:lnTo>
                    <a:pt x="230389" y="1554354"/>
                  </a:lnTo>
                  <a:lnTo>
                    <a:pt x="235149" y="1557212"/>
                  </a:lnTo>
                  <a:lnTo>
                    <a:pt x="239909" y="1559753"/>
                  </a:lnTo>
                  <a:lnTo>
                    <a:pt x="244669" y="1561976"/>
                  </a:lnTo>
                  <a:lnTo>
                    <a:pt x="1018979" y="1561976"/>
                  </a:lnTo>
                  <a:lnTo>
                    <a:pt x="1018979" y="1559436"/>
                  </a:lnTo>
                  <a:lnTo>
                    <a:pt x="1028182" y="1554354"/>
                  </a:lnTo>
                  <a:lnTo>
                    <a:pt x="1037068" y="1548637"/>
                  </a:lnTo>
                  <a:lnTo>
                    <a:pt x="1045636" y="1542603"/>
                  </a:lnTo>
                  <a:lnTo>
                    <a:pt x="1053252" y="1535298"/>
                  </a:lnTo>
                  <a:lnTo>
                    <a:pt x="1060551" y="1527993"/>
                  </a:lnTo>
                  <a:lnTo>
                    <a:pt x="1067532" y="1520370"/>
                  </a:lnTo>
                  <a:lnTo>
                    <a:pt x="1073879" y="1512113"/>
                  </a:lnTo>
                  <a:lnTo>
                    <a:pt x="1079908" y="1504173"/>
                  </a:lnTo>
                  <a:lnTo>
                    <a:pt x="1084986" y="1495597"/>
                  </a:lnTo>
                  <a:lnTo>
                    <a:pt x="1089429" y="1487022"/>
                  </a:lnTo>
                  <a:lnTo>
                    <a:pt x="1093554" y="1479082"/>
                  </a:lnTo>
                  <a:lnTo>
                    <a:pt x="1096728" y="1470507"/>
                  </a:lnTo>
                  <a:lnTo>
                    <a:pt x="1099266" y="1462884"/>
                  </a:lnTo>
                  <a:lnTo>
                    <a:pt x="1101170" y="1454626"/>
                  </a:lnTo>
                  <a:lnTo>
                    <a:pt x="1102122" y="1447321"/>
                  </a:lnTo>
                  <a:lnTo>
                    <a:pt x="1102757" y="1440334"/>
                  </a:lnTo>
                  <a:lnTo>
                    <a:pt x="1102757" y="184210"/>
                  </a:lnTo>
                  <a:lnTo>
                    <a:pt x="1102122" y="181669"/>
                  </a:lnTo>
                  <a:lnTo>
                    <a:pt x="1101805" y="179128"/>
                  </a:lnTo>
                  <a:lnTo>
                    <a:pt x="1101170" y="176588"/>
                  </a:lnTo>
                  <a:lnTo>
                    <a:pt x="1100536" y="174364"/>
                  </a:lnTo>
                  <a:lnTo>
                    <a:pt x="1099266" y="171824"/>
                  </a:lnTo>
                  <a:lnTo>
                    <a:pt x="1097997" y="169918"/>
                  </a:lnTo>
                  <a:lnTo>
                    <a:pt x="1096410" y="167695"/>
                  </a:lnTo>
                  <a:lnTo>
                    <a:pt x="1094824" y="165789"/>
                  </a:lnTo>
                  <a:lnTo>
                    <a:pt x="1092919" y="163884"/>
                  </a:lnTo>
                  <a:lnTo>
                    <a:pt x="1090698" y="162613"/>
                  </a:lnTo>
                  <a:lnTo>
                    <a:pt x="1088794" y="161343"/>
                  </a:lnTo>
                  <a:lnTo>
                    <a:pt x="1086573" y="160390"/>
                  </a:lnTo>
                  <a:lnTo>
                    <a:pt x="1083716" y="159119"/>
                  </a:lnTo>
                  <a:lnTo>
                    <a:pt x="1081178" y="158484"/>
                  </a:lnTo>
                  <a:lnTo>
                    <a:pt x="1078639" y="158167"/>
                  </a:lnTo>
                  <a:lnTo>
                    <a:pt x="1076100" y="158167"/>
                  </a:lnTo>
                  <a:lnTo>
                    <a:pt x="184374" y="158167"/>
                  </a:lnTo>
                  <a:lnTo>
                    <a:pt x="181836" y="158167"/>
                  </a:lnTo>
                  <a:close/>
                  <a:moveTo>
                    <a:pt x="1414463" y="157162"/>
                  </a:moveTo>
                  <a:lnTo>
                    <a:pt x="2153497" y="157162"/>
                  </a:lnTo>
                  <a:lnTo>
                    <a:pt x="2161123" y="157162"/>
                  </a:lnTo>
                  <a:lnTo>
                    <a:pt x="2169066" y="158114"/>
                  </a:lnTo>
                  <a:lnTo>
                    <a:pt x="2176374" y="158749"/>
                  </a:lnTo>
                  <a:lnTo>
                    <a:pt x="2183364" y="160337"/>
                  </a:lnTo>
                  <a:lnTo>
                    <a:pt x="2190671" y="161924"/>
                  </a:lnTo>
                  <a:lnTo>
                    <a:pt x="2197661" y="163829"/>
                  </a:lnTo>
                  <a:lnTo>
                    <a:pt x="2204651" y="166052"/>
                  </a:lnTo>
                  <a:lnTo>
                    <a:pt x="2211324" y="168909"/>
                  </a:lnTo>
                  <a:lnTo>
                    <a:pt x="2217996" y="172084"/>
                  </a:lnTo>
                  <a:lnTo>
                    <a:pt x="2224350" y="174942"/>
                  </a:lnTo>
                  <a:lnTo>
                    <a:pt x="2230387" y="178752"/>
                  </a:lnTo>
                  <a:lnTo>
                    <a:pt x="2236424" y="182562"/>
                  </a:lnTo>
                  <a:lnTo>
                    <a:pt x="2242461" y="186689"/>
                  </a:lnTo>
                  <a:lnTo>
                    <a:pt x="2247862" y="191134"/>
                  </a:lnTo>
                  <a:lnTo>
                    <a:pt x="2253264" y="195579"/>
                  </a:lnTo>
                  <a:lnTo>
                    <a:pt x="2258665" y="200659"/>
                  </a:lnTo>
                  <a:lnTo>
                    <a:pt x="2263431" y="206057"/>
                  </a:lnTo>
                  <a:lnTo>
                    <a:pt x="2268197" y="211137"/>
                  </a:lnTo>
                  <a:lnTo>
                    <a:pt x="2272645" y="216852"/>
                  </a:lnTo>
                  <a:lnTo>
                    <a:pt x="2276776" y="222567"/>
                  </a:lnTo>
                  <a:lnTo>
                    <a:pt x="2280270" y="228917"/>
                  </a:lnTo>
                  <a:lnTo>
                    <a:pt x="2284083" y="234949"/>
                  </a:lnTo>
                  <a:lnTo>
                    <a:pt x="2287261" y="241299"/>
                  </a:lnTo>
                  <a:lnTo>
                    <a:pt x="2290438" y="247967"/>
                  </a:lnTo>
                  <a:lnTo>
                    <a:pt x="2292980" y="254634"/>
                  </a:lnTo>
                  <a:lnTo>
                    <a:pt x="2295204" y="261619"/>
                  </a:lnTo>
                  <a:lnTo>
                    <a:pt x="2297428" y="268604"/>
                  </a:lnTo>
                  <a:lnTo>
                    <a:pt x="2298699" y="275589"/>
                  </a:lnTo>
                  <a:lnTo>
                    <a:pt x="2300287" y="282892"/>
                  </a:lnTo>
                  <a:lnTo>
                    <a:pt x="2300923" y="290512"/>
                  </a:lnTo>
                  <a:lnTo>
                    <a:pt x="2301876" y="297814"/>
                  </a:lnTo>
                  <a:lnTo>
                    <a:pt x="2301876" y="305434"/>
                  </a:lnTo>
                  <a:lnTo>
                    <a:pt x="2301876" y="1484630"/>
                  </a:lnTo>
                  <a:lnTo>
                    <a:pt x="2301876" y="1497013"/>
                  </a:lnTo>
                  <a:lnTo>
                    <a:pt x="2300923" y="1509078"/>
                  </a:lnTo>
                  <a:lnTo>
                    <a:pt x="2299652" y="1521143"/>
                  </a:lnTo>
                  <a:lnTo>
                    <a:pt x="2298063" y="1533208"/>
                  </a:lnTo>
                  <a:lnTo>
                    <a:pt x="2295839" y="1544638"/>
                  </a:lnTo>
                  <a:lnTo>
                    <a:pt x="2292980" y="1555433"/>
                  </a:lnTo>
                  <a:lnTo>
                    <a:pt x="2289802" y="1566545"/>
                  </a:lnTo>
                  <a:lnTo>
                    <a:pt x="2285990" y="1577340"/>
                  </a:lnTo>
                  <a:lnTo>
                    <a:pt x="2281859" y="1587500"/>
                  </a:lnTo>
                  <a:lnTo>
                    <a:pt x="2277093" y="1597660"/>
                  </a:lnTo>
                  <a:lnTo>
                    <a:pt x="2271374" y="1607503"/>
                  </a:lnTo>
                  <a:lnTo>
                    <a:pt x="2265655" y="1616710"/>
                  </a:lnTo>
                  <a:lnTo>
                    <a:pt x="2259300" y="1625918"/>
                  </a:lnTo>
                  <a:lnTo>
                    <a:pt x="2252310" y="1634808"/>
                  </a:lnTo>
                  <a:lnTo>
                    <a:pt x="2244685" y="1643063"/>
                  </a:lnTo>
                  <a:lnTo>
                    <a:pt x="2236424" y="1651000"/>
                  </a:lnTo>
                  <a:lnTo>
                    <a:pt x="2227846" y="1658938"/>
                  </a:lnTo>
                  <a:lnTo>
                    <a:pt x="2218631" y="1665923"/>
                  </a:lnTo>
                  <a:lnTo>
                    <a:pt x="2208782" y="1672908"/>
                  </a:lnTo>
                  <a:lnTo>
                    <a:pt x="2198297" y="1678940"/>
                  </a:lnTo>
                  <a:lnTo>
                    <a:pt x="2187494" y="1684973"/>
                  </a:lnTo>
                  <a:lnTo>
                    <a:pt x="2176056" y="1690370"/>
                  </a:lnTo>
                  <a:lnTo>
                    <a:pt x="2163664" y="1695450"/>
                  </a:lnTo>
                  <a:lnTo>
                    <a:pt x="2150955" y="1700213"/>
                  </a:lnTo>
                  <a:lnTo>
                    <a:pt x="2137611" y="1704023"/>
                  </a:lnTo>
                  <a:lnTo>
                    <a:pt x="2123631" y="1707515"/>
                  </a:lnTo>
                  <a:lnTo>
                    <a:pt x="2108698" y="1710373"/>
                  </a:lnTo>
                  <a:lnTo>
                    <a:pt x="2093764" y="1712913"/>
                  </a:lnTo>
                  <a:lnTo>
                    <a:pt x="2077878" y="1715135"/>
                  </a:lnTo>
                  <a:lnTo>
                    <a:pt x="2061038" y="1716405"/>
                  </a:lnTo>
                  <a:lnTo>
                    <a:pt x="2044199" y="1717358"/>
                  </a:lnTo>
                  <a:lnTo>
                    <a:pt x="2026406" y="1717675"/>
                  </a:lnTo>
                  <a:lnTo>
                    <a:pt x="1563159" y="1717675"/>
                  </a:lnTo>
                  <a:lnTo>
                    <a:pt x="1551721" y="1717358"/>
                  </a:lnTo>
                  <a:lnTo>
                    <a:pt x="1540601" y="1716723"/>
                  </a:lnTo>
                  <a:lnTo>
                    <a:pt x="1529163" y="1715453"/>
                  </a:lnTo>
                  <a:lnTo>
                    <a:pt x="1518042" y="1714500"/>
                  </a:lnTo>
                  <a:lnTo>
                    <a:pt x="1506922" y="1712913"/>
                  </a:lnTo>
                  <a:lnTo>
                    <a:pt x="1495801" y="1710690"/>
                  </a:lnTo>
                  <a:lnTo>
                    <a:pt x="1485634" y="1709103"/>
                  </a:lnTo>
                  <a:lnTo>
                    <a:pt x="1475149" y="1706880"/>
                  </a:lnTo>
                  <a:lnTo>
                    <a:pt x="1456085" y="1701800"/>
                  </a:lnTo>
                  <a:lnTo>
                    <a:pt x="1439246" y="1697038"/>
                  </a:lnTo>
                  <a:lnTo>
                    <a:pt x="1424948" y="1692593"/>
                  </a:lnTo>
                  <a:lnTo>
                    <a:pt x="1414463" y="1688783"/>
                  </a:lnTo>
                  <a:lnTo>
                    <a:pt x="1414463" y="1342708"/>
                  </a:lnTo>
                  <a:lnTo>
                    <a:pt x="1416687" y="1347470"/>
                  </a:lnTo>
                  <a:lnTo>
                    <a:pt x="1419229" y="1352233"/>
                  </a:lnTo>
                  <a:lnTo>
                    <a:pt x="1422088" y="1357630"/>
                  </a:lnTo>
                  <a:lnTo>
                    <a:pt x="1425583" y="1362393"/>
                  </a:lnTo>
                  <a:lnTo>
                    <a:pt x="1429078" y="1367473"/>
                  </a:lnTo>
                  <a:lnTo>
                    <a:pt x="1433209" y="1372235"/>
                  </a:lnTo>
                  <a:lnTo>
                    <a:pt x="1437657" y="1376998"/>
                  </a:lnTo>
                  <a:lnTo>
                    <a:pt x="1442105" y="1381760"/>
                  </a:lnTo>
                  <a:lnTo>
                    <a:pt x="1446871" y="1386523"/>
                  </a:lnTo>
                  <a:lnTo>
                    <a:pt x="1451637" y="1390968"/>
                  </a:lnTo>
                  <a:lnTo>
                    <a:pt x="1456721" y="1395413"/>
                  </a:lnTo>
                  <a:lnTo>
                    <a:pt x="1462440" y="1399540"/>
                  </a:lnTo>
                  <a:lnTo>
                    <a:pt x="1467523" y="1403350"/>
                  </a:lnTo>
                  <a:lnTo>
                    <a:pt x="1472925" y="1406525"/>
                  </a:lnTo>
                  <a:lnTo>
                    <a:pt x="1478644" y="1410018"/>
                  </a:lnTo>
                  <a:lnTo>
                    <a:pt x="1484045" y="1412558"/>
                  </a:lnTo>
                  <a:lnTo>
                    <a:pt x="1484045" y="1413510"/>
                  </a:lnTo>
                  <a:lnTo>
                    <a:pt x="2108062" y="1413510"/>
                  </a:lnTo>
                  <a:lnTo>
                    <a:pt x="2108062" y="1410335"/>
                  </a:lnTo>
                  <a:lnTo>
                    <a:pt x="2115370" y="1406208"/>
                  </a:lnTo>
                  <a:lnTo>
                    <a:pt x="2122360" y="1401763"/>
                  </a:lnTo>
                  <a:lnTo>
                    <a:pt x="2129032" y="1396683"/>
                  </a:lnTo>
                  <a:lnTo>
                    <a:pt x="2135387" y="1390968"/>
                  </a:lnTo>
                  <a:lnTo>
                    <a:pt x="2141106" y="1385253"/>
                  </a:lnTo>
                  <a:lnTo>
                    <a:pt x="2146825" y="1378903"/>
                  </a:lnTo>
                  <a:lnTo>
                    <a:pt x="2151909" y="1372235"/>
                  </a:lnTo>
                  <a:lnTo>
                    <a:pt x="2156357" y="1365568"/>
                  </a:lnTo>
                  <a:lnTo>
                    <a:pt x="2160805" y="1358900"/>
                  </a:lnTo>
                  <a:lnTo>
                    <a:pt x="2163982" y="1352233"/>
                  </a:lnTo>
                  <a:lnTo>
                    <a:pt x="2167477" y="1345883"/>
                  </a:lnTo>
                  <a:lnTo>
                    <a:pt x="2170019" y="1339215"/>
                  </a:lnTo>
                  <a:lnTo>
                    <a:pt x="2172243" y="1332865"/>
                  </a:lnTo>
                  <a:lnTo>
                    <a:pt x="2173832" y="1326515"/>
                  </a:lnTo>
                  <a:lnTo>
                    <a:pt x="2174467" y="1320800"/>
                  </a:lnTo>
                  <a:lnTo>
                    <a:pt x="2174785" y="1315085"/>
                  </a:lnTo>
                  <a:lnTo>
                    <a:pt x="2174785" y="305434"/>
                  </a:lnTo>
                  <a:lnTo>
                    <a:pt x="2174467" y="301307"/>
                  </a:lnTo>
                  <a:lnTo>
                    <a:pt x="2172879" y="297497"/>
                  </a:lnTo>
                  <a:lnTo>
                    <a:pt x="2171290" y="293687"/>
                  </a:lnTo>
                  <a:lnTo>
                    <a:pt x="2168430" y="290829"/>
                  </a:lnTo>
                  <a:lnTo>
                    <a:pt x="2165571" y="288289"/>
                  </a:lnTo>
                  <a:lnTo>
                    <a:pt x="2162076" y="286067"/>
                  </a:lnTo>
                  <a:lnTo>
                    <a:pt x="2157945" y="284797"/>
                  </a:lnTo>
                  <a:lnTo>
                    <a:pt x="2153497" y="284479"/>
                  </a:lnTo>
                  <a:lnTo>
                    <a:pt x="1414463" y="284479"/>
                  </a:lnTo>
                  <a:lnTo>
                    <a:pt x="1414463" y="157162"/>
                  </a:lnTo>
                  <a:close/>
                  <a:moveTo>
                    <a:pt x="184374" y="0"/>
                  </a:moveTo>
                  <a:lnTo>
                    <a:pt x="1076100" y="0"/>
                  </a:lnTo>
                  <a:lnTo>
                    <a:pt x="1085621" y="317"/>
                  </a:lnTo>
                  <a:lnTo>
                    <a:pt x="1094824" y="953"/>
                  </a:lnTo>
                  <a:lnTo>
                    <a:pt x="1104026" y="1905"/>
                  </a:lnTo>
                  <a:lnTo>
                    <a:pt x="1113229" y="3494"/>
                  </a:lnTo>
                  <a:lnTo>
                    <a:pt x="1122115" y="5717"/>
                  </a:lnTo>
                  <a:lnTo>
                    <a:pt x="1131000" y="8258"/>
                  </a:lnTo>
                  <a:lnTo>
                    <a:pt x="1139568" y="11434"/>
                  </a:lnTo>
                  <a:lnTo>
                    <a:pt x="1147502" y="14610"/>
                  </a:lnTo>
                  <a:lnTo>
                    <a:pt x="1156070" y="18421"/>
                  </a:lnTo>
                  <a:lnTo>
                    <a:pt x="1163686" y="22232"/>
                  </a:lnTo>
                  <a:lnTo>
                    <a:pt x="1171620" y="26679"/>
                  </a:lnTo>
                  <a:lnTo>
                    <a:pt x="1178919" y="31443"/>
                  </a:lnTo>
                  <a:lnTo>
                    <a:pt x="1186217" y="36842"/>
                  </a:lnTo>
                  <a:lnTo>
                    <a:pt x="1193199" y="42241"/>
                  </a:lnTo>
                  <a:lnTo>
                    <a:pt x="1199863" y="47640"/>
                  </a:lnTo>
                  <a:lnTo>
                    <a:pt x="1206210" y="53993"/>
                  </a:lnTo>
                  <a:lnTo>
                    <a:pt x="1212557" y="60345"/>
                  </a:lnTo>
                  <a:lnTo>
                    <a:pt x="1218269" y="67014"/>
                  </a:lnTo>
                  <a:lnTo>
                    <a:pt x="1223981" y="74002"/>
                  </a:lnTo>
                  <a:lnTo>
                    <a:pt x="1229058" y="81306"/>
                  </a:lnTo>
                  <a:lnTo>
                    <a:pt x="1233818" y="88611"/>
                  </a:lnTo>
                  <a:lnTo>
                    <a:pt x="1238261" y="96551"/>
                  </a:lnTo>
                  <a:lnTo>
                    <a:pt x="1242387" y="104492"/>
                  </a:lnTo>
                  <a:lnTo>
                    <a:pt x="1245877" y="112749"/>
                  </a:lnTo>
                  <a:lnTo>
                    <a:pt x="1249368" y="121325"/>
                  </a:lnTo>
                  <a:lnTo>
                    <a:pt x="1252224" y="129582"/>
                  </a:lnTo>
                  <a:lnTo>
                    <a:pt x="1254446" y="138475"/>
                  </a:lnTo>
                  <a:lnTo>
                    <a:pt x="1256667" y="147368"/>
                  </a:lnTo>
                  <a:lnTo>
                    <a:pt x="1258254" y="156261"/>
                  </a:lnTo>
                  <a:lnTo>
                    <a:pt x="1259523" y="165472"/>
                  </a:lnTo>
                  <a:lnTo>
                    <a:pt x="1259840" y="175000"/>
                  </a:lnTo>
                  <a:lnTo>
                    <a:pt x="1260475" y="184210"/>
                  </a:lnTo>
                  <a:lnTo>
                    <a:pt x="1260475" y="1651541"/>
                  </a:lnTo>
                  <a:lnTo>
                    <a:pt x="1259840" y="1667103"/>
                  </a:lnTo>
                  <a:lnTo>
                    <a:pt x="1259206" y="1682348"/>
                  </a:lnTo>
                  <a:lnTo>
                    <a:pt x="1257936" y="1696958"/>
                  </a:lnTo>
                  <a:lnTo>
                    <a:pt x="1255715" y="1711886"/>
                  </a:lnTo>
                  <a:lnTo>
                    <a:pt x="1252542" y="1725860"/>
                  </a:lnTo>
                  <a:lnTo>
                    <a:pt x="1249368" y="1739835"/>
                  </a:lnTo>
                  <a:lnTo>
                    <a:pt x="1245243" y="1753492"/>
                  </a:lnTo>
                  <a:lnTo>
                    <a:pt x="1240483" y="1766831"/>
                  </a:lnTo>
                  <a:lnTo>
                    <a:pt x="1235405" y="1779535"/>
                  </a:lnTo>
                  <a:lnTo>
                    <a:pt x="1229376" y="1792239"/>
                  </a:lnTo>
                  <a:lnTo>
                    <a:pt x="1222712" y="1804308"/>
                  </a:lnTo>
                  <a:lnTo>
                    <a:pt x="1215413" y="1816060"/>
                  </a:lnTo>
                  <a:lnTo>
                    <a:pt x="1207162" y="1827493"/>
                  </a:lnTo>
                  <a:lnTo>
                    <a:pt x="1198594" y="1838292"/>
                  </a:lnTo>
                  <a:lnTo>
                    <a:pt x="1189391" y="1848773"/>
                  </a:lnTo>
                  <a:lnTo>
                    <a:pt x="1179236" y="1858619"/>
                  </a:lnTo>
                  <a:lnTo>
                    <a:pt x="1168129" y="1868147"/>
                  </a:lnTo>
                  <a:lnTo>
                    <a:pt x="1156705" y="1877040"/>
                  </a:lnTo>
                  <a:lnTo>
                    <a:pt x="1144646" y="1885615"/>
                  </a:lnTo>
                  <a:lnTo>
                    <a:pt x="1131635" y="1893555"/>
                  </a:lnTo>
                  <a:lnTo>
                    <a:pt x="1117989" y="1900860"/>
                  </a:lnTo>
                  <a:lnTo>
                    <a:pt x="1103709" y="1907530"/>
                  </a:lnTo>
                  <a:lnTo>
                    <a:pt x="1088794" y="1913882"/>
                  </a:lnTo>
                  <a:lnTo>
                    <a:pt x="1072927" y="1919599"/>
                  </a:lnTo>
                  <a:lnTo>
                    <a:pt x="1056108" y="1924680"/>
                  </a:lnTo>
                  <a:lnTo>
                    <a:pt x="1038654" y="1929127"/>
                  </a:lnTo>
                  <a:lnTo>
                    <a:pt x="1020566" y="1932620"/>
                  </a:lnTo>
                  <a:lnTo>
                    <a:pt x="1001526" y="1936114"/>
                  </a:lnTo>
                  <a:lnTo>
                    <a:pt x="981851" y="1938337"/>
                  </a:lnTo>
                  <a:lnTo>
                    <a:pt x="961541" y="1940243"/>
                  </a:lnTo>
                  <a:lnTo>
                    <a:pt x="940279" y="1941196"/>
                  </a:lnTo>
                  <a:lnTo>
                    <a:pt x="918065" y="1941513"/>
                  </a:lnTo>
                  <a:lnTo>
                    <a:pt x="342410" y="1941513"/>
                  </a:lnTo>
                  <a:lnTo>
                    <a:pt x="321148" y="1941196"/>
                  </a:lnTo>
                  <a:lnTo>
                    <a:pt x="300839" y="1940243"/>
                  </a:lnTo>
                  <a:lnTo>
                    <a:pt x="280846" y="1938337"/>
                  </a:lnTo>
                  <a:lnTo>
                    <a:pt x="261806" y="1936114"/>
                  </a:lnTo>
                  <a:lnTo>
                    <a:pt x="242765" y="1932938"/>
                  </a:lnTo>
                  <a:lnTo>
                    <a:pt x="225311" y="1929444"/>
                  </a:lnTo>
                  <a:lnTo>
                    <a:pt x="208175" y="1924998"/>
                  </a:lnTo>
                  <a:lnTo>
                    <a:pt x="191673" y="1920234"/>
                  </a:lnTo>
                  <a:lnTo>
                    <a:pt x="175806" y="1914517"/>
                  </a:lnTo>
                  <a:lnTo>
                    <a:pt x="160574" y="1908800"/>
                  </a:lnTo>
                  <a:lnTo>
                    <a:pt x="146294" y="1902130"/>
                  </a:lnTo>
                  <a:lnTo>
                    <a:pt x="132648" y="1894825"/>
                  </a:lnTo>
                  <a:lnTo>
                    <a:pt x="119954" y="1886885"/>
                  </a:lnTo>
                  <a:lnTo>
                    <a:pt x="107261" y="1878628"/>
                  </a:lnTo>
                  <a:lnTo>
                    <a:pt x="95836" y="1869735"/>
                  </a:lnTo>
                  <a:lnTo>
                    <a:pt x="84730" y="1860524"/>
                  </a:lnTo>
                  <a:lnTo>
                    <a:pt x="74575" y="1850361"/>
                  </a:lnTo>
                  <a:lnTo>
                    <a:pt x="64737" y="1840198"/>
                  </a:lnTo>
                  <a:lnTo>
                    <a:pt x="55534" y="1829399"/>
                  </a:lnTo>
                  <a:lnTo>
                    <a:pt x="47601" y="1817965"/>
                  </a:lnTo>
                  <a:lnTo>
                    <a:pt x="39985" y="1806532"/>
                  </a:lnTo>
                  <a:lnTo>
                    <a:pt x="32686" y="1794463"/>
                  </a:lnTo>
                  <a:lnTo>
                    <a:pt x="26656" y="1781758"/>
                  </a:lnTo>
                  <a:lnTo>
                    <a:pt x="20944" y="1768419"/>
                  </a:lnTo>
                  <a:lnTo>
                    <a:pt x="16184" y="1755397"/>
                  </a:lnTo>
                  <a:lnTo>
                    <a:pt x="11741" y="1741740"/>
                  </a:lnTo>
                  <a:lnTo>
                    <a:pt x="8251" y="1727131"/>
                  </a:lnTo>
                  <a:lnTo>
                    <a:pt x="5077" y="1712838"/>
                  </a:lnTo>
                  <a:lnTo>
                    <a:pt x="2856" y="1698229"/>
                  </a:lnTo>
                  <a:lnTo>
                    <a:pt x="1269" y="1682984"/>
                  </a:lnTo>
                  <a:lnTo>
                    <a:pt x="317" y="1667421"/>
                  </a:lnTo>
                  <a:lnTo>
                    <a:pt x="0" y="1651541"/>
                  </a:lnTo>
                  <a:lnTo>
                    <a:pt x="0" y="184210"/>
                  </a:lnTo>
                  <a:lnTo>
                    <a:pt x="0" y="175000"/>
                  </a:lnTo>
                  <a:lnTo>
                    <a:pt x="634" y="165472"/>
                  </a:lnTo>
                  <a:lnTo>
                    <a:pt x="1904" y="156261"/>
                  </a:lnTo>
                  <a:lnTo>
                    <a:pt x="3808" y="147368"/>
                  </a:lnTo>
                  <a:lnTo>
                    <a:pt x="6029" y="138475"/>
                  </a:lnTo>
                  <a:lnTo>
                    <a:pt x="8251" y="129582"/>
                  </a:lnTo>
                  <a:lnTo>
                    <a:pt x="11107" y="121325"/>
                  </a:lnTo>
                  <a:lnTo>
                    <a:pt x="14280" y="112749"/>
                  </a:lnTo>
                  <a:lnTo>
                    <a:pt x="18088" y="104492"/>
                  </a:lnTo>
                  <a:lnTo>
                    <a:pt x="22214" y="96551"/>
                  </a:lnTo>
                  <a:lnTo>
                    <a:pt x="26656" y="88611"/>
                  </a:lnTo>
                  <a:lnTo>
                    <a:pt x="31416" y="81306"/>
                  </a:lnTo>
                  <a:lnTo>
                    <a:pt x="36494" y="74002"/>
                  </a:lnTo>
                  <a:lnTo>
                    <a:pt x="41889" y="67014"/>
                  </a:lnTo>
                  <a:lnTo>
                    <a:pt x="47918" y="60345"/>
                  </a:lnTo>
                  <a:lnTo>
                    <a:pt x="53948" y="53993"/>
                  </a:lnTo>
                  <a:lnTo>
                    <a:pt x="60612" y="47640"/>
                  </a:lnTo>
                  <a:lnTo>
                    <a:pt x="66959" y="42241"/>
                  </a:lnTo>
                  <a:lnTo>
                    <a:pt x="74257" y="36842"/>
                  </a:lnTo>
                  <a:lnTo>
                    <a:pt x="81556" y="31443"/>
                  </a:lnTo>
                  <a:lnTo>
                    <a:pt x="88855" y="26679"/>
                  </a:lnTo>
                  <a:lnTo>
                    <a:pt x="96471" y="22232"/>
                  </a:lnTo>
                  <a:lnTo>
                    <a:pt x="104405" y="18421"/>
                  </a:lnTo>
                  <a:lnTo>
                    <a:pt x="112338" y="14610"/>
                  </a:lnTo>
                  <a:lnTo>
                    <a:pt x="120906" y="11434"/>
                  </a:lnTo>
                  <a:lnTo>
                    <a:pt x="129475" y="8258"/>
                  </a:lnTo>
                  <a:lnTo>
                    <a:pt x="138360" y="5717"/>
                  </a:lnTo>
                  <a:lnTo>
                    <a:pt x="146928" y="3494"/>
                  </a:lnTo>
                  <a:lnTo>
                    <a:pt x="156131" y="1905"/>
                  </a:lnTo>
                  <a:lnTo>
                    <a:pt x="165651" y="953"/>
                  </a:lnTo>
                  <a:lnTo>
                    <a:pt x="174854" y="317"/>
                  </a:lnTo>
                  <a:lnTo>
                    <a:pt x="184374" y="0"/>
                  </a:lnTo>
                  <a:close/>
                </a:path>
              </a:pathLst>
            </a:custGeom>
            <a:solidFill>
              <a:srgbClr val="3F3F3F"/>
            </a:solidFill>
            <a:ln>
              <a:noFill/>
            </a:ln>
          </p:spPr>
          <p:txBody>
            <a:bodyPr anchor="ctr">
              <a:scene3d>
                <a:camera prst="orthographicFront"/>
                <a:lightRig rig="threePt" dir="t"/>
              </a:scene3d>
              <a:sp3d>
                <a:contourClr>
                  <a:srgbClr val="FFFFFF"/>
                </a:contourClr>
              </a:sp3d>
            </a:bodyPr>
            <a:lstStyle/>
            <a:p>
              <a:pPr algn="ctr">
                <a:defRPr/>
              </a:pPr>
              <a:endParaRPr lang="zh-CN" altLang="en-US">
                <a:solidFill>
                  <a:srgbClr val="3F3F3F"/>
                </a:solidFill>
                <a:ea typeface="宋体" panose="02010600030101010101" pitchFamily="2" charset="-122"/>
              </a:endParaRPr>
            </a:p>
          </p:txBody>
        </p:sp>
      </p:grpSp>
      <p:sp>
        <p:nvSpPr>
          <p:cNvPr id="64" name="Rectangle 43"/>
          <p:cNvSpPr/>
          <p:nvPr/>
        </p:nvSpPr>
        <p:spPr bwMode="auto">
          <a:xfrm>
            <a:off x="3863988" y="935849"/>
            <a:ext cx="2981462" cy="93321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chemeClr val="tx1"/>
                </a:solidFill>
                <a:miter lim="800000"/>
                <a:headEnd type="none" w="med" len="med"/>
                <a:tailEnd type="none" w="med" len="med"/>
              </a14:hiddenLine>
            </a:ext>
          </a:extLst>
        </p:spPr>
        <p:txBody>
          <a:bodyPr lIns="0" tIns="0" rIns="0" bIns="0" anchor="t"/>
          <a:lstStyle/>
          <a:p>
            <a:pPr fontAlgn="base">
              <a:lnSpc>
                <a:spcPct val="125000"/>
              </a:lnSpc>
              <a:spcBef>
                <a:spcPct val="0"/>
              </a:spcBef>
              <a:spcAft>
                <a:spcPct val="0"/>
              </a:spcAft>
            </a:pPr>
            <a:r>
              <a:rPr lang="zh-CN" altLang="en-US" dirty="0">
                <a:solidFill>
                  <a:srgbClr val="3F3F3F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Lato Light" charset="0"/>
                <a:sym typeface="Lato Light" charset="0"/>
              </a:rPr>
              <a:t>此处</a:t>
            </a:r>
            <a:r>
              <a:rPr lang="zh-CN" altLang="en-US" dirty="0" smtClean="0">
                <a:solidFill>
                  <a:srgbClr val="3F3F3F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Lato Light" charset="0"/>
                <a:sym typeface="Lato Light" charset="0"/>
              </a:rPr>
              <a:t>添加企业产品的内容详细</a:t>
            </a:r>
            <a:r>
              <a:rPr lang="zh-CN" altLang="en-US" dirty="0">
                <a:solidFill>
                  <a:srgbClr val="3F3F3F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Lato Light" charset="0"/>
                <a:sym typeface="Lato Light" charset="0"/>
              </a:rPr>
              <a:t>文本描述，建议与标题相关并符合整体语言</a:t>
            </a:r>
            <a:r>
              <a:rPr lang="zh-CN" altLang="en-US" dirty="0" smtClean="0">
                <a:solidFill>
                  <a:srgbClr val="3F3F3F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Lato Light" charset="0"/>
                <a:sym typeface="Lato Light" charset="0"/>
              </a:rPr>
              <a:t>风格</a:t>
            </a:r>
            <a:r>
              <a:rPr lang="en-US" altLang="zh-CN" dirty="0" smtClean="0">
                <a:solidFill>
                  <a:srgbClr val="3F3F3F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Lato Light" charset="0"/>
                <a:sym typeface="Lato Light" charset="0"/>
              </a:rPr>
              <a:t>.</a:t>
            </a:r>
            <a:endParaRPr lang="en-US" dirty="0">
              <a:solidFill>
                <a:srgbClr val="3F3F3F"/>
              </a:solidFill>
              <a:latin typeface="微软雅黑" panose="020B0503020204020204" pitchFamily="34" charset="-122"/>
              <a:ea typeface="微软雅黑" panose="020B0503020204020204" pitchFamily="34" charset="-122"/>
              <a:cs typeface="Lato Light" charset="0"/>
              <a:sym typeface="Lato Light" charset="0"/>
            </a:endParaRPr>
          </a:p>
        </p:txBody>
      </p:sp>
      <p:sp>
        <p:nvSpPr>
          <p:cNvPr id="65" name="Rectangle 43"/>
          <p:cNvSpPr/>
          <p:nvPr/>
        </p:nvSpPr>
        <p:spPr bwMode="auto">
          <a:xfrm>
            <a:off x="7082421" y="2257841"/>
            <a:ext cx="2981462" cy="93321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chemeClr val="tx1"/>
                </a:solidFill>
                <a:miter lim="800000"/>
                <a:headEnd type="none" w="med" len="med"/>
                <a:tailEnd type="none" w="med" len="med"/>
              </a14:hiddenLine>
            </a:ext>
          </a:extLst>
        </p:spPr>
        <p:txBody>
          <a:bodyPr lIns="0" tIns="0" rIns="0" bIns="0" anchor="t"/>
          <a:lstStyle/>
          <a:p>
            <a:pPr fontAlgn="base">
              <a:lnSpc>
                <a:spcPct val="125000"/>
              </a:lnSpc>
              <a:spcBef>
                <a:spcPct val="0"/>
              </a:spcBef>
              <a:spcAft>
                <a:spcPct val="0"/>
              </a:spcAft>
            </a:pPr>
            <a:r>
              <a:rPr lang="zh-CN" altLang="en-US" dirty="0">
                <a:solidFill>
                  <a:srgbClr val="3F3F3F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Lato Light" charset="0"/>
                <a:sym typeface="Lato Light" charset="0"/>
              </a:rPr>
              <a:t>此处</a:t>
            </a:r>
            <a:r>
              <a:rPr lang="zh-CN" altLang="en-US" dirty="0" smtClean="0">
                <a:solidFill>
                  <a:srgbClr val="3F3F3F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Lato Light" charset="0"/>
                <a:sym typeface="Lato Light" charset="0"/>
              </a:rPr>
              <a:t>添加企业产品的内容详细</a:t>
            </a:r>
            <a:r>
              <a:rPr lang="zh-CN" altLang="en-US" dirty="0">
                <a:solidFill>
                  <a:srgbClr val="3F3F3F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Lato Light" charset="0"/>
                <a:sym typeface="Lato Light" charset="0"/>
              </a:rPr>
              <a:t>文本描述，建议与标题相关并符合整体语言</a:t>
            </a:r>
            <a:r>
              <a:rPr lang="zh-CN" altLang="en-US" dirty="0" smtClean="0">
                <a:solidFill>
                  <a:srgbClr val="3F3F3F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Lato Light" charset="0"/>
                <a:sym typeface="Lato Light" charset="0"/>
              </a:rPr>
              <a:t>风格</a:t>
            </a:r>
            <a:r>
              <a:rPr lang="en-US" altLang="zh-CN" dirty="0" smtClean="0">
                <a:solidFill>
                  <a:srgbClr val="3F3F3F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Lato Light" charset="0"/>
                <a:sym typeface="Lato Light" charset="0"/>
              </a:rPr>
              <a:t>.</a:t>
            </a:r>
            <a:endParaRPr lang="en-US" dirty="0">
              <a:solidFill>
                <a:srgbClr val="3F3F3F"/>
              </a:solidFill>
              <a:latin typeface="微软雅黑" panose="020B0503020204020204" pitchFamily="34" charset="-122"/>
              <a:ea typeface="微软雅黑" panose="020B0503020204020204" pitchFamily="34" charset="-122"/>
              <a:cs typeface="Lato Light" charset="0"/>
              <a:sym typeface="Lato Light" charset="0"/>
            </a:endParaRPr>
          </a:p>
        </p:txBody>
      </p:sp>
      <p:sp>
        <p:nvSpPr>
          <p:cNvPr id="66" name="Rectangle 43"/>
          <p:cNvSpPr/>
          <p:nvPr/>
        </p:nvSpPr>
        <p:spPr bwMode="auto">
          <a:xfrm>
            <a:off x="8857624" y="4408455"/>
            <a:ext cx="2804703" cy="93321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chemeClr val="tx1"/>
                </a:solidFill>
                <a:miter lim="800000"/>
                <a:headEnd type="none" w="med" len="med"/>
                <a:tailEnd type="none" w="med" len="med"/>
              </a14:hiddenLine>
            </a:ext>
          </a:extLst>
        </p:spPr>
        <p:txBody>
          <a:bodyPr lIns="0" tIns="0" rIns="0" bIns="0" anchor="t"/>
          <a:lstStyle/>
          <a:p>
            <a:pPr fontAlgn="base">
              <a:lnSpc>
                <a:spcPct val="125000"/>
              </a:lnSpc>
              <a:spcBef>
                <a:spcPct val="0"/>
              </a:spcBef>
              <a:spcAft>
                <a:spcPct val="0"/>
              </a:spcAft>
            </a:pPr>
            <a:r>
              <a:rPr lang="zh-CN" altLang="en-US" dirty="0">
                <a:solidFill>
                  <a:srgbClr val="3F3F3F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Lato Light" charset="0"/>
                <a:sym typeface="Lato Light" charset="0"/>
              </a:rPr>
              <a:t>此处</a:t>
            </a:r>
            <a:r>
              <a:rPr lang="zh-CN" altLang="en-US" dirty="0" smtClean="0">
                <a:solidFill>
                  <a:srgbClr val="3F3F3F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Lato Light" charset="0"/>
                <a:sym typeface="Lato Light" charset="0"/>
              </a:rPr>
              <a:t>添加企业产品的内容详细</a:t>
            </a:r>
            <a:r>
              <a:rPr lang="zh-CN" altLang="en-US" dirty="0">
                <a:solidFill>
                  <a:srgbClr val="3F3F3F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Lato Light" charset="0"/>
                <a:sym typeface="Lato Light" charset="0"/>
              </a:rPr>
              <a:t>文本描述，建议与标题相关并符合整体语言</a:t>
            </a:r>
            <a:r>
              <a:rPr lang="zh-CN" altLang="en-US" dirty="0" smtClean="0">
                <a:solidFill>
                  <a:srgbClr val="3F3F3F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Lato Light" charset="0"/>
                <a:sym typeface="Lato Light" charset="0"/>
              </a:rPr>
              <a:t>风格</a:t>
            </a:r>
            <a:r>
              <a:rPr lang="en-US" altLang="zh-CN" dirty="0" smtClean="0">
                <a:solidFill>
                  <a:srgbClr val="3F3F3F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Lato Light" charset="0"/>
                <a:sym typeface="Lato Light" charset="0"/>
              </a:rPr>
              <a:t>.</a:t>
            </a:r>
            <a:endParaRPr lang="en-US" dirty="0">
              <a:solidFill>
                <a:srgbClr val="3F3F3F"/>
              </a:solidFill>
              <a:latin typeface="微软雅黑" panose="020B0503020204020204" pitchFamily="34" charset="-122"/>
              <a:ea typeface="微软雅黑" panose="020B0503020204020204" pitchFamily="34" charset="-122"/>
              <a:cs typeface="Lato Light" charset="0"/>
              <a:sym typeface="Lato Light" charset="0"/>
            </a:endParaRPr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1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6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6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500"/>
                                        <p:tgtEl>
                                          <p:spTgt spid="6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0" presetID="53" presetClass="entr" presetSubtype="1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2" dur="500" fill="hold"/>
                                        <p:tgtEl>
                                          <p:spTgt spid="6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" dur="500" fill="hold"/>
                                        <p:tgtEl>
                                          <p:spTgt spid="6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4" dur="500"/>
                                        <p:tgtEl>
                                          <p:spTgt spid="6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5" presetID="53" presetClass="entr" presetSubtype="1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7" dur="5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8" dur="5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9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0" fill="hold">
                            <p:stCondLst>
                              <p:cond delay="500"/>
                            </p:stCondLst>
                            <p:childTnLst>
                              <p:par>
                                <p:cTn id="21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3" dur="500"/>
                                        <p:tgtEl>
                                          <p:spTgt spid="6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4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6" dur="500"/>
                                        <p:tgtEl>
                                          <p:spTgt spid="6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7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9" dur="500"/>
                                        <p:tgtEl>
                                          <p:spTgt spid="6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4" grpId="0"/>
      <p:bldP spid="65" grpId="0"/>
      <p:bldP spid="66" grpId="0"/>
    </p:bld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图片 6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24946" y="838"/>
            <a:ext cx="12216946" cy="6857182"/>
          </a:xfrm>
          <a:prstGeom prst="rect">
            <a:avLst/>
          </a:prstGeom>
        </p:spPr>
      </p:pic>
      <p:sp>
        <p:nvSpPr>
          <p:cNvPr id="8" name="矩形 7"/>
          <p:cNvSpPr/>
          <p:nvPr/>
        </p:nvSpPr>
        <p:spPr>
          <a:xfrm>
            <a:off x="-24946" y="0"/>
            <a:ext cx="7359196" cy="6858020"/>
          </a:xfrm>
          <a:custGeom>
            <a:avLst/>
            <a:gdLst>
              <a:gd name="connsiteX0" fmla="*/ 0 w 6139996"/>
              <a:gd name="connsiteY0" fmla="*/ 0 h 6861618"/>
              <a:gd name="connsiteX1" fmla="*/ 6139996 w 6139996"/>
              <a:gd name="connsiteY1" fmla="*/ 0 h 6861618"/>
              <a:gd name="connsiteX2" fmla="*/ 6139996 w 6139996"/>
              <a:gd name="connsiteY2" fmla="*/ 6861618 h 6861618"/>
              <a:gd name="connsiteX3" fmla="*/ 0 w 6139996"/>
              <a:gd name="connsiteY3" fmla="*/ 6861618 h 6861618"/>
              <a:gd name="connsiteX4" fmla="*/ 0 w 6139996"/>
              <a:gd name="connsiteY4" fmla="*/ 0 h 6861618"/>
              <a:gd name="connsiteX0-1" fmla="*/ 0 w 6139996"/>
              <a:gd name="connsiteY0-2" fmla="*/ 0 h 6861618"/>
              <a:gd name="connsiteX1-3" fmla="*/ 3415846 w 6139996"/>
              <a:gd name="connsiteY1-4" fmla="*/ 38100 h 6861618"/>
              <a:gd name="connsiteX2-5" fmla="*/ 6139996 w 6139996"/>
              <a:gd name="connsiteY2-6" fmla="*/ 6861618 h 6861618"/>
              <a:gd name="connsiteX3-7" fmla="*/ 0 w 6139996"/>
              <a:gd name="connsiteY3-8" fmla="*/ 6861618 h 6861618"/>
              <a:gd name="connsiteX4-9" fmla="*/ 0 w 6139996"/>
              <a:gd name="connsiteY4-10" fmla="*/ 0 h 6861618"/>
              <a:gd name="connsiteX0-11" fmla="*/ 0 w 6139996"/>
              <a:gd name="connsiteY0-12" fmla="*/ 20 h 6861638"/>
              <a:gd name="connsiteX1-13" fmla="*/ 3415846 w 6139996"/>
              <a:gd name="connsiteY1-14" fmla="*/ 0 h 6861638"/>
              <a:gd name="connsiteX2-15" fmla="*/ 6139996 w 6139996"/>
              <a:gd name="connsiteY2-16" fmla="*/ 6861638 h 6861638"/>
              <a:gd name="connsiteX3-17" fmla="*/ 0 w 6139996"/>
              <a:gd name="connsiteY3-18" fmla="*/ 6861638 h 6861638"/>
              <a:gd name="connsiteX4-19" fmla="*/ 0 w 6139996"/>
              <a:gd name="connsiteY4-20" fmla="*/ 20 h 6861638"/>
            </a:gdLst>
            <a:ahLst/>
            <a:cxnLst>
              <a:cxn ang="0">
                <a:pos x="connsiteX0-1" y="connsiteY0-2"/>
              </a:cxn>
              <a:cxn ang="0">
                <a:pos x="connsiteX1-3" y="connsiteY1-4"/>
              </a:cxn>
              <a:cxn ang="0">
                <a:pos x="connsiteX2-5" y="connsiteY2-6"/>
              </a:cxn>
              <a:cxn ang="0">
                <a:pos x="connsiteX3-7" y="connsiteY3-8"/>
              </a:cxn>
              <a:cxn ang="0">
                <a:pos x="connsiteX4-9" y="connsiteY4-10"/>
              </a:cxn>
            </a:cxnLst>
            <a:rect l="l" t="t" r="r" b="b"/>
            <a:pathLst>
              <a:path w="6139996" h="6861638">
                <a:moveTo>
                  <a:pt x="0" y="20"/>
                </a:moveTo>
                <a:lnTo>
                  <a:pt x="3415846" y="0"/>
                </a:lnTo>
                <a:lnTo>
                  <a:pt x="6139996" y="6861638"/>
                </a:lnTo>
                <a:lnTo>
                  <a:pt x="0" y="6861638"/>
                </a:lnTo>
                <a:lnTo>
                  <a:pt x="0" y="20"/>
                </a:lnTo>
                <a:close/>
              </a:path>
            </a:pathLst>
          </a:custGeom>
          <a:solidFill>
            <a:srgbClr val="3F3F3F">
              <a:alpha val="51000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2" name="五边形 1"/>
          <p:cNvSpPr/>
          <p:nvPr/>
        </p:nvSpPr>
        <p:spPr>
          <a:xfrm>
            <a:off x="0" y="-3618"/>
            <a:ext cx="1390650" cy="971550"/>
          </a:xfrm>
          <a:prstGeom prst="homePlate">
            <a:avLst>
              <a:gd name="adj" fmla="val 18627"/>
            </a:avLst>
          </a:prstGeom>
          <a:solidFill>
            <a:srgbClr val="3F3F3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3" name="KSO_Shape"/>
          <p:cNvSpPr/>
          <p:nvPr/>
        </p:nvSpPr>
        <p:spPr bwMode="auto">
          <a:xfrm>
            <a:off x="332097" y="122561"/>
            <a:ext cx="726455" cy="719192"/>
          </a:xfrm>
          <a:custGeom>
            <a:avLst/>
            <a:gdLst>
              <a:gd name="T0" fmla="*/ 615878 w 2390775"/>
              <a:gd name="T1" fmla="*/ 1467970 h 2365376"/>
              <a:gd name="T2" fmla="*/ 587250 w 2390775"/>
              <a:gd name="T3" fmla="*/ 1401697 h 2365376"/>
              <a:gd name="T4" fmla="*/ 1282649 w 2390775"/>
              <a:gd name="T5" fmla="*/ 1393474 h 2365376"/>
              <a:gd name="T6" fmla="*/ 1180915 w 2390775"/>
              <a:gd name="T7" fmla="*/ 1446870 h 2365376"/>
              <a:gd name="T8" fmla="*/ 1210073 w 2390775"/>
              <a:gd name="T9" fmla="*/ 1382167 h 2365376"/>
              <a:gd name="T10" fmla="*/ 653657 w 2390775"/>
              <a:gd name="T11" fmla="*/ 1314699 h 2365376"/>
              <a:gd name="T12" fmla="*/ 646041 w 2390775"/>
              <a:gd name="T13" fmla="*/ 1180275 h 2365376"/>
              <a:gd name="T14" fmla="*/ 589870 w 2390775"/>
              <a:gd name="T15" fmla="*/ 1105327 h 2365376"/>
              <a:gd name="T16" fmla="*/ 599516 w 2390775"/>
              <a:gd name="T17" fmla="*/ 1141280 h 2365376"/>
              <a:gd name="T18" fmla="*/ 579914 w 2390775"/>
              <a:gd name="T19" fmla="*/ 1158779 h 2365376"/>
              <a:gd name="T20" fmla="*/ 541333 w 2390775"/>
              <a:gd name="T21" fmla="*/ 1105965 h 2365376"/>
              <a:gd name="T22" fmla="*/ 1137260 w 2390775"/>
              <a:gd name="T23" fmla="*/ 1009231 h 2365376"/>
              <a:gd name="T24" fmla="*/ 1143562 w 2390775"/>
              <a:gd name="T25" fmla="*/ 1026145 h 2365376"/>
              <a:gd name="T26" fmla="*/ 1096615 w 2390775"/>
              <a:gd name="T27" fmla="*/ 1069549 h 2365376"/>
              <a:gd name="T28" fmla="*/ 1102602 w 2390775"/>
              <a:gd name="T29" fmla="*/ 1001572 h 2365376"/>
              <a:gd name="T30" fmla="*/ 972739 w 2390775"/>
              <a:gd name="T31" fmla="*/ 835988 h 2365376"/>
              <a:gd name="T32" fmla="*/ 989500 w 2390775"/>
              <a:gd name="T33" fmla="*/ 1138672 h 2365376"/>
              <a:gd name="T34" fmla="*/ 639427 w 2390775"/>
              <a:gd name="T35" fmla="*/ 1423644 h 2365376"/>
              <a:gd name="T36" fmla="*/ 599898 w 2390775"/>
              <a:gd name="T37" fmla="*/ 1003302 h 2365376"/>
              <a:gd name="T38" fmla="*/ 529694 w 2390775"/>
              <a:gd name="T39" fmla="*/ 1090596 h 2365376"/>
              <a:gd name="T40" fmla="*/ 602428 w 2390775"/>
              <a:gd name="T41" fmla="*/ 868249 h 2365376"/>
              <a:gd name="T42" fmla="*/ 861740 w 2390775"/>
              <a:gd name="T43" fmla="*/ 924231 h 2365376"/>
              <a:gd name="T44" fmla="*/ 755609 w 2390775"/>
              <a:gd name="T45" fmla="*/ 542052 h 2365376"/>
              <a:gd name="T46" fmla="*/ 929665 w 2390775"/>
              <a:gd name="T47" fmla="*/ 525915 h 2365376"/>
              <a:gd name="T48" fmla="*/ 909019 w 2390775"/>
              <a:gd name="T49" fmla="*/ 571798 h 2365376"/>
              <a:gd name="T50" fmla="*/ 936652 w 2390775"/>
              <a:gd name="T51" fmla="*/ 586353 h 2365376"/>
              <a:gd name="T52" fmla="*/ 928394 w 2390775"/>
              <a:gd name="T53" fmla="*/ 688879 h 2365376"/>
              <a:gd name="T54" fmla="*/ 840414 w 2390775"/>
              <a:gd name="T55" fmla="*/ 772101 h 2365376"/>
              <a:gd name="T56" fmla="*/ 742269 w 2390775"/>
              <a:gd name="T57" fmla="*/ 675588 h 2365376"/>
              <a:gd name="T58" fmla="*/ 738139 w 2390775"/>
              <a:gd name="T59" fmla="*/ 608504 h 2365376"/>
              <a:gd name="T60" fmla="*/ 761643 w 2390775"/>
              <a:gd name="T61" fmla="*/ 510093 h 2365376"/>
              <a:gd name="T62" fmla="*/ 617010 w 2390775"/>
              <a:gd name="T63" fmla="*/ 449064 h 2365376"/>
              <a:gd name="T64" fmla="*/ 350272 w 2390775"/>
              <a:gd name="T65" fmla="*/ 638327 h 2365376"/>
              <a:gd name="T66" fmla="*/ 215163 w 2390775"/>
              <a:gd name="T67" fmla="*/ 939947 h 2365376"/>
              <a:gd name="T68" fmla="*/ 256613 w 2390775"/>
              <a:gd name="T69" fmla="*/ 1277331 h 2365376"/>
              <a:gd name="T70" fmla="*/ 458486 w 2390775"/>
              <a:gd name="T71" fmla="*/ 1534008 h 2365376"/>
              <a:gd name="T72" fmla="*/ 767308 w 2390775"/>
              <a:gd name="T73" fmla="*/ 1655225 h 2365376"/>
              <a:gd name="T74" fmla="*/ 1101127 w 2390775"/>
              <a:gd name="T75" fmla="*/ 1596674 h 2365376"/>
              <a:gd name="T76" fmla="*/ 1347614 w 2390775"/>
              <a:gd name="T77" fmla="*/ 1383040 h 2365376"/>
              <a:gd name="T78" fmla="*/ 1453614 w 2390775"/>
              <a:gd name="T79" fmla="*/ 1066861 h 2365376"/>
              <a:gd name="T80" fmla="*/ 1378939 w 2390775"/>
              <a:gd name="T81" fmla="*/ 738024 h 2365376"/>
              <a:gd name="T82" fmla="*/ 1153652 w 2390775"/>
              <a:gd name="T83" fmla="*/ 501602 h 2365376"/>
              <a:gd name="T84" fmla="*/ 831224 w 2390775"/>
              <a:gd name="T85" fmla="*/ 411085 h 2365376"/>
              <a:gd name="T86" fmla="*/ 989432 w 2390775"/>
              <a:gd name="T87" fmla="*/ 315187 h 2365376"/>
              <a:gd name="T88" fmla="*/ 1471649 w 2390775"/>
              <a:gd name="T89" fmla="*/ 671876 h 2365376"/>
              <a:gd name="T90" fmla="*/ 1554866 w 2390775"/>
              <a:gd name="T91" fmla="*/ 1171938 h 2365376"/>
              <a:gd name="T92" fmla="*/ 1239716 w 2390775"/>
              <a:gd name="T93" fmla="*/ 1647313 h 2365376"/>
              <a:gd name="T94" fmla="*/ 646121 w 2390775"/>
              <a:gd name="T95" fmla="*/ 1748275 h 2365376"/>
              <a:gd name="T96" fmla="*/ 110112 w 2390775"/>
              <a:gd name="T97" fmla="*/ 1186813 h 2365376"/>
              <a:gd name="T98" fmla="*/ 251551 w 2390775"/>
              <a:gd name="T99" fmla="*/ 580725 h 2365376"/>
              <a:gd name="T100" fmla="*/ 1549044 w 2390775"/>
              <a:gd name="T101" fmla="*/ 160116 h 2365376"/>
              <a:gd name="T102" fmla="*/ 1461002 w 2390775"/>
              <a:gd name="T103" fmla="*/ 284475 h 2365376"/>
              <a:gd name="T104" fmla="*/ 1550307 w 2390775"/>
              <a:gd name="T105" fmla="*/ 426554 h 2365376"/>
              <a:gd name="T106" fmla="*/ 1719764 w 2390775"/>
              <a:gd name="T107" fmla="*/ 380038 h 2365376"/>
              <a:gd name="T108" fmla="*/ 1735543 w 2390775"/>
              <a:gd name="T109" fmla="*/ 232579 h 2365376"/>
              <a:gd name="T110" fmla="*/ 1705909 w 2390775"/>
              <a:gd name="T111" fmla="*/ 94508 h 2365376"/>
              <a:gd name="T112" fmla="*/ 1774050 w 2390775"/>
              <a:gd name="T113" fmla="*/ 148403 h 2365376"/>
              <a:gd name="T114" fmla="*/ 1781614 w 2390775"/>
              <a:gd name="T115" fmla="*/ 428769 h 2365376"/>
              <a:gd name="T116" fmla="*/ 1600166 w 2390775"/>
              <a:gd name="T117" fmla="*/ 516104 h 2365376"/>
              <a:gd name="T118" fmla="*/ 1452167 w 2390775"/>
              <a:gd name="T119" fmla="*/ 455349 h 2365376"/>
              <a:gd name="T120" fmla="*/ 1310478 w 2390775"/>
              <a:gd name="T121" fmla="*/ 259477 h 2365376"/>
              <a:gd name="T122" fmla="*/ 1562614 w 2390775"/>
              <a:gd name="T123" fmla="*/ 74046 h 2365376"/>
              <a:gd name="T124" fmla="*/ 0 60000 65536"/>
              <a:gd name="T125" fmla="*/ 0 60000 65536"/>
              <a:gd name="T126" fmla="*/ 0 60000 65536"/>
              <a:gd name="T127" fmla="*/ 0 60000 65536"/>
              <a:gd name="T128" fmla="*/ 0 60000 65536"/>
              <a:gd name="T129" fmla="*/ 0 60000 65536"/>
              <a:gd name="T130" fmla="*/ 0 60000 65536"/>
              <a:gd name="T131" fmla="*/ 0 60000 65536"/>
              <a:gd name="T132" fmla="*/ 0 60000 65536"/>
              <a:gd name="T133" fmla="*/ 0 60000 65536"/>
              <a:gd name="T134" fmla="*/ 0 60000 65536"/>
              <a:gd name="T135" fmla="*/ 0 60000 65536"/>
              <a:gd name="T136" fmla="*/ 0 60000 65536"/>
              <a:gd name="T137" fmla="*/ 0 60000 65536"/>
              <a:gd name="T138" fmla="*/ 0 60000 65536"/>
              <a:gd name="T139" fmla="*/ 0 60000 65536"/>
              <a:gd name="T140" fmla="*/ 0 60000 65536"/>
              <a:gd name="T141" fmla="*/ 0 60000 65536"/>
              <a:gd name="T142" fmla="*/ 0 60000 65536"/>
              <a:gd name="T143" fmla="*/ 0 60000 65536"/>
              <a:gd name="T144" fmla="*/ 0 60000 65536"/>
              <a:gd name="T145" fmla="*/ 0 60000 65536"/>
              <a:gd name="T146" fmla="*/ 0 60000 65536"/>
              <a:gd name="T147" fmla="*/ 0 60000 65536"/>
              <a:gd name="T148" fmla="*/ 0 60000 65536"/>
              <a:gd name="T149" fmla="*/ 0 60000 65536"/>
              <a:gd name="T150" fmla="*/ 0 60000 65536"/>
              <a:gd name="T151" fmla="*/ 0 60000 65536"/>
              <a:gd name="T152" fmla="*/ 0 60000 65536"/>
              <a:gd name="T153" fmla="*/ 0 60000 65536"/>
              <a:gd name="T154" fmla="*/ 0 60000 65536"/>
              <a:gd name="T155" fmla="*/ 0 60000 65536"/>
              <a:gd name="T156" fmla="*/ 0 60000 65536"/>
              <a:gd name="T157" fmla="*/ 0 60000 65536"/>
              <a:gd name="T158" fmla="*/ 0 60000 65536"/>
              <a:gd name="T159" fmla="*/ 0 60000 65536"/>
              <a:gd name="T160" fmla="*/ 0 60000 65536"/>
              <a:gd name="T161" fmla="*/ 0 60000 65536"/>
              <a:gd name="T162" fmla="*/ 0 60000 65536"/>
              <a:gd name="T163" fmla="*/ 0 60000 65536"/>
              <a:gd name="T164" fmla="*/ 0 60000 65536"/>
              <a:gd name="T165" fmla="*/ 0 60000 65536"/>
              <a:gd name="T166" fmla="*/ 0 60000 65536"/>
              <a:gd name="T167" fmla="*/ 0 60000 65536"/>
              <a:gd name="T168" fmla="*/ 0 60000 65536"/>
              <a:gd name="T169" fmla="*/ 0 60000 65536"/>
              <a:gd name="T170" fmla="*/ 0 60000 65536"/>
              <a:gd name="T171" fmla="*/ 0 60000 65536"/>
              <a:gd name="T172" fmla="*/ 0 60000 65536"/>
              <a:gd name="T173" fmla="*/ 0 60000 65536"/>
              <a:gd name="T174" fmla="*/ 0 60000 65536"/>
              <a:gd name="T175" fmla="*/ 0 60000 65536"/>
              <a:gd name="T176" fmla="*/ 0 60000 65536"/>
              <a:gd name="T177" fmla="*/ 0 60000 65536"/>
              <a:gd name="T178" fmla="*/ 0 60000 65536"/>
              <a:gd name="T179" fmla="*/ 0 60000 65536"/>
              <a:gd name="T180" fmla="*/ 0 60000 65536"/>
              <a:gd name="T181" fmla="*/ 0 60000 65536"/>
              <a:gd name="T182" fmla="*/ 0 60000 65536"/>
              <a:gd name="T183" fmla="*/ 0 60000 65536"/>
              <a:gd name="T184" fmla="*/ 0 60000 65536"/>
              <a:gd name="T185" fmla="*/ 0 60000 65536"/>
            </a:gdLst>
            <a:ahLst/>
            <a:cxnLst>
              <a:cxn ang="T124">
                <a:pos x="T0" y="T1"/>
              </a:cxn>
              <a:cxn ang="T125">
                <a:pos x="T2" y="T3"/>
              </a:cxn>
              <a:cxn ang="T126">
                <a:pos x="T4" y="T5"/>
              </a:cxn>
              <a:cxn ang="T127">
                <a:pos x="T6" y="T7"/>
              </a:cxn>
              <a:cxn ang="T128">
                <a:pos x="T8" y="T9"/>
              </a:cxn>
              <a:cxn ang="T129">
                <a:pos x="T10" y="T11"/>
              </a:cxn>
              <a:cxn ang="T130">
                <a:pos x="T12" y="T13"/>
              </a:cxn>
              <a:cxn ang="T131">
                <a:pos x="T14" y="T15"/>
              </a:cxn>
              <a:cxn ang="T132">
                <a:pos x="T16" y="T17"/>
              </a:cxn>
              <a:cxn ang="T133">
                <a:pos x="T18" y="T19"/>
              </a:cxn>
              <a:cxn ang="T134">
                <a:pos x="T20" y="T21"/>
              </a:cxn>
              <a:cxn ang="T135">
                <a:pos x="T22" y="T23"/>
              </a:cxn>
              <a:cxn ang="T136">
                <a:pos x="T24" y="T25"/>
              </a:cxn>
              <a:cxn ang="T137">
                <a:pos x="T26" y="T27"/>
              </a:cxn>
              <a:cxn ang="T138">
                <a:pos x="T28" y="T29"/>
              </a:cxn>
              <a:cxn ang="T139">
                <a:pos x="T30" y="T31"/>
              </a:cxn>
              <a:cxn ang="T140">
                <a:pos x="T32" y="T33"/>
              </a:cxn>
              <a:cxn ang="T141">
                <a:pos x="T34" y="T35"/>
              </a:cxn>
              <a:cxn ang="T142">
                <a:pos x="T36" y="T37"/>
              </a:cxn>
              <a:cxn ang="T143">
                <a:pos x="T38" y="T39"/>
              </a:cxn>
              <a:cxn ang="T144">
                <a:pos x="T40" y="T41"/>
              </a:cxn>
              <a:cxn ang="T145">
                <a:pos x="T42" y="T43"/>
              </a:cxn>
              <a:cxn ang="T146">
                <a:pos x="T44" y="T45"/>
              </a:cxn>
              <a:cxn ang="T147">
                <a:pos x="T46" y="T47"/>
              </a:cxn>
              <a:cxn ang="T148">
                <a:pos x="T48" y="T49"/>
              </a:cxn>
              <a:cxn ang="T149">
                <a:pos x="T50" y="T51"/>
              </a:cxn>
              <a:cxn ang="T150">
                <a:pos x="T52" y="T53"/>
              </a:cxn>
              <a:cxn ang="T151">
                <a:pos x="T54" y="T55"/>
              </a:cxn>
              <a:cxn ang="T152">
                <a:pos x="T56" y="T57"/>
              </a:cxn>
              <a:cxn ang="T153">
                <a:pos x="T58" y="T59"/>
              </a:cxn>
              <a:cxn ang="T154">
                <a:pos x="T60" y="T61"/>
              </a:cxn>
              <a:cxn ang="T155">
                <a:pos x="T62" y="T63"/>
              </a:cxn>
              <a:cxn ang="T156">
                <a:pos x="T64" y="T65"/>
              </a:cxn>
              <a:cxn ang="T157">
                <a:pos x="T66" y="T67"/>
              </a:cxn>
              <a:cxn ang="T158">
                <a:pos x="T68" y="T69"/>
              </a:cxn>
              <a:cxn ang="T159">
                <a:pos x="T70" y="T71"/>
              </a:cxn>
              <a:cxn ang="T160">
                <a:pos x="T72" y="T73"/>
              </a:cxn>
              <a:cxn ang="T161">
                <a:pos x="T74" y="T75"/>
              </a:cxn>
              <a:cxn ang="T162">
                <a:pos x="T76" y="T77"/>
              </a:cxn>
              <a:cxn ang="T163">
                <a:pos x="T78" y="T79"/>
              </a:cxn>
              <a:cxn ang="T164">
                <a:pos x="T80" y="T81"/>
              </a:cxn>
              <a:cxn ang="T165">
                <a:pos x="T82" y="T83"/>
              </a:cxn>
              <a:cxn ang="T166">
                <a:pos x="T84" y="T85"/>
              </a:cxn>
              <a:cxn ang="T167">
                <a:pos x="T86" y="T87"/>
              </a:cxn>
              <a:cxn ang="T168">
                <a:pos x="T88" y="T89"/>
              </a:cxn>
              <a:cxn ang="T169">
                <a:pos x="T90" y="T91"/>
              </a:cxn>
              <a:cxn ang="T170">
                <a:pos x="T92" y="T93"/>
              </a:cxn>
              <a:cxn ang="T171">
                <a:pos x="T94" y="T95"/>
              </a:cxn>
              <a:cxn ang="T172">
                <a:pos x="T96" y="T97"/>
              </a:cxn>
              <a:cxn ang="T173">
                <a:pos x="T98" y="T99"/>
              </a:cxn>
              <a:cxn ang="T174">
                <a:pos x="T100" y="T101"/>
              </a:cxn>
              <a:cxn ang="T175">
                <a:pos x="T102" y="T103"/>
              </a:cxn>
              <a:cxn ang="T176">
                <a:pos x="T104" y="T105"/>
              </a:cxn>
              <a:cxn ang="T177">
                <a:pos x="T106" y="T107"/>
              </a:cxn>
              <a:cxn ang="T178">
                <a:pos x="T108" y="T109"/>
              </a:cxn>
              <a:cxn ang="T179">
                <a:pos x="T110" y="T111"/>
              </a:cxn>
              <a:cxn ang="T180">
                <a:pos x="T112" y="T113"/>
              </a:cxn>
              <a:cxn ang="T181">
                <a:pos x="T114" y="T115"/>
              </a:cxn>
              <a:cxn ang="T182">
                <a:pos x="T116" y="T117"/>
              </a:cxn>
              <a:cxn ang="T183">
                <a:pos x="T118" y="T119"/>
              </a:cxn>
              <a:cxn ang="T184">
                <a:pos x="T120" y="T121"/>
              </a:cxn>
              <a:cxn ang="T185">
                <a:pos x="T122" y="T123"/>
              </a:cxn>
            </a:cxnLst>
            <a:rect l="0" t="0" r="r" b="b"/>
            <a:pathLst>
              <a:path w="2390775" h="2365376">
                <a:moveTo>
                  <a:pt x="761351" y="1739900"/>
                </a:moveTo>
                <a:lnTo>
                  <a:pt x="791690" y="1805294"/>
                </a:lnTo>
                <a:lnTo>
                  <a:pt x="794883" y="1808051"/>
                </a:lnTo>
                <a:lnTo>
                  <a:pt x="797278" y="1811991"/>
                </a:lnTo>
                <a:lnTo>
                  <a:pt x="800871" y="1817112"/>
                </a:lnTo>
                <a:lnTo>
                  <a:pt x="803266" y="1822233"/>
                </a:lnTo>
                <a:lnTo>
                  <a:pt x="804065" y="1825384"/>
                </a:lnTo>
                <a:lnTo>
                  <a:pt x="804863" y="1828536"/>
                </a:lnTo>
                <a:lnTo>
                  <a:pt x="804863" y="1831687"/>
                </a:lnTo>
                <a:lnTo>
                  <a:pt x="804863" y="1834839"/>
                </a:lnTo>
                <a:lnTo>
                  <a:pt x="804065" y="1837990"/>
                </a:lnTo>
                <a:lnTo>
                  <a:pt x="802867" y="1841142"/>
                </a:lnTo>
                <a:lnTo>
                  <a:pt x="801670" y="1842718"/>
                </a:lnTo>
                <a:lnTo>
                  <a:pt x="799674" y="1844687"/>
                </a:lnTo>
                <a:lnTo>
                  <a:pt x="797278" y="1845475"/>
                </a:lnTo>
                <a:lnTo>
                  <a:pt x="794484" y="1845869"/>
                </a:lnTo>
                <a:lnTo>
                  <a:pt x="790891" y="1846263"/>
                </a:lnTo>
                <a:lnTo>
                  <a:pt x="787698" y="1845869"/>
                </a:lnTo>
                <a:lnTo>
                  <a:pt x="784105" y="1845475"/>
                </a:lnTo>
                <a:lnTo>
                  <a:pt x="780512" y="1844293"/>
                </a:lnTo>
                <a:lnTo>
                  <a:pt x="776520" y="1842718"/>
                </a:lnTo>
                <a:lnTo>
                  <a:pt x="772927" y="1841142"/>
                </a:lnTo>
                <a:lnTo>
                  <a:pt x="768935" y="1839172"/>
                </a:lnTo>
                <a:lnTo>
                  <a:pt x="765343" y="1836809"/>
                </a:lnTo>
                <a:lnTo>
                  <a:pt x="761750" y="1834051"/>
                </a:lnTo>
                <a:lnTo>
                  <a:pt x="758955" y="1831294"/>
                </a:lnTo>
                <a:lnTo>
                  <a:pt x="756161" y="1827748"/>
                </a:lnTo>
                <a:lnTo>
                  <a:pt x="754165" y="1824597"/>
                </a:lnTo>
                <a:lnTo>
                  <a:pt x="748975" y="1815536"/>
                </a:lnTo>
                <a:lnTo>
                  <a:pt x="745782" y="1808839"/>
                </a:lnTo>
                <a:lnTo>
                  <a:pt x="743387" y="1803718"/>
                </a:lnTo>
                <a:lnTo>
                  <a:pt x="742588" y="1799385"/>
                </a:lnTo>
                <a:lnTo>
                  <a:pt x="742588" y="1795051"/>
                </a:lnTo>
                <a:lnTo>
                  <a:pt x="743387" y="1790718"/>
                </a:lnTo>
                <a:lnTo>
                  <a:pt x="746181" y="1778112"/>
                </a:lnTo>
                <a:lnTo>
                  <a:pt x="746979" y="1774173"/>
                </a:lnTo>
                <a:lnTo>
                  <a:pt x="746979" y="1772203"/>
                </a:lnTo>
                <a:lnTo>
                  <a:pt x="746181" y="1771021"/>
                </a:lnTo>
                <a:lnTo>
                  <a:pt x="745383" y="1770627"/>
                </a:lnTo>
                <a:lnTo>
                  <a:pt x="742987" y="1770627"/>
                </a:lnTo>
                <a:lnTo>
                  <a:pt x="742189" y="1770233"/>
                </a:lnTo>
                <a:lnTo>
                  <a:pt x="741790" y="1769839"/>
                </a:lnTo>
                <a:lnTo>
                  <a:pt x="738596" y="1761961"/>
                </a:lnTo>
                <a:lnTo>
                  <a:pt x="736999" y="1758021"/>
                </a:lnTo>
                <a:lnTo>
                  <a:pt x="736600" y="1756052"/>
                </a:lnTo>
                <a:lnTo>
                  <a:pt x="736600" y="1754476"/>
                </a:lnTo>
                <a:lnTo>
                  <a:pt x="742189" y="1750536"/>
                </a:lnTo>
                <a:lnTo>
                  <a:pt x="747379" y="1747385"/>
                </a:lnTo>
                <a:lnTo>
                  <a:pt x="750971" y="1745021"/>
                </a:lnTo>
                <a:lnTo>
                  <a:pt x="754165" y="1743839"/>
                </a:lnTo>
                <a:lnTo>
                  <a:pt x="758556" y="1741870"/>
                </a:lnTo>
                <a:lnTo>
                  <a:pt x="759754" y="1741870"/>
                </a:lnTo>
                <a:lnTo>
                  <a:pt x="761351" y="1739900"/>
                </a:lnTo>
                <a:close/>
                <a:moveTo>
                  <a:pt x="1554438" y="1730375"/>
                </a:moveTo>
                <a:lnTo>
                  <a:pt x="1565575" y="1730375"/>
                </a:lnTo>
                <a:lnTo>
                  <a:pt x="1575916" y="1730375"/>
                </a:lnTo>
                <a:lnTo>
                  <a:pt x="1586258" y="1731163"/>
                </a:lnTo>
                <a:lnTo>
                  <a:pt x="1591031" y="1731951"/>
                </a:lnTo>
                <a:lnTo>
                  <a:pt x="1595008" y="1733133"/>
                </a:lnTo>
                <a:lnTo>
                  <a:pt x="1598986" y="1734314"/>
                </a:lnTo>
                <a:lnTo>
                  <a:pt x="1602168" y="1735890"/>
                </a:lnTo>
                <a:lnTo>
                  <a:pt x="1605350" y="1737860"/>
                </a:lnTo>
                <a:lnTo>
                  <a:pt x="1607339" y="1739830"/>
                </a:lnTo>
                <a:lnTo>
                  <a:pt x="1608929" y="1741799"/>
                </a:lnTo>
                <a:lnTo>
                  <a:pt x="1609725" y="1744951"/>
                </a:lnTo>
                <a:lnTo>
                  <a:pt x="1609725" y="1747708"/>
                </a:lnTo>
                <a:lnTo>
                  <a:pt x="1608929" y="1751648"/>
                </a:lnTo>
                <a:lnTo>
                  <a:pt x="1607339" y="1755193"/>
                </a:lnTo>
                <a:lnTo>
                  <a:pt x="1604554" y="1759920"/>
                </a:lnTo>
                <a:lnTo>
                  <a:pt x="1600577" y="1764648"/>
                </a:lnTo>
                <a:lnTo>
                  <a:pt x="1595804" y="1769769"/>
                </a:lnTo>
                <a:lnTo>
                  <a:pt x="1589042" y="1776072"/>
                </a:lnTo>
                <a:lnTo>
                  <a:pt x="1582678" y="1781193"/>
                </a:lnTo>
                <a:lnTo>
                  <a:pt x="1576314" y="1786314"/>
                </a:lnTo>
                <a:lnTo>
                  <a:pt x="1570348" y="1790647"/>
                </a:lnTo>
                <a:lnTo>
                  <a:pt x="1563586" y="1794193"/>
                </a:lnTo>
                <a:lnTo>
                  <a:pt x="1557222" y="1797738"/>
                </a:lnTo>
                <a:lnTo>
                  <a:pt x="1550461" y="1800496"/>
                </a:lnTo>
                <a:lnTo>
                  <a:pt x="1544097" y="1802466"/>
                </a:lnTo>
                <a:lnTo>
                  <a:pt x="1537733" y="1804829"/>
                </a:lnTo>
                <a:lnTo>
                  <a:pt x="1530971" y="1806799"/>
                </a:lnTo>
                <a:lnTo>
                  <a:pt x="1524607" y="1807981"/>
                </a:lnTo>
                <a:lnTo>
                  <a:pt x="1518243" y="1809163"/>
                </a:lnTo>
                <a:lnTo>
                  <a:pt x="1505117" y="1811132"/>
                </a:lnTo>
                <a:lnTo>
                  <a:pt x="1491992" y="1812314"/>
                </a:lnTo>
                <a:lnTo>
                  <a:pt x="1486026" y="1813102"/>
                </a:lnTo>
                <a:lnTo>
                  <a:pt x="1483241" y="1813890"/>
                </a:lnTo>
                <a:lnTo>
                  <a:pt x="1482048" y="1814678"/>
                </a:lnTo>
                <a:lnTo>
                  <a:pt x="1481253" y="1815072"/>
                </a:lnTo>
                <a:lnTo>
                  <a:pt x="1480855" y="1815859"/>
                </a:lnTo>
                <a:lnTo>
                  <a:pt x="1480855" y="1817041"/>
                </a:lnTo>
                <a:lnTo>
                  <a:pt x="1481253" y="1818617"/>
                </a:lnTo>
                <a:lnTo>
                  <a:pt x="1482048" y="1819799"/>
                </a:lnTo>
                <a:lnTo>
                  <a:pt x="1482048" y="1821375"/>
                </a:lnTo>
                <a:lnTo>
                  <a:pt x="1482048" y="1821769"/>
                </a:lnTo>
                <a:lnTo>
                  <a:pt x="1480855" y="1822556"/>
                </a:lnTo>
                <a:lnTo>
                  <a:pt x="1471309" y="1830829"/>
                </a:lnTo>
                <a:lnTo>
                  <a:pt x="1465343" y="1834375"/>
                </a:lnTo>
                <a:lnTo>
                  <a:pt x="1463354" y="1835556"/>
                </a:lnTo>
                <a:lnTo>
                  <a:pt x="1461365" y="1836738"/>
                </a:lnTo>
                <a:lnTo>
                  <a:pt x="1452615" y="1830041"/>
                </a:lnTo>
                <a:lnTo>
                  <a:pt x="1445853" y="1824132"/>
                </a:lnTo>
                <a:lnTo>
                  <a:pt x="1440285" y="1819405"/>
                </a:lnTo>
                <a:lnTo>
                  <a:pt x="1437103" y="1815072"/>
                </a:lnTo>
                <a:lnTo>
                  <a:pt x="1434716" y="1812314"/>
                </a:lnTo>
                <a:lnTo>
                  <a:pt x="1433125" y="1810344"/>
                </a:lnTo>
                <a:lnTo>
                  <a:pt x="1432330" y="1808375"/>
                </a:lnTo>
                <a:lnTo>
                  <a:pt x="1428750" y="1806799"/>
                </a:lnTo>
                <a:lnTo>
                  <a:pt x="1512675" y="1734314"/>
                </a:lnTo>
                <a:lnTo>
                  <a:pt x="1518641" y="1733527"/>
                </a:lnTo>
                <a:lnTo>
                  <a:pt x="1533755" y="1731951"/>
                </a:lnTo>
                <a:lnTo>
                  <a:pt x="1543699" y="1731163"/>
                </a:lnTo>
                <a:lnTo>
                  <a:pt x="1554438" y="1730375"/>
                </a:lnTo>
                <a:close/>
                <a:moveTo>
                  <a:pt x="588962" y="1535113"/>
                </a:moveTo>
                <a:lnTo>
                  <a:pt x="694496" y="1535113"/>
                </a:lnTo>
                <a:lnTo>
                  <a:pt x="694496" y="1557872"/>
                </a:lnTo>
                <a:lnTo>
                  <a:pt x="694894" y="1558271"/>
                </a:lnTo>
                <a:lnTo>
                  <a:pt x="696885" y="1560268"/>
                </a:lnTo>
                <a:lnTo>
                  <a:pt x="698478" y="1560667"/>
                </a:lnTo>
                <a:lnTo>
                  <a:pt x="700469" y="1561466"/>
                </a:lnTo>
                <a:lnTo>
                  <a:pt x="704053" y="1561865"/>
                </a:lnTo>
                <a:lnTo>
                  <a:pt x="707239" y="1561865"/>
                </a:lnTo>
                <a:lnTo>
                  <a:pt x="711222" y="1561865"/>
                </a:lnTo>
                <a:lnTo>
                  <a:pt x="714407" y="1561466"/>
                </a:lnTo>
                <a:lnTo>
                  <a:pt x="716797" y="1560667"/>
                </a:lnTo>
                <a:lnTo>
                  <a:pt x="718390" y="1560268"/>
                </a:lnTo>
                <a:lnTo>
                  <a:pt x="720381" y="1558271"/>
                </a:lnTo>
                <a:lnTo>
                  <a:pt x="720779" y="1557872"/>
                </a:lnTo>
                <a:lnTo>
                  <a:pt x="720779" y="1535113"/>
                </a:lnTo>
                <a:lnTo>
                  <a:pt x="820737" y="1535113"/>
                </a:lnTo>
                <a:lnTo>
                  <a:pt x="820737" y="1644117"/>
                </a:lnTo>
                <a:lnTo>
                  <a:pt x="820339" y="1648908"/>
                </a:lnTo>
                <a:lnTo>
                  <a:pt x="819144" y="1652901"/>
                </a:lnTo>
                <a:lnTo>
                  <a:pt x="816755" y="1656894"/>
                </a:lnTo>
                <a:lnTo>
                  <a:pt x="814365" y="1660088"/>
                </a:lnTo>
                <a:lnTo>
                  <a:pt x="810781" y="1663283"/>
                </a:lnTo>
                <a:lnTo>
                  <a:pt x="806799" y="1665279"/>
                </a:lnTo>
                <a:lnTo>
                  <a:pt x="802418" y="1666477"/>
                </a:lnTo>
                <a:lnTo>
                  <a:pt x="797639" y="1666876"/>
                </a:lnTo>
                <a:lnTo>
                  <a:pt x="612060" y="1666876"/>
                </a:lnTo>
                <a:lnTo>
                  <a:pt x="607281" y="1666477"/>
                </a:lnTo>
                <a:lnTo>
                  <a:pt x="602901" y="1665279"/>
                </a:lnTo>
                <a:lnTo>
                  <a:pt x="598918" y="1663283"/>
                </a:lnTo>
                <a:lnTo>
                  <a:pt x="595732" y="1660088"/>
                </a:lnTo>
                <a:lnTo>
                  <a:pt x="592546" y="1656894"/>
                </a:lnTo>
                <a:lnTo>
                  <a:pt x="590555" y="1652901"/>
                </a:lnTo>
                <a:lnTo>
                  <a:pt x="589360" y="1648908"/>
                </a:lnTo>
                <a:lnTo>
                  <a:pt x="588962" y="1644117"/>
                </a:lnTo>
                <a:lnTo>
                  <a:pt x="588962" y="1535113"/>
                </a:lnTo>
                <a:close/>
                <a:moveTo>
                  <a:pt x="612060" y="1476375"/>
                </a:moveTo>
                <a:lnTo>
                  <a:pt x="797639" y="1476375"/>
                </a:lnTo>
                <a:lnTo>
                  <a:pt x="802418" y="1476769"/>
                </a:lnTo>
                <a:lnTo>
                  <a:pt x="806799" y="1477950"/>
                </a:lnTo>
                <a:lnTo>
                  <a:pt x="810781" y="1480312"/>
                </a:lnTo>
                <a:lnTo>
                  <a:pt x="814365" y="1483068"/>
                </a:lnTo>
                <a:lnTo>
                  <a:pt x="816755" y="1486611"/>
                </a:lnTo>
                <a:lnTo>
                  <a:pt x="819144" y="1490155"/>
                </a:lnTo>
                <a:lnTo>
                  <a:pt x="820339" y="1494485"/>
                </a:lnTo>
                <a:lnTo>
                  <a:pt x="820737" y="1498816"/>
                </a:lnTo>
                <a:lnTo>
                  <a:pt x="820737" y="1525588"/>
                </a:lnTo>
                <a:lnTo>
                  <a:pt x="588962" y="1525588"/>
                </a:lnTo>
                <a:lnTo>
                  <a:pt x="588962" y="1498816"/>
                </a:lnTo>
                <a:lnTo>
                  <a:pt x="589360" y="1494485"/>
                </a:lnTo>
                <a:lnTo>
                  <a:pt x="590555" y="1490155"/>
                </a:lnTo>
                <a:lnTo>
                  <a:pt x="592546" y="1486611"/>
                </a:lnTo>
                <a:lnTo>
                  <a:pt x="595732" y="1483068"/>
                </a:lnTo>
                <a:lnTo>
                  <a:pt x="598918" y="1480312"/>
                </a:lnTo>
                <a:lnTo>
                  <a:pt x="602901" y="1477950"/>
                </a:lnTo>
                <a:lnTo>
                  <a:pt x="607281" y="1476769"/>
                </a:lnTo>
                <a:lnTo>
                  <a:pt x="612060" y="1476375"/>
                </a:lnTo>
                <a:close/>
                <a:moveTo>
                  <a:pt x="725449" y="1381125"/>
                </a:moveTo>
                <a:lnTo>
                  <a:pt x="730525" y="1381524"/>
                </a:lnTo>
                <a:lnTo>
                  <a:pt x="732087" y="1381524"/>
                </a:lnTo>
                <a:lnTo>
                  <a:pt x="734430" y="1382322"/>
                </a:lnTo>
                <a:lnTo>
                  <a:pt x="737554" y="1384317"/>
                </a:lnTo>
                <a:lnTo>
                  <a:pt x="740287" y="1386312"/>
                </a:lnTo>
                <a:lnTo>
                  <a:pt x="743411" y="1389505"/>
                </a:lnTo>
                <a:lnTo>
                  <a:pt x="746535" y="1393096"/>
                </a:lnTo>
                <a:lnTo>
                  <a:pt x="749659" y="1397486"/>
                </a:lnTo>
                <a:lnTo>
                  <a:pt x="755906" y="1407063"/>
                </a:lnTo>
                <a:lnTo>
                  <a:pt x="761373" y="1417837"/>
                </a:lnTo>
                <a:lnTo>
                  <a:pt x="766059" y="1427813"/>
                </a:lnTo>
                <a:lnTo>
                  <a:pt x="769182" y="1437390"/>
                </a:lnTo>
                <a:lnTo>
                  <a:pt x="770744" y="1441780"/>
                </a:lnTo>
                <a:lnTo>
                  <a:pt x="771525" y="1445770"/>
                </a:lnTo>
                <a:lnTo>
                  <a:pt x="771525" y="1448164"/>
                </a:lnTo>
                <a:lnTo>
                  <a:pt x="771525" y="1450159"/>
                </a:lnTo>
                <a:lnTo>
                  <a:pt x="770744" y="1451357"/>
                </a:lnTo>
                <a:lnTo>
                  <a:pt x="769182" y="1452155"/>
                </a:lnTo>
                <a:lnTo>
                  <a:pt x="768011" y="1452155"/>
                </a:lnTo>
                <a:lnTo>
                  <a:pt x="766449" y="1450958"/>
                </a:lnTo>
                <a:lnTo>
                  <a:pt x="764887" y="1449760"/>
                </a:lnTo>
                <a:lnTo>
                  <a:pt x="762544" y="1448563"/>
                </a:lnTo>
                <a:lnTo>
                  <a:pt x="759030" y="1444174"/>
                </a:lnTo>
                <a:lnTo>
                  <a:pt x="755516" y="1439784"/>
                </a:lnTo>
                <a:lnTo>
                  <a:pt x="753173" y="1434996"/>
                </a:lnTo>
                <a:lnTo>
                  <a:pt x="752392" y="1433400"/>
                </a:lnTo>
                <a:lnTo>
                  <a:pt x="752392" y="1431404"/>
                </a:lnTo>
                <a:lnTo>
                  <a:pt x="752001" y="1428611"/>
                </a:lnTo>
                <a:lnTo>
                  <a:pt x="750830" y="1426616"/>
                </a:lnTo>
                <a:lnTo>
                  <a:pt x="748878" y="1425419"/>
                </a:lnTo>
                <a:lnTo>
                  <a:pt x="746925" y="1425020"/>
                </a:lnTo>
                <a:lnTo>
                  <a:pt x="746144" y="1425419"/>
                </a:lnTo>
                <a:lnTo>
                  <a:pt x="745363" y="1425818"/>
                </a:lnTo>
                <a:lnTo>
                  <a:pt x="744582" y="1426616"/>
                </a:lnTo>
                <a:lnTo>
                  <a:pt x="743411" y="1427414"/>
                </a:lnTo>
                <a:lnTo>
                  <a:pt x="742630" y="1428611"/>
                </a:lnTo>
                <a:lnTo>
                  <a:pt x="742240" y="1430207"/>
                </a:lnTo>
                <a:lnTo>
                  <a:pt x="741849" y="1432602"/>
                </a:lnTo>
                <a:lnTo>
                  <a:pt x="741849" y="1434597"/>
                </a:lnTo>
                <a:lnTo>
                  <a:pt x="741459" y="1439385"/>
                </a:lnTo>
                <a:lnTo>
                  <a:pt x="740678" y="1443376"/>
                </a:lnTo>
                <a:lnTo>
                  <a:pt x="739897" y="1445371"/>
                </a:lnTo>
                <a:lnTo>
                  <a:pt x="739116" y="1446967"/>
                </a:lnTo>
                <a:lnTo>
                  <a:pt x="737944" y="1448164"/>
                </a:lnTo>
                <a:lnTo>
                  <a:pt x="735992" y="1449361"/>
                </a:lnTo>
                <a:lnTo>
                  <a:pt x="734430" y="1450558"/>
                </a:lnTo>
                <a:lnTo>
                  <a:pt x="732868" y="1452155"/>
                </a:lnTo>
                <a:lnTo>
                  <a:pt x="730525" y="1452953"/>
                </a:lnTo>
                <a:lnTo>
                  <a:pt x="727792" y="1453352"/>
                </a:lnTo>
                <a:lnTo>
                  <a:pt x="721935" y="1454150"/>
                </a:lnTo>
                <a:lnTo>
                  <a:pt x="715297" y="1454150"/>
                </a:lnTo>
                <a:lnTo>
                  <a:pt x="712173" y="1453751"/>
                </a:lnTo>
                <a:lnTo>
                  <a:pt x="709049" y="1452953"/>
                </a:lnTo>
                <a:lnTo>
                  <a:pt x="706706" y="1452155"/>
                </a:lnTo>
                <a:lnTo>
                  <a:pt x="703973" y="1450558"/>
                </a:lnTo>
                <a:lnTo>
                  <a:pt x="701240" y="1448962"/>
                </a:lnTo>
                <a:lnTo>
                  <a:pt x="699287" y="1447366"/>
                </a:lnTo>
                <a:lnTo>
                  <a:pt x="694992" y="1442977"/>
                </a:lnTo>
                <a:lnTo>
                  <a:pt x="691478" y="1438188"/>
                </a:lnTo>
                <a:lnTo>
                  <a:pt x="687963" y="1432602"/>
                </a:lnTo>
                <a:lnTo>
                  <a:pt x="685230" y="1427015"/>
                </a:lnTo>
                <a:lnTo>
                  <a:pt x="682497" y="1421029"/>
                </a:lnTo>
                <a:lnTo>
                  <a:pt x="680544" y="1415044"/>
                </a:lnTo>
                <a:lnTo>
                  <a:pt x="678982" y="1409058"/>
                </a:lnTo>
                <a:lnTo>
                  <a:pt x="676249" y="1399082"/>
                </a:lnTo>
                <a:lnTo>
                  <a:pt x="675078" y="1392298"/>
                </a:lnTo>
                <a:lnTo>
                  <a:pt x="674687" y="1389106"/>
                </a:lnTo>
                <a:lnTo>
                  <a:pt x="674687" y="1388707"/>
                </a:lnTo>
                <a:lnTo>
                  <a:pt x="675078" y="1388308"/>
                </a:lnTo>
                <a:lnTo>
                  <a:pt x="676249" y="1387909"/>
                </a:lnTo>
                <a:lnTo>
                  <a:pt x="679373" y="1387111"/>
                </a:lnTo>
                <a:lnTo>
                  <a:pt x="683278" y="1385913"/>
                </a:lnTo>
                <a:lnTo>
                  <a:pt x="689525" y="1384716"/>
                </a:lnTo>
                <a:lnTo>
                  <a:pt x="698897" y="1383120"/>
                </a:lnTo>
                <a:lnTo>
                  <a:pt x="715297" y="1381524"/>
                </a:lnTo>
                <a:lnTo>
                  <a:pt x="725449" y="1381125"/>
                </a:lnTo>
                <a:close/>
                <a:moveTo>
                  <a:pt x="1433588" y="1247775"/>
                </a:moveTo>
                <a:lnTo>
                  <a:pt x="1439124" y="1247775"/>
                </a:lnTo>
                <a:lnTo>
                  <a:pt x="1444264" y="1248175"/>
                </a:lnTo>
                <a:lnTo>
                  <a:pt x="1448614" y="1248976"/>
                </a:lnTo>
                <a:lnTo>
                  <a:pt x="1451382" y="1249776"/>
                </a:lnTo>
                <a:lnTo>
                  <a:pt x="1453359" y="1250977"/>
                </a:lnTo>
                <a:lnTo>
                  <a:pt x="1454150" y="1252178"/>
                </a:lnTo>
                <a:lnTo>
                  <a:pt x="1454150" y="1253779"/>
                </a:lnTo>
                <a:lnTo>
                  <a:pt x="1453359" y="1255380"/>
                </a:lnTo>
                <a:lnTo>
                  <a:pt x="1452173" y="1256981"/>
                </a:lnTo>
                <a:lnTo>
                  <a:pt x="1450196" y="1258582"/>
                </a:lnTo>
                <a:lnTo>
                  <a:pt x="1447428" y="1260183"/>
                </a:lnTo>
                <a:lnTo>
                  <a:pt x="1441892" y="1262985"/>
                </a:lnTo>
                <a:lnTo>
                  <a:pt x="1435565" y="1264986"/>
                </a:lnTo>
                <a:lnTo>
                  <a:pt x="1432402" y="1265387"/>
                </a:lnTo>
                <a:lnTo>
                  <a:pt x="1429634" y="1265787"/>
                </a:lnTo>
                <a:lnTo>
                  <a:pt x="1427261" y="1265787"/>
                </a:lnTo>
                <a:lnTo>
                  <a:pt x="1425284" y="1265387"/>
                </a:lnTo>
                <a:lnTo>
                  <a:pt x="1423703" y="1264986"/>
                </a:lnTo>
                <a:lnTo>
                  <a:pt x="1422516" y="1264586"/>
                </a:lnTo>
                <a:lnTo>
                  <a:pt x="1420539" y="1264586"/>
                </a:lnTo>
                <a:lnTo>
                  <a:pt x="1419353" y="1264986"/>
                </a:lnTo>
                <a:lnTo>
                  <a:pt x="1418562" y="1265787"/>
                </a:lnTo>
                <a:lnTo>
                  <a:pt x="1417376" y="1266588"/>
                </a:lnTo>
                <a:lnTo>
                  <a:pt x="1416980" y="1267388"/>
                </a:lnTo>
                <a:lnTo>
                  <a:pt x="1416585" y="1268589"/>
                </a:lnTo>
                <a:lnTo>
                  <a:pt x="1416190" y="1269790"/>
                </a:lnTo>
                <a:lnTo>
                  <a:pt x="1416585" y="1270990"/>
                </a:lnTo>
                <a:lnTo>
                  <a:pt x="1416585" y="1272191"/>
                </a:lnTo>
                <a:lnTo>
                  <a:pt x="1417376" y="1273392"/>
                </a:lnTo>
                <a:lnTo>
                  <a:pt x="1418562" y="1274993"/>
                </a:lnTo>
                <a:lnTo>
                  <a:pt x="1419748" y="1276194"/>
                </a:lnTo>
                <a:lnTo>
                  <a:pt x="1422121" y="1277395"/>
                </a:lnTo>
                <a:lnTo>
                  <a:pt x="1424098" y="1278596"/>
                </a:lnTo>
                <a:lnTo>
                  <a:pt x="1428843" y="1280597"/>
                </a:lnTo>
                <a:lnTo>
                  <a:pt x="1430820" y="1282198"/>
                </a:lnTo>
                <a:lnTo>
                  <a:pt x="1432402" y="1283799"/>
                </a:lnTo>
                <a:lnTo>
                  <a:pt x="1433588" y="1285000"/>
                </a:lnTo>
                <a:lnTo>
                  <a:pt x="1435170" y="1287001"/>
                </a:lnTo>
                <a:lnTo>
                  <a:pt x="1436356" y="1289003"/>
                </a:lnTo>
                <a:lnTo>
                  <a:pt x="1436751" y="1291404"/>
                </a:lnTo>
                <a:lnTo>
                  <a:pt x="1437542" y="1293406"/>
                </a:lnTo>
                <a:lnTo>
                  <a:pt x="1437542" y="1296608"/>
                </a:lnTo>
                <a:lnTo>
                  <a:pt x="1437542" y="1299009"/>
                </a:lnTo>
                <a:lnTo>
                  <a:pt x="1437147" y="1302612"/>
                </a:lnTo>
                <a:lnTo>
                  <a:pt x="1436356" y="1305414"/>
                </a:lnTo>
                <a:lnTo>
                  <a:pt x="1435170" y="1309416"/>
                </a:lnTo>
                <a:lnTo>
                  <a:pt x="1431611" y="1317422"/>
                </a:lnTo>
                <a:lnTo>
                  <a:pt x="1430029" y="1320624"/>
                </a:lnTo>
                <a:lnTo>
                  <a:pt x="1428052" y="1323826"/>
                </a:lnTo>
                <a:lnTo>
                  <a:pt x="1425680" y="1326628"/>
                </a:lnTo>
                <a:lnTo>
                  <a:pt x="1423307" y="1328629"/>
                </a:lnTo>
                <a:lnTo>
                  <a:pt x="1420539" y="1331431"/>
                </a:lnTo>
                <a:lnTo>
                  <a:pt x="1417771" y="1333032"/>
                </a:lnTo>
                <a:lnTo>
                  <a:pt x="1414608" y="1334633"/>
                </a:lnTo>
                <a:lnTo>
                  <a:pt x="1411445" y="1336635"/>
                </a:lnTo>
                <a:lnTo>
                  <a:pt x="1404722" y="1338636"/>
                </a:lnTo>
                <a:lnTo>
                  <a:pt x="1397605" y="1340237"/>
                </a:lnTo>
                <a:lnTo>
                  <a:pt x="1390487" y="1341038"/>
                </a:lnTo>
                <a:lnTo>
                  <a:pt x="1383370" y="1341438"/>
                </a:lnTo>
                <a:lnTo>
                  <a:pt x="1376252" y="1341438"/>
                </a:lnTo>
                <a:lnTo>
                  <a:pt x="1369530" y="1341038"/>
                </a:lnTo>
                <a:lnTo>
                  <a:pt x="1358063" y="1339437"/>
                </a:lnTo>
                <a:lnTo>
                  <a:pt x="1350154" y="1338236"/>
                </a:lnTo>
                <a:lnTo>
                  <a:pt x="1347386" y="1337435"/>
                </a:lnTo>
                <a:lnTo>
                  <a:pt x="1347386" y="1337835"/>
                </a:lnTo>
                <a:lnTo>
                  <a:pt x="1346991" y="1337435"/>
                </a:lnTo>
                <a:lnTo>
                  <a:pt x="1346200" y="1337035"/>
                </a:lnTo>
                <a:lnTo>
                  <a:pt x="1346200" y="1334633"/>
                </a:lnTo>
                <a:lnTo>
                  <a:pt x="1346991" y="1331831"/>
                </a:lnTo>
                <a:lnTo>
                  <a:pt x="1347782" y="1326228"/>
                </a:lnTo>
                <a:lnTo>
                  <a:pt x="1349363" y="1318623"/>
                </a:lnTo>
                <a:lnTo>
                  <a:pt x="1351736" y="1307415"/>
                </a:lnTo>
                <a:lnTo>
                  <a:pt x="1355295" y="1296608"/>
                </a:lnTo>
                <a:lnTo>
                  <a:pt x="1357667" y="1287402"/>
                </a:lnTo>
                <a:lnTo>
                  <a:pt x="1361621" y="1275794"/>
                </a:lnTo>
                <a:lnTo>
                  <a:pt x="1363994" y="1270190"/>
                </a:lnTo>
                <a:lnTo>
                  <a:pt x="1364785" y="1268589"/>
                </a:lnTo>
                <a:lnTo>
                  <a:pt x="1366762" y="1265787"/>
                </a:lnTo>
                <a:lnTo>
                  <a:pt x="1369925" y="1262985"/>
                </a:lnTo>
                <a:lnTo>
                  <a:pt x="1373484" y="1260183"/>
                </a:lnTo>
                <a:lnTo>
                  <a:pt x="1378229" y="1258182"/>
                </a:lnTo>
                <a:lnTo>
                  <a:pt x="1383765" y="1256181"/>
                </a:lnTo>
                <a:lnTo>
                  <a:pt x="1389301" y="1253779"/>
                </a:lnTo>
                <a:lnTo>
                  <a:pt x="1395628" y="1252578"/>
                </a:lnTo>
                <a:lnTo>
                  <a:pt x="1401954" y="1250977"/>
                </a:lnTo>
                <a:lnTo>
                  <a:pt x="1415399" y="1248976"/>
                </a:lnTo>
                <a:lnTo>
                  <a:pt x="1428052" y="1248175"/>
                </a:lnTo>
                <a:lnTo>
                  <a:pt x="1433588" y="1247775"/>
                </a:lnTo>
                <a:close/>
                <a:moveTo>
                  <a:pt x="1155700" y="965200"/>
                </a:moveTo>
                <a:lnTo>
                  <a:pt x="1161653" y="965597"/>
                </a:lnTo>
                <a:lnTo>
                  <a:pt x="1167209" y="966787"/>
                </a:lnTo>
                <a:lnTo>
                  <a:pt x="1172766" y="968770"/>
                </a:lnTo>
                <a:lnTo>
                  <a:pt x="1177925" y="971944"/>
                </a:lnTo>
                <a:lnTo>
                  <a:pt x="1182687" y="975514"/>
                </a:lnTo>
                <a:lnTo>
                  <a:pt x="1187450" y="980274"/>
                </a:lnTo>
                <a:lnTo>
                  <a:pt x="1192213" y="985431"/>
                </a:lnTo>
                <a:lnTo>
                  <a:pt x="1196181" y="991381"/>
                </a:lnTo>
                <a:lnTo>
                  <a:pt x="1200150" y="998125"/>
                </a:lnTo>
                <a:lnTo>
                  <a:pt x="1204119" y="1005265"/>
                </a:lnTo>
                <a:lnTo>
                  <a:pt x="1207691" y="1012802"/>
                </a:lnTo>
                <a:lnTo>
                  <a:pt x="1211659" y="1021133"/>
                </a:lnTo>
                <a:lnTo>
                  <a:pt x="1214437" y="1029860"/>
                </a:lnTo>
                <a:lnTo>
                  <a:pt x="1217613" y="1038984"/>
                </a:lnTo>
                <a:lnTo>
                  <a:pt x="1220787" y="1048504"/>
                </a:lnTo>
                <a:lnTo>
                  <a:pt x="1225947" y="1068338"/>
                </a:lnTo>
                <a:lnTo>
                  <a:pt x="1230313" y="1089363"/>
                </a:lnTo>
                <a:lnTo>
                  <a:pt x="1234678" y="1111180"/>
                </a:lnTo>
                <a:lnTo>
                  <a:pt x="1237853" y="1133792"/>
                </a:lnTo>
                <a:lnTo>
                  <a:pt x="1241028" y="1155609"/>
                </a:lnTo>
                <a:lnTo>
                  <a:pt x="1243013" y="1177824"/>
                </a:lnTo>
                <a:lnTo>
                  <a:pt x="1245394" y="1198848"/>
                </a:lnTo>
                <a:lnTo>
                  <a:pt x="1246981" y="1219476"/>
                </a:lnTo>
                <a:lnTo>
                  <a:pt x="1246187" y="1186551"/>
                </a:lnTo>
                <a:lnTo>
                  <a:pt x="1342231" y="1244467"/>
                </a:lnTo>
                <a:lnTo>
                  <a:pt x="1323181" y="1340465"/>
                </a:lnTo>
                <a:lnTo>
                  <a:pt x="1248966" y="1309524"/>
                </a:lnTo>
                <a:lnTo>
                  <a:pt x="1245394" y="1284929"/>
                </a:lnTo>
                <a:lnTo>
                  <a:pt x="1239441" y="1242087"/>
                </a:lnTo>
                <a:lnTo>
                  <a:pt x="1231106" y="1373787"/>
                </a:lnTo>
                <a:lnTo>
                  <a:pt x="1230709" y="1379737"/>
                </a:lnTo>
                <a:lnTo>
                  <a:pt x="1230313" y="1386084"/>
                </a:lnTo>
                <a:lnTo>
                  <a:pt x="1230709" y="1392431"/>
                </a:lnTo>
                <a:lnTo>
                  <a:pt x="1232297" y="1399968"/>
                </a:lnTo>
                <a:lnTo>
                  <a:pt x="1234281" y="1407902"/>
                </a:lnTo>
                <a:lnTo>
                  <a:pt x="1237059" y="1417422"/>
                </a:lnTo>
                <a:lnTo>
                  <a:pt x="1241822" y="1428133"/>
                </a:lnTo>
                <a:lnTo>
                  <a:pt x="1247775" y="1440430"/>
                </a:lnTo>
                <a:lnTo>
                  <a:pt x="1231106" y="1440430"/>
                </a:lnTo>
                <a:lnTo>
                  <a:pt x="1242219" y="1446380"/>
                </a:lnTo>
                <a:lnTo>
                  <a:pt x="1256109" y="1453124"/>
                </a:lnTo>
                <a:lnTo>
                  <a:pt x="1287066" y="1467405"/>
                </a:lnTo>
                <a:lnTo>
                  <a:pt x="1313259" y="1479305"/>
                </a:lnTo>
                <a:lnTo>
                  <a:pt x="1323975" y="1483669"/>
                </a:lnTo>
                <a:lnTo>
                  <a:pt x="1501775" y="1720491"/>
                </a:lnTo>
                <a:lnTo>
                  <a:pt x="1401763" y="1798638"/>
                </a:lnTo>
                <a:lnTo>
                  <a:pt x="1210469" y="1576494"/>
                </a:lnTo>
                <a:lnTo>
                  <a:pt x="1080294" y="1561816"/>
                </a:lnTo>
                <a:lnTo>
                  <a:pt x="1080294" y="1563800"/>
                </a:lnTo>
                <a:lnTo>
                  <a:pt x="1080294" y="1567370"/>
                </a:lnTo>
                <a:lnTo>
                  <a:pt x="1079500" y="1575700"/>
                </a:lnTo>
                <a:lnTo>
                  <a:pt x="1077516" y="1587601"/>
                </a:lnTo>
                <a:lnTo>
                  <a:pt x="1074341" y="1601088"/>
                </a:lnTo>
                <a:lnTo>
                  <a:pt x="1066403" y="1633220"/>
                </a:lnTo>
                <a:lnTo>
                  <a:pt x="1056878" y="1669318"/>
                </a:lnTo>
                <a:lnTo>
                  <a:pt x="1046956" y="1703830"/>
                </a:lnTo>
                <a:lnTo>
                  <a:pt x="1038622" y="1733582"/>
                </a:lnTo>
                <a:lnTo>
                  <a:pt x="1030288" y="1762540"/>
                </a:lnTo>
                <a:lnTo>
                  <a:pt x="802481" y="1785548"/>
                </a:lnTo>
                <a:lnTo>
                  <a:pt x="770731" y="1731201"/>
                </a:lnTo>
                <a:lnTo>
                  <a:pt x="904081" y="1706210"/>
                </a:lnTo>
                <a:lnTo>
                  <a:pt x="903685" y="1489619"/>
                </a:lnTo>
                <a:lnTo>
                  <a:pt x="871935" y="1482479"/>
                </a:lnTo>
                <a:lnTo>
                  <a:pt x="869950" y="1471768"/>
                </a:lnTo>
                <a:lnTo>
                  <a:pt x="867966" y="1461851"/>
                </a:lnTo>
                <a:lnTo>
                  <a:pt x="866378" y="1453124"/>
                </a:lnTo>
                <a:lnTo>
                  <a:pt x="864791" y="1445190"/>
                </a:lnTo>
                <a:lnTo>
                  <a:pt x="863600" y="1428926"/>
                </a:lnTo>
                <a:lnTo>
                  <a:pt x="862806" y="1413455"/>
                </a:lnTo>
                <a:lnTo>
                  <a:pt x="862013" y="1373787"/>
                </a:lnTo>
                <a:lnTo>
                  <a:pt x="860822" y="1346812"/>
                </a:lnTo>
                <a:lnTo>
                  <a:pt x="858044" y="1312697"/>
                </a:lnTo>
                <a:lnTo>
                  <a:pt x="854472" y="1175444"/>
                </a:lnTo>
                <a:lnTo>
                  <a:pt x="843756" y="1181791"/>
                </a:lnTo>
                <a:lnTo>
                  <a:pt x="818753" y="1197658"/>
                </a:lnTo>
                <a:lnTo>
                  <a:pt x="802878" y="1208369"/>
                </a:lnTo>
                <a:lnTo>
                  <a:pt x="786606" y="1219476"/>
                </a:lnTo>
                <a:lnTo>
                  <a:pt x="770731" y="1230980"/>
                </a:lnTo>
                <a:lnTo>
                  <a:pt x="756841" y="1242087"/>
                </a:lnTo>
                <a:lnTo>
                  <a:pt x="754460" y="1250021"/>
                </a:lnTo>
                <a:lnTo>
                  <a:pt x="752872" y="1258351"/>
                </a:lnTo>
                <a:lnTo>
                  <a:pt x="752078" y="1266681"/>
                </a:lnTo>
                <a:lnTo>
                  <a:pt x="751285" y="1275805"/>
                </a:lnTo>
                <a:lnTo>
                  <a:pt x="751285" y="1284532"/>
                </a:lnTo>
                <a:lnTo>
                  <a:pt x="751681" y="1292863"/>
                </a:lnTo>
                <a:lnTo>
                  <a:pt x="752078" y="1301590"/>
                </a:lnTo>
                <a:lnTo>
                  <a:pt x="752872" y="1310317"/>
                </a:lnTo>
                <a:lnTo>
                  <a:pt x="754856" y="1325788"/>
                </a:lnTo>
                <a:lnTo>
                  <a:pt x="756444" y="1339275"/>
                </a:lnTo>
                <a:lnTo>
                  <a:pt x="758031" y="1350382"/>
                </a:lnTo>
                <a:lnTo>
                  <a:pt x="758031" y="1354349"/>
                </a:lnTo>
                <a:lnTo>
                  <a:pt x="756841" y="1357523"/>
                </a:lnTo>
                <a:lnTo>
                  <a:pt x="727869" y="1355539"/>
                </a:lnTo>
                <a:lnTo>
                  <a:pt x="715566" y="1354746"/>
                </a:lnTo>
                <a:lnTo>
                  <a:pt x="709613" y="1354746"/>
                </a:lnTo>
                <a:lnTo>
                  <a:pt x="704453" y="1355143"/>
                </a:lnTo>
                <a:lnTo>
                  <a:pt x="698897" y="1355539"/>
                </a:lnTo>
                <a:lnTo>
                  <a:pt x="693341" y="1356729"/>
                </a:lnTo>
                <a:lnTo>
                  <a:pt x="687785" y="1357919"/>
                </a:lnTo>
                <a:lnTo>
                  <a:pt x="682228" y="1359903"/>
                </a:lnTo>
                <a:lnTo>
                  <a:pt x="677069" y="1361886"/>
                </a:lnTo>
                <a:lnTo>
                  <a:pt x="671116" y="1364663"/>
                </a:lnTo>
                <a:lnTo>
                  <a:pt x="664766" y="1367836"/>
                </a:lnTo>
                <a:lnTo>
                  <a:pt x="658416" y="1372200"/>
                </a:lnTo>
                <a:lnTo>
                  <a:pt x="657225" y="1367043"/>
                </a:lnTo>
                <a:lnTo>
                  <a:pt x="655241" y="1361093"/>
                </a:lnTo>
                <a:lnTo>
                  <a:pt x="654050" y="1355143"/>
                </a:lnTo>
                <a:lnTo>
                  <a:pt x="653256" y="1348399"/>
                </a:lnTo>
                <a:lnTo>
                  <a:pt x="651669" y="1333325"/>
                </a:lnTo>
                <a:lnTo>
                  <a:pt x="650875" y="1316267"/>
                </a:lnTo>
                <a:lnTo>
                  <a:pt x="650875" y="1296830"/>
                </a:lnTo>
                <a:lnTo>
                  <a:pt x="651272" y="1274615"/>
                </a:lnTo>
                <a:lnTo>
                  <a:pt x="652066" y="1251211"/>
                </a:lnTo>
                <a:lnTo>
                  <a:pt x="653653" y="1225029"/>
                </a:lnTo>
                <a:lnTo>
                  <a:pt x="660797" y="1208369"/>
                </a:lnTo>
                <a:lnTo>
                  <a:pt x="667147" y="1194881"/>
                </a:lnTo>
                <a:lnTo>
                  <a:pt x="670322" y="1188931"/>
                </a:lnTo>
                <a:lnTo>
                  <a:pt x="673497" y="1183774"/>
                </a:lnTo>
                <a:lnTo>
                  <a:pt x="680244" y="1174254"/>
                </a:lnTo>
                <a:lnTo>
                  <a:pt x="687388" y="1164733"/>
                </a:lnTo>
                <a:lnTo>
                  <a:pt x="696119" y="1155213"/>
                </a:lnTo>
                <a:lnTo>
                  <a:pt x="706438" y="1143312"/>
                </a:lnTo>
                <a:lnTo>
                  <a:pt x="718741" y="1129031"/>
                </a:lnTo>
                <a:lnTo>
                  <a:pt x="738585" y="1108007"/>
                </a:lnTo>
                <a:lnTo>
                  <a:pt x="756047" y="1088966"/>
                </a:lnTo>
                <a:lnTo>
                  <a:pt x="785416" y="1057231"/>
                </a:lnTo>
                <a:lnTo>
                  <a:pt x="797719" y="1043744"/>
                </a:lnTo>
                <a:lnTo>
                  <a:pt x="809228" y="1032240"/>
                </a:lnTo>
                <a:lnTo>
                  <a:pt x="820738" y="1021926"/>
                </a:lnTo>
                <a:lnTo>
                  <a:pt x="831056" y="1012802"/>
                </a:lnTo>
                <a:lnTo>
                  <a:pt x="836613" y="1008439"/>
                </a:lnTo>
                <a:lnTo>
                  <a:pt x="842169" y="1004869"/>
                </a:lnTo>
                <a:lnTo>
                  <a:pt x="848122" y="1000902"/>
                </a:lnTo>
                <a:lnTo>
                  <a:pt x="854075" y="997331"/>
                </a:lnTo>
                <a:lnTo>
                  <a:pt x="860028" y="994555"/>
                </a:lnTo>
                <a:lnTo>
                  <a:pt x="866378" y="991381"/>
                </a:lnTo>
                <a:lnTo>
                  <a:pt x="873125" y="988208"/>
                </a:lnTo>
                <a:lnTo>
                  <a:pt x="880269" y="985828"/>
                </a:lnTo>
                <a:lnTo>
                  <a:pt x="895350" y="980274"/>
                </a:lnTo>
                <a:lnTo>
                  <a:pt x="912416" y="975117"/>
                </a:lnTo>
                <a:lnTo>
                  <a:pt x="932260" y="970753"/>
                </a:lnTo>
                <a:lnTo>
                  <a:pt x="954881" y="965597"/>
                </a:lnTo>
                <a:lnTo>
                  <a:pt x="963613" y="965993"/>
                </a:lnTo>
                <a:lnTo>
                  <a:pt x="979488" y="966787"/>
                </a:lnTo>
                <a:lnTo>
                  <a:pt x="1004491" y="968373"/>
                </a:lnTo>
                <a:lnTo>
                  <a:pt x="1089819" y="1240103"/>
                </a:lnTo>
                <a:lnTo>
                  <a:pt x="1081484" y="1159179"/>
                </a:lnTo>
                <a:lnTo>
                  <a:pt x="1077516" y="1013199"/>
                </a:lnTo>
                <a:lnTo>
                  <a:pt x="1071959" y="999315"/>
                </a:lnTo>
                <a:lnTo>
                  <a:pt x="1083072" y="980671"/>
                </a:lnTo>
                <a:lnTo>
                  <a:pt x="1107281" y="980671"/>
                </a:lnTo>
                <a:lnTo>
                  <a:pt x="1117600" y="999315"/>
                </a:lnTo>
                <a:lnTo>
                  <a:pt x="1112837" y="1015579"/>
                </a:lnTo>
                <a:lnTo>
                  <a:pt x="1142206" y="1228203"/>
                </a:lnTo>
                <a:lnTo>
                  <a:pt x="1137841" y="971944"/>
                </a:lnTo>
                <a:lnTo>
                  <a:pt x="1146572" y="967580"/>
                </a:lnTo>
                <a:lnTo>
                  <a:pt x="1148953" y="966390"/>
                </a:lnTo>
                <a:lnTo>
                  <a:pt x="1149350" y="965597"/>
                </a:lnTo>
                <a:lnTo>
                  <a:pt x="1155700" y="965200"/>
                </a:lnTo>
                <a:close/>
                <a:moveTo>
                  <a:pt x="931148" y="736601"/>
                </a:moveTo>
                <a:lnTo>
                  <a:pt x="929554" y="751285"/>
                </a:lnTo>
                <a:lnTo>
                  <a:pt x="928757" y="762794"/>
                </a:lnTo>
                <a:lnTo>
                  <a:pt x="929155" y="762794"/>
                </a:lnTo>
                <a:lnTo>
                  <a:pt x="929554" y="751285"/>
                </a:lnTo>
                <a:lnTo>
                  <a:pt x="930351" y="746126"/>
                </a:lnTo>
                <a:lnTo>
                  <a:pt x="931148" y="741363"/>
                </a:lnTo>
                <a:lnTo>
                  <a:pt x="931148" y="736601"/>
                </a:lnTo>
                <a:close/>
                <a:moveTo>
                  <a:pt x="949086" y="679054"/>
                </a:moveTo>
                <a:lnTo>
                  <a:pt x="948289" y="679847"/>
                </a:lnTo>
                <a:lnTo>
                  <a:pt x="945499" y="681435"/>
                </a:lnTo>
                <a:lnTo>
                  <a:pt x="943904" y="683419"/>
                </a:lnTo>
                <a:lnTo>
                  <a:pt x="941911" y="686991"/>
                </a:lnTo>
                <a:lnTo>
                  <a:pt x="945897" y="682625"/>
                </a:lnTo>
                <a:lnTo>
                  <a:pt x="948289" y="681038"/>
                </a:lnTo>
                <a:lnTo>
                  <a:pt x="950282" y="679054"/>
                </a:lnTo>
                <a:lnTo>
                  <a:pt x="949086" y="679054"/>
                </a:lnTo>
                <a:close/>
                <a:moveTo>
                  <a:pt x="1038375" y="620713"/>
                </a:moveTo>
                <a:lnTo>
                  <a:pt x="1049138" y="620713"/>
                </a:lnTo>
                <a:lnTo>
                  <a:pt x="1059502" y="621110"/>
                </a:lnTo>
                <a:lnTo>
                  <a:pt x="1069866" y="622300"/>
                </a:lnTo>
                <a:lnTo>
                  <a:pt x="1079432" y="623491"/>
                </a:lnTo>
                <a:lnTo>
                  <a:pt x="1088999" y="625872"/>
                </a:lnTo>
                <a:lnTo>
                  <a:pt x="1098167" y="627857"/>
                </a:lnTo>
                <a:lnTo>
                  <a:pt x="1106937" y="630238"/>
                </a:lnTo>
                <a:lnTo>
                  <a:pt x="1115307" y="633413"/>
                </a:lnTo>
                <a:lnTo>
                  <a:pt x="1123678" y="636191"/>
                </a:lnTo>
                <a:lnTo>
                  <a:pt x="1130853" y="639763"/>
                </a:lnTo>
                <a:lnTo>
                  <a:pt x="1138028" y="642938"/>
                </a:lnTo>
                <a:lnTo>
                  <a:pt x="1144805" y="646510"/>
                </a:lnTo>
                <a:lnTo>
                  <a:pt x="1156365" y="652860"/>
                </a:lnTo>
                <a:lnTo>
                  <a:pt x="1166729" y="659607"/>
                </a:lnTo>
                <a:lnTo>
                  <a:pt x="1174701" y="664766"/>
                </a:lnTo>
                <a:lnTo>
                  <a:pt x="1180680" y="669529"/>
                </a:lnTo>
                <a:lnTo>
                  <a:pt x="1185862" y="673497"/>
                </a:lnTo>
                <a:lnTo>
                  <a:pt x="1185862" y="676275"/>
                </a:lnTo>
                <a:lnTo>
                  <a:pt x="1185862" y="684213"/>
                </a:lnTo>
                <a:lnTo>
                  <a:pt x="1185065" y="688975"/>
                </a:lnTo>
                <a:lnTo>
                  <a:pt x="1183869" y="694532"/>
                </a:lnTo>
                <a:lnTo>
                  <a:pt x="1182274" y="700088"/>
                </a:lnTo>
                <a:lnTo>
                  <a:pt x="1180281" y="704850"/>
                </a:lnTo>
                <a:lnTo>
                  <a:pt x="1179086" y="707629"/>
                </a:lnTo>
                <a:lnTo>
                  <a:pt x="1177093" y="710010"/>
                </a:lnTo>
                <a:lnTo>
                  <a:pt x="1175498" y="711994"/>
                </a:lnTo>
                <a:lnTo>
                  <a:pt x="1173505" y="713979"/>
                </a:lnTo>
                <a:lnTo>
                  <a:pt x="1170715" y="715963"/>
                </a:lnTo>
                <a:lnTo>
                  <a:pt x="1168323" y="717154"/>
                </a:lnTo>
                <a:lnTo>
                  <a:pt x="1165533" y="718344"/>
                </a:lnTo>
                <a:lnTo>
                  <a:pt x="1161945" y="719138"/>
                </a:lnTo>
                <a:lnTo>
                  <a:pt x="1158756" y="719535"/>
                </a:lnTo>
                <a:lnTo>
                  <a:pt x="1154770" y="719535"/>
                </a:lnTo>
                <a:lnTo>
                  <a:pt x="1150784" y="719138"/>
                </a:lnTo>
                <a:lnTo>
                  <a:pt x="1146001" y="718344"/>
                </a:lnTo>
                <a:lnTo>
                  <a:pt x="1140819" y="717154"/>
                </a:lnTo>
                <a:lnTo>
                  <a:pt x="1135238" y="715566"/>
                </a:lnTo>
                <a:lnTo>
                  <a:pt x="1129259" y="712788"/>
                </a:lnTo>
                <a:lnTo>
                  <a:pt x="1123678" y="710010"/>
                </a:lnTo>
                <a:lnTo>
                  <a:pt x="1120091" y="708819"/>
                </a:lnTo>
                <a:lnTo>
                  <a:pt x="1114112" y="707629"/>
                </a:lnTo>
                <a:lnTo>
                  <a:pt x="1098964" y="704850"/>
                </a:lnTo>
                <a:lnTo>
                  <a:pt x="1083418" y="702072"/>
                </a:lnTo>
                <a:lnTo>
                  <a:pt x="1077439" y="700882"/>
                </a:lnTo>
                <a:lnTo>
                  <a:pt x="1073852" y="700088"/>
                </a:lnTo>
                <a:lnTo>
                  <a:pt x="1104545" y="714772"/>
                </a:lnTo>
                <a:lnTo>
                  <a:pt x="1118895" y="721122"/>
                </a:lnTo>
                <a:lnTo>
                  <a:pt x="1125671" y="723504"/>
                </a:lnTo>
                <a:lnTo>
                  <a:pt x="1132448" y="725885"/>
                </a:lnTo>
                <a:lnTo>
                  <a:pt x="1138826" y="728266"/>
                </a:lnTo>
                <a:lnTo>
                  <a:pt x="1144805" y="729457"/>
                </a:lnTo>
                <a:lnTo>
                  <a:pt x="1150784" y="730647"/>
                </a:lnTo>
                <a:lnTo>
                  <a:pt x="1155966" y="731044"/>
                </a:lnTo>
                <a:lnTo>
                  <a:pt x="1161148" y="730647"/>
                </a:lnTo>
                <a:lnTo>
                  <a:pt x="1165931" y="729457"/>
                </a:lnTo>
                <a:lnTo>
                  <a:pt x="1170316" y="727869"/>
                </a:lnTo>
                <a:lnTo>
                  <a:pt x="1174302" y="725091"/>
                </a:lnTo>
                <a:lnTo>
                  <a:pt x="1175498" y="735410"/>
                </a:lnTo>
                <a:lnTo>
                  <a:pt x="1175897" y="744935"/>
                </a:lnTo>
                <a:lnTo>
                  <a:pt x="1175498" y="753666"/>
                </a:lnTo>
                <a:lnTo>
                  <a:pt x="1175099" y="762397"/>
                </a:lnTo>
                <a:lnTo>
                  <a:pt x="1176694" y="761207"/>
                </a:lnTo>
                <a:lnTo>
                  <a:pt x="1177491" y="760413"/>
                </a:lnTo>
                <a:lnTo>
                  <a:pt x="1178687" y="760016"/>
                </a:lnTo>
                <a:lnTo>
                  <a:pt x="1179086" y="760413"/>
                </a:lnTo>
                <a:lnTo>
                  <a:pt x="1179484" y="761207"/>
                </a:lnTo>
                <a:lnTo>
                  <a:pt x="1179883" y="763985"/>
                </a:lnTo>
                <a:lnTo>
                  <a:pt x="1180281" y="767954"/>
                </a:lnTo>
                <a:lnTo>
                  <a:pt x="1180281" y="773113"/>
                </a:lnTo>
                <a:lnTo>
                  <a:pt x="1179086" y="785813"/>
                </a:lnTo>
                <a:lnTo>
                  <a:pt x="1177491" y="800498"/>
                </a:lnTo>
                <a:lnTo>
                  <a:pt x="1175498" y="814388"/>
                </a:lnTo>
                <a:lnTo>
                  <a:pt x="1173505" y="826294"/>
                </a:lnTo>
                <a:lnTo>
                  <a:pt x="1171911" y="833438"/>
                </a:lnTo>
                <a:lnTo>
                  <a:pt x="1170715" y="834629"/>
                </a:lnTo>
                <a:lnTo>
                  <a:pt x="1170316" y="834232"/>
                </a:lnTo>
                <a:lnTo>
                  <a:pt x="1169519" y="842169"/>
                </a:lnTo>
                <a:lnTo>
                  <a:pt x="1168323" y="849710"/>
                </a:lnTo>
                <a:lnTo>
                  <a:pt x="1166729" y="856854"/>
                </a:lnTo>
                <a:lnTo>
                  <a:pt x="1165134" y="863998"/>
                </a:lnTo>
                <a:lnTo>
                  <a:pt x="1162742" y="870744"/>
                </a:lnTo>
                <a:lnTo>
                  <a:pt x="1160351" y="877491"/>
                </a:lnTo>
                <a:lnTo>
                  <a:pt x="1157959" y="883841"/>
                </a:lnTo>
                <a:lnTo>
                  <a:pt x="1154770" y="890191"/>
                </a:lnTo>
                <a:lnTo>
                  <a:pt x="1151980" y="896541"/>
                </a:lnTo>
                <a:lnTo>
                  <a:pt x="1148791" y="902098"/>
                </a:lnTo>
                <a:lnTo>
                  <a:pt x="1145602" y="907654"/>
                </a:lnTo>
                <a:lnTo>
                  <a:pt x="1141616" y="913210"/>
                </a:lnTo>
                <a:lnTo>
                  <a:pt x="1138028" y="918370"/>
                </a:lnTo>
                <a:lnTo>
                  <a:pt x="1134042" y="923529"/>
                </a:lnTo>
                <a:lnTo>
                  <a:pt x="1126070" y="932260"/>
                </a:lnTo>
                <a:lnTo>
                  <a:pt x="1117699" y="940595"/>
                </a:lnTo>
                <a:lnTo>
                  <a:pt x="1108531" y="947738"/>
                </a:lnTo>
                <a:lnTo>
                  <a:pt x="1099762" y="954088"/>
                </a:lnTo>
                <a:lnTo>
                  <a:pt x="1090593" y="959248"/>
                </a:lnTo>
                <a:lnTo>
                  <a:pt x="1081027" y="963216"/>
                </a:lnTo>
                <a:lnTo>
                  <a:pt x="1077041" y="964804"/>
                </a:lnTo>
                <a:lnTo>
                  <a:pt x="1072257" y="966391"/>
                </a:lnTo>
                <a:lnTo>
                  <a:pt x="1067474" y="967185"/>
                </a:lnTo>
                <a:lnTo>
                  <a:pt x="1063488" y="967979"/>
                </a:lnTo>
                <a:lnTo>
                  <a:pt x="1059103" y="968376"/>
                </a:lnTo>
                <a:lnTo>
                  <a:pt x="1054719" y="968376"/>
                </a:lnTo>
                <a:lnTo>
                  <a:pt x="1051530" y="968376"/>
                </a:lnTo>
                <a:lnTo>
                  <a:pt x="1047543" y="967979"/>
                </a:lnTo>
                <a:lnTo>
                  <a:pt x="1043956" y="967185"/>
                </a:lnTo>
                <a:lnTo>
                  <a:pt x="1039970" y="965995"/>
                </a:lnTo>
                <a:lnTo>
                  <a:pt x="1031998" y="962820"/>
                </a:lnTo>
                <a:lnTo>
                  <a:pt x="1023627" y="958851"/>
                </a:lnTo>
                <a:lnTo>
                  <a:pt x="1014857" y="953295"/>
                </a:lnTo>
                <a:lnTo>
                  <a:pt x="1006088" y="947341"/>
                </a:lnTo>
                <a:lnTo>
                  <a:pt x="997318" y="939801"/>
                </a:lnTo>
                <a:lnTo>
                  <a:pt x="988549" y="931863"/>
                </a:lnTo>
                <a:lnTo>
                  <a:pt x="979779" y="922338"/>
                </a:lnTo>
                <a:lnTo>
                  <a:pt x="971807" y="912813"/>
                </a:lnTo>
                <a:lnTo>
                  <a:pt x="963835" y="902098"/>
                </a:lnTo>
                <a:lnTo>
                  <a:pt x="956660" y="890985"/>
                </a:lnTo>
                <a:lnTo>
                  <a:pt x="949883" y="878682"/>
                </a:lnTo>
                <a:lnTo>
                  <a:pt x="943904" y="865982"/>
                </a:lnTo>
                <a:lnTo>
                  <a:pt x="941512" y="859632"/>
                </a:lnTo>
                <a:lnTo>
                  <a:pt x="938722" y="852885"/>
                </a:lnTo>
                <a:lnTo>
                  <a:pt x="936729" y="846138"/>
                </a:lnTo>
                <a:lnTo>
                  <a:pt x="934736" y="839391"/>
                </a:lnTo>
                <a:lnTo>
                  <a:pt x="933540" y="843757"/>
                </a:lnTo>
                <a:lnTo>
                  <a:pt x="931547" y="847329"/>
                </a:lnTo>
                <a:lnTo>
                  <a:pt x="929554" y="849710"/>
                </a:lnTo>
                <a:lnTo>
                  <a:pt x="928757" y="850107"/>
                </a:lnTo>
                <a:lnTo>
                  <a:pt x="927960" y="850504"/>
                </a:lnTo>
                <a:lnTo>
                  <a:pt x="926764" y="850107"/>
                </a:lnTo>
                <a:lnTo>
                  <a:pt x="925568" y="849710"/>
                </a:lnTo>
                <a:lnTo>
                  <a:pt x="924372" y="848123"/>
                </a:lnTo>
                <a:lnTo>
                  <a:pt x="923575" y="846535"/>
                </a:lnTo>
                <a:lnTo>
                  <a:pt x="921582" y="842963"/>
                </a:lnTo>
                <a:lnTo>
                  <a:pt x="920386" y="837407"/>
                </a:lnTo>
                <a:lnTo>
                  <a:pt x="918791" y="831057"/>
                </a:lnTo>
                <a:lnTo>
                  <a:pt x="917596" y="823516"/>
                </a:lnTo>
                <a:lnTo>
                  <a:pt x="917197" y="815182"/>
                </a:lnTo>
                <a:lnTo>
                  <a:pt x="916798" y="806054"/>
                </a:lnTo>
                <a:lnTo>
                  <a:pt x="917197" y="798116"/>
                </a:lnTo>
                <a:lnTo>
                  <a:pt x="917596" y="790576"/>
                </a:lnTo>
                <a:lnTo>
                  <a:pt x="918393" y="783829"/>
                </a:lnTo>
                <a:lnTo>
                  <a:pt x="919987" y="777479"/>
                </a:lnTo>
                <a:lnTo>
                  <a:pt x="921183" y="772319"/>
                </a:lnTo>
                <a:lnTo>
                  <a:pt x="922379" y="767954"/>
                </a:lnTo>
                <a:lnTo>
                  <a:pt x="924372" y="764779"/>
                </a:lnTo>
                <a:lnTo>
                  <a:pt x="925169" y="763588"/>
                </a:lnTo>
                <a:lnTo>
                  <a:pt x="926365" y="763191"/>
                </a:lnTo>
                <a:lnTo>
                  <a:pt x="923176" y="759619"/>
                </a:lnTo>
                <a:lnTo>
                  <a:pt x="920785" y="756444"/>
                </a:lnTo>
                <a:lnTo>
                  <a:pt x="918393" y="752476"/>
                </a:lnTo>
                <a:lnTo>
                  <a:pt x="916798" y="748507"/>
                </a:lnTo>
                <a:lnTo>
                  <a:pt x="915204" y="744538"/>
                </a:lnTo>
                <a:lnTo>
                  <a:pt x="914407" y="739776"/>
                </a:lnTo>
                <a:lnTo>
                  <a:pt x="913609" y="735807"/>
                </a:lnTo>
                <a:lnTo>
                  <a:pt x="913211" y="731044"/>
                </a:lnTo>
                <a:lnTo>
                  <a:pt x="912812" y="727076"/>
                </a:lnTo>
                <a:lnTo>
                  <a:pt x="912812" y="721916"/>
                </a:lnTo>
                <a:lnTo>
                  <a:pt x="913609" y="712391"/>
                </a:lnTo>
                <a:lnTo>
                  <a:pt x="915204" y="703263"/>
                </a:lnTo>
                <a:lnTo>
                  <a:pt x="917197" y="694135"/>
                </a:lnTo>
                <a:lnTo>
                  <a:pt x="920386" y="685007"/>
                </a:lnTo>
                <a:lnTo>
                  <a:pt x="923575" y="676672"/>
                </a:lnTo>
                <a:lnTo>
                  <a:pt x="927162" y="668735"/>
                </a:lnTo>
                <a:lnTo>
                  <a:pt x="930750" y="661988"/>
                </a:lnTo>
                <a:lnTo>
                  <a:pt x="934337" y="656035"/>
                </a:lnTo>
                <a:lnTo>
                  <a:pt x="937526" y="651272"/>
                </a:lnTo>
                <a:lnTo>
                  <a:pt x="940715" y="647700"/>
                </a:lnTo>
                <a:lnTo>
                  <a:pt x="943107" y="646113"/>
                </a:lnTo>
                <a:lnTo>
                  <a:pt x="955862" y="639763"/>
                </a:lnTo>
                <a:lnTo>
                  <a:pt x="968219" y="634604"/>
                </a:lnTo>
                <a:lnTo>
                  <a:pt x="980178" y="630238"/>
                </a:lnTo>
                <a:lnTo>
                  <a:pt x="992535" y="627063"/>
                </a:lnTo>
                <a:lnTo>
                  <a:pt x="1004493" y="624285"/>
                </a:lnTo>
                <a:lnTo>
                  <a:pt x="1016053" y="622300"/>
                </a:lnTo>
                <a:lnTo>
                  <a:pt x="1027214" y="621110"/>
                </a:lnTo>
                <a:lnTo>
                  <a:pt x="1038375" y="620713"/>
                </a:lnTo>
                <a:close/>
                <a:moveTo>
                  <a:pt x="1043186" y="515586"/>
                </a:moveTo>
                <a:lnTo>
                  <a:pt x="1022934" y="515983"/>
                </a:lnTo>
                <a:lnTo>
                  <a:pt x="1002682" y="516777"/>
                </a:lnTo>
                <a:lnTo>
                  <a:pt x="982827" y="518364"/>
                </a:lnTo>
                <a:lnTo>
                  <a:pt x="962972" y="519952"/>
                </a:lnTo>
                <a:lnTo>
                  <a:pt x="943514" y="521937"/>
                </a:lnTo>
                <a:lnTo>
                  <a:pt x="924056" y="525113"/>
                </a:lnTo>
                <a:lnTo>
                  <a:pt x="904598" y="527891"/>
                </a:lnTo>
                <a:lnTo>
                  <a:pt x="885140" y="531861"/>
                </a:lnTo>
                <a:lnTo>
                  <a:pt x="866476" y="535830"/>
                </a:lnTo>
                <a:lnTo>
                  <a:pt x="847812" y="540594"/>
                </a:lnTo>
                <a:lnTo>
                  <a:pt x="829148" y="545754"/>
                </a:lnTo>
                <a:lnTo>
                  <a:pt x="810485" y="550914"/>
                </a:lnTo>
                <a:lnTo>
                  <a:pt x="792218" y="556869"/>
                </a:lnTo>
                <a:lnTo>
                  <a:pt x="774348" y="563220"/>
                </a:lnTo>
                <a:lnTo>
                  <a:pt x="756082" y="569968"/>
                </a:lnTo>
                <a:lnTo>
                  <a:pt x="738609" y="577113"/>
                </a:lnTo>
                <a:lnTo>
                  <a:pt x="721137" y="585449"/>
                </a:lnTo>
                <a:lnTo>
                  <a:pt x="704061" y="593388"/>
                </a:lnTo>
                <a:lnTo>
                  <a:pt x="686986" y="601724"/>
                </a:lnTo>
                <a:lnTo>
                  <a:pt x="670308" y="610457"/>
                </a:lnTo>
                <a:lnTo>
                  <a:pt x="653630" y="619587"/>
                </a:lnTo>
                <a:lnTo>
                  <a:pt x="637745" y="629114"/>
                </a:lnTo>
                <a:lnTo>
                  <a:pt x="621861" y="639037"/>
                </a:lnTo>
                <a:lnTo>
                  <a:pt x="605977" y="649755"/>
                </a:lnTo>
                <a:lnTo>
                  <a:pt x="590490" y="660473"/>
                </a:lnTo>
                <a:lnTo>
                  <a:pt x="575400" y="671190"/>
                </a:lnTo>
                <a:lnTo>
                  <a:pt x="559913" y="682702"/>
                </a:lnTo>
                <a:lnTo>
                  <a:pt x="545617" y="694610"/>
                </a:lnTo>
                <a:lnTo>
                  <a:pt x="531322" y="706519"/>
                </a:lnTo>
                <a:lnTo>
                  <a:pt x="517026" y="719221"/>
                </a:lnTo>
                <a:lnTo>
                  <a:pt x="503525" y="731924"/>
                </a:lnTo>
                <a:lnTo>
                  <a:pt x="490023" y="745023"/>
                </a:lnTo>
                <a:lnTo>
                  <a:pt x="476919" y="758520"/>
                </a:lnTo>
                <a:lnTo>
                  <a:pt x="464212" y="772413"/>
                </a:lnTo>
                <a:lnTo>
                  <a:pt x="451504" y="786306"/>
                </a:lnTo>
                <a:lnTo>
                  <a:pt x="439591" y="800596"/>
                </a:lnTo>
                <a:lnTo>
                  <a:pt x="427678" y="815680"/>
                </a:lnTo>
                <a:lnTo>
                  <a:pt x="416162" y="830368"/>
                </a:lnTo>
                <a:lnTo>
                  <a:pt x="405441" y="845452"/>
                </a:lnTo>
                <a:lnTo>
                  <a:pt x="394322" y="860933"/>
                </a:lnTo>
                <a:lnTo>
                  <a:pt x="383997" y="876811"/>
                </a:lnTo>
                <a:lnTo>
                  <a:pt x="374070" y="892689"/>
                </a:lnTo>
                <a:lnTo>
                  <a:pt x="364539" y="908964"/>
                </a:lnTo>
                <a:lnTo>
                  <a:pt x="355009" y="925636"/>
                </a:lnTo>
                <a:lnTo>
                  <a:pt x="346272" y="941911"/>
                </a:lnTo>
                <a:lnTo>
                  <a:pt x="337933" y="959377"/>
                </a:lnTo>
                <a:lnTo>
                  <a:pt x="329594" y="976048"/>
                </a:lnTo>
                <a:lnTo>
                  <a:pt x="322049" y="993911"/>
                </a:lnTo>
                <a:lnTo>
                  <a:pt x="314901" y="1011377"/>
                </a:lnTo>
                <a:lnTo>
                  <a:pt x="308151" y="1029240"/>
                </a:lnTo>
                <a:lnTo>
                  <a:pt x="301797" y="1047500"/>
                </a:lnTo>
                <a:lnTo>
                  <a:pt x="295840" y="1065362"/>
                </a:lnTo>
                <a:lnTo>
                  <a:pt x="290678" y="1084019"/>
                </a:lnTo>
                <a:lnTo>
                  <a:pt x="285516" y="1102676"/>
                </a:lnTo>
                <a:lnTo>
                  <a:pt x="280751" y="1121729"/>
                </a:lnTo>
                <a:lnTo>
                  <a:pt x="276780" y="1140783"/>
                </a:lnTo>
                <a:lnTo>
                  <a:pt x="272809" y="1159440"/>
                </a:lnTo>
                <a:lnTo>
                  <a:pt x="270029" y="1178890"/>
                </a:lnTo>
                <a:lnTo>
                  <a:pt x="266852" y="1198341"/>
                </a:lnTo>
                <a:lnTo>
                  <a:pt x="264867" y="1218188"/>
                </a:lnTo>
                <a:lnTo>
                  <a:pt x="263278" y="1237639"/>
                </a:lnTo>
                <a:lnTo>
                  <a:pt x="261690" y="1257883"/>
                </a:lnTo>
                <a:lnTo>
                  <a:pt x="260896" y="1277731"/>
                </a:lnTo>
                <a:lnTo>
                  <a:pt x="260498" y="1297975"/>
                </a:lnTo>
                <a:lnTo>
                  <a:pt x="260896" y="1318220"/>
                </a:lnTo>
                <a:lnTo>
                  <a:pt x="261690" y="1338067"/>
                </a:lnTo>
                <a:lnTo>
                  <a:pt x="263278" y="1357915"/>
                </a:lnTo>
                <a:lnTo>
                  <a:pt x="264867" y="1377763"/>
                </a:lnTo>
                <a:lnTo>
                  <a:pt x="266852" y="1397213"/>
                </a:lnTo>
                <a:lnTo>
                  <a:pt x="270029" y="1416664"/>
                </a:lnTo>
                <a:lnTo>
                  <a:pt x="272809" y="1436114"/>
                </a:lnTo>
                <a:lnTo>
                  <a:pt x="276780" y="1455168"/>
                </a:lnTo>
                <a:lnTo>
                  <a:pt x="280751" y="1474222"/>
                </a:lnTo>
                <a:lnTo>
                  <a:pt x="285516" y="1493275"/>
                </a:lnTo>
                <a:lnTo>
                  <a:pt x="290678" y="1511535"/>
                </a:lnTo>
                <a:lnTo>
                  <a:pt x="295840" y="1530192"/>
                </a:lnTo>
                <a:lnTo>
                  <a:pt x="301797" y="1548452"/>
                </a:lnTo>
                <a:lnTo>
                  <a:pt x="308151" y="1566314"/>
                </a:lnTo>
                <a:lnTo>
                  <a:pt x="314901" y="1584177"/>
                </a:lnTo>
                <a:lnTo>
                  <a:pt x="322049" y="1602040"/>
                </a:lnTo>
                <a:lnTo>
                  <a:pt x="329594" y="1619109"/>
                </a:lnTo>
                <a:lnTo>
                  <a:pt x="337933" y="1636575"/>
                </a:lnTo>
                <a:lnTo>
                  <a:pt x="346272" y="1653247"/>
                </a:lnTo>
                <a:lnTo>
                  <a:pt x="355009" y="1670316"/>
                </a:lnTo>
                <a:lnTo>
                  <a:pt x="364539" y="1686591"/>
                </a:lnTo>
                <a:lnTo>
                  <a:pt x="374070" y="1703262"/>
                </a:lnTo>
                <a:lnTo>
                  <a:pt x="383997" y="1719140"/>
                </a:lnTo>
                <a:lnTo>
                  <a:pt x="394322" y="1734622"/>
                </a:lnTo>
                <a:lnTo>
                  <a:pt x="405441" y="1750500"/>
                </a:lnTo>
                <a:lnTo>
                  <a:pt x="416162" y="1765584"/>
                </a:lnTo>
                <a:lnTo>
                  <a:pt x="427678" y="1780271"/>
                </a:lnTo>
                <a:lnTo>
                  <a:pt x="439591" y="1794958"/>
                </a:lnTo>
                <a:lnTo>
                  <a:pt x="451504" y="1809248"/>
                </a:lnTo>
                <a:lnTo>
                  <a:pt x="464212" y="1823142"/>
                </a:lnTo>
                <a:lnTo>
                  <a:pt x="476919" y="1837035"/>
                </a:lnTo>
                <a:lnTo>
                  <a:pt x="490023" y="1850531"/>
                </a:lnTo>
                <a:lnTo>
                  <a:pt x="503525" y="1863631"/>
                </a:lnTo>
                <a:lnTo>
                  <a:pt x="517026" y="1876333"/>
                </a:lnTo>
                <a:lnTo>
                  <a:pt x="531322" y="1889035"/>
                </a:lnTo>
                <a:lnTo>
                  <a:pt x="545617" y="1900944"/>
                </a:lnTo>
                <a:lnTo>
                  <a:pt x="559913" y="1912852"/>
                </a:lnTo>
                <a:lnTo>
                  <a:pt x="575400" y="1923967"/>
                </a:lnTo>
                <a:lnTo>
                  <a:pt x="590490" y="1935479"/>
                </a:lnTo>
                <a:lnTo>
                  <a:pt x="605977" y="1945799"/>
                </a:lnTo>
                <a:lnTo>
                  <a:pt x="621861" y="1956517"/>
                </a:lnTo>
                <a:lnTo>
                  <a:pt x="637745" y="1966044"/>
                </a:lnTo>
                <a:lnTo>
                  <a:pt x="653630" y="1975968"/>
                </a:lnTo>
                <a:lnTo>
                  <a:pt x="670308" y="1985097"/>
                </a:lnTo>
                <a:lnTo>
                  <a:pt x="686986" y="1994227"/>
                </a:lnTo>
                <a:lnTo>
                  <a:pt x="704061" y="2002563"/>
                </a:lnTo>
                <a:lnTo>
                  <a:pt x="721137" y="2010502"/>
                </a:lnTo>
                <a:lnTo>
                  <a:pt x="738609" y="2018044"/>
                </a:lnTo>
                <a:lnTo>
                  <a:pt x="756082" y="2025189"/>
                </a:lnTo>
                <a:lnTo>
                  <a:pt x="774348" y="2032335"/>
                </a:lnTo>
                <a:lnTo>
                  <a:pt x="792218" y="2038686"/>
                </a:lnTo>
                <a:lnTo>
                  <a:pt x="810485" y="2044640"/>
                </a:lnTo>
                <a:lnTo>
                  <a:pt x="829148" y="2050197"/>
                </a:lnTo>
                <a:lnTo>
                  <a:pt x="847812" y="2055358"/>
                </a:lnTo>
                <a:lnTo>
                  <a:pt x="866476" y="2059724"/>
                </a:lnTo>
                <a:lnTo>
                  <a:pt x="885140" y="2064091"/>
                </a:lnTo>
                <a:lnTo>
                  <a:pt x="904598" y="2067266"/>
                </a:lnTo>
                <a:lnTo>
                  <a:pt x="924056" y="2070839"/>
                </a:lnTo>
                <a:lnTo>
                  <a:pt x="943514" y="2073220"/>
                </a:lnTo>
                <a:lnTo>
                  <a:pt x="962972" y="2075999"/>
                </a:lnTo>
                <a:lnTo>
                  <a:pt x="982827" y="2077587"/>
                </a:lnTo>
                <a:lnTo>
                  <a:pt x="1002682" y="2078778"/>
                </a:lnTo>
                <a:lnTo>
                  <a:pt x="1022934" y="2079572"/>
                </a:lnTo>
                <a:lnTo>
                  <a:pt x="1043186" y="2079572"/>
                </a:lnTo>
                <a:lnTo>
                  <a:pt x="1063041" y="2079572"/>
                </a:lnTo>
                <a:lnTo>
                  <a:pt x="1083293" y="2078778"/>
                </a:lnTo>
                <a:lnTo>
                  <a:pt x="1103148" y="2077587"/>
                </a:lnTo>
                <a:lnTo>
                  <a:pt x="1122606" y="2075999"/>
                </a:lnTo>
                <a:lnTo>
                  <a:pt x="1142064" y="2073220"/>
                </a:lnTo>
                <a:lnTo>
                  <a:pt x="1161919" y="2070839"/>
                </a:lnTo>
                <a:lnTo>
                  <a:pt x="1180980" y="2067266"/>
                </a:lnTo>
                <a:lnTo>
                  <a:pt x="1200438" y="2064091"/>
                </a:lnTo>
                <a:lnTo>
                  <a:pt x="1219499" y="2059724"/>
                </a:lnTo>
                <a:lnTo>
                  <a:pt x="1237766" y="2055358"/>
                </a:lnTo>
                <a:lnTo>
                  <a:pt x="1256827" y="2050197"/>
                </a:lnTo>
                <a:lnTo>
                  <a:pt x="1275093" y="2044640"/>
                </a:lnTo>
                <a:lnTo>
                  <a:pt x="1293757" y="2038686"/>
                </a:lnTo>
                <a:lnTo>
                  <a:pt x="1311627" y="2032335"/>
                </a:lnTo>
                <a:lnTo>
                  <a:pt x="1329496" y="2025189"/>
                </a:lnTo>
                <a:lnTo>
                  <a:pt x="1347366" y="2018044"/>
                </a:lnTo>
                <a:lnTo>
                  <a:pt x="1364441" y="2010502"/>
                </a:lnTo>
                <a:lnTo>
                  <a:pt x="1381914" y="2002563"/>
                </a:lnTo>
                <a:lnTo>
                  <a:pt x="1398592" y="1994227"/>
                </a:lnTo>
                <a:lnTo>
                  <a:pt x="1415667" y="1985097"/>
                </a:lnTo>
                <a:lnTo>
                  <a:pt x="1431949" y="1975968"/>
                </a:lnTo>
                <a:lnTo>
                  <a:pt x="1447833" y="1966044"/>
                </a:lnTo>
                <a:lnTo>
                  <a:pt x="1464114" y="1956517"/>
                </a:lnTo>
                <a:lnTo>
                  <a:pt x="1479998" y="1945799"/>
                </a:lnTo>
                <a:lnTo>
                  <a:pt x="1495088" y="1935479"/>
                </a:lnTo>
                <a:lnTo>
                  <a:pt x="1510575" y="1923967"/>
                </a:lnTo>
                <a:lnTo>
                  <a:pt x="1525665" y="1912852"/>
                </a:lnTo>
                <a:lnTo>
                  <a:pt x="1539960" y="1900944"/>
                </a:lnTo>
                <a:lnTo>
                  <a:pt x="1554256" y="1889035"/>
                </a:lnTo>
                <a:lnTo>
                  <a:pt x="1568551" y="1876333"/>
                </a:lnTo>
                <a:lnTo>
                  <a:pt x="1582053" y="1863631"/>
                </a:lnTo>
                <a:lnTo>
                  <a:pt x="1595555" y="1850531"/>
                </a:lnTo>
                <a:lnTo>
                  <a:pt x="1608659" y="1837035"/>
                </a:lnTo>
                <a:lnTo>
                  <a:pt x="1621763" y="1823142"/>
                </a:lnTo>
                <a:lnTo>
                  <a:pt x="1634073" y="1809248"/>
                </a:lnTo>
                <a:lnTo>
                  <a:pt x="1646383" y="1794958"/>
                </a:lnTo>
                <a:lnTo>
                  <a:pt x="1657899" y="1780271"/>
                </a:lnTo>
                <a:lnTo>
                  <a:pt x="1669415" y="1765584"/>
                </a:lnTo>
                <a:lnTo>
                  <a:pt x="1680534" y="1750500"/>
                </a:lnTo>
                <a:lnTo>
                  <a:pt x="1691256" y="1734622"/>
                </a:lnTo>
                <a:lnTo>
                  <a:pt x="1701581" y="1719140"/>
                </a:lnTo>
                <a:lnTo>
                  <a:pt x="1711508" y="1703262"/>
                </a:lnTo>
                <a:lnTo>
                  <a:pt x="1721436" y="1686591"/>
                </a:lnTo>
                <a:lnTo>
                  <a:pt x="1730569" y="1670316"/>
                </a:lnTo>
                <a:lnTo>
                  <a:pt x="1739305" y="1653247"/>
                </a:lnTo>
                <a:lnTo>
                  <a:pt x="1748041" y="1636575"/>
                </a:lnTo>
                <a:lnTo>
                  <a:pt x="1755983" y="1619109"/>
                </a:lnTo>
                <a:lnTo>
                  <a:pt x="1763529" y="1602040"/>
                </a:lnTo>
                <a:lnTo>
                  <a:pt x="1770676" y="1584177"/>
                </a:lnTo>
                <a:lnTo>
                  <a:pt x="1777427" y="1566314"/>
                </a:lnTo>
                <a:lnTo>
                  <a:pt x="1783781" y="1548452"/>
                </a:lnTo>
                <a:lnTo>
                  <a:pt x="1789737" y="1530192"/>
                </a:lnTo>
                <a:lnTo>
                  <a:pt x="1795694" y="1511535"/>
                </a:lnTo>
                <a:lnTo>
                  <a:pt x="1800459" y="1493275"/>
                </a:lnTo>
                <a:lnTo>
                  <a:pt x="1804827" y="1474222"/>
                </a:lnTo>
                <a:lnTo>
                  <a:pt x="1809195" y="1455168"/>
                </a:lnTo>
                <a:lnTo>
                  <a:pt x="1812769" y="1436114"/>
                </a:lnTo>
                <a:lnTo>
                  <a:pt x="1816343" y="1416664"/>
                </a:lnTo>
                <a:lnTo>
                  <a:pt x="1818726" y="1397213"/>
                </a:lnTo>
                <a:lnTo>
                  <a:pt x="1820711" y="1377763"/>
                </a:lnTo>
                <a:lnTo>
                  <a:pt x="1823094" y="1357915"/>
                </a:lnTo>
                <a:lnTo>
                  <a:pt x="1824285" y="1338067"/>
                </a:lnTo>
                <a:lnTo>
                  <a:pt x="1824682" y="1318220"/>
                </a:lnTo>
                <a:lnTo>
                  <a:pt x="1825079" y="1297975"/>
                </a:lnTo>
                <a:lnTo>
                  <a:pt x="1824682" y="1277731"/>
                </a:lnTo>
                <a:lnTo>
                  <a:pt x="1824285" y="1257883"/>
                </a:lnTo>
                <a:lnTo>
                  <a:pt x="1823094" y="1237639"/>
                </a:lnTo>
                <a:lnTo>
                  <a:pt x="1820711" y="1218188"/>
                </a:lnTo>
                <a:lnTo>
                  <a:pt x="1818726" y="1198341"/>
                </a:lnTo>
                <a:lnTo>
                  <a:pt x="1816343" y="1178890"/>
                </a:lnTo>
                <a:lnTo>
                  <a:pt x="1812769" y="1159440"/>
                </a:lnTo>
                <a:lnTo>
                  <a:pt x="1809195" y="1140783"/>
                </a:lnTo>
                <a:lnTo>
                  <a:pt x="1804827" y="1121729"/>
                </a:lnTo>
                <a:lnTo>
                  <a:pt x="1800459" y="1102676"/>
                </a:lnTo>
                <a:lnTo>
                  <a:pt x="1795694" y="1084019"/>
                </a:lnTo>
                <a:lnTo>
                  <a:pt x="1789737" y="1065362"/>
                </a:lnTo>
                <a:lnTo>
                  <a:pt x="1783781" y="1047500"/>
                </a:lnTo>
                <a:lnTo>
                  <a:pt x="1777427" y="1029240"/>
                </a:lnTo>
                <a:lnTo>
                  <a:pt x="1770676" y="1011377"/>
                </a:lnTo>
                <a:lnTo>
                  <a:pt x="1763529" y="993911"/>
                </a:lnTo>
                <a:lnTo>
                  <a:pt x="1755983" y="976048"/>
                </a:lnTo>
                <a:lnTo>
                  <a:pt x="1748041" y="959377"/>
                </a:lnTo>
                <a:lnTo>
                  <a:pt x="1739305" y="941911"/>
                </a:lnTo>
                <a:lnTo>
                  <a:pt x="1730569" y="925636"/>
                </a:lnTo>
                <a:lnTo>
                  <a:pt x="1721436" y="908964"/>
                </a:lnTo>
                <a:lnTo>
                  <a:pt x="1711508" y="892689"/>
                </a:lnTo>
                <a:lnTo>
                  <a:pt x="1701581" y="876811"/>
                </a:lnTo>
                <a:lnTo>
                  <a:pt x="1691256" y="860933"/>
                </a:lnTo>
                <a:lnTo>
                  <a:pt x="1680534" y="845452"/>
                </a:lnTo>
                <a:lnTo>
                  <a:pt x="1669415" y="830368"/>
                </a:lnTo>
                <a:lnTo>
                  <a:pt x="1657899" y="815680"/>
                </a:lnTo>
                <a:lnTo>
                  <a:pt x="1646383" y="800596"/>
                </a:lnTo>
                <a:lnTo>
                  <a:pt x="1634073" y="786306"/>
                </a:lnTo>
                <a:lnTo>
                  <a:pt x="1621763" y="772413"/>
                </a:lnTo>
                <a:lnTo>
                  <a:pt x="1608659" y="758520"/>
                </a:lnTo>
                <a:lnTo>
                  <a:pt x="1595555" y="745023"/>
                </a:lnTo>
                <a:lnTo>
                  <a:pt x="1582053" y="731924"/>
                </a:lnTo>
                <a:lnTo>
                  <a:pt x="1568551" y="719221"/>
                </a:lnTo>
                <a:lnTo>
                  <a:pt x="1554256" y="706519"/>
                </a:lnTo>
                <a:lnTo>
                  <a:pt x="1539960" y="694610"/>
                </a:lnTo>
                <a:lnTo>
                  <a:pt x="1525665" y="682702"/>
                </a:lnTo>
                <a:lnTo>
                  <a:pt x="1510575" y="671190"/>
                </a:lnTo>
                <a:lnTo>
                  <a:pt x="1495088" y="660473"/>
                </a:lnTo>
                <a:lnTo>
                  <a:pt x="1479998" y="649755"/>
                </a:lnTo>
                <a:lnTo>
                  <a:pt x="1464114" y="639037"/>
                </a:lnTo>
                <a:lnTo>
                  <a:pt x="1447833" y="629114"/>
                </a:lnTo>
                <a:lnTo>
                  <a:pt x="1431949" y="619587"/>
                </a:lnTo>
                <a:lnTo>
                  <a:pt x="1415667" y="610457"/>
                </a:lnTo>
                <a:lnTo>
                  <a:pt x="1398592" y="601724"/>
                </a:lnTo>
                <a:lnTo>
                  <a:pt x="1381914" y="593388"/>
                </a:lnTo>
                <a:lnTo>
                  <a:pt x="1364441" y="585449"/>
                </a:lnTo>
                <a:lnTo>
                  <a:pt x="1347366" y="577113"/>
                </a:lnTo>
                <a:lnTo>
                  <a:pt x="1329496" y="569968"/>
                </a:lnTo>
                <a:lnTo>
                  <a:pt x="1311627" y="563220"/>
                </a:lnTo>
                <a:lnTo>
                  <a:pt x="1293757" y="556869"/>
                </a:lnTo>
                <a:lnTo>
                  <a:pt x="1275093" y="550914"/>
                </a:lnTo>
                <a:lnTo>
                  <a:pt x="1256827" y="545754"/>
                </a:lnTo>
                <a:lnTo>
                  <a:pt x="1237766" y="540594"/>
                </a:lnTo>
                <a:lnTo>
                  <a:pt x="1219499" y="535830"/>
                </a:lnTo>
                <a:lnTo>
                  <a:pt x="1200438" y="531861"/>
                </a:lnTo>
                <a:lnTo>
                  <a:pt x="1180980" y="527891"/>
                </a:lnTo>
                <a:lnTo>
                  <a:pt x="1161919" y="525113"/>
                </a:lnTo>
                <a:lnTo>
                  <a:pt x="1142064" y="521937"/>
                </a:lnTo>
                <a:lnTo>
                  <a:pt x="1122606" y="519952"/>
                </a:lnTo>
                <a:lnTo>
                  <a:pt x="1103148" y="518364"/>
                </a:lnTo>
                <a:lnTo>
                  <a:pt x="1083293" y="516777"/>
                </a:lnTo>
                <a:lnTo>
                  <a:pt x="1063041" y="515983"/>
                </a:lnTo>
                <a:lnTo>
                  <a:pt x="1043186" y="515586"/>
                </a:lnTo>
                <a:close/>
                <a:moveTo>
                  <a:pt x="803734" y="280988"/>
                </a:moveTo>
                <a:lnTo>
                  <a:pt x="862902" y="391340"/>
                </a:lnTo>
                <a:lnTo>
                  <a:pt x="884743" y="387371"/>
                </a:lnTo>
                <a:lnTo>
                  <a:pt x="906980" y="383798"/>
                </a:lnTo>
                <a:lnTo>
                  <a:pt x="929218" y="380622"/>
                </a:lnTo>
                <a:lnTo>
                  <a:pt x="951456" y="378241"/>
                </a:lnTo>
                <a:lnTo>
                  <a:pt x="974488" y="376256"/>
                </a:lnTo>
                <a:lnTo>
                  <a:pt x="997122" y="374668"/>
                </a:lnTo>
                <a:lnTo>
                  <a:pt x="1019757" y="373874"/>
                </a:lnTo>
                <a:lnTo>
                  <a:pt x="1043186" y="373477"/>
                </a:lnTo>
                <a:lnTo>
                  <a:pt x="1059865" y="373874"/>
                </a:lnTo>
                <a:lnTo>
                  <a:pt x="1076940" y="374271"/>
                </a:lnTo>
                <a:lnTo>
                  <a:pt x="1093618" y="375462"/>
                </a:lnTo>
                <a:lnTo>
                  <a:pt x="1110693" y="376256"/>
                </a:lnTo>
                <a:lnTo>
                  <a:pt x="1127372" y="377844"/>
                </a:lnTo>
                <a:lnTo>
                  <a:pt x="1144050" y="379432"/>
                </a:lnTo>
                <a:lnTo>
                  <a:pt x="1160331" y="381019"/>
                </a:lnTo>
                <a:lnTo>
                  <a:pt x="1176612" y="383798"/>
                </a:lnTo>
                <a:lnTo>
                  <a:pt x="1193291" y="386180"/>
                </a:lnTo>
                <a:lnTo>
                  <a:pt x="1209572" y="388958"/>
                </a:lnTo>
                <a:lnTo>
                  <a:pt x="1225853" y="392134"/>
                </a:lnTo>
                <a:lnTo>
                  <a:pt x="1241737" y="395310"/>
                </a:lnTo>
                <a:lnTo>
                  <a:pt x="1257621" y="399279"/>
                </a:lnTo>
                <a:lnTo>
                  <a:pt x="1273505" y="403249"/>
                </a:lnTo>
                <a:lnTo>
                  <a:pt x="1289389" y="407218"/>
                </a:lnTo>
                <a:lnTo>
                  <a:pt x="1304876" y="411982"/>
                </a:lnTo>
                <a:lnTo>
                  <a:pt x="1370398" y="304805"/>
                </a:lnTo>
                <a:lnTo>
                  <a:pt x="1611439" y="417142"/>
                </a:lnTo>
                <a:lnTo>
                  <a:pt x="1570140" y="539800"/>
                </a:lnTo>
                <a:lnTo>
                  <a:pt x="1592775" y="555678"/>
                </a:lnTo>
                <a:lnTo>
                  <a:pt x="1614615" y="572747"/>
                </a:lnTo>
                <a:lnTo>
                  <a:pt x="1636059" y="589815"/>
                </a:lnTo>
                <a:lnTo>
                  <a:pt x="1656708" y="608075"/>
                </a:lnTo>
                <a:lnTo>
                  <a:pt x="1676960" y="626732"/>
                </a:lnTo>
                <a:lnTo>
                  <a:pt x="1696815" y="645389"/>
                </a:lnTo>
                <a:lnTo>
                  <a:pt x="1715876" y="665236"/>
                </a:lnTo>
                <a:lnTo>
                  <a:pt x="1734540" y="685481"/>
                </a:lnTo>
                <a:lnTo>
                  <a:pt x="1752410" y="706519"/>
                </a:lnTo>
                <a:lnTo>
                  <a:pt x="1769882" y="728351"/>
                </a:lnTo>
                <a:lnTo>
                  <a:pt x="1786560" y="750184"/>
                </a:lnTo>
                <a:lnTo>
                  <a:pt x="1802841" y="772413"/>
                </a:lnTo>
                <a:lnTo>
                  <a:pt x="1818329" y="795436"/>
                </a:lnTo>
                <a:lnTo>
                  <a:pt x="1832624" y="818856"/>
                </a:lnTo>
                <a:lnTo>
                  <a:pt x="1846920" y="842673"/>
                </a:lnTo>
                <a:lnTo>
                  <a:pt x="1860024" y="866887"/>
                </a:lnTo>
                <a:lnTo>
                  <a:pt x="1994642" y="834337"/>
                </a:lnTo>
                <a:lnTo>
                  <a:pt x="2085975" y="1084019"/>
                </a:lnTo>
                <a:lnTo>
                  <a:pt x="1954931" y="1149516"/>
                </a:lnTo>
                <a:lnTo>
                  <a:pt x="1958108" y="1167776"/>
                </a:lnTo>
                <a:lnTo>
                  <a:pt x="1960491" y="1185638"/>
                </a:lnTo>
                <a:lnTo>
                  <a:pt x="1962476" y="1204295"/>
                </a:lnTo>
                <a:lnTo>
                  <a:pt x="1964462" y="1222952"/>
                </a:lnTo>
                <a:lnTo>
                  <a:pt x="1965653" y="1241212"/>
                </a:lnTo>
                <a:lnTo>
                  <a:pt x="1966447" y="1259868"/>
                </a:lnTo>
                <a:lnTo>
                  <a:pt x="1967242" y="1278922"/>
                </a:lnTo>
                <a:lnTo>
                  <a:pt x="1967242" y="1297975"/>
                </a:lnTo>
                <a:lnTo>
                  <a:pt x="1967242" y="1315441"/>
                </a:lnTo>
                <a:lnTo>
                  <a:pt x="1966845" y="1332907"/>
                </a:lnTo>
                <a:lnTo>
                  <a:pt x="1966050" y="1349976"/>
                </a:lnTo>
                <a:lnTo>
                  <a:pt x="1964859" y="1367839"/>
                </a:lnTo>
                <a:lnTo>
                  <a:pt x="1962873" y="1385305"/>
                </a:lnTo>
                <a:lnTo>
                  <a:pt x="1961285" y="1401977"/>
                </a:lnTo>
                <a:lnTo>
                  <a:pt x="1959300" y="1419442"/>
                </a:lnTo>
                <a:lnTo>
                  <a:pt x="1957314" y="1436114"/>
                </a:lnTo>
                <a:lnTo>
                  <a:pt x="1954137" y="1453183"/>
                </a:lnTo>
                <a:lnTo>
                  <a:pt x="1951357" y="1469855"/>
                </a:lnTo>
                <a:lnTo>
                  <a:pt x="1947784" y="1486527"/>
                </a:lnTo>
                <a:lnTo>
                  <a:pt x="1944210" y="1503199"/>
                </a:lnTo>
                <a:lnTo>
                  <a:pt x="1940239" y="1519871"/>
                </a:lnTo>
                <a:lnTo>
                  <a:pt x="1935871" y="1535749"/>
                </a:lnTo>
                <a:lnTo>
                  <a:pt x="1931899" y="1552024"/>
                </a:lnTo>
                <a:lnTo>
                  <a:pt x="1926737" y="1568299"/>
                </a:lnTo>
                <a:lnTo>
                  <a:pt x="2061355" y="1650468"/>
                </a:lnTo>
                <a:lnTo>
                  <a:pt x="1949372" y="1891020"/>
                </a:lnTo>
                <a:lnTo>
                  <a:pt x="1791723" y="1838623"/>
                </a:lnTo>
                <a:lnTo>
                  <a:pt x="1776633" y="1859264"/>
                </a:lnTo>
                <a:lnTo>
                  <a:pt x="1761146" y="1879112"/>
                </a:lnTo>
                <a:lnTo>
                  <a:pt x="1744468" y="1898165"/>
                </a:lnTo>
                <a:lnTo>
                  <a:pt x="1728186" y="1917219"/>
                </a:lnTo>
                <a:lnTo>
                  <a:pt x="1710714" y="1935876"/>
                </a:lnTo>
                <a:lnTo>
                  <a:pt x="1693241" y="1954135"/>
                </a:lnTo>
                <a:lnTo>
                  <a:pt x="1674975" y="1971204"/>
                </a:lnTo>
                <a:lnTo>
                  <a:pt x="1655914" y="1988670"/>
                </a:lnTo>
                <a:lnTo>
                  <a:pt x="1636853" y="2004945"/>
                </a:lnTo>
                <a:lnTo>
                  <a:pt x="1616998" y="2021220"/>
                </a:lnTo>
                <a:lnTo>
                  <a:pt x="1597143" y="2036701"/>
                </a:lnTo>
                <a:lnTo>
                  <a:pt x="1576494" y="2051388"/>
                </a:lnTo>
                <a:lnTo>
                  <a:pt x="1555844" y="2066075"/>
                </a:lnTo>
                <a:lnTo>
                  <a:pt x="1534401" y="2079572"/>
                </a:lnTo>
                <a:lnTo>
                  <a:pt x="1512957" y="2093068"/>
                </a:lnTo>
                <a:lnTo>
                  <a:pt x="1491117" y="2105770"/>
                </a:lnTo>
                <a:lnTo>
                  <a:pt x="1531621" y="2274474"/>
                </a:lnTo>
                <a:lnTo>
                  <a:pt x="1281844" y="2365376"/>
                </a:lnTo>
                <a:lnTo>
                  <a:pt x="1202821" y="2207787"/>
                </a:lnTo>
                <a:lnTo>
                  <a:pt x="1183363" y="2210962"/>
                </a:lnTo>
                <a:lnTo>
                  <a:pt x="1163508" y="2213741"/>
                </a:lnTo>
                <a:lnTo>
                  <a:pt x="1144050" y="2216123"/>
                </a:lnTo>
                <a:lnTo>
                  <a:pt x="1124195" y="2218504"/>
                </a:lnTo>
                <a:lnTo>
                  <a:pt x="1103943" y="2219695"/>
                </a:lnTo>
                <a:lnTo>
                  <a:pt x="1083690" y="2220886"/>
                </a:lnTo>
                <a:lnTo>
                  <a:pt x="1063438" y="2221680"/>
                </a:lnTo>
                <a:lnTo>
                  <a:pt x="1043186" y="2221680"/>
                </a:lnTo>
                <a:lnTo>
                  <a:pt x="1013007" y="2221283"/>
                </a:lnTo>
                <a:lnTo>
                  <a:pt x="983224" y="2220092"/>
                </a:lnTo>
                <a:lnTo>
                  <a:pt x="954235" y="2217711"/>
                </a:lnTo>
                <a:lnTo>
                  <a:pt x="924850" y="2214535"/>
                </a:lnTo>
                <a:lnTo>
                  <a:pt x="895862" y="2210565"/>
                </a:lnTo>
                <a:lnTo>
                  <a:pt x="867270" y="2205405"/>
                </a:lnTo>
                <a:lnTo>
                  <a:pt x="839076" y="2199451"/>
                </a:lnTo>
                <a:lnTo>
                  <a:pt x="810882" y="2192703"/>
                </a:lnTo>
                <a:lnTo>
                  <a:pt x="715180" y="2341162"/>
                </a:lnTo>
                <a:lnTo>
                  <a:pt x="474536" y="2229222"/>
                </a:lnTo>
                <a:lnTo>
                  <a:pt x="524968" y="2062900"/>
                </a:lnTo>
                <a:lnTo>
                  <a:pt x="504716" y="2049006"/>
                </a:lnTo>
                <a:lnTo>
                  <a:pt x="484464" y="2033525"/>
                </a:lnTo>
                <a:lnTo>
                  <a:pt x="465006" y="2018441"/>
                </a:lnTo>
                <a:lnTo>
                  <a:pt x="445945" y="2002960"/>
                </a:lnTo>
                <a:lnTo>
                  <a:pt x="427281" y="1986288"/>
                </a:lnTo>
                <a:lnTo>
                  <a:pt x="408617" y="1969616"/>
                </a:lnTo>
                <a:lnTo>
                  <a:pt x="390748" y="1952151"/>
                </a:lnTo>
                <a:lnTo>
                  <a:pt x="373672" y="1934685"/>
                </a:lnTo>
                <a:lnTo>
                  <a:pt x="356597" y="1916028"/>
                </a:lnTo>
                <a:lnTo>
                  <a:pt x="340316" y="1897371"/>
                </a:lnTo>
                <a:lnTo>
                  <a:pt x="324432" y="1878715"/>
                </a:lnTo>
                <a:lnTo>
                  <a:pt x="308548" y="1858867"/>
                </a:lnTo>
                <a:lnTo>
                  <a:pt x="293855" y="1839020"/>
                </a:lnTo>
                <a:lnTo>
                  <a:pt x="279559" y="1818775"/>
                </a:lnTo>
                <a:lnTo>
                  <a:pt x="265661" y="1797737"/>
                </a:lnTo>
                <a:lnTo>
                  <a:pt x="252556" y="1776301"/>
                </a:lnTo>
                <a:lnTo>
                  <a:pt x="91333" y="1811630"/>
                </a:lnTo>
                <a:lnTo>
                  <a:pt x="0" y="1562345"/>
                </a:lnTo>
                <a:lnTo>
                  <a:pt x="138191" y="1488512"/>
                </a:lnTo>
                <a:lnTo>
                  <a:pt x="133426" y="1465092"/>
                </a:lnTo>
                <a:lnTo>
                  <a:pt x="129852" y="1441672"/>
                </a:lnTo>
                <a:lnTo>
                  <a:pt x="126278" y="1418251"/>
                </a:lnTo>
                <a:lnTo>
                  <a:pt x="123498" y="1394434"/>
                </a:lnTo>
                <a:lnTo>
                  <a:pt x="121513" y="1370220"/>
                </a:lnTo>
                <a:lnTo>
                  <a:pt x="119527" y="1346403"/>
                </a:lnTo>
                <a:lnTo>
                  <a:pt x="118733" y="1322189"/>
                </a:lnTo>
                <a:lnTo>
                  <a:pt x="118336" y="1297975"/>
                </a:lnTo>
                <a:lnTo>
                  <a:pt x="118733" y="1269395"/>
                </a:lnTo>
                <a:lnTo>
                  <a:pt x="119924" y="1240418"/>
                </a:lnTo>
                <a:lnTo>
                  <a:pt x="122704" y="1211837"/>
                </a:lnTo>
                <a:lnTo>
                  <a:pt x="125484" y="1184051"/>
                </a:lnTo>
                <a:lnTo>
                  <a:pt x="129455" y="1155867"/>
                </a:lnTo>
                <a:lnTo>
                  <a:pt x="134220" y="1128478"/>
                </a:lnTo>
                <a:lnTo>
                  <a:pt x="139780" y="1101088"/>
                </a:lnTo>
                <a:lnTo>
                  <a:pt x="146133" y="1074095"/>
                </a:lnTo>
                <a:lnTo>
                  <a:pt x="24223" y="995896"/>
                </a:lnTo>
                <a:lnTo>
                  <a:pt x="136603" y="755344"/>
                </a:lnTo>
                <a:lnTo>
                  <a:pt x="268043" y="794642"/>
                </a:lnTo>
                <a:lnTo>
                  <a:pt x="283530" y="772016"/>
                </a:lnTo>
                <a:lnTo>
                  <a:pt x="299017" y="750184"/>
                </a:lnTo>
                <a:lnTo>
                  <a:pt x="315696" y="728351"/>
                </a:lnTo>
                <a:lnTo>
                  <a:pt x="332771" y="707313"/>
                </a:lnTo>
                <a:lnTo>
                  <a:pt x="350243" y="686274"/>
                </a:lnTo>
                <a:lnTo>
                  <a:pt x="368907" y="666824"/>
                </a:lnTo>
                <a:lnTo>
                  <a:pt x="387571" y="646976"/>
                </a:lnTo>
                <a:lnTo>
                  <a:pt x="407426" y="627923"/>
                </a:lnTo>
                <a:lnTo>
                  <a:pt x="427281" y="609266"/>
                </a:lnTo>
                <a:lnTo>
                  <a:pt x="447930" y="591403"/>
                </a:lnTo>
                <a:lnTo>
                  <a:pt x="468977" y="574334"/>
                </a:lnTo>
                <a:lnTo>
                  <a:pt x="490420" y="557662"/>
                </a:lnTo>
                <a:lnTo>
                  <a:pt x="512261" y="541784"/>
                </a:lnTo>
                <a:lnTo>
                  <a:pt x="535293" y="526303"/>
                </a:lnTo>
                <a:lnTo>
                  <a:pt x="557928" y="511616"/>
                </a:lnTo>
                <a:lnTo>
                  <a:pt x="581754" y="497723"/>
                </a:lnTo>
                <a:lnTo>
                  <a:pt x="554354" y="371890"/>
                </a:lnTo>
                <a:lnTo>
                  <a:pt x="803734" y="280988"/>
                </a:lnTo>
                <a:close/>
                <a:moveTo>
                  <a:pt x="2013752" y="186531"/>
                </a:moveTo>
                <a:lnTo>
                  <a:pt x="2001871" y="186928"/>
                </a:lnTo>
                <a:lnTo>
                  <a:pt x="1989594" y="188119"/>
                </a:lnTo>
                <a:lnTo>
                  <a:pt x="1978109" y="190103"/>
                </a:lnTo>
                <a:lnTo>
                  <a:pt x="1966624" y="192881"/>
                </a:lnTo>
                <a:lnTo>
                  <a:pt x="1955139" y="196453"/>
                </a:lnTo>
                <a:lnTo>
                  <a:pt x="1944050" y="200819"/>
                </a:lnTo>
                <a:lnTo>
                  <a:pt x="1932962" y="205978"/>
                </a:lnTo>
                <a:lnTo>
                  <a:pt x="1922269" y="211534"/>
                </a:lnTo>
                <a:lnTo>
                  <a:pt x="1914348" y="216297"/>
                </a:lnTo>
                <a:lnTo>
                  <a:pt x="1906823" y="221853"/>
                </a:lnTo>
                <a:lnTo>
                  <a:pt x="1899695" y="227409"/>
                </a:lnTo>
                <a:lnTo>
                  <a:pt x="1892962" y="233363"/>
                </a:lnTo>
                <a:lnTo>
                  <a:pt x="1886230" y="239713"/>
                </a:lnTo>
                <a:lnTo>
                  <a:pt x="1880289" y="246063"/>
                </a:lnTo>
                <a:lnTo>
                  <a:pt x="1874349" y="252809"/>
                </a:lnTo>
                <a:lnTo>
                  <a:pt x="1869200" y="259953"/>
                </a:lnTo>
                <a:lnTo>
                  <a:pt x="1864052" y="267097"/>
                </a:lnTo>
                <a:lnTo>
                  <a:pt x="1859300" y="274241"/>
                </a:lnTo>
                <a:lnTo>
                  <a:pt x="1855339" y="281781"/>
                </a:lnTo>
                <a:lnTo>
                  <a:pt x="1850983" y="289719"/>
                </a:lnTo>
                <a:lnTo>
                  <a:pt x="1847419" y="297656"/>
                </a:lnTo>
                <a:lnTo>
                  <a:pt x="1844646" y="305594"/>
                </a:lnTo>
                <a:lnTo>
                  <a:pt x="1841874" y="313928"/>
                </a:lnTo>
                <a:lnTo>
                  <a:pt x="1839102" y="322263"/>
                </a:lnTo>
                <a:lnTo>
                  <a:pt x="1837518" y="330597"/>
                </a:lnTo>
                <a:lnTo>
                  <a:pt x="1835934" y="339328"/>
                </a:lnTo>
                <a:lnTo>
                  <a:pt x="1834350" y="348059"/>
                </a:lnTo>
                <a:lnTo>
                  <a:pt x="1833557" y="356791"/>
                </a:lnTo>
                <a:lnTo>
                  <a:pt x="1833557" y="365125"/>
                </a:lnTo>
                <a:lnTo>
                  <a:pt x="1833557" y="373856"/>
                </a:lnTo>
                <a:lnTo>
                  <a:pt x="1833953" y="382984"/>
                </a:lnTo>
                <a:lnTo>
                  <a:pt x="1835142" y="391716"/>
                </a:lnTo>
                <a:lnTo>
                  <a:pt x="1836726" y="400050"/>
                </a:lnTo>
                <a:lnTo>
                  <a:pt x="1838310" y="409178"/>
                </a:lnTo>
                <a:lnTo>
                  <a:pt x="1840290" y="417513"/>
                </a:lnTo>
                <a:lnTo>
                  <a:pt x="1843458" y="426244"/>
                </a:lnTo>
                <a:lnTo>
                  <a:pt x="1846230" y="434578"/>
                </a:lnTo>
                <a:lnTo>
                  <a:pt x="1850191" y="443310"/>
                </a:lnTo>
                <a:lnTo>
                  <a:pt x="1853755" y="451247"/>
                </a:lnTo>
                <a:lnTo>
                  <a:pt x="1858507" y="459581"/>
                </a:lnTo>
                <a:lnTo>
                  <a:pt x="1864844" y="469503"/>
                </a:lnTo>
                <a:lnTo>
                  <a:pt x="1871973" y="479028"/>
                </a:lnTo>
                <a:lnTo>
                  <a:pt x="1879497" y="488156"/>
                </a:lnTo>
                <a:lnTo>
                  <a:pt x="1887418" y="496888"/>
                </a:lnTo>
                <a:lnTo>
                  <a:pt x="1896527" y="504428"/>
                </a:lnTo>
                <a:lnTo>
                  <a:pt x="1905239" y="511969"/>
                </a:lnTo>
                <a:lnTo>
                  <a:pt x="1914744" y="518716"/>
                </a:lnTo>
                <a:lnTo>
                  <a:pt x="1924645" y="524669"/>
                </a:lnTo>
                <a:lnTo>
                  <a:pt x="1934942" y="529828"/>
                </a:lnTo>
                <a:lnTo>
                  <a:pt x="1945635" y="534988"/>
                </a:lnTo>
                <a:lnTo>
                  <a:pt x="1956723" y="538956"/>
                </a:lnTo>
                <a:lnTo>
                  <a:pt x="1967812" y="542131"/>
                </a:lnTo>
                <a:lnTo>
                  <a:pt x="1979297" y="545306"/>
                </a:lnTo>
                <a:lnTo>
                  <a:pt x="1990782" y="546894"/>
                </a:lnTo>
                <a:lnTo>
                  <a:pt x="2002267" y="548085"/>
                </a:lnTo>
                <a:lnTo>
                  <a:pt x="2014544" y="548481"/>
                </a:lnTo>
                <a:lnTo>
                  <a:pt x="2026425" y="548085"/>
                </a:lnTo>
                <a:lnTo>
                  <a:pt x="2038306" y="546894"/>
                </a:lnTo>
                <a:lnTo>
                  <a:pt x="2049791" y="544910"/>
                </a:lnTo>
                <a:lnTo>
                  <a:pt x="2061672" y="542131"/>
                </a:lnTo>
                <a:lnTo>
                  <a:pt x="2073157" y="538560"/>
                </a:lnTo>
                <a:lnTo>
                  <a:pt x="2084246" y="534194"/>
                </a:lnTo>
                <a:lnTo>
                  <a:pt x="2095335" y="529035"/>
                </a:lnTo>
                <a:lnTo>
                  <a:pt x="2106028" y="523081"/>
                </a:lnTo>
                <a:lnTo>
                  <a:pt x="2113552" y="518716"/>
                </a:lnTo>
                <a:lnTo>
                  <a:pt x="2121077" y="513556"/>
                </a:lnTo>
                <a:lnTo>
                  <a:pt x="2128206" y="508000"/>
                </a:lnTo>
                <a:lnTo>
                  <a:pt x="2134938" y="502047"/>
                </a:lnTo>
                <a:lnTo>
                  <a:pt x="2141275" y="496491"/>
                </a:lnTo>
                <a:lnTo>
                  <a:pt x="2147215" y="490141"/>
                </a:lnTo>
                <a:lnTo>
                  <a:pt x="2153156" y="483394"/>
                </a:lnTo>
                <a:lnTo>
                  <a:pt x="2158304" y="476647"/>
                </a:lnTo>
                <a:lnTo>
                  <a:pt x="2163452" y="469503"/>
                </a:lnTo>
                <a:lnTo>
                  <a:pt x="2168601" y="461566"/>
                </a:lnTo>
                <a:lnTo>
                  <a:pt x="2172957" y="454025"/>
                </a:lnTo>
                <a:lnTo>
                  <a:pt x="2176917" y="446485"/>
                </a:lnTo>
                <a:lnTo>
                  <a:pt x="2180482" y="438150"/>
                </a:lnTo>
                <a:lnTo>
                  <a:pt x="2183650" y="430213"/>
                </a:lnTo>
                <a:lnTo>
                  <a:pt x="2186818" y="421481"/>
                </a:lnTo>
                <a:lnTo>
                  <a:pt x="2189195" y="412750"/>
                </a:lnTo>
                <a:lnTo>
                  <a:pt x="2191175" y="404019"/>
                </a:lnTo>
                <a:lnTo>
                  <a:pt x="2192363" y="395288"/>
                </a:lnTo>
                <a:lnTo>
                  <a:pt x="2193947" y="386159"/>
                </a:lnTo>
                <a:lnTo>
                  <a:pt x="2194739" y="377428"/>
                </a:lnTo>
                <a:lnTo>
                  <a:pt x="2194739" y="368697"/>
                </a:lnTo>
                <a:lnTo>
                  <a:pt x="2194739" y="359569"/>
                </a:lnTo>
                <a:lnTo>
                  <a:pt x="2194343" y="351234"/>
                </a:lnTo>
                <a:lnTo>
                  <a:pt x="2192759" y="342503"/>
                </a:lnTo>
                <a:lnTo>
                  <a:pt x="2191571" y="333375"/>
                </a:lnTo>
                <a:lnTo>
                  <a:pt x="2189591" y="325041"/>
                </a:lnTo>
                <a:lnTo>
                  <a:pt x="2187610" y="316706"/>
                </a:lnTo>
                <a:lnTo>
                  <a:pt x="2184838" y="308372"/>
                </a:lnTo>
                <a:lnTo>
                  <a:pt x="2181670" y="299641"/>
                </a:lnTo>
                <a:lnTo>
                  <a:pt x="2178106" y="291703"/>
                </a:lnTo>
                <a:lnTo>
                  <a:pt x="2174145" y="283766"/>
                </a:lnTo>
                <a:lnTo>
                  <a:pt x="2169789" y="275828"/>
                </a:lnTo>
                <a:lnTo>
                  <a:pt x="2163452" y="265509"/>
                </a:lnTo>
                <a:lnTo>
                  <a:pt x="2156324" y="255984"/>
                </a:lnTo>
                <a:lnTo>
                  <a:pt x="2148799" y="247253"/>
                </a:lnTo>
                <a:lnTo>
                  <a:pt x="2140879" y="238522"/>
                </a:lnTo>
                <a:lnTo>
                  <a:pt x="2131770" y="230584"/>
                </a:lnTo>
                <a:lnTo>
                  <a:pt x="2123057" y="223441"/>
                </a:lnTo>
                <a:lnTo>
                  <a:pt x="2113552" y="216694"/>
                </a:lnTo>
                <a:lnTo>
                  <a:pt x="2103255" y="210344"/>
                </a:lnTo>
                <a:lnTo>
                  <a:pt x="2093355" y="204788"/>
                </a:lnTo>
                <a:lnTo>
                  <a:pt x="2082662" y="200422"/>
                </a:lnTo>
                <a:lnTo>
                  <a:pt x="2071969" y="196056"/>
                </a:lnTo>
                <a:lnTo>
                  <a:pt x="2060484" y="192881"/>
                </a:lnTo>
                <a:lnTo>
                  <a:pt x="2048999" y="190103"/>
                </a:lnTo>
                <a:lnTo>
                  <a:pt x="2037118" y="188119"/>
                </a:lnTo>
                <a:lnTo>
                  <a:pt x="2025633" y="186928"/>
                </a:lnTo>
                <a:lnTo>
                  <a:pt x="2013752" y="186531"/>
                </a:lnTo>
                <a:close/>
                <a:moveTo>
                  <a:pt x="2066028" y="0"/>
                </a:moveTo>
                <a:lnTo>
                  <a:pt x="2156324" y="23812"/>
                </a:lnTo>
                <a:lnTo>
                  <a:pt x="2146027" y="100013"/>
                </a:lnTo>
                <a:lnTo>
                  <a:pt x="2140916" y="118533"/>
                </a:lnTo>
                <a:lnTo>
                  <a:pt x="2134542" y="115094"/>
                </a:lnTo>
                <a:lnTo>
                  <a:pt x="2132671" y="114357"/>
                </a:lnTo>
                <a:lnTo>
                  <a:pt x="2132562" y="114300"/>
                </a:lnTo>
                <a:lnTo>
                  <a:pt x="2123453" y="110728"/>
                </a:lnTo>
                <a:lnTo>
                  <a:pt x="2132671" y="114357"/>
                </a:lnTo>
                <a:lnTo>
                  <a:pt x="2140879" y="118666"/>
                </a:lnTo>
                <a:lnTo>
                  <a:pt x="2140916" y="118533"/>
                </a:lnTo>
                <a:lnTo>
                  <a:pt x="2144839" y="120650"/>
                </a:lnTo>
                <a:lnTo>
                  <a:pt x="2153552" y="125413"/>
                </a:lnTo>
                <a:lnTo>
                  <a:pt x="2167413" y="133747"/>
                </a:lnTo>
                <a:lnTo>
                  <a:pt x="2174145" y="138113"/>
                </a:lnTo>
                <a:lnTo>
                  <a:pt x="2180878" y="142875"/>
                </a:lnTo>
                <a:lnTo>
                  <a:pt x="2181274" y="143272"/>
                </a:lnTo>
                <a:lnTo>
                  <a:pt x="2187610" y="148034"/>
                </a:lnTo>
                <a:lnTo>
                  <a:pt x="2193947" y="153194"/>
                </a:lnTo>
                <a:lnTo>
                  <a:pt x="2205432" y="163909"/>
                </a:lnTo>
                <a:lnTo>
                  <a:pt x="2212560" y="170656"/>
                </a:lnTo>
                <a:lnTo>
                  <a:pt x="2221273" y="180181"/>
                </a:lnTo>
                <a:lnTo>
                  <a:pt x="2226433" y="186128"/>
                </a:lnTo>
                <a:lnTo>
                  <a:pt x="2226422" y="186134"/>
                </a:lnTo>
                <a:lnTo>
                  <a:pt x="2229194" y="189309"/>
                </a:lnTo>
                <a:lnTo>
                  <a:pt x="2226433" y="186128"/>
                </a:lnTo>
                <a:lnTo>
                  <a:pt x="2244639" y="175419"/>
                </a:lnTo>
                <a:lnTo>
                  <a:pt x="2315925" y="143669"/>
                </a:lnTo>
                <a:lnTo>
                  <a:pt x="2363053" y="224234"/>
                </a:lnTo>
                <a:lnTo>
                  <a:pt x="2302064" y="270669"/>
                </a:lnTo>
                <a:lnTo>
                  <a:pt x="2280282" y="283369"/>
                </a:lnTo>
                <a:lnTo>
                  <a:pt x="2284242" y="296466"/>
                </a:lnTo>
                <a:lnTo>
                  <a:pt x="2287015" y="309166"/>
                </a:lnTo>
                <a:lnTo>
                  <a:pt x="2289787" y="322263"/>
                </a:lnTo>
                <a:lnTo>
                  <a:pt x="2291371" y="335359"/>
                </a:lnTo>
                <a:lnTo>
                  <a:pt x="2292559" y="348456"/>
                </a:lnTo>
                <a:lnTo>
                  <a:pt x="2293351" y="361553"/>
                </a:lnTo>
                <a:lnTo>
                  <a:pt x="2293351" y="374650"/>
                </a:lnTo>
                <a:lnTo>
                  <a:pt x="2292559" y="387350"/>
                </a:lnTo>
                <a:lnTo>
                  <a:pt x="2318301" y="394097"/>
                </a:lnTo>
                <a:lnTo>
                  <a:pt x="2390775" y="422275"/>
                </a:lnTo>
                <a:lnTo>
                  <a:pt x="2367409" y="512763"/>
                </a:lnTo>
                <a:lnTo>
                  <a:pt x="2291371" y="502047"/>
                </a:lnTo>
                <a:lnTo>
                  <a:pt x="2262857" y="494506"/>
                </a:lnTo>
                <a:lnTo>
                  <a:pt x="2256916" y="506016"/>
                </a:lnTo>
                <a:lnTo>
                  <a:pt x="2250183" y="517128"/>
                </a:lnTo>
                <a:lnTo>
                  <a:pt x="2243451" y="527447"/>
                </a:lnTo>
                <a:lnTo>
                  <a:pt x="2235926" y="537766"/>
                </a:lnTo>
                <a:lnTo>
                  <a:pt x="2228006" y="547688"/>
                </a:lnTo>
                <a:lnTo>
                  <a:pt x="2219293" y="557610"/>
                </a:lnTo>
                <a:lnTo>
                  <a:pt x="2210580" y="566738"/>
                </a:lnTo>
                <a:lnTo>
                  <a:pt x="2201075" y="575469"/>
                </a:lnTo>
                <a:lnTo>
                  <a:pt x="2216125" y="601266"/>
                </a:lnTo>
                <a:lnTo>
                  <a:pt x="2247807" y="671910"/>
                </a:lnTo>
                <a:lnTo>
                  <a:pt x="2167413" y="719932"/>
                </a:lnTo>
                <a:lnTo>
                  <a:pt x="2121077" y="658416"/>
                </a:lnTo>
                <a:lnTo>
                  <a:pt x="2105632" y="632222"/>
                </a:lnTo>
                <a:lnTo>
                  <a:pt x="2110780" y="629841"/>
                </a:lnTo>
                <a:lnTo>
                  <a:pt x="2115929" y="627857"/>
                </a:lnTo>
                <a:lnTo>
                  <a:pt x="2104048" y="632222"/>
                </a:lnTo>
                <a:lnTo>
                  <a:pt x="2092563" y="635794"/>
                </a:lnTo>
                <a:lnTo>
                  <a:pt x="2083058" y="638969"/>
                </a:lnTo>
                <a:lnTo>
                  <a:pt x="2067217" y="642541"/>
                </a:lnTo>
                <a:lnTo>
                  <a:pt x="2059296" y="643732"/>
                </a:lnTo>
                <a:lnTo>
                  <a:pt x="2050583" y="644922"/>
                </a:lnTo>
                <a:lnTo>
                  <a:pt x="2048999" y="644922"/>
                </a:lnTo>
                <a:lnTo>
                  <a:pt x="2033554" y="646907"/>
                </a:lnTo>
                <a:lnTo>
                  <a:pt x="2018505" y="647303"/>
                </a:lnTo>
                <a:lnTo>
                  <a:pt x="2014544" y="647700"/>
                </a:lnTo>
                <a:lnTo>
                  <a:pt x="2008208" y="647303"/>
                </a:lnTo>
                <a:lnTo>
                  <a:pt x="2002617" y="647117"/>
                </a:lnTo>
                <a:lnTo>
                  <a:pt x="1994743" y="646510"/>
                </a:lnTo>
                <a:lnTo>
                  <a:pt x="1984842" y="645716"/>
                </a:lnTo>
                <a:lnTo>
                  <a:pt x="1996327" y="646907"/>
                </a:lnTo>
                <a:lnTo>
                  <a:pt x="2002617" y="647117"/>
                </a:lnTo>
                <a:lnTo>
                  <a:pt x="2005039" y="647303"/>
                </a:lnTo>
                <a:lnTo>
                  <a:pt x="1994347" y="687785"/>
                </a:lnTo>
                <a:lnTo>
                  <a:pt x="1970189" y="747713"/>
                </a:lnTo>
                <a:lnTo>
                  <a:pt x="1879497" y="724297"/>
                </a:lnTo>
                <a:lnTo>
                  <a:pt x="1886230" y="662385"/>
                </a:lnTo>
                <a:lnTo>
                  <a:pt x="1896923" y="621507"/>
                </a:lnTo>
                <a:lnTo>
                  <a:pt x="1904447" y="625078"/>
                </a:lnTo>
                <a:lnTo>
                  <a:pt x="1893754" y="619919"/>
                </a:lnTo>
                <a:lnTo>
                  <a:pt x="1883061" y="614363"/>
                </a:lnTo>
                <a:lnTo>
                  <a:pt x="1874745" y="609997"/>
                </a:lnTo>
                <a:lnTo>
                  <a:pt x="1860884" y="601663"/>
                </a:lnTo>
                <a:lnTo>
                  <a:pt x="1854151" y="596900"/>
                </a:lnTo>
                <a:lnTo>
                  <a:pt x="1847419" y="592535"/>
                </a:lnTo>
                <a:lnTo>
                  <a:pt x="1846627" y="592138"/>
                </a:lnTo>
                <a:lnTo>
                  <a:pt x="1840290" y="586978"/>
                </a:lnTo>
                <a:lnTo>
                  <a:pt x="1834350" y="581819"/>
                </a:lnTo>
                <a:lnTo>
                  <a:pt x="1822469" y="571103"/>
                </a:lnTo>
                <a:lnTo>
                  <a:pt x="1815736" y="564356"/>
                </a:lnTo>
                <a:lnTo>
                  <a:pt x="1809516" y="557841"/>
                </a:lnTo>
                <a:lnTo>
                  <a:pt x="1805439" y="553244"/>
                </a:lnTo>
                <a:lnTo>
                  <a:pt x="1799103" y="545703"/>
                </a:lnTo>
                <a:lnTo>
                  <a:pt x="1807023" y="555228"/>
                </a:lnTo>
                <a:lnTo>
                  <a:pt x="1809516" y="557841"/>
                </a:lnTo>
                <a:lnTo>
                  <a:pt x="1811776" y="560388"/>
                </a:lnTo>
                <a:lnTo>
                  <a:pt x="1779697" y="579438"/>
                </a:lnTo>
                <a:lnTo>
                  <a:pt x="1720292" y="604044"/>
                </a:lnTo>
                <a:lnTo>
                  <a:pt x="1673164" y="523875"/>
                </a:lnTo>
                <a:lnTo>
                  <a:pt x="1721480" y="484585"/>
                </a:lnTo>
                <a:lnTo>
                  <a:pt x="1752767" y="465931"/>
                </a:lnTo>
                <a:lnTo>
                  <a:pt x="1748410" y="452835"/>
                </a:lnTo>
                <a:lnTo>
                  <a:pt x="1744450" y="439341"/>
                </a:lnTo>
                <a:lnTo>
                  <a:pt x="1741282" y="425847"/>
                </a:lnTo>
                <a:lnTo>
                  <a:pt x="1738510" y="412353"/>
                </a:lnTo>
                <a:lnTo>
                  <a:pt x="1736530" y="398860"/>
                </a:lnTo>
                <a:lnTo>
                  <a:pt x="1735737" y="385366"/>
                </a:lnTo>
                <a:lnTo>
                  <a:pt x="1734945" y="371475"/>
                </a:lnTo>
                <a:lnTo>
                  <a:pt x="1735341" y="357981"/>
                </a:lnTo>
                <a:lnTo>
                  <a:pt x="1704451" y="350441"/>
                </a:lnTo>
                <a:lnTo>
                  <a:pt x="1644650" y="325438"/>
                </a:lnTo>
                <a:lnTo>
                  <a:pt x="1668412" y="235347"/>
                </a:lnTo>
                <a:lnTo>
                  <a:pt x="1730193" y="242094"/>
                </a:lnTo>
                <a:lnTo>
                  <a:pt x="1760687" y="250031"/>
                </a:lnTo>
                <a:lnTo>
                  <a:pt x="1766628" y="237331"/>
                </a:lnTo>
                <a:lnTo>
                  <a:pt x="1773361" y="225028"/>
                </a:lnTo>
                <a:lnTo>
                  <a:pt x="1781281" y="213519"/>
                </a:lnTo>
                <a:lnTo>
                  <a:pt x="1789202" y="201613"/>
                </a:lnTo>
                <a:lnTo>
                  <a:pt x="1797915" y="190500"/>
                </a:lnTo>
                <a:lnTo>
                  <a:pt x="1807023" y="179784"/>
                </a:lnTo>
                <a:lnTo>
                  <a:pt x="1816924" y="169069"/>
                </a:lnTo>
                <a:lnTo>
                  <a:pt x="1827221" y="159544"/>
                </a:lnTo>
                <a:lnTo>
                  <a:pt x="1812964" y="135334"/>
                </a:lnTo>
                <a:lnTo>
                  <a:pt x="1788410" y="75406"/>
                </a:lnTo>
                <a:lnTo>
                  <a:pt x="1868804" y="27781"/>
                </a:lnTo>
                <a:lnTo>
                  <a:pt x="1907219" y="76994"/>
                </a:lnTo>
                <a:lnTo>
                  <a:pt x="1923061" y="102791"/>
                </a:lnTo>
                <a:lnTo>
                  <a:pt x="1917516" y="105172"/>
                </a:lnTo>
                <a:lnTo>
                  <a:pt x="1912368" y="107156"/>
                </a:lnTo>
                <a:lnTo>
                  <a:pt x="1924249" y="102791"/>
                </a:lnTo>
                <a:lnTo>
                  <a:pt x="1935734" y="99219"/>
                </a:lnTo>
                <a:lnTo>
                  <a:pt x="1945239" y="96044"/>
                </a:lnTo>
                <a:lnTo>
                  <a:pt x="1961080" y="92869"/>
                </a:lnTo>
                <a:lnTo>
                  <a:pt x="1969001" y="91281"/>
                </a:lnTo>
                <a:lnTo>
                  <a:pt x="1977317" y="89694"/>
                </a:lnTo>
                <a:lnTo>
                  <a:pt x="1979297" y="89694"/>
                </a:lnTo>
                <a:lnTo>
                  <a:pt x="1994347" y="88106"/>
                </a:lnTo>
                <a:lnTo>
                  <a:pt x="2009792" y="87709"/>
                </a:lnTo>
                <a:lnTo>
                  <a:pt x="2013752" y="87709"/>
                </a:lnTo>
                <a:lnTo>
                  <a:pt x="2019693" y="87709"/>
                </a:lnTo>
                <a:lnTo>
                  <a:pt x="2031970" y="88503"/>
                </a:lnTo>
                <a:lnTo>
                  <a:pt x="2043455" y="89297"/>
                </a:lnTo>
                <a:lnTo>
                  <a:pt x="2034346" y="88503"/>
                </a:lnTo>
                <a:lnTo>
                  <a:pt x="2038306" y="72628"/>
                </a:lnTo>
                <a:lnTo>
                  <a:pt x="2066028" y="0"/>
                </a:lnTo>
                <a:close/>
              </a:path>
            </a:pathLst>
          </a:custGeom>
          <a:solidFill>
            <a:schemeClr val="bg1">
              <a:lumMod val="95000"/>
            </a:schemeClr>
          </a:solidFill>
          <a:ln>
            <a:noFill/>
          </a:ln>
        </p:spPr>
        <p:txBody>
          <a:bodyPr anchor="ctr">
            <a:scene3d>
              <a:camera prst="orthographicFront"/>
              <a:lightRig rig="threePt" dir="t"/>
            </a:scene3d>
            <a:sp3d contourW="12700">
              <a:contourClr>
                <a:srgbClr val="FFFFFF"/>
              </a:contourClr>
            </a:sp3d>
          </a:bodyPr>
          <a:lstStyle/>
          <a:p>
            <a:pPr algn="ctr">
              <a:defRPr/>
            </a:pPr>
            <a:endParaRPr lang="zh-CN" altLang="en-US">
              <a:solidFill>
                <a:schemeClr val="bg1">
                  <a:lumMod val="95000"/>
                </a:schemeClr>
              </a:solidFill>
              <a:ea typeface="宋体" panose="02010600030101010101" pitchFamily="2" charset="-122"/>
            </a:endParaRPr>
          </a:p>
        </p:txBody>
      </p:sp>
      <p:sp>
        <p:nvSpPr>
          <p:cNvPr id="4" name="标题 4"/>
          <p:cNvSpPr txBox="1"/>
          <p:nvPr/>
        </p:nvSpPr>
        <p:spPr>
          <a:xfrm>
            <a:off x="1390649" y="440851"/>
            <a:ext cx="4248472" cy="473484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 algn="ctr" defTabSz="9144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l"/>
            <a:r>
              <a:rPr lang="zh-CN" altLang="en-US" sz="2400" b="1" dirty="0" smtClean="0">
                <a:solidFill>
                  <a:schemeClr val="bg1">
                    <a:lumMod val="95000"/>
                  </a:schemeClr>
                </a:solidFill>
                <a:latin typeface="Impact MT Std" pitchFamily="34" charset="0"/>
                <a:ea typeface="微软雅黑" panose="020B0503020204020204" pitchFamily="34" charset="-122"/>
              </a:rPr>
              <a:t>产品功能</a:t>
            </a:r>
            <a:endParaRPr lang="en-US" altLang="zh-CN" sz="2400" b="1" dirty="0" smtClean="0">
              <a:solidFill>
                <a:schemeClr val="bg1">
                  <a:lumMod val="95000"/>
                </a:schemeClr>
              </a:solidFill>
              <a:latin typeface="Impact MT Std" pitchFamily="34" charset="0"/>
              <a:ea typeface="微软雅黑" panose="020B0503020204020204" pitchFamily="34" charset="-122"/>
            </a:endParaRPr>
          </a:p>
          <a:p>
            <a:pPr algn="l"/>
            <a:r>
              <a:rPr lang="en-US" altLang="zh-CN" sz="1400" b="1" dirty="0">
                <a:solidFill>
                  <a:schemeClr val="bg1">
                    <a:lumMod val="95000"/>
                  </a:schemeClr>
                </a:solidFill>
                <a:latin typeface="Impact MT Std" pitchFamily="34" charset="0"/>
                <a:ea typeface="微软雅黑" panose="020B0503020204020204" pitchFamily="34" charset="-122"/>
              </a:rPr>
              <a:t>PRODUCT FEATURES</a:t>
            </a:r>
            <a:endParaRPr lang="zh-CN" altLang="en-US" sz="1400" b="1" dirty="0">
              <a:solidFill>
                <a:schemeClr val="bg1">
                  <a:lumMod val="95000"/>
                </a:schemeClr>
              </a:solidFill>
              <a:latin typeface="Impact MT Std" pitchFamily="34" charset="0"/>
              <a:ea typeface="微软雅黑" panose="020B0503020204020204" pitchFamily="34" charset="-122"/>
            </a:endParaRPr>
          </a:p>
          <a:p>
            <a:pPr algn="l"/>
            <a:endParaRPr lang="zh-CN" altLang="en-US" sz="2400" b="1" dirty="0" smtClean="0">
              <a:solidFill>
                <a:schemeClr val="bg1">
                  <a:lumMod val="95000"/>
                </a:schemeClr>
              </a:solidFill>
              <a:latin typeface="Impact MT Std" pitchFamily="34" charset="0"/>
              <a:ea typeface="微软雅黑" panose="020B0503020204020204" pitchFamily="34" charset="-122"/>
            </a:endParaRPr>
          </a:p>
        </p:txBody>
      </p:sp>
      <p:grpSp>
        <p:nvGrpSpPr>
          <p:cNvPr id="5" name="组合 4"/>
          <p:cNvGrpSpPr/>
          <p:nvPr/>
        </p:nvGrpSpPr>
        <p:grpSpPr>
          <a:xfrm>
            <a:off x="4589944" y="1459782"/>
            <a:ext cx="623887" cy="623887"/>
            <a:chOff x="4589944" y="1459782"/>
            <a:chExt cx="623887" cy="623887"/>
          </a:xfrm>
        </p:grpSpPr>
        <p:sp>
          <p:nvSpPr>
            <p:cNvPr id="9" name="椭圆 8"/>
            <p:cNvSpPr/>
            <p:nvPr/>
          </p:nvSpPr>
          <p:spPr>
            <a:xfrm>
              <a:off x="4589944" y="1459782"/>
              <a:ext cx="623887" cy="623887"/>
            </a:xfrm>
            <a:prstGeom prst="ellipse">
              <a:avLst/>
            </a:prstGeom>
            <a:solidFill>
              <a:schemeClr val="bg1">
                <a:lumMod val="9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sz="2800" b="1" dirty="0"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sp>
          <p:nvSpPr>
            <p:cNvPr id="13" name="Freeform 476"/>
            <p:cNvSpPr>
              <a:spLocks noEditPoints="1"/>
            </p:cNvSpPr>
            <p:nvPr/>
          </p:nvSpPr>
          <p:spPr bwMode="auto">
            <a:xfrm>
              <a:off x="4709406" y="1656504"/>
              <a:ext cx="384962" cy="278940"/>
            </a:xfrm>
            <a:custGeom>
              <a:avLst/>
              <a:gdLst>
                <a:gd name="T0" fmla="*/ 125 w 125"/>
                <a:gd name="T1" fmla="*/ 71 h 73"/>
                <a:gd name="T2" fmla="*/ 124 w 125"/>
                <a:gd name="T3" fmla="*/ 73 h 73"/>
                <a:gd name="T4" fmla="*/ 2 w 125"/>
                <a:gd name="T5" fmla="*/ 73 h 73"/>
                <a:gd name="T6" fmla="*/ 0 w 125"/>
                <a:gd name="T7" fmla="*/ 71 h 73"/>
                <a:gd name="T8" fmla="*/ 0 w 125"/>
                <a:gd name="T9" fmla="*/ 68 h 73"/>
                <a:gd name="T10" fmla="*/ 2 w 125"/>
                <a:gd name="T11" fmla="*/ 66 h 73"/>
                <a:gd name="T12" fmla="*/ 124 w 125"/>
                <a:gd name="T13" fmla="*/ 66 h 73"/>
                <a:gd name="T14" fmla="*/ 125 w 125"/>
                <a:gd name="T15" fmla="*/ 68 h 73"/>
                <a:gd name="T16" fmla="*/ 125 w 125"/>
                <a:gd name="T17" fmla="*/ 71 h 73"/>
                <a:gd name="T18" fmla="*/ 118 w 125"/>
                <a:gd name="T19" fmla="*/ 5 h 73"/>
                <a:gd name="T20" fmla="*/ 118 w 125"/>
                <a:gd name="T21" fmla="*/ 58 h 73"/>
                <a:gd name="T22" fmla="*/ 113 w 125"/>
                <a:gd name="T23" fmla="*/ 63 h 73"/>
                <a:gd name="T24" fmla="*/ 12 w 125"/>
                <a:gd name="T25" fmla="*/ 63 h 73"/>
                <a:gd name="T26" fmla="*/ 7 w 125"/>
                <a:gd name="T27" fmla="*/ 58 h 73"/>
                <a:gd name="T28" fmla="*/ 7 w 125"/>
                <a:gd name="T29" fmla="*/ 5 h 73"/>
                <a:gd name="T30" fmla="*/ 12 w 125"/>
                <a:gd name="T31" fmla="*/ 0 h 73"/>
                <a:gd name="T32" fmla="*/ 113 w 125"/>
                <a:gd name="T33" fmla="*/ 0 h 73"/>
                <a:gd name="T34" fmla="*/ 118 w 125"/>
                <a:gd name="T35" fmla="*/ 5 h 73"/>
                <a:gd name="T36" fmla="*/ 113 w 125"/>
                <a:gd name="T37" fmla="*/ 6 h 73"/>
                <a:gd name="T38" fmla="*/ 12 w 125"/>
                <a:gd name="T39" fmla="*/ 6 h 73"/>
                <a:gd name="T40" fmla="*/ 12 w 125"/>
                <a:gd name="T41" fmla="*/ 59 h 73"/>
                <a:gd name="T42" fmla="*/ 113 w 125"/>
                <a:gd name="T43" fmla="*/ 59 h 73"/>
                <a:gd name="T44" fmla="*/ 113 w 125"/>
                <a:gd name="T45" fmla="*/ 6 h 7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</a:cxnLst>
              <a:rect l="0" t="0" r="r" b="b"/>
              <a:pathLst>
                <a:path w="125" h="73">
                  <a:moveTo>
                    <a:pt x="125" y="71"/>
                  </a:moveTo>
                  <a:cubicBezTo>
                    <a:pt x="125" y="72"/>
                    <a:pt x="124" y="73"/>
                    <a:pt x="124" y="73"/>
                  </a:cubicBezTo>
                  <a:cubicBezTo>
                    <a:pt x="2" y="73"/>
                    <a:pt x="2" y="73"/>
                    <a:pt x="2" y="73"/>
                  </a:cubicBezTo>
                  <a:cubicBezTo>
                    <a:pt x="1" y="73"/>
                    <a:pt x="0" y="72"/>
                    <a:pt x="0" y="71"/>
                  </a:cubicBezTo>
                  <a:cubicBezTo>
                    <a:pt x="0" y="68"/>
                    <a:pt x="0" y="68"/>
                    <a:pt x="0" y="68"/>
                  </a:cubicBezTo>
                  <a:cubicBezTo>
                    <a:pt x="0" y="67"/>
                    <a:pt x="1" y="66"/>
                    <a:pt x="2" y="66"/>
                  </a:cubicBezTo>
                  <a:cubicBezTo>
                    <a:pt x="124" y="66"/>
                    <a:pt x="124" y="66"/>
                    <a:pt x="124" y="66"/>
                  </a:cubicBezTo>
                  <a:cubicBezTo>
                    <a:pt x="124" y="66"/>
                    <a:pt x="125" y="67"/>
                    <a:pt x="125" y="68"/>
                  </a:cubicBezTo>
                  <a:lnTo>
                    <a:pt x="125" y="71"/>
                  </a:lnTo>
                  <a:close/>
                  <a:moveTo>
                    <a:pt x="118" y="5"/>
                  </a:moveTo>
                  <a:cubicBezTo>
                    <a:pt x="118" y="58"/>
                    <a:pt x="118" y="58"/>
                    <a:pt x="118" y="58"/>
                  </a:cubicBezTo>
                  <a:cubicBezTo>
                    <a:pt x="118" y="61"/>
                    <a:pt x="116" y="63"/>
                    <a:pt x="113" y="63"/>
                  </a:cubicBezTo>
                  <a:cubicBezTo>
                    <a:pt x="12" y="63"/>
                    <a:pt x="12" y="63"/>
                    <a:pt x="12" y="63"/>
                  </a:cubicBezTo>
                  <a:cubicBezTo>
                    <a:pt x="9" y="63"/>
                    <a:pt x="7" y="61"/>
                    <a:pt x="7" y="58"/>
                  </a:cubicBezTo>
                  <a:cubicBezTo>
                    <a:pt x="7" y="5"/>
                    <a:pt x="7" y="5"/>
                    <a:pt x="7" y="5"/>
                  </a:cubicBezTo>
                  <a:cubicBezTo>
                    <a:pt x="7" y="2"/>
                    <a:pt x="9" y="0"/>
                    <a:pt x="12" y="0"/>
                  </a:cubicBezTo>
                  <a:cubicBezTo>
                    <a:pt x="113" y="0"/>
                    <a:pt x="113" y="0"/>
                    <a:pt x="113" y="0"/>
                  </a:cubicBezTo>
                  <a:cubicBezTo>
                    <a:pt x="116" y="0"/>
                    <a:pt x="118" y="2"/>
                    <a:pt x="118" y="5"/>
                  </a:cubicBezTo>
                  <a:close/>
                  <a:moveTo>
                    <a:pt x="113" y="6"/>
                  </a:moveTo>
                  <a:cubicBezTo>
                    <a:pt x="12" y="6"/>
                    <a:pt x="12" y="6"/>
                    <a:pt x="12" y="6"/>
                  </a:cubicBezTo>
                  <a:cubicBezTo>
                    <a:pt x="12" y="59"/>
                    <a:pt x="12" y="59"/>
                    <a:pt x="12" y="59"/>
                  </a:cubicBezTo>
                  <a:cubicBezTo>
                    <a:pt x="113" y="59"/>
                    <a:pt x="113" y="59"/>
                    <a:pt x="113" y="59"/>
                  </a:cubicBezTo>
                  <a:lnTo>
                    <a:pt x="113" y="6"/>
                  </a:lnTo>
                  <a:close/>
                </a:path>
              </a:pathLst>
            </a:custGeom>
            <a:solidFill>
              <a:srgbClr val="3F3F3F"/>
            </a:solidFill>
            <a:ln>
              <a:noFill/>
            </a:ln>
            <a:effectLst/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>
                <a:solidFill>
                  <a:schemeClr val="tx1">
                    <a:lumMod val="65000"/>
                    <a:lumOff val="35000"/>
                  </a:schemeClr>
                </a:solidFill>
              </a:endParaRPr>
            </a:p>
          </p:txBody>
        </p:sp>
      </p:grpSp>
      <p:grpSp>
        <p:nvGrpSpPr>
          <p:cNvPr id="6" name="组合 5"/>
          <p:cNvGrpSpPr/>
          <p:nvPr/>
        </p:nvGrpSpPr>
        <p:grpSpPr>
          <a:xfrm>
            <a:off x="5138905" y="2677613"/>
            <a:ext cx="623887" cy="623887"/>
            <a:chOff x="5138905" y="2677613"/>
            <a:chExt cx="623887" cy="623887"/>
          </a:xfrm>
        </p:grpSpPr>
        <p:sp>
          <p:nvSpPr>
            <p:cNvPr id="10" name="椭圆 9"/>
            <p:cNvSpPr/>
            <p:nvPr/>
          </p:nvSpPr>
          <p:spPr>
            <a:xfrm>
              <a:off x="5138905" y="2677613"/>
              <a:ext cx="623887" cy="623887"/>
            </a:xfrm>
            <a:prstGeom prst="ellipse">
              <a:avLst/>
            </a:prstGeom>
            <a:solidFill>
              <a:schemeClr val="bg1">
                <a:lumMod val="9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sz="2800" b="1" dirty="0"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sp>
          <p:nvSpPr>
            <p:cNvPr id="14" name="Freeform 497"/>
            <p:cNvSpPr>
              <a:spLocks noEditPoints="1"/>
            </p:cNvSpPr>
            <p:nvPr/>
          </p:nvSpPr>
          <p:spPr bwMode="auto">
            <a:xfrm>
              <a:off x="5311201" y="2796908"/>
              <a:ext cx="279293" cy="385295"/>
            </a:xfrm>
            <a:custGeom>
              <a:avLst/>
              <a:gdLst>
                <a:gd name="T0" fmla="*/ 125 w 128"/>
                <a:gd name="T1" fmla="*/ 83 h 177"/>
                <a:gd name="T2" fmla="*/ 64 w 128"/>
                <a:gd name="T3" fmla="*/ 177 h 177"/>
                <a:gd name="T4" fmla="*/ 0 w 128"/>
                <a:gd name="T5" fmla="*/ 71 h 177"/>
                <a:gd name="T6" fmla="*/ 0 w 128"/>
                <a:gd name="T7" fmla="*/ 70 h 177"/>
                <a:gd name="T8" fmla="*/ 0 w 128"/>
                <a:gd name="T9" fmla="*/ 64 h 177"/>
                <a:gd name="T10" fmla="*/ 64 w 128"/>
                <a:gd name="T11" fmla="*/ 0 h 177"/>
                <a:gd name="T12" fmla="*/ 128 w 128"/>
                <a:gd name="T13" fmla="*/ 64 h 177"/>
                <a:gd name="T14" fmla="*/ 127 w 128"/>
                <a:gd name="T15" fmla="*/ 68 h 177"/>
                <a:gd name="T16" fmla="*/ 125 w 128"/>
                <a:gd name="T17" fmla="*/ 83 h 177"/>
                <a:gd name="T18" fmla="*/ 64 w 128"/>
                <a:gd name="T19" fmla="*/ 20 h 177"/>
                <a:gd name="T20" fmla="*/ 22 w 128"/>
                <a:gd name="T21" fmla="*/ 62 h 177"/>
                <a:gd name="T22" fmla="*/ 64 w 128"/>
                <a:gd name="T23" fmla="*/ 104 h 177"/>
                <a:gd name="T24" fmla="*/ 106 w 128"/>
                <a:gd name="T25" fmla="*/ 62 h 177"/>
                <a:gd name="T26" fmla="*/ 64 w 128"/>
                <a:gd name="T27" fmla="*/ 20 h 177"/>
                <a:gd name="T28" fmla="*/ 64 w 128"/>
                <a:gd name="T29" fmla="*/ 40 h 177"/>
                <a:gd name="T30" fmla="*/ 44 w 128"/>
                <a:gd name="T31" fmla="*/ 60 h 177"/>
                <a:gd name="T32" fmla="*/ 64 w 128"/>
                <a:gd name="T33" fmla="*/ 80 h 177"/>
                <a:gd name="T34" fmla="*/ 84 w 128"/>
                <a:gd name="T35" fmla="*/ 60 h 177"/>
                <a:gd name="T36" fmla="*/ 64 w 128"/>
                <a:gd name="T37" fmla="*/ 40 h 17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</a:cxnLst>
              <a:rect l="0" t="0" r="r" b="b"/>
              <a:pathLst>
                <a:path w="128" h="177">
                  <a:moveTo>
                    <a:pt x="125" y="83"/>
                  </a:moveTo>
                  <a:cubicBezTo>
                    <a:pt x="120" y="104"/>
                    <a:pt x="105" y="138"/>
                    <a:pt x="64" y="177"/>
                  </a:cubicBezTo>
                  <a:cubicBezTo>
                    <a:pt x="64" y="177"/>
                    <a:pt x="5" y="122"/>
                    <a:pt x="0" y="71"/>
                  </a:cubicBezTo>
                  <a:cubicBezTo>
                    <a:pt x="0" y="71"/>
                    <a:pt x="0" y="70"/>
                    <a:pt x="0" y="70"/>
                  </a:cubicBezTo>
                  <a:cubicBezTo>
                    <a:pt x="0" y="68"/>
                    <a:pt x="0" y="66"/>
                    <a:pt x="0" y="64"/>
                  </a:cubicBezTo>
                  <a:cubicBezTo>
                    <a:pt x="0" y="29"/>
                    <a:pt x="28" y="0"/>
                    <a:pt x="64" y="0"/>
                  </a:cubicBezTo>
                  <a:cubicBezTo>
                    <a:pt x="99" y="0"/>
                    <a:pt x="128" y="29"/>
                    <a:pt x="128" y="64"/>
                  </a:cubicBezTo>
                  <a:cubicBezTo>
                    <a:pt x="128" y="64"/>
                    <a:pt x="128" y="65"/>
                    <a:pt x="127" y="68"/>
                  </a:cubicBezTo>
                  <a:cubicBezTo>
                    <a:pt x="127" y="73"/>
                    <a:pt x="126" y="78"/>
                    <a:pt x="125" y="83"/>
                  </a:cubicBezTo>
                  <a:close/>
                  <a:moveTo>
                    <a:pt x="64" y="20"/>
                  </a:moveTo>
                  <a:cubicBezTo>
                    <a:pt x="40" y="20"/>
                    <a:pt x="22" y="39"/>
                    <a:pt x="22" y="62"/>
                  </a:cubicBezTo>
                  <a:cubicBezTo>
                    <a:pt x="22" y="85"/>
                    <a:pt x="40" y="104"/>
                    <a:pt x="64" y="104"/>
                  </a:cubicBezTo>
                  <a:cubicBezTo>
                    <a:pt x="87" y="104"/>
                    <a:pt x="106" y="85"/>
                    <a:pt x="106" y="62"/>
                  </a:cubicBezTo>
                  <a:cubicBezTo>
                    <a:pt x="106" y="39"/>
                    <a:pt x="87" y="20"/>
                    <a:pt x="64" y="20"/>
                  </a:cubicBezTo>
                  <a:close/>
                  <a:moveTo>
                    <a:pt x="64" y="40"/>
                  </a:moveTo>
                  <a:cubicBezTo>
                    <a:pt x="53" y="40"/>
                    <a:pt x="44" y="49"/>
                    <a:pt x="44" y="60"/>
                  </a:cubicBezTo>
                  <a:cubicBezTo>
                    <a:pt x="44" y="71"/>
                    <a:pt x="53" y="80"/>
                    <a:pt x="64" y="80"/>
                  </a:cubicBezTo>
                  <a:cubicBezTo>
                    <a:pt x="75" y="80"/>
                    <a:pt x="84" y="71"/>
                    <a:pt x="84" y="60"/>
                  </a:cubicBezTo>
                  <a:cubicBezTo>
                    <a:pt x="84" y="49"/>
                    <a:pt x="75" y="40"/>
                    <a:pt x="64" y="40"/>
                  </a:cubicBezTo>
                  <a:close/>
                </a:path>
              </a:pathLst>
            </a:custGeom>
            <a:solidFill>
              <a:srgbClr val="3F3F3F"/>
            </a:solidFill>
            <a:ln>
              <a:noFill/>
            </a:ln>
            <a:effectLst/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>
                <a:solidFill>
                  <a:schemeClr val="tx1">
                    <a:lumMod val="65000"/>
                    <a:lumOff val="35000"/>
                  </a:schemeClr>
                </a:solidFill>
              </a:endParaRPr>
            </a:p>
          </p:txBody>
        </p:sp>
      </p:grpSp>
      <p:grpSp>
        <p:nvGrpSpPr>
          <p:cNvPr id="15" name="组合 14"/>
          <p:cNvGrpSpPr/>
          <p:nvPr/>
        </p:nvGrpSpPr>
        <p:grpSpPr>
          <a:xfrm>
            <a:off x="5686269" y="3843040"/>
            <a:ext cx="623887" cy="623887"/>
            <a:chOff x="5686269" y="3843040"/>
            <a:chExt cx="623887" cy="623887"/>
          </a:xfrm>
        </p:grpSpPr>
        <p:sp>
          <p:nvSpPr>
            <p:cNvPr id="11" name="椭圆 10"/>
            <p:cNvSpPr/>
            <p:nvPr/>
          </p:nvSpPr>
          <p:spPr>
            <a:xfrm>
              <a:off x="5686269" y="3843040"/>
              <a:ext cx="623887" cy="623887"/>
            </a:xfrm>
            <a:prstGeom prst="ellipse">
              <a:avLst/>
            </a:prstGeom>
            <a:solidFill>
              <a:schemeClr val="bg1">
                <a:lumMod val="9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sz="2800" b="1" dirty="0"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sp>
          <p:nvSpPr>
            <p:cNvPr id="16" name="Oval 493"/>
            <p:cNvSpPr>
              <a:spLocks noChangeArrowheads="1"/>
            </p:cNvSpPr>
            <p:nvPr/>
          </p:nvSpPr>
          <p:spPr bwMode="auto">
            <a:xfrm>
              <a:off x="5808512" y="3972658"/>
              <a:ext cx="368319" cy="334169"/>
            </a:xfrm>
            <a:custGeom>
              <a:avLst/>
              <a:gdLst/>
              <a:ahLst/>
              <a:cxnLst/>
              <a:rect l="l" t="t" r="r" b="b"/>
              <a:pathLst>
                <a:path w="239713" h="217487">
                  <a:moveTo>
                    <a:pt x="67420" y="131762"/>
                  </a:moveTo>
                  <a:lnTo>
                    <a:pt x="71346" y="131762"/>
                  </a:lnTo>
                  <a:lnTo>
                    <a:pt x="80061" y="131762"/>
                  </a:lnTo>
                  <a:lnTo>
                    <a:pt x="80262" y="131762"/>
                  </a:lnTo>
                  <a:lnTo>
                    <a:pt x="97384" y="131762"/>
                  </a:lnTo>
                  <a:lnTo>
                    <a:pt x="100603" y="131762"/>
                  </a:lnTo>
                  <a:lnTo>
                    <a:pt x="101129" y="131762"/>
                  </a:lnTo>
                  <a:lnTo>
                    <a:pt x="102183" y="131762"/>
                  </a:lnTo>
                  <a:lnTo>
                    <a:pt x="109088" y="131762"/>
                  </a:lnTo>
                  <a:lnTo>
                    <a:pt x="109557" y="131762"/>
                  </a:lnTo>
                  <a:lnTo>
                    <a:pt x="129513" y="131762"/>
                  </a:lnTo>
                  <a:lnTo>
                    <a:pt x="129572" y="131762"/>
                  </a:lnTo>
                  <a:lnTo>
                    <a:pt x="168548" y="131762"/>
                  </a:lnTo>
                  <a:lnTo>
                    <a:pt x="195469" y="137003"/>
                  </a:lnTo>
                  <a:lnTo>
                    <a:pt x="218177" y="151330"/>
                  </a:lnTo>
                  <a:lnTo>
                    <a:pt x="233861" y="172645"/>
                  </a:lnTo>
                  <a:lnTo>
                    <a:pt x="239713" y="198851"/>
                  </a:lnTo>
                  <a:lnTo>
                    <a:pt x="239713" y="201181"/>
                  </a:lnTo>
                  <a:lnTo>
                    <a:pt x="239713" y="201181"/>
                  </a:lnTo>
                  <a:lnTo>
                    <a:pt x="239713" y="217487"/>
                  </a:lnTo>
                  <a:lnTo>
                    <a:pt x="0" y="217487"/>
                  </a:lnTo>
                  <a:cubicBezTo>
                    <a:pt x="0" y="217487"/>
                    <a:pt x="0" y="217487"/>
                    <a:pt x="0" y="215158"/>
                  </a:cubicBezTo>
                  <a:lnTo>
                    <a:pt x="0" y="198851"/>
                  </a:lnTo>
                  <a:cubicBezTo>
                    <a:pt x="0" y="161580"/>
                    <a:pt x="29964" y="131762"/>
                    <a:pt x="67420" y="131762"/>
                  </a:cubicBezTo>
                  <a:close/>
                  <a:moveTo>
                    <a:pt x="119063" y="0"/>
                  </a:moveTo>
                  <a:lnTo>
                    <a:pt x="142545" y="4741"/>
                  </a:lnTo>
                  <a:lnTo>
                    <a:pt x="161720" y="17669"/>
                  </a:lnTo>
                  <a:lnTo>
                    <a:pt x="174648" y="36844"/>
                  </a:lnTo>
                  <a:lnTo>
                    <a:pt x="179388" y="60325"/>
                  </a:lnTo>
                  <a:lnTo>
                    <a:pt x="174648" y="83807"/>
                  </a:lnTo>
                  <a:lnTo>
                    <a:pt x="161720" y="102981"/>
                  </a:lnTo>
                  <a:lnTo>
                    <a:pt x="142545" y="115910"/>
                  </a:lnTo>
                  <a:cubicBezTo>
                    <a:pt x="135327" y="118962"/>
                    <a:pt x="127393" y="120650"/>
                    <a:pt x="119063" y="120650"/>
                  </a:cubicBezTo>
                  <a:cubicBezTo>
                    <a:pt x="102405" y="120650"/>
                    <a:pt x="87323" y="113898"/>
                    <a:pt x="76407" y="102981"/>
                  </a:cubicBezTo>
                  <a:cubicBezTo>
                    <a:pt x="70949" y="97523"/>
                    <a:pt x="66531" y="91024"/>
                    <a:pt x="63479" y="83807"/>
                  </a:cubicBezTo>
                  <a:cubicBezTo>
                    <a:pt x="60426" y="76589"/>
                    <a:pt x="58738" y="68654"/>
                    <a:pt x="58738" y="60325"/>
                  </a:cubicBezTo>
                  <a:cubicBezTo>
                    <a:pt x="58738" y="43667"/>
                    <a:pt x="65490" y="28585"/>
                    <a:pt x="76407" y="17669"/>
                  </a:cubicBezTo>
                  <a:cubicBezTo>
                    <a:pt x="81865" y="12210"/>
                    <a:pt x="88365" y="7793"/>
                    <a:pt x="95582" y="4741"/>
                  </a:cubicBezTo>
                  <a:cubicBezTo>
                    <a:pt x="102799" y="1688"/>
                    <a:pt x="110734" y="0"/>
                    <a:pt x="119063" y="0"/>
                  </a:cubicBezTo>
                  <a:close/>
                </a:path>
              </a:pathLst>
            </a:custGeom>
            <a:solidFill>
              <a:srgbClr val="3F3F3F"/>
            </a:solidFill>
            <a:ln>
              <a:noFill/>
            </a:ln>
            <a:effectLst/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>
                <a:solidFill>
                  <a:schemeClr val="tx1">
                    <a:lumMod val="65000"/>
                    <a:lumOff val="35000"/>
                  </a:schemeClr>
                </a:solidFill>
              </a:endParaRPr>
            </a:p>
          </p:txBody>
        </p:sp>
      </p:grpSp>
      <p:grpSp>
        <p:nvGrpSpPr>
          <p:cNvPr id="22" name="组合 21"/>
          <p:cNvGrpSpPr/>
          <p:nvPr/>
        </p:nvGrpSpPr>
        <p:grpSpPr>
          <a:xfrm>
            <a:off x="6310156" y="5038576"/>
            <a:ext cx="623887" cy="623887"/>
            <a:chOff x="6310156" y="5038576"/>
            <a:chExt cx="623887" cy="623887"/>
          </a:xfrm>
        </p:grpSpPr>
        <p:sp>
          <p:nvSpPr>
            <p:cNvPr id="12" name="椭圆 11"/>
            <p:cNvSpPr/>
            <p:nvPr/>
          </p:nvSpPr>
          <p:spPr>
            <a:xfrm>
              <a:off x="6310156" y="5038576"/>
              <a:ext cx="623887" cy="623887"/>
            </a:xfrm>
            <a:prstGeom prst="ellipse">
              <a:avLst/>
            </a:prstGeom>
            <a:solidFill>
              <a:schemeClr val="bg1">
                <a:lumMod val="9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sz="2800" b="1" dirty="0"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sp>
          <p:nvSpPr>
            <p:cNvPr id="17" name="Freeform 471"/>
            <p:cNvSpPr>
              <a:spLocks noEditPoints="1"/>
            </p:cNvSpPr>
            <p:nvPr/>
          </p:nvSpPr>
          <p:spPr bwMode="auto">
            <a:xfrm>
              <a:off x="6416679" y="5197444"/>
              <a:ext cx="400720" cy="306150"/>
            </a:xfrm>
            <a:custGeom>
              <a:avLst/>
              <a:gdLst>
                <a:gd name="T0" fmla="*/ 103 w 106"/>
                <a:gd name="T1" fmla="*/ 44 h 81"/>
                <a:gd name="T2" fmla="*/ 85 w 106"/>
                <a:gd name="T3" fmla="*/ 26 h 81"/>
                <a:gd name="T4" fmla="*/ 66 w 106"/>
                <a:gd name="T5" fmla="*/ 7 h 81"/>
                <a:gd name="T6" fmla="*/ 47 w 106"/>
                <a:gd name="T7" fmla="*/ 26 h 81"/>
                <a:gd name="T8" fmla="*/ 29 w 106"/>
                <a:gd name="T9" fmla="*/ 44 h 81"/>
                <a:gd name="T10" fmla="*/ 4 w 106"/>
                <a:gd name="T11" fmla="*/ 44 h 81"/>
                <a:gd name="T12" fmla="*/ 4 w 106"/>
                <a:gd name="T13" fmla="*/ 81 h 81"/>
                <a:gd name="T14" fmla="*/ 66 w 106"/>
                <a:gd name="T15" fmla="*/ 81 h 81"/>
                <a:gd name="T16" fmla="*/ 66 w 106"/>
                <a:gd name="T17" fmla="*/ 53 h 81"/>
                <a:gd name="T18" fmla="*/ 84 w 106"/>
                <a:gd name="T19" fmla="*/ 53 h 81"/>
                <a:gd name="T20" fmla="*/ 84 w 106"/>
                <a:gd name="T21" fmla="*/ 81 h 81"/>
                <a:gd name="T22" fmla="*/ 103 w 106"/>
                <a:gd name="T23" fmla="*/ 81 h 81"/>
                <a:gd name="T24" fmla="*/ 103 w 106"/>
                <a:gd name="T25" fmla="*/ 44 h 81"/>
                <a:gd name="T26" fmla="*/ 25 w 106"/>
                <a:gd name="T27" fmla="*/ 66 h 81"/>
                <a:gd name="T28" fmla="*/ 11 w 106"/>
                <a:gd name="T29" fmla="*/ 66 h 81"/>
                <a:gd name="T30" fmla="*/ 11 w 106"/>
                <a:gd name="T31" fmla="*/ 52 h 81"/>
                <a:gd name="T32" fmla="*/ 25 w 106"/>
                <a:gd name="T33" fmla="*/ 52 h 81"/>
                <a:gd name="T34" fmla="*/ 25 w 106"/>
                <a:gd name="T35" fmla="*/ 66 h 81"/>
                <a:gd name="T36" fmla="*/ 47 w 106"/>
                <a:gd name="T37" fmla="*/ 66 h 81"/>
                <a:gd name="T38" fmla="*/ 33 w 106"/>
                <a:gd name="T39" fmla="*/ 66 h 81"/>
                <a:gd name="T40" fmla="*/ 33 w 106"/>
                <a:gd name="T41" fmla="*/ 52 h 81"/>
                <a:gd name="T42" fmla="*/ 47 w 106"/>
                <a:gd name="T43" fmla="*/ 52 h 81"/>
                <a:gd name="T44" fmla="*/ 47 w 106"/>
                <a:gd name="T45" fmla="*/ 66 h 81"/>
                <a:gd name="T46" fmla="*/ 63 w 106"/>
                <a:gd name="T47" fmla="*/ 38 h 81"/>
                <a:gd name="T48" fmla="*/ 56 w 106"/>
                <a:gd name="T49" fmla="*/ 31 h 81"/>
                <a:gd name="T50" fmla="*/ 63 w 106"/>
                <a:gd name="T51" fmla="*/ 25 h 81"/>
                <a:gd name="T52" fmla="*/ 70 w 106"/>
                <a:gd name="T53" fmla="*/ 31 h 81"/>
                <a:gd name="T54" fmla="*/ 63 w 106"/>
                <a:gd name="T55" fmla="*/ 38 h 81"/>
                <a:gd name="T56" fmla="*/ 106 w 106"/>
                <a:gd name="T57" fmla="*/ 40 h 81"/>
                <a:gd name="T58" fmla="*/ 104 w 106"/>
                <a:gd name="T59" fmla="*/ 42 h 81"/>
                <a:gd name="T60" fmla="*/ 66 w 106"/>
                <a:gd name="T61" fmla="*/ 3 h 81"/>
                <a:gd name="T62" fmla="*/ 28 w 106"/>
                <a:gd name="T63" fmla="*/ 41 h 81"/>
                <a:gd name="T64" fmla="*/ 28 w 106"/>
                <a:gd name="T65" fmla="*/ 42 h 81"/>
                <a:gd name="T66" fmla="*/ 0 w 106"/>
                <a:gd name="T67" fmla="*/ 42 h 81"/>
                <a:gd name="T68" fmla="*/ 21 w 106"/>
                <a:gd name="T69" fmla="*/ 20 h 81"/>
                <a:gd name="T70" fmla="*/ 47 w 106"/>
                <a:gd name="T71" fmla="*/ 20 h 81"/>
                <a:gd name="T72" fmla="*/ 66 w 106"/>
                <a:gd name="T73" fmla="*/ 0 h 81"/>
                <a:gd name="T74" fmla="*/ 87 w 106"/>
                <a:gd name="T75" fmla="*/ 21 h 81"/>
                <a:gd name="T76" fmla="*/ 87 w 106"/>
                <a:gd name="T77" fmla="*/ 9 h 81"/>
                <a:gd name="T78" fmla="*/ 95 w 106"/>
                <a:gd name="T79" fmla="*/ 9 h 81"/>
                <a:gd name="T80" fmla="*/ 95 w 106"/>
                <a:gd name="T81" fmla="*/ 30 h 81"/>
                <a:gd name="T82" fmla="*/ 106 w 106"/>
                <a:gd name="T83" fmla="*/ 40 h 8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</a:cxnLst>
              <a:rect l="0" t="0" r="r" b="b"/>
              <a:pathLst>
                <a:path w="106" h="81">
                  <a:moveTo>
                    <a:pt x="103" y="44"/>
                  </a:moveTo>
                  <a:cubicBezTo>
                    <a:pt x="85" y="26"/>
                    <a:pt x="85" y="26"/>
                    <a:pt x="85" y="26"/>
                  </a:cubicBezTo>
                  <a:cubicBezTo>
                    <a:pt x="66" y="7"/>
                    <a:pt x="66" y="7"/>
                    <a:pt x="66" y="7"/>
                  </a:cubicBezTo>
                  <a:cubicBezTo>
                    <a:pt x="47" y="26"/>
                    <a:pt x="47" y="26"/>
                    <a:pt x="47" y="26"/>
                  </a:cubicBezTo>
                  <a:cubicBezTo>
                    <a:pt x="29" y="44"/>
                    <a:pt x="29" y="44"/>
                    <a:pt x="29" y="44"/>
                  </a:cubicBezTo>
                  <a:cubicBezTo>
                    <a:pt x="4" y="44"/>
                    <a:pt x="4" y="44"/>
                    <a:pt x="4" y="44"/>
                  </a:cubicBezTo>
                  <a:cubicBezTo>
                    <a:pt x="4" y="81"/>
                    <a:pt x="4" y="81"/>
                    <a:pt x="4" y="81"/>
                  </a:cubicBezTo>
                  <a:cubicBezTo>
                    <a:pt x="66" y="81"/>
                    <a:pt x="66" y="81"/>
                    <a:pt x="66" y="81"/>
                  </a:cubicBezTo>
                  <a:cubicBezTo>
                    <a:pt x="66" y="53"/>
                    <a:pt x="66" y="53"/>
                    <a:pt x="66" y="53"/>
                  </a:cubicBezTo>
                  <a:cubicBezTo>
                    <a:pt x="84" y="53"/>
                    <a:pt x="84" y="53"/>
                    <a:pt x="84" y="53"/>
                  </a:cubicBezTo>
                  <a:cubicBezTo>
                    <a:pt x="84" y="81"/>
                    <a:pt x="84" y="81"/>
                    <a:pt x="84" y="81"/>
                  </a:cubicBezTo>
                  <a:cubicBezTo>
                    <a:pt x="103" y="81"/>
                    <a:pt x="103" y="81"/>
                    <a:pt x="103" y="81"/>
                  </a:cubicBezTo>
                  <a:cubicBezTo>
                    <a:pt x="103" y="44"/>
                    <a:pt x="103" y="44"/>
                    <a:pt x="103" y="44"/>
                  </a:cubicBezTo>
                  <a:close/>
                  <a:moveTo>
                    <a:pt x="25" y="66"/>
                  </a:moveTo>
                  <a:cubicBezTo>
                    <a:pt x="11" y="66"/>
                    <a:pt x="11" y="66"/>
                    <a:pt x="11" y="66"/>
                  </a:cubicBezTo>
                  <a:cubicBezTo>
                    <a:pt x="11" y="52"/>
                    <a:pt x="11" y="52"/>
                    <a:pt x="11" y="52"/>
                  </a:cubicBezTo>
                  <a:cubicBezTo>
                    <a:pt x="25" y="52"/>
                    <a:pt x="25" y="52"/>
                    <a:pt x="25" y="52"/>
                  </a:cubicBezTo>
                  <a:lnTo>
                    <a:pt x="25" y="66"/>
                  </a:lnTo>
                  <a:close/>
                  <a:moveTo>
                    <a:pt x="47" y="66"/>
                  </a:moveTo>
                  <a:cubicBezTo>
                    <a:pt x="33" y="66"/>
                    <a:pt x="33" y="66"/>
                    <a:pt x="33" y="66"/>
                  </a:cubicBezTo>
                  <a:cubicBezTo>
                    <a:pt x="33" y="52"/>
                    <a:pt x="33" y="52"/>
                    <a:pt x="33" y="52"/>
                  </a:cubicBezTo>
                  <a:cubicBezTo>
                    <a:pt x="47" y="52"/>
                    <a:pt x="47" y="52"/>
                    <a:pt x="47" y="52"/>
                  </a:cubicBezTo>
                  <a:lnTo>
                    <a:pt x="47" y="66"/>
                  </a:lnTo>
                  <a:close/>
                  <a:moveTo>
                    <a:pt x="63" y="38"/>
                  </a:moveTo>
                  <a:cubicBezTo>
                    <a:pt x="59" y="38"/>
                    <a:pt x="56" y="35"/>
                    <a:pt x="56" y="31"/>
                  </a:cubicBezTo>
                  <a:cubicBezTo>
                    <a:pt x="56" y="28"/>
                    <a:pt x="59" y="25"/>
                    <a:pt x="63" y="25"/>
                  </a:cubicBezTo>
                  <a:cubicBezTo>
                    <a:pt x="67" y="25"/>
                    <a:pt x="70" y="28"/>
                    <a:pt x="70" y="31"/>
                  </a:cubicBezTo>
                  <a:cubicBezTo>
                    <a:pt x="70" y="35"/>
                    <a:pt x="67" y="38"/>
                    <a:pt x="63" y="38"/>
                  </a:cubicBezTo>
                  <a:close/>
                  <a:moveTo>
                    <a:pt x="106" y="40"/>
                  </a:moveTo>
                  <a:cubicBezTo>
                    <a:pt x="104" y="42"/>
                    <a:pt x="104" y="42"/>
                    <a:pt x="104" y="42"/>
                  </a:cubicBezTo>
                  <a:cubicBezTo>
                    <a:pt x="66" y="3"/>
                    <a:pt x="66" y="3"/>
                    <a:pt x="66" y="3"/>
                  </a:cubicBezTo>
                  <a:cubicBezTo>
                    <a:pt x="28" y="41"/>
                    <a:pt x="28" y="41"/>
                    <a:pt x="28" y="41"/>
                  </a:cubicBezTo>
                  <a:cubicBezTo>
                    <a:pt x="28" y="42"/>
                    <a:pt x="28" y="42"/>
                    <a:pt x="28" y="42"/>
                  </a:cubicBezTo>
                  <a:cubicBezTo>
                    <a:pt x="0" y="42"/>
                    <a:pt x="0" y="42"/>
                    <a:pt x="0" y="42"/>
                  </a:cubicBezTo>
                  <a:cubicBezTo>
                    <a:pt x="21" y="20"/>
                    <a:pt x="21" y="20"/>
                    <a:pt x="21" y="20"/>
                  </a:cubicBezTo>
                  <a:cubicBezTo>
                    <a:pt x="47" y="20"/>
                    <a:pt x="47" y="20"/>
                    <a:pt x="47" y="20"/>
                  </a:cubicBezTo>
                  <a:cubicBezTo>
                    <a:pt x="66" y="0"/>
                    <a:pt x="66" y="0"/>
                    <a:pt x="66" y="0"/>
                  </a:cubicBezTo>
                  <a:cubicBezTo>
                    <a:pt x="87" y="21"/>
                    <a:pt x="87" y="21"/>
                    <a:pt x="87" y="21"/>
                  </a:cubicBezTo>
                  <a:cubicBezTo>
                    <a:pt x="87" y="9"/>
                    <a:pt x="87" y="9"/>
                    <a:pt x="87" y="9"/>
                  </a:cubicBezTo>
                  <a:cubicBezTo>
                    <a:pt x="95" y="9"/>
                    <a:pt x="95" y="9"/>
                    <a:pt x="95" y="9"/>
                  </a:cubicBezTo>
                  <a:cubicBezTo>
                    <a:pt x="95" y="30"/>
                    <a:pt x="95" y="30"/>
                    <a:pt x="95" y="30"/>
                  </a:cubicBezTo>
                  <a:lnTo>
                    <a:pt x="106" y="40"/>
                  </a:lnTo>
                  <a:close/>
                </a:path>
              </a:pathLst>
            </a:custGeom>
            <a:solidFill>
              <a:srgbClr val="3F3F3F"/>
            </a:solidFill>
            <a:ln>
              <a:noFill/>
            </a:ln>
            <a:effectLst/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>
                <a:solidFill>
                  <a:schemeClr val="tx1">
                    <a:lumMod val="65000"/>
                    <a:lumOff val="35000"/>
                  </a:schemeClr>
                </a:solidFill>
              </a:endParaRPr>
            </a:p>
          </p:txBody>
        </p:sp>
      </p:grpSp>
      <p:sp>
        <p:nvSpPr>
          <p:cNvPr id="18" name="TextBox 503"/>
          <p:cNvSpPr txBox="1"/>
          <p:nvPr/>
        </p:nvSpPr>
        <p:spPr>
          <a:xfrm>
            <a:off x="495355" y="1469162"/>
            <a:ext cx="3948339" cy="93256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30000"/>
              </a:lnSpc>
            </a:pPr>
            <a:r>
              <a:rPr lang="zh-CN" altLang="en-US" sz="1400" dirty="0">
                <a:solidFill>
                  <a:schemeClr val="bg1">
                    <a:lumMod val="9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您的内容打在这里，或者通过复制您的文本后，在此框中选择粘贴，并选择只保留文字</a:t>
            </a:r>
            <a:r>
              <a:rPr lang="zh-CN" altLang="en-US" sz="1400" dirty="0">
                <a:solidFill>
                  <a:schemeClr val="bg1">
                    <a:lumMod val="9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微软雅黑" panose="020B0503020204020204" pitchFamily="34" charset="-122"/>
              </a:rPr>
              <a:t>，在此录入上述图表的描述说明。</a:t>
            </a:r>
            <a:endParaRPr lang="zh-CN" altLang="en-US" sz="1400" dirty="0">
              <a:solidFill>
                <a:schemeClr val="bg1">
                  <a:lumMod val="95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19" name="TextBox 503"/>
          <p:cNvSpPr txBox="1"/>
          <p:nvPr/>
        </p:nvSpPr>
        <p:spPr>
          <a:xfrm>
            <a:off x="953548" y="2715921"/>
            <a:ext cx="3948339" cy="93256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30000"/>
              </a:lnSpc>
            </a:pPr>
            <a:r>
              <a:rPr lang="zh-CN" altLang="en-US" sz="1400" dirty="0">
                <a:solidFill>
                  <a:schemeClr val="bg1">
                    <a:lumMod val="9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您的内容打在这里，或者通过复制您的文本后，在此框中选择粘贴，并选择只保留文字</a:t>
            </a:r>
            <a:r>
              <a:rPr lang="zh-CN" altLang="en-US" sz="1400" dirty="0">
                <a:solidFill>
                  <a:schemeClr val="bg1">
                    <a:lumMod val="9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微软雅黑" panose="020B0503020204020204" pitchFamily="34" charset="-122"/>
              </a:rPr>
              <a:t>，在此录入上述图表的描述说明。</a:t>
            </a:r>
            <a:endParaRPr lang="zh-CN" altLang="en-US" sz="1400" dirty="0">
              <a:solidFill>
                <a:schemeClr val="bg1">
                  <a:lumMod val="95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20" name="TextBox 503"/>
          <p:cNvSpPr txBox="1"/>
          <p:nvPr/>
        </p:nvSpPr>
        <p:spPr>
          <a:xfrm>
            <a:off x="1540715" y="3857089"/>
            <a:ext cx="3948339" cy="93256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30000"/>
              </a:lnSpc>
            </a:pPr>
            <a:r>
              <a:rPr lang="zh-CN" altLang="en-US" sz="1400" dirty="0">
                <a:solidFill>
                  <a:schemeClr val="bg1">
                    <a:lumMod val="9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您的内容打在这里，或者通过复制您的文本后，在此框中选择粘贴，并选择只保留文字</a:t>
            </a:r>
            <a:r>
              <a:rPr lang="zh-CN" altLang="en-US" sz="1400" dirty="0">
                <a:solidFill>
                  <a:schemeClr val="bg1">
                    <a:lumMod val="9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微软雅黑" panose="020B0503020204020204" pitchFamily="34" charset="-122"/>
              </a:rPr>
              <a:t>，在此录入上述图表的描述说明。</a:t>
            </a:r>
            <a:endParaRPr lang="zh-CN" altLang="en-US" sz="1400" dirty="0">
              <a:solidFill>
                <a:schemeClr val="bg1">
                  <a:lumMod val="95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21" name="TextBox 503"/>
          <p:cNvSpPr txBox="1"/>
          <p:nvPr/>
        </p:nvSpPr>
        <p:spPr>
          <a:xfrm>
            <a:off x="2197774" y="5037312"/>
            <a:ext cx="3948339" cy="93256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30000"/>
              </a:lnSpc>
            </a:pPr>
            <a:r>
              <a:rPr lang="zh-CN" altLang="en-US" sz="1400" dirty="0">
                <a:solidFill>
                  <a:schemeClr val="bg1">
                    <a:lumMod val="9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您的内容打在这里，或者通过复制您的文本后，在此框中选择粘贴，并选择只保留文字</a:t>
            </a:r>
            <a:r>
              <a:rPr lang="zh-CN" altLang="en-US" sz="1400" dirty="0">
                <a:solidFill>
                  <a:schemeClr val="bg1">
                    <a:lumMod val="9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微软雅黑" panose="020B0503020204020204" pitchFamily="34" charset="-122"/>
              </a:rPr>
              <a:t>，在此录入上述图表的描述说明。</a:t>
            </a:r>
            <a:endParaRPr lang="zh-CN" altLang="en-US" sz="1400" dirty="0">
              <a:solidFill>
                <a:schemeClr val="bg1">
                  <a:lumMod val="95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" presetID="2" presetClass="entr" presetSubtype="2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1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2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3" presetID="2" presetClass="entr" presetSubtype="2" fill="hold" nodeType="withEffect">
                                  <p:stCondLst>
                                    <p:cond delay="10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5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6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7" presetID="2" presetClass="entr" presetSubtype="2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1" presetID="2" presetClass="entr" presetSubtype="2" fill="hold" nodeType="withEffect">
                                  <p:stCondLst>
                                    <p:cond delay="20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3" dur="500" fill="hold"/>
                                        <p:tgtEl>
                                          <p:spTgt spid="2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4" dur="500" fill="hold"/>
                                        <p:tgtEl>
                                          <p:spTgt spid="2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5" fill="hold">
                            <p:stCondLst>
                              <p:cond delay="500"/>
                            </p:stCondLst>
                            <p:childTnLst>
                              <p:par>
                                <p:cTn id="26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8" dur="1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9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1" dur="1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2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4" dur="10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5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7" dur="10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8" grpId="0" animBg="1"/>
      <p:bldP spid="18" grpId="0"/>
      <p:bldP spid="19" grpId="0"/>
      <p:bldP spid="20" grpId="0"/>
      <p:bldP spid="21" grpId="0"/>
    </p:bld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31" name="组合 30"/>
          <p:cNvGrpSpPr/>
          <p:nvPr/>
        </p:nvGrpSpPr>
        <p:grpSpPr>
          <a:xfrm>
            <a:off x="4250923" y="2009878"/>
            <a:ext cx="3663162" cy="3663162"/>
            <a:chOff x="4241398" y="2067028"/>
            <a:chExt cx="3663162" cy="3663162"/>
          </a:xfrm>
        </p:grpSpPr>
        <p:sp>
          <p:nvSpPr>
            <p:cNvPr id="30" name="椭圆 29"/>
            <p:cNvSpPr/>
            <p:nvPr/>
          </p:nvSpPr>
          <p:spPr>
            <a:xfrm>
              <a:off x="4241398" y="2067028"/>
              <a:ext cx="3663162" cy="3663162"/>
            </a:xfrm>
            <a:prstGeom prst="ellipse">
              <a:avLst/>
            </a:prstGeom>
            <a:noFill/>
            <a:ln w="88900" cap="rnd" cmpd="dbl">
              <a:solidFill>
                <a:srgbClr val="3F3F3F"/>
              </a:solidFill>
              <a:prstDash val="sysDot"/>
              <a:miter lim="800000"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29" name="椭圆 28"/>
            <p:cNvSpPr/>
            <p:nvPr/>
          </p:nvSpPr>
          <p:spPr>
            <a:xfrm>
              <a:off x="4444962" y="2296126"/>
              <a:ext cx="3256034" cy="3256034"/>
            </a:xfrm>
            <a:prstGeom prst="ellipse">
              <a:avLst/>
            </a:prstGeom>
            <a:noFill/>
            <a:ln w="92075" cap="rnd" cmpd="dbl">
              <a:solidFill>
                <a:schemeClr val="bg1">
                  <a:lumMod val="75000"/>
                </a:schemeClr>
              </a:solidFill>
              <a:prstDash val="sysDot"/>
              <a:miter lim="800000"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</p:grpSp>
      <p:sp>
        <p:nvSpPr>
          <p:cNvPr id="2" name="五边形 1"/>
          <p:cNvSpPr/>
          <p:nvPr/>
        </p:nvSpPr>
        <p:spPr>
          <a:xfrm>
            <a:off x="0" y="-3618"/>
            <a:ext cx="1390650" cy="971550"/>
          </a:xfrm>
          <a:prstGeom prst="homePlate">
            <a:avLst>
              <a:gd name="adj" fmla="val 18627"/>
            </a:avLst>
          </a:prstGeom>
          <a:solidFill>
            <a:srgbClr val="3F3F3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3" name="KSO_Shape"/>
          <p:cNvSpPr/>
          <p:nvPr/>
        </p:nvSpPr>
        <p:spPr bwMode="auto">
          <a:xfrm>
            <a:off x="332097" y="122561"/>
            <a:ext cx="726455" cy="719192"/>
          </a:xfrm>
          <a:custGeom>
            <a:avLst/>
            <a:gdLst>
              <a:gd name="T0" fmla="*/ 615878 w 2390775"/>
              <a:gd name="T1" fmla="*/ 1467970 h 2365376"/>
              <a:gd name="T2" fmla="*/ 587250 w 2390775"/>
              <a:gd name="T3" fmla="*/ 1401697 h 2365376"/>
              <a:gd name="T4" fmla="*/ 1282649 w 2390775"/>
              <a:gd name="T5" fmla="*/ 1393474 h 2365376"/>
              <a:gd name="T6" fmla="*/ 1180915 w 2390775"/>
              <a:gd name="T7" fmla="*/ 1446870 h 2365376"/>
              <a:gd name="T8" fmla="*/ 1210073 w 2390775"/>
              <a:gd name="T9" fmla="*/ 1382167 h 2365376"/>
              <a:gd name="T10" fmla="*/ 653657 w 2390775"/>
              <a:gd name="T11" fmla="*/ 1314699 h 2365376"/>
              <a:gd name="T12" fmla="*/ 646041 w 2390775"/>
              <a:gd name="T13" fmla="*/ 1180275 h 2365376"/>
              <a:gd name="T14" fmla="*/ 589870 w 2390775"/>
              <a:gd name="T15" fmla="*/ 1105327 h 2365376"/>
              <a:gd name="T16" fmla="*/ 599516 w 2390775"/>
              <a:gd name="T17" fmla="*/ 1141280 h 2365376"/>
              <a:gd name="T18" fmla="*/ 579914 w 2390775"/>
              <a:gd name="T19" fmla="*/ 1158779 h 2365376"/>
              <a:gd name="T20" fmla="*/ 541333 w 2390775"/>
              <a:gd name="T21" fmla="*/ 1105965 h 2365376"/>
              <a:gd name="T22" fmla="*/ 1137260 w 2390775"/>
              <a:gd name="T23" fmla="*/ 1009231 h 2365376"/>
              <a:gd name="T24" fmla="*/ 1143562 w 2390775"/>
              <a:gd name="T25" fmla="*/ 1026145 h 2365376"/>
              <a:gd name="T26" fmla="*/ 1096615 w 2390775"/>
              <a:gd name="T27" fmla="*/ 1069549 h 2365376"/>
              <a:gd name="T28" fmla="*/ 1102602 w 2390775"/>
              <a:gd name="T29" fmla="*/ 1001572 h 2365376"/>
              <a:gd name="T30" fmla="*/ 972739 w 2390775"/>
              <a:gd name="T31" fmla="*/ 835988 h 2365376"/>
              <a:gd name="T32" fmla="*/ 989500 w 2390775"/>
              <a:gd name="T33" fmla="*/ 1138672 h 2365376"/>
              <a:gd name="T34" fmla="*/ 639427 w 2390775"/>
              <a:gd name="T35" fmla="*/ 1423644 h 2365376"/>
              <a:gd name="T36" fmla="*/ 599898 w 2390775"/>
              <a:gd name="T37" fmla="*/ 1003302 h 2365376"/>
              <a:gd name="T38" fmla="*/ 529694 w 2390775"/>
              <a:gd name="T39" fmla="*/ 1090596 h 2365376"/>
              <a:gd name="T40" fmla="*/ 602428 w 2390775"/>
              <a:gd name="T41" fmla="*/ 868249 h 2365376"/>
              <a:gd name="T42" fmla="*/ 861740 w 2390775"/>
              <a:gd name="T43" fmla="*/ 924231 h 2365376"/>
              <a:gd name="T44" fmla="*/ 755609 w 2390775"/>
              <a:gd name="T45" fmla="*/ 542052 h 2365376"/>
              <a:gd name="T46" fmla="*/ 929665 w 2390775"/>
              <a:gd name="T47" fmla="*/ 525915 h 2365376"/>
              <a:gd name="T48" fmla="*/ 909019 w 2390775"/>
              <a:gd name="T49" fmla="*/ 571798 h 2365376"/>
              <a:gd name="T50" fmla="*/ 936652 w 2390775"/>
              <a:gd name="T51" fmla="*/ 586353 h 2365376"/>
              <a:gd name="T52" fmla="*/ 928394 w 2390775"/>
              <a:gd name="T53" fmla="*/ 688879 h 2365376"/>
              <a:gd name="T54" fmla="*/ 840414 w 2390775"/>
              <a:gd name="T55" fmla="*/ 772101 h 2365376"/>
              <a:gd name="T56" fmla="*/ 742269 w 2390775"/>
              <a:gd name="T57" fmla="*/ 675588 h 2365376"/>
              <a:gd name="T58" fmla="*/ 738139 w 2390775"/>
              <a:gd name="T59" fmla="*/ 608504 h 2365376"/>
              <a:gd name="T60" fmla="*/ 761643 w 2390775"/>
              <a:gd name="T61" fmla="*/ 510093 h 2365376"/>
              <a:gd name="T62" fmla="*/ 617010 w 2390775"/>
              <a:gd name="T63" fmla="*/ 449064 h 2365376"/>
              <a:gd name="T64" fmla="*/ 350272 w 2390775"/>
              <a:gd name="T65" fmla="*/ 638327 h 2365376"/>
              <a:gd name="T66" fmla="*/ 215163 w 2390775"/>
              <a:gd name="T67" fmla="*/ 939947 h 2365376"/>
              <a:gd name="T68" fmla="*/ 256613 w 2390775"/>
              <a:gd name="T69" fmla="*/ 1277331 h 2365376"/>
              <a:gd name="T70" fmla="*/ 458486 w 2390775"/>
              <a:gd name="T71" fmla="*/ 1534008 h 2365376"/>
              <a:gd name="T72" fmla="*/ 767308 w 2390775"/>
              <a:gd name="T73" fmla="*/ 1655225 h 2365376"/>
              <a:gd name="T74" fmla="*/ 1101127 w 2390775"/>
              <a:gd name="T75" fmla="*/ 1596674 h 2365376"/>
              <a:gd name="T76" fmla="*/ 1347614 w 2390775"/>
              <a:gd name="T77" fmla="*/ 1383040 h 2365376"/>
              <a:gd name="T78" fmla="*/ 1453614 w 2390775"/>
              <a:gd name="T79" fmla="*/ 1066861 h 2365376"/>
              <a:gd name="T80" fmla="*/ 1378939 w 2390775"/>
              <a:gd name="T81" fmla="*/ 738024 h 2365376"/>
              <a:gd name="T82" fmla="*/ 1153652 w 2390775"/>
              <a:gd name="T83" fmla="*/ 501602 h 2365376"/>
              <a:gd name="T84" fmla="*/ 831224 w 2390775"/>
              <a:gd name="T85" fmla="*/ 411085 h 2365376"/>
              <a:gd name="T86" fmla="*/ 989432 w 2390775"/>
              <a:gd name="T87" fmla="*/ 315187 h 2365376"/>
              <a:gd name="T88" fmla="*/ 1471649 w 2390775"/>
              <a:gd name="T89" fmla="*/ 671876 h 2365376"/>
              <a:gd name="T90" fmla="*/ 1554866 w 2390775"/>
              <a:gd name="T91" fmla="*/ 1171938 h 2365376"/>
              <a:gd name="T92" fmla="*/ 1239716 w 2390775"/>
              <a:gd name="T93" fmla="*/ 1647313 h 2365376"/>
              <a:gd name="T94" fmla="*/ 646121 w 2390775"/>
              <a:gd name="T95" fmla="*/ 1748275 h 2365376"/>
              <a:gd name="T96" fmla="*/ 110112 w 2390775"/>
              <a:gd name="T97" fmla="*/ 1186813 h 2365376"/>
              <a:gd name="T98" fmla="*/ 251551 w 2390775"/>
              <a:gd name="T99" fmla="*/ 580725 h 2365376"/>
              <a:gd name="T100" fmla="*/ 1549044 w 2390775"/>
              <a:gd name="T101" fmla="*/ 160116 h 2365376"/>
              <a:gd name="T102" fmla="*/ 1461002 w 2390775"/>
              <a:gd name="T103" fmla="*/ 284475 h 2365376"/>
              <a:gd name="T104" fmla="*/ 1550307 w 2390775"/>
              <a:gd name="T105" fmla="*/ 426554 h 2365376"/>
              <a:gd name="T106" fmla="*/ 1719764 w 2390775"/>
              <a:gd name="T107" fmla="*/ 380038 h 2365376"/>
              <a:gd name="T108" fmla="*/ 1735543 w 2390775"/>
              <a:gd name="T109" fmla="*/ 232579 h 2365376"/>
              <a:gd name="T110" fmla="*/ 1705909 w 2390775"/>
              <a:gd name="T111" fmla="*/ 94508 h 2365376"/>
              <a:gd name="T112" fmla="*/ 1774050 w 2390775"/>
              <a:gd name="T113" fmla="*/ 148403 h 2365376"/>
              <a:gd name="T114" fmla="*/ 1781614 w 2390775"/>
              <a:gd name="T115" fmla="*/ 428769 h 2365376"/>
              <a:gd name="T116" fmla="*/ 1600166 w 2390775"/>
              <a:gd name="T117" fmla="*/ 516104 h 2365376"/>
              <a:gd name="T118" fmla="*/ 1452167 w 2390775"/>
              <a:gd name="T119" fmla="*/ 455349 h 2365376"/>
              <a:gd name="T120" fmla="*/ 1310478 w 2390775"/>
              <a:gd name="T121" fmla="*/ 259477 h 2365376"/>
              <a:gd name="T122" fmla="*/ 1562614 w 2390775"/>
              <a:gd name="T123" fmla="*/ 74046 h 2365376"/>
              <a:gd name="T124" fmla="*/ 0 60000 65536"/>
              <a:gd name="T125" fmla="*/ 0 60000 65536"/>
              <a:gd name="T126" fmla="*/ 0 60000 65536"/>
              <a:gd name="T127" fmla="*/ 0 60000 65536"/>
              <a:gd name="T128" fmla="*/ 0 60000 65536"/>
              <a:gd name="T129" fmla="*/ 0 60000 65536"/>
              <a:gd name="T130" fmla="*/ 0 60000 65536"/>
              <a:gd name="T131" fmla="*/ 0 60000 65536"/>
              <a:gd name="T132" fmla="*/ 0 60000 65536"/>
              <a:gd name="T133" fmla="*/ 0 60000 65536"/>
              <a:gd name="T134" fmla="*/ 0 60000 65536"/>
              <a:gd name="T135" fmla="*/ 0 60000 65536"/>
              <a:gd name="T136" fmla="*/ 0 60000 65536"/>
              <a:gd name="T137" fmla="*/ 0 60000 65536"/>
              <a:gd name="T138" fmla="*/ 0 60000 65536"/>
              <a:gd name="T139" fmla="*/ 0 60000 65536"/>
              <a:gd name="T140" fmla="*/ 0 60000 65536"/>
              <a:gd name="T141" fmla="*/ 0 60000 65536"/>
              <a:gd name="T142" fmla="*/ 0 60000 65536"/>
              <a:gd name="T143" fmla="*/ 0 60000 65536"/>
              <a:gd name="T144" fmla="*/ 0 60000 65536"/>
              <a:gd name="T145" fmla="*/ 0 60000 65536"/>
              <a:gd name="T146" fmla="*/ 0 60000 65536"/>
              <a:gd name="T147" fmla="*/ 0 60000 65536"/>
              <a:gd name="T148" fmla="*/ 0 60000 65536"/>
              <a:gd name="T149" fmla="*/ 0 60000 65536"/>
              <a:gd name="T150" fmla="*/ 0 60000 65536"/>
              <a:gd name="T151" fmla="*/ 0 60000 65536"/>
              <a:gd name="T152" fmla="*/ 0 60000 65536"/>
              <a:gd name="T153" fmla="*/ 0 60000 65536"/>
              <a:gd name="T154" fmla="*/ 0 60000 65536"/>
              <a:gd name="T155" fmla="*/ 0 60000 65536"/>
              <a:gd name="T156" fmla="*/ 0 60000 65536"/>
              <a:gd name="T157" fmla="*/ 0 60000 65536"/>
              <a:gd name="T158" fmla="*/ 0 60000 65536"/>
              <a:gd name="T159" fmla="*/ 0 60000 65536"/>
              <a:gd name="T160" fmla="*/ 0 60000 65536"/>
              <a:gd name="T161" fmla="*/ 0 60000 65536"/>
              <a:gd name="T162" fmla="*/ 0 60000 65536"/>
              <a:gd name="T163" fmla="*/ 0 60000 65536"/>
              <a:gd name="T164" fmla="*/ 0 60000 65536"/>
              <a:gd name="T165" fmla="*/ 0 60000 65536"/>
              <a:gd name="T166" fmla="*/ 0 60000 65536"/>
              <a:gd name="T167" fmla="*/ 0 60000 65536"/>
              <a:gd name="T168" fmla="*/ 0 60000 65536"/>
              <a:gd name="T169" fmla="*/ 0 60000 65536"/>
              <a:gd name="T170" fmla="*/ 0 60000 65536"/>
              <a:gd name="T171" fmla="*/ 0 60000 65536"/>
              <a:gd name="T172" fmla="*/ 0 60000 65536"/>
              <a:gd name="T173" fmla="*/ 0 60000 65536"/>
              <a:gd name="T174" fmla="*/ 0 60000 65536"/>
              <a:gd name="T175" fmla="*/ 0 60000 65536"/>
              <a:gd name="T176" fmla="*/ 0 60000 65536"/>
              <a:gd name="T177" fmla="*/ 0 60000 65536"/>
              <a:gd name="T178" fmla="*/ 0 60000 65536"/>
              <a:gd name="T179" fmla="*/ 0 60000 65536"/>
              <a:gd name="T180" fmla="*/ 0 60000 65536"/>
              <a:gd name="T181" fmla="*/ 0 60000 65536"/>
              <a:gd name="T182" fmla="*/ 0 60000 65536"/>
              <a:gd name="T183" fmla="*/ 0 60000 65536"/>
              <a:gd name="T184" fmla="*/ 0 60000 65536"/>
              <a:gd name="T185" fmla="*/ 0 60000 65536"/>
            </a:gdLst>
            <a:ahLst/>
            <a:cxnLst>
              <a:cxn ang="T124">
                <a:pos x="T0" y="T1"/>
              </a:cxn>
              <a:cxn ang="T125">
                <a:pos x="T2" y="T3"/>
              </a:cxn>
              <a:cxn ang="T126">
                <a:pos x="T4" y="T5"/>
              </a:cxn>
              <a:cxn ang="T127">
                <a:pos x="T6" y="T7"/>
              </a:cxn>
              <a:cxn ang="T128">
                <a:pos x="T8" y="T9"/>
              </a:cxn>
              <a:cxn ang="T129">
                <a:pos x="T10" y="T11"/>
              </a:cxn>
              <a:cxn ang="T130">
                <a:pos x="T12" y="T13"/>
              </a:cxn>
              <a:cxn ang="T131">
                <a:pos x="T14" y="T15"/>
              </a:cxn>
              <a:cxn ang="T132">
                <a:pos x="T16" y="T17"/>
              </a:cxn>
              <a:cxn ang="T133">
                <a:pos x="T18" y="T19"/>
              </a:cxn>
              <a:cxn ang="T134">
                <a:pos x="T20" y="T21"/>
              </a:cxn>
              <a:cxn ang="T135">
                <a:pos x="T22" y="T23"/>
              </a:cxn>
              <a:cxn ang="T136">
                <a:pos x="T24" y="T25"/>
              </a:cxn>
              <a:cxn ang="T137">
                <a:pos x="T26" y="T27"/>
              </a:cxn>
              <a:cxn ang="T138">
                <a:pos x="T28" y="T29"/>
              </a:cxn>
              <a:cxn ang="T139">
                <a:pos x="T30" y="T31"/>
              </a:cxn>
              <a:cxn ang="T140">
                <a:pos x="T32" y="T33"/>
              </a:cxn>
              <a:cxn ang="T141">
                <a:pos x="T34" y="T35"/>
              </a:cxn>
              <a:cxn ang="T142">
                <a:pos x="T36" y="T37"/>
              </a:cxn>
              <a:cxn ang="T143">
                <a:pos x="T38" y="T39"/>
              </a:cxn>
              <a:cxn ang="T144">
                <a:pos x="T40" y="T41"/>
              </a:cxn>
              <a:cxn ang="T145">
                <a:pos x="T42" y="T43"/>
              </a:cxn>
              <a:cxn ang="T146">
                <a:pos x="T44" y="T45"/>
              </a:cxn>
              <a:cxn ang="T147">
                <a:pos x="T46" y="T47"/>
              </a:cxn>
              <a:cxn ang="T148">
                <a:pos x="T48" y="T49"/>
              </a:cxn>
              <a:cxn ang="T149">
                <a:pos x="T50" y="T51"/>
              </a:cxn>
              <a:cxn ang="T150">
                <a:pos x="T52" y="T53"/>
              </a:cxn>
              <a:cxn ang="T151">
                <a:pos x="T54" y="T55"/>
              </a:cxn>
              <a:cxn ang="T152">
                <a:pos x="T56" y="T57"/>
              </a:cxn>
              <a:cxn ang="T153">
                <a:pos x="T58" y="T59"/>
              </a:cxn>
              <a:cxn ang="T154">
                <a:pos x="T60" y="T61"/>
              </a:cxn>
              <a:cxn ang="T155">
                <a:pos x="T62" y="T63"/>
              </a:cxn>
              <a:cxn ang="T156">
                <a:pos x="T64" y="T65"/>
              </a:cxn>
              <a:cxn ang="T157">
                <a:pos x="T66" y="T67"/>
              </a:cxn>
              <a:cxn ang="T158">
                <a:pos x="T68" y="T69"/>
              </a:cxn>
              <a:cxn ang="T159">
                <a:pos x="T70" y="T71"/>
              </a:cxn>
              <a:cxn ang="T160">
                <a:pos x="T72" y="T73"/>
              </a:cxn>
              <a:cxn ang="T161">
                <a:pos x="T74" y="T75"/>
              </a:cxn>
              <a:cxn ang="T162">
                <a:pos x="T76" y="T77"/>
              </a:cxn>
              <a:cxn ang="T163">
                <a:pos x="T78" y="T79"/>
              </a:cxn>
              <a:cxn ang="T164">
                <a:pos x="T80" y="T81"/>
              </a:cxn>
              <a:cxn ang="T165">
                <a:pos x="T82" y="T83"/>
              </a:cxn>
              <a:cxn ang="T166">
                <a:pos x="T84" y="T85"/>
              </a:cxn>
              <a:cxn ang="T167">
                <a:pos x="T86" y="T87"/>
              </a:cxn>
              <a:cxn ang="T168">
                <a:pos x="T88" y="T89"/>
              </a:cxn>
              <a:cxn ang="T169">
                <a:pos x="T90" y="T91"/>
              </a:cxn>
              <a:cxn ang="T170">
                <a:pos x="T92" y="T93"/>
              </a:cxn>
              <a:cxn ang="T171">
                <a:pos x="T94" y="T95"/>
              </a:cxn>
              <a:cxn ang="T172">
                <a:pos x="T96" y="T97"/>
              </a:cxn>
              <a:cxn ang="T173">
                <a:pos x="T98" y="T99"/>
              </a:cxn>
              <a:cxn ang="T174">
                <a:pos x="T100" y="T101"/>
              </a:cxn>
              <a:cxn ang="T175">
                <a:pos x="T102" y="T103"/>
              </a:cxn>
              <a:cxn ang="T176">
                <a:pos x="T104" y="T105"/>
              </a:cxn>
              <a:cxn ang="T177">
                <a:pos x="T106" y="T107"/>
              </a:cxn>
              <a:cxn ang="T178">
                <a:pos x="T108" y="T109"/>
              </a:cxn>
              <a:cxn ang="T179">
                <a:pos x="T110" y="T111"/>
              </a:cxn>
              <a:cxn ang="T180">
                <a:pos x="T112" y="T113"/>
              </a:cxn>
              <a:cxn ang="T181">
                <a:pos x="T114" y="T115"/>
              </a:cxn>
              <a:cxn ang="T182">
                <a:pos x="T116" y="T117"/>
              </a:cxn>
              <a:cxn ang="T183">
                <a:pos x="T118" y="T119"/>
              </a:cxn>
              <a:cxn ang="T184">
                <a:pos x="T120" y="T121"/>
              </a:cxn>
              <a:cxn ang="T185">
                <a:pos x="T122" y="T123"/>
              </a:cxn>
            </a:cxnLst>
            <a:rect l="0" t="0" r="r" b="b"/>
            <a:pathLst>
              <a:path w="2390775" h="2365376">
                <a:moveTo>
                  <a:pt x="761351" y="1739900"/>
                </a:moveTo>
                <a:lnTo>
                  <a:pt x="791690" y="1805294"/>
                </a:lnTo>
                <a:lnTo>
                  <a:pt x="794883" y="1808051"/>
                </a:lnTo>
                <a:lnTo>
                  <a:pt x="797278" y="1811991"/>
                </a:lnTo>
                <a:lnTo>
                  <a:pt x="800871" y="1817112"/>
                </a:lnTo>
                <a:lnTo>
                  <a:pt x="803266" y="1822233"/>
                </a:lnTo>
                <a:lnTo>
                  <a:pt x="804065" y="1825384"/>
                </a:lnTo>
                <a:lnTo>
                  <a:pt x="804863" y="1828536"/>
                </a:lnTo>
                <a:lnTo>
                  <a:pt x="804863" y="1831687"/>
                </a:lnTo>
                <a:lnTo>
                  <a:pt x="804863" y="1834839"/>
                </a:lnTo>
                <a:lnTo>
                  <a:pt x="804065" y="1837990"/>
                </a:lnTo>
                <a:lnTo>
                  <a:pt x="802867" y="1841142"/>
                </a:lnTo>
                <a:lnTo>
                  <a:pt x="801670" y="1842718"/>
                </a:lnTo>
                <a:lnTo>
                  <a:pt x="799674" y="1844687"/>
                </a:lnTo>
                <a:lnTo>
                  <a:pt x="797278" y="1845475"/>
                </a:lnTo>
                <a:lnTo>
                  <a:pt x="794484" y="1845869"/>
                </a:lnTo>
                <a:lnTo>
                  <a:pt x="790891" y="1846263"/>
                </a:lnTo>
                <a:lnTo>
                  <a:pt x="787698" y="1845869"/>
                </a:lnTo>
                <a:lnTo>
                  <a:pt x="784105" y="1845475"/>
                </a:lnTo>
                <a:lnTo>
                  <a:pt x="780512" y="1844293"/>
                </a:lnTo>
                <a:lnTo>
                  <a:pt x="776520" y="1842718"/>
                </a:lnTo>
                <a:lnTo>
                  <a:pt x="772927" y="1841142"/>
                </a:lnTo>
                <a:lnTo>
                  <a:pt x="768935" y="1839172"/>
                </a:lnTo>
                <a:lnTo>
                  <a:pt x="765343" y="1836809"/>
                </a:lnTo>
                <a:lnTo>
                  <a:pt x="761750" y="1834051"/>
                </a:lnTo>
                <a:lnTo>
                  <a:pt x="758955" y="1831294"/>
                </a:lnTo>
                <a:lnTo>
                  <a:pt x="756161" y="1827748"/>
                </a:lnTo>
                <a:lnTo>
                  <a:pt x="754165" y="1824597"/>
                </a:lnTo>
                <a:lnTo>
                  <a:pt x="748975" y="1815536"/>
                </a:lnTo>
                <a:lnTo>
                  <a:pt x="745782" y="1808839"/>
                </a:lnTo>
                <a:lnTo>
                  <a:pt x="743387" y="1803718"/>
                </a:lnTo>
                <a:lnTo>
                  <a:pt x="742588" y="1799385"/>
                </a:lnTo>
                <a:lnTo>
                  <a:pt x="742588" y="1795051"/>
                </a:lnTo>
                <a:lnTo>
                  <a:pt x="743387" y="1790718"/>
                </a:lnTo>
                <a:lnTo>
                  <a:pt x="746181" y="1778112"/>
                </a:lnTo>
                <a:lnTo>
                  <a:pt x="746979" y="1774173"/>
                </a:lnTo>
                <a:lnTo>
                  <a:pt x="746979" y="1772203"/>
                </a:lnTo>
                <a:lnTo>
                  <a:pt x="746181" y="1771021"/>
                </a:lnTo>
                <a:lnTo>
                  <a:pt x="745383" y="1770627"/>
                </a:lnTo>
                <a:lnTo>
                  <a:pt x="742987" y="1770627"/>
                </a:lnTo>
                <a:lnTo>
                  <a:pt x="742189" y="1770233"/>
                </a:lnTo>
                <a:lnTo>
                  <a:pt x="741790" y="1769839"/>
                </a:lnTo>
                <a:lnTo>
                  <a:pt x="738596" y="1761961"/>
                </a:lnTo>
                <a:lnTo>
                  <a:pt x="736999" y="1758021"/>
                </a:lnTo>
                <a:lnTo>
                  <a:pt x="736600" y="1756052"/>
                </a:lnTo>
                <a:lnTo>
                  <a:pt x="736600" y="1754476"/>
                </a:lnTo>
                <a:lnTo>
                  <a:pt x="742189" y="1750536"/>
                </a:lnTo>
                <a:lnTo>
                  <a:pt x="747379" y="1747385"/>
                </a:lnTo>
                <a:lnTo>
                  <a:pt x="750971" y="1745021"/>
                </a:lnTo>
                <a:lnTo>
                  <a:pt x="754165" y="1743839"/>
                </a:lnTo>
                <a:lnTo>
                  <a:pt x="758556" y="1741870"/>
                </a:lnTo>
                <a:lnTo>
                  <a:pt x="759754" y="1741870"/>
                </a:lnTo>
                <a:lnTo>
                  <a:pt x="761351" y="1739900"/>
                </a:lnTo>
                <a:close/>
                <a:moveTo>
                  <a:pt x="1554438" y="1730375"/>
                </a:moveTo>
                <a:lnTo>
                  <a:pt x="1565575" y="1730375"/>
                </a:lnTo>
                <a:lnTo>
                  <a:pt x="1575916" y="1730375"/>
                </a:lnTo>
                <a:lnTo>
                  <a:pt x="1586258" y="1731163"/>
                </a:lnTo>
                <a:lnTo>
                  <a:pt x="1591031" y="1731951"/>
                </a:lnTo>
                <a:lnTo>
                  <a:pt x="1595008" y="1733133"/>
                </a:lnTo>
                <a:lnTo>
                  <a:pt x="1598986" y="1734314"/>
                </a:lnTo>
                <a:lnTo>
                  <a:pt x="1602168" y="1735890"/>
                </a:lnTo>
                <a:lnTo>
                  <a:pt x="1605350" y="1737860"/>
                </a:lnTo>
                <a:lnTo>
                  <a:pt x="1607339" y="1739830"/>
                </a:lnTo>
                <a:lnTo>
                  <a:pt x="1608929" y="1741799"/>
                </a:lnTo>
                <a:lnTo>
                  <a:pt x="1609725" y="1744951"/>
                </a:lnTo>
                <a:lnTo>
                  <a:pt x="1609725" y="1747708"/>
                </a:lnTo>
                <a:lnTo>
                  <a:pt x="1608929" y="1751648"/>
                </a:lnTo>
                <a:lnTo>
                  <a:pt x="1607339" y="1755193"/>
                </a:lnTo>
                <a:lnTo>
                  <a:pt x="1604554" y="1759920"/>
                </a:lnTo>
                <a:lnTo>
                  <a:pt x="1600577" y="1764648"/>
                </a:lnTo>
                <a:lnTo>
                  <a:pt x="1595804" y="1769769"/>
                </a:lnTo>
                <a:lnTo>
                  <a:pt x="1589042" y="1776072"/>
                </a:lnTo>
                <a:lnTo>
                  <a:pt x="1582678" y="1781193"/>
                </a:lnTo>
                <a:lnTo>
                  <a:pt x="1576314" y="1786314"/>
                </a:lnTo>
                <a:lnTo>
                  <a:pt x="1570348" y="1790647"/>
                </a:lnTo>
                <a:lnTo>
                  <a:pt x="1563586" y="1794193"/>
                </a:lnTo>
                <a:lnTo>
                  <a:pt x="1557222" y="1797738"/>
                </a:lnTo>
                <a:lnTo>
                  <a:pt x="1550461" y="1800496"/>
                </a:lnTo>
                <a:lnTo>
                  <a:pt x="1544097" y="1802466"/>
                </a:lnTo>
                <a:lnTo>
                  <a:pt x="1537733" y="1804829"/>
                </a:lnTo>
                <a:lnTo>
                  <a:pt x="1530971" y="1806799"/>
                </a:lnTo>
                <a:lnTo>
                  <a:pt x="1524607" y="1807981"/>
                </a:lnTo>
                <a:lnTo>
                  <a:pt x="1518243" y="1809163"/>
                </a:lnTo>
                <a:lnTo>
                  <a:pt x="1505117" y="1811132"/>
                </a:lnTo>
                <a:lnTo>
                  <a:pt x="1491992" y="1812314"/>
                </a:lnTo>
                <a:lnTo>
                  <a:pt x="1486026" y="1813102"/>
                </a:lnTo>
                <a:lnTo>
                  <a:pt x="1483241" y="1813890"/>
                </a:lnTo>
                <a:lnTo>
                  <a:pt x="1482048" y="1814678"/>
                </a:lnTo>
                <a:lnTo>
                  <a:pt x="1481253" y="1815072"/>
                </a:lnTo>
                <a:lnTo>
                  <a:pt x="1480855" y="1815859"/>
                </a:lnTo>
                <a:lnTo>
                  <a:pt x="1480855" y="1817041"/>
                </a:lnTo>
                <a:lnTo>
                  <a:pt x="1481253" y="1818617"/>
                </a:lnTo>
                <a:lnTo>
                  <a:pt x="1482048" y="1819799"/>
                </a:lnTo>
                <a:lnTo>
                  <a:pt x="1482048" y="1821375"/>
                </a:lnTo>
                <a:lnTo>
                  <a:pt x="1482048" y="1821769"/>
                </a:lnTo>
                <a:lnTo>
                  <a:pt x="1480855" y="1822556"/>
                </a:lnTo>
                <a:lnTo>
                  <a:pt x="1471309" y="1830829"/>
                </a:lnTo>
                <a:lnTo>
                  <a:pt x="1465343" y="1834375"/>
                </a:lnTo>
                <a:lnTo>
                  <a:pt x="1463354" y="1835556"/>
                </a:lnTo>
                <a:lnTo>
                  <a:pt x="1461365" y="1836738"/>
                </a:lnTo>
                <a:lnTo>
                  <a:pt x="1452615" y="1830041"/>
                </a:lnTo>
                <a:lnTo>
                  <a:pt x="1445853" y="1824132"/>
                </a:lnTo>
                <a:lnTo>
                  <a:pt x="1440285" y="1819405"/>
                </a:lnTo>
                <a:lnTo>
                  <a:pt x="1437103" y="1815072"/>
                </a:lnTo>
                <a:lnTo>
                  <a:pt x="1434716" y="1812314"/>
                </a:lnTo>
                <a:lnTo>
                  <a:pt x="1433125" y="1810344"/>
                </a:lnTo>
                <a:lnTo>
                  <a:pt x="1432330" y="1808375"/>
                </a:lnTo>
                <a:lnTo>
                  <a:pt x="1428750" y="1806799"/>
                </a:lnTo>
                <a:lnTo>
                  <a:pt x="1512675" y="1734314"/>
                </a:lnTo>
                <a:lnTo>
                  <a:pt x="1518641" y="1733527"/>
                </a:lnTo>
                <a:lnTo>
                  <a:pt x="1533755" y="1731951"/>
                </a:lnTo>
                <a:lnTo>
                  <a:pt x="1543699" y="1731163"/>
                </a:lnTo>
                <a:lnTo>
                  <a:pt x="1554438" y="1730375"/>
                </a:lnTo>
                <a:close/>
                <a:moveTo>
                  <a:pt x="588962" y="1535113"/>
                </a:moveTo>
                <a:lnTo>
                  <a:pt x="694496" y="1535113"/>
                </a:lnTo>
                <a:lnTo>
                  <a:pt x="694496" y="1557872"/>
                </a:lnTo>
                <a:lnTo>
                  <a:pt x="694894" y="1558271"/>
                </a:lnTo>
                <a:lnTo>
                  <a:pt x="696885" y="1560268"/>
                </a:lnTo>
                <a:lnTo>
                  <a:pt x="698478" y="1560667"/>
                </a:lnTo>
                <a:lnTo>
                  <a:pt x="700469" y="1561466"/>
                </a:lnTo>
                <a:lnTo>
                  <a:pt x="704053" y="1561865"/>
                </a:lnTo>
                <a:lnTo>
                  <a:pt x="707239" y="1561865"/>
                </a:lnTo>
                <a:lnTo>
                  <a:pt x="711222" y="1561865"/>
                </a:lnTo>
                <a:lnTo>
                  <a:pt x="714407" y="1561466"/>
                </a:lnTo>
                <a:lnTo>
                  <a:pt x="716797" y="1560667"/>
                </a:lnTo>
                <a:lnTo>
                  <a:pt x="718390" y="1560268"/>
                </a:lnTo>
                <a:lnTo>
                  <a:pt x="720381" y="1558271"/>
                </a:lnTo>
                <a:lnTo>
                  <a:pt x="720779" y="1557872"/>
                </a:lnTo>
                <a:lnTo>
                  <a:pt x="720779" y="1535113"/>
                </a:lnTo>
                <a:lnTo>
                  <a:pt x="820737" y="1535113"/>
                </a:lnTo>
                <a:lnTo>
                  <a:pt x="820737" y="1644117"/>
                </a:lnTo>
                <a:lnTo>
                  <a:pt x="820339" y="1648908"/>
                </a:lnTo>
                <a:lnTo>
                  <a:pt x="819144" y="1652901"/>
                </a:lnTo>
                <a:lnTo>
                  <a:pt x="816755" y="1656894"/>
                </a:lnTo>
                <a:lnTo>
                  <a:pt x="814365" y="1660088"/>
                </a:lnTo>
                <a:lnTo>
                  <a:pt x="810781" y="1663283"/>
                </a:lnTo>
                <a:lnTo>
                  <a:pt x="806799" y="1665279"/>
                </a:lnTo>
                <a:lnTo>
                  <a:pt x="802418" y="1666477"/>
                </a:lnTo>
                <a:lnTo>
                  <a:pt x="797639" y="1666876"/>
                </a:lnTo>
                <a:lnTo>
                  <a:pt x="612060" y="1666876"/>
                </a:lnTo>
                <a:lnTo>
                  <a:pt x="607281" y="1666477"/>
                </a:lnTo>
                <a:lnTo>
                  <a:pt x="602901" y="1665279"/>
                </a:lnTo>
                <a:lnTo>
                  <a:pt x="598918" y="1663283"/>
                </a:lnTo>
                <a:lnTo>
                  <a:pt x="595732" y="1660088"/>
                </a:lnTo>
                <a:lnTo>
                  <a:pt x="592546" y="1656894"/>
                </a:lnTo>
                <a:lnTo>
                  <a:pt x="590555" y="1652901"/>
                </a:lnTo>
                <a:lnTo>
                  <a:pt x="589360" y="1648908"/>
                </a:lnTo>
                <a:lnTo>
                  <a:pt x="588962" y="1644117"/>
                </a:lnTo>
                <a:lnTo>
                  <a:pt x="588962" y="1535113"/>
                </a:lnTo>
                <a:close/>
                <a:moveTo>
                  <a:pt x="612060" y="1476375"/>
                </a:moveTo>
                <a:lnTo>
                  <a:pt x="797639" y="1476375"/>
                </a:lnTo>
                <a:lnTo>
                  <a:pt x="802418" y="1476769"/>
                </a:lnTo>
                <a:lnTo>
                  <a:pt x="806799" y="1477950"/>
                </a:lnTo>
                <a:lnTo>
                  <a:pt x="810781" y="1480312"/>
                </a:lnTo>
                <a:lnTo>
                  <a:pt x="814365" y="1483068"/>
                </a:lnTo>
                <a:lnTo>
                  <a:pt x="816755" y="1486611"/>
                </a:lnTo>
                <a:lnTo>
                  <a:pt x="819144" y="1490155"/>
                </a:lnTo>
                <a:lnTo>
                  <a:pt x="820339" y="1494485"/>
                </a:lnTo>
                <a:lnTo>
                  <a:pt x="820737" y="1498816"/>
                </a:lnTo>
                <a:lnTo>
                  <a:pt x="820737" y="1525588"/>
                </a:lnTo>
                <a:lnTo>
                  <a:pt x="588962" y="1525588"/>
                </a:lnTo>
                <a:lnTo>
                  <a:pt x="588962" y="1498816"/>
                </a:lnTo>
                <a:lnTo>
                  <a:pt x="589360" y="1494485"/>
                </a:lnTo>
                <a:lnTo>
                  <a:pt x="590555" y="1490155"/>
                </a:lnTo>
                <a:lnTo>
                  <a:pt x="592546" y="1486611"/>
                </a:lnTo>
                <a:lnTo>
                  <a:pt x="595732" y="1483068"/>
                </a:lnTo>
                <a:lnTo>
                  <a:pt x="598918" y="1480312"/>
                </a:lnTo>
                <a:lnTo>
                  <a:pt x="602901" y="1477950"/>
                </a:lnTo>
                <a:lnTo>
                  <a:pt x="607281" y="1476769"/>
                </a:lnTo>
                <a:lnTo>
                  <a:pt x="612060" y="1476375"/>
                </a:lnTo>
                <a:close/>
                <a:moveTo>
                  <a:pt x="725449" y="1381125"/>
                </a:moveTo>
                <a:lnTo>
                  <a:pt x="730525" y="1381524"/>
                </a:lnTo>
                <a:lnTo>
                  <a:pt x="732087" y="1381524"/>
                </a:lnTo>
                <a:lnTo>
                  <a:pt x="734430" y="1382322"/>
                </a:lnTo>
                <a:lnTo>
                  <a:pt x="737554" y="1384317"/>
                </a:lnTo>
                <a:lnTo>
                  <a:pt x="740287" y="1386312"/>
                </a:lnTo>
                <a:lnTo>
                  <a:pt x="743411" y="1389505"/>
                </a:lnTo>
                <a:lnTo>
                  <a:pt x="746535" y="1393096"/>
                </a:lnTo>
                <a:lnTo>
                  <a:pt x="749659" y="1397486"/>
                </a:lnTo>
                <a:lnTo>
                  <a:pt x="755906" y="1407063"/>
                </a:lnTo>
                <a:lnTo>
                  <a:pt x="761373" y="1417837"/>
                </a:lnTo>
                <a:lnTo>
                  <a:pt x="766059" y="1427813"/>
                </a:lnTo>
                <a:lnTo>
                  <a:pt x="769182" y="1437390"/>
                </a:lnTo>
                <a:lnTo>
                  <a:pt x="770744" y="1441780"/>
                </a:lnTo>
                <a:lnTo>
                  <a:pt x="771525" y="1445770"/>
                </a:lnTo>
                <a:lnTo>
                  <a:pt x="771525" y="1448164"/>
                </a:lnTo>
                <a:lnTo>
                  <a:pt x="771525" y="1450159"/>
                </a:lnTo>
                <a:lnTo>
                  <a:pt x="770744" y="1451357"/>
                </a:lnTo>
                <a:lnTo>
                  <a:pt x="769182" y="1452155"/>
                </a:lnTo>
                <a:lnTo>
                  <a:pt x="768011" y="1452155"/>
                </a:lnTo>
                <a:lnTo>
                  <a:pt x="766449" y="1450958"/>
                </a:lnTo>
                <a:lnTo>
                  <a:pt x="764887" y="1449760"/>
                </a:lnTo>
                <a:lnTo>
                  <a:pt x="762544" y="1448563"/>
                </a:lnTo>
                <a:lnTo>
                  <a:pt x="759030" y="1444174"/>
                </a:lnTo>
                <a:lnTo>
                  <a:pt x="755516" y="1439784"/>
                </a:lnTo>
                <a:lnTo>
                  <a:pt x="753173" y="1434996"/>
                </a:lnTo>
                <a:lnTo>
                  <a:pt x="752392" y="1433400"/>
                </a:lnTo>
                <a:lnTo>
                  <a:pt x="752392" y="1431404"/>
                </a:lnTo>
                <a:lnTo>
                  <a:pt x="752001" y="1428611"/>
                </a:lnTo>
                <a:lnTo>
                  <a:pt x="750830" y="1426616"/>
                </a:lnTo>
                <a:lnTo>
                  <a:pt x="748878" y="1425419"/>
                </a:lnTo>
                <a:lnTo>
                  <a:pt x="746925" y="1425020"/>
                </a:lnTo>
                <a:lnTo>
                  <a:pt x="746144" y="1425419"/>
                </a:lnTo>
                <a:lnTo>
                  <a:pt x="745363" y="1425818"/>
                </a:lnTo>
                <a:lnTo>
                  <a:pt x="744582" y="1426616"/>
                </a:lnTo>
                <a:lnTo>
                  <a:pt x="743411" y="1427414"/>
                </a:lnTo>
                <a:lnTo>
                  <a:pt x="742630" y="1428611"/>
                </a:lnTo>
                <a:lnTo>
                  <a:pt x="742240" y="1430207"/>
                </a:lnTo>
                <a:lnTo>
                  <a:pt x="741849" y="1432602"/>
                </a:lnTo>
                <a:lnTo>
                  <a:pt x="741849" y="1434597"/>
                </a:lnTo>
                <a:lnTo>
                  <a:pt x="741459" y="1439385"/>
                </a:lnTo>
                <a:lnTo>
                  <a:pt x="740678" y="1443376"/>
                </a:lnTo>
                <a:lnTo>
                  <a:pt x="739897" y="1445371"/>
                </a:lnTo>
                <a:lnTo>
                  <a:pt x="739116" y="1446967"/>
                </a:lnTo>
                <a:lnTo>
                  <a:pt x="737944" y="1448164"/>
                </a:lnTo>
                <a:lnTo>
                  <a:pt x="735992" y="1449361"/>
                </a:lnTo>
                <a:lnTo>
                  <a:pt x="734430" y="1450558"/>
                </a:lnTo>
                <a:lnTo>
                  <a:pt x="732868" y="1452155"/>
                </a:lnTo>
                <a:lnTo>
                  <a:pt x="730525" y="1452953"/>
                </a:lnTo>
                <a:lnTo>
                  <a:pt x="727792" y="1453352"/>
                </a:lnTo>
                <a:lnTo>
                  <a:pt x="721935" y="1454150"/>
                </a:lnTo>
                <a:lnTo>
                  <a:pt x="715297" y="1454150"/>
                </a:lnTo>
                <a:lnTo>
                  <a:pt x="712173" y="1453751"/>
                </a:lnTo>
                <a:lnTo>
                  <a:pt x="709049" y="1452953"/>
                </a:lnTo>
                <a:lnTo>
                  <a:pt x="706706" y="1452155"/>
                </a:lnTo>
                <a:lnTo>
                  <a:pt x="703973" y="1450558"/>
                </a:lnTo>
                <a:lnTo>
                  <a:pt x="701240" y="1448962"/>
                </a:lnTo>
                <a:lnTo>
                  <a:pt x="699287" y="1447366"/>
                </a:lnTo>
                <a:lnTo>
                  <a:pt x="694992" y="1442977"/>
                </a:lnTo>
                <a:lnTo>
                  <a:pt x="691478" y="1438188"/>
                </a:lnTo>
                <a:lnTo>
                  <a:pt x="687963" y="1432602"/>
                </a:lnTo>
                <a:lnTo>
                  <a:pt x="685230" y="1427015"/>
                </a:lnTo>
                <a:lnTo>
                  <a:pt x="682497" y="1421029"/>
                </a:lnTo>
                <a:lnTo>
                  <a:pt x="680544" y="1415044"/>
                </a:lnTo>
                <a:lnTo>
                  <a:pt x="678982" y="1409058"/>
                </a:lnTo>
                <a:lnTo>
                  <a:pt x="676249" y="1399082"/>
                </a:lnTo>
                <a:lnTo>
                  <a:pt x="675078" y="1392298"/>
                </a:lnTo>
                <a:lnTo>
                  <a:pt x="674687" y="1389106"/>
                </a:lnTo>
                <a:lnTo>
                  <a:pt x="674687" y="1388707"/>
                </a:lnTo>
                <a:lnTo>
                  <a:pt x="675078" y="1388308"/>
                </a:lnTo>
                <a:lnTo>
                  <a:pt x="676249" y="1387909"/>
                </a:lnTo>
                <a:lnTo>
                  <a:pt x="679373" y="1387111"/>
                </a:lnTo>
                <a:lnTo>
                  <a:pt x="683278" y="1385913"/>
                </a:lnTo>
                <a:lnTo>
                  <a:pt x="689525" y="1384716"/>
                </a:lnTo>
                <a:lnTo>
                  <a:pt x="698897" y="1383120"/>
                </a:lnTo>
                <a:lnTo>
                  <a:pt x="715297" y="1381524"/>
                </a:lnTo>
                <a:lnTo>
                  <a:pt x="725449" y="1381125"/>
                </a:lnTo>
                <a:close/>
                <a:moveTo>
                  <a:pt x="1433588" y="1247775"/>
                </a:moveTo>
                <a:lnTo>
                  <a:pt x="1439124" y="1247775"/>
                </a:lnTo>
                <a:lnTo>
                  <a:pt x="1444264" y="1248175"/>
                </a:lnTo>
                <a:lnTo>
                  <a:pt x="1448614" y="1248976"/>
                </a:lnTo>
                <a:lnTo>
                  <a:pt x="1451382" y="1249776"/>
                </a:lnTo>
                <a:lnTo>
                  <a:pt x="1453359" y="1250977"/>
                </a:lnTo>
                <a:lnTo>
                  <a:pt x="1454150" y="1252178"/>
                </a:lnTo>
                <a:lnTo>
                  <a:pt x="1454150" y="1253779"/>
                </a:lnTo>
                <a:lnTo>
                  <a:pt x="1453359" y="1255380"/>
                </a:lnTo>
                <a:lnTo>
                  <a:pt x="1452173" y="1256981"/>
                </a:lnTo>
                <a:lnTo>
                  <a:pt x="1450196" y="1258582"/>
                </a:lnTo>
                <a:lnTo>
                  <a:pt x="1447428" y="1260183"/>
                </a:lnTo>
                <a:lnTo>
                  <a:pt x="1441892" y="1262985"/>
                </a:lnTo>
                <a:lnTo>
                  <a:pt x="1435565" y="1264986"/>
                </a:lnTo>
                <a:lnTo>
                  <a:pt x="1432402" y="1265387"/>
                </a:lnTo>
                <a:lnTo>
                  <a:pt x="1429634" y="1265787"/>
                </a:lnTo>
                <a:lnTo>
                  <a:pt x="1427261" y="1265787"/>
                </a:lnTo>
                <a:lnTo>
                  <a:pt x="1425284" y="1265387"/>
                </a:lnTo>
                <a:lnTo>
                  <a:pt x="1423703" y="1264986"/>
                </a:lnTo>
                <a:lnTo>
                  <a:pt x="1422516" y="1264586"/>
                </a:lnTo>
                <a:lnTo>
                  <a:pt x="1420539" y="1264586"/>
                </a:lnTo>
                <a:lnTo>
                  <a:pt x="1419353" y="1264986"/>
                </a:lnTo>
                <a:lnTo>
                  <a:pt x="1418562" y="1265787"/>
                </a:lnTo>
                <a:lnTo>
                  <a:pt x="1417376" y="1266588"/>
                </a:lnTo>
                <a:lnTo>
                  <a:pt x="1416980" y="1267388"/>
                </a:lnTo>
                <a:lnTo>
                  <a:pt x="1416585" y="1268589"/>
                </a:lnTo>
                <a:lnTo>
                  <a:pt x="1416190" y="1269790"/>
                </a:lnTo>
                <a:lnTo>
                  <a:pt x="1416585" y="1270990"/>
                </a:lnTo>
                <a:lnTo>
                  <a:pt x="1416585" y="1272191"/>
                </a:lnTo>
                <a:lnTo>
                  <a:pt x="1417376" y="1273392"/>
                </a:lnTo>
                <a:lnTo>
                  <a:pt x="1418562" y="1274993"/>
                </a:lnTo>
                <a:lnTo>
                  <a:pt x="1419748" y="1276194"/>
                </a:lnTo>
                <a:lnTo>
                  <a:pt x="1422121" y="1277395"/>
                </a:lnTo>
                <a:lnTo>
                  <a:pt x="1424098" y="1278596"/>
                </a:lnTo>
                <a:lnTo>
                  <a:pt x="1428843" y="1280597"/>
                </a:lnTo>
                <a:lnTo>
                  <a:pt x="1430820" y="1282198"/>
                </a:lnTo>
                <a:lnTo>
                  <a:pt x="1432402" y="1283799"/>
                </a:lnTo>
                <a:lnTo>
                  <a:pt x="1433588" y="1285000"/>
                </a:lnTo>
                <a:lnTo>
                  <a:pt x="1435170" y="1287001"/>
                </a:lnTo>
                <a:lnTo>
                  <a:pt x="1436356" y="1289003"/>
                </a:lnTo>
                <a:lnTo>
                  <a:pt x="1436751" y="1291404"/>
                </a:lnTo>
                <a:lnTo>
                  <a:pt x="1437542" y="1293406"/>
                </a:lnTo>
                <a:lnTo>
                  <a:pt x="1437542" y="1296608"/>
                </a:lnTo>
                <a:lnTo>
                  <a:pt x="1437542" y="1299009"/>
                </a:lnTo>
                <a:lnTo>
                  <a:pt x="1437147" y="1302612"/>
                </a:lnTo>
                <a:lnTo>
                  <a:pt x="1436356" y="1305414"/>
                </a:lnTo>
                <a:lnTo>
                  <a:pt x="1435170" y="1309416"/>
                </a:lnTo>
                <a:lnTo>
                  <a:pt x="1431611" y="1317422"/>
                </a:lnTo>
                <a:lnTo>
                  <a:pt x="1430029" y="1320624"/>
                </a:lnTo>
                <a:lnTo>
                  <a:pt x="1428052" y="1323826"/>
                </a:lnTo>
                <a:lnTo>
                  <a:pt x="1425680" y="1326628"/>
                </a:lnTo>
                <a:lnTo>
                  <a:pt x="1423307" y="1328629"/>
                </a:lnTo>
                <a:lnTo>
                  <a:pt x="1420539" y="1331431"/>
                </a:lnTo>
                <a:lnTo>
                  <a:pt x="1417771" y="1333032"/>
                </a:lnTo>
                <a:lnTo>
                  <a:pt x="1414608" y="1334633"/>
                </a:lnTo>
                <a:lnTo>
                  <a:pt x="1411445" y="1336635"/>
                </a:lnTo>
                <a:lnTo>
                  <a:pt x="1404722" y="1338636"/>
                </a:lnTo>
                <a:lnTo>
                  <a:pt x="1397605" y="1340237"/>
                </a:lnTo>
                <a:lnTo>
                  <a:pt x="1390487" y="1341038"/>
                </a:lnTo>
                <a:lnTo>
                  <a:pt x="1383370" y="1341438"/>
                </a:lnTo>
                <a:lnTo>
                  <a:pt x="1376252" y="1341438"/>
                </a:lnTo>
                <a:lnTo>
                  <a:pt x="1369530" y="1341038"/>
                </a:lnTo>
                <a:lnTo>
                  <a:pt x="1358063" y="1339437"/>
                </a:lnTo>
                <a:lnTo>
                  <a:pt x="1350154" y="1338236"/>
                </a:lnTo>
                <a:lnTo>
                  <a:pt x="1347386" y="1337435"/>
                </a:lnTo>
                <a:lnTo>
                  <a:pt x="1347386" y="1337835"/>
                </a:lnTo>
                <a:lnTo>
                  <a:pt x="1346991" y="1337435"/>
                </a:lnTo>
                <a:lnTo>
                  <a:pt x="1346200" y="1337035"/>
                </a:lnTo>
                <a:lnTo>
                  <a:pt x="1346200" y="1334633"/>
                </a:lnTo>
                <a:lnTo>
                  <a:pt x="1346991" y="1331831"/>
                </a:lnTo>
                <a:lnTo>
                  <a:pt x="1347782" y="1326228"/>
                </a:lnTo>
                <a:lnTo>
                  <a:pt x="1349363" y="1318623"/>
                </a:lnTo>
                <a:lnTo>
                  <a:pt x="1351736" y="1307415"/>
                </a:lnTo>
                <a:lnTo>
                  <a:pt x="1355295" y="1296608"/>
                </a:lnTo>
                <a:lnTo>
                  <a:pt x="1357667" y="1287402"/>
                </a:lnTo>
                <a:lnTo>
                  <a:pt x="1361621" y="1275794"/>
                </a:lnTo>
                <a:lnTo>
                  <a:pt x="1363994" y="1270190"/>
                </a:lnTo>
                <a:lnTo>
                  <a:pt x="1364785" y="1268589"/>
                </a:lnTo>
                <a:lnTo>
                  <a:pt x="1366762" y="1265787"/>
                </a:lnTo>
                <a:lnTo>
                  <a:pt x="1369925" y="1262985"/>
                </a:lnTo>
                <a:lnTo>
                  <a:pt x="1373484" y="1260183"/>
                </a:lnTo>
                <a:lnTo>
                  <a:pt x="1378229" y="1258182"/>
                </a:lnTo>
                <a:lnTo>
                  <a:pt x="1383765" y="1256181"/>
                </a:lnTo>
                <a:lnTo>
                  <a:pt x="1389301" y="1253779"/>
                </a:lnTo>
                <a:lnTo>
                  <a:pt x="1395628" y="1252578"/>
                </a:lnTo>
                <a:lnTo>
                  <a:pt x="1401954" y="1250977"/>
                </a:lnTo>
                <a:lnTo>
                  <a:pt x="1415399" y="1248976"/>
                </a:lnTo>
                <a:lnTo>
                  <a:pt x="1428052" y="1248175"/>
                </a:lnTo>
                <a:lnTo>
                  <a:pt x="1433588" y="1247775"/>
                </a:lnTo>
                <a:close/>
                <a:moveTo>
                  <a:pt x="1155700" y="965200"/>
                </a:moveTo>
                <a:lnTo>
                  <a:pt x="1161653" y="965597"/>
                </a:lnTo>
                <a:lnTo>
                  <a:pt x="1167209" y="966787"/>
                </a:lnTo>
                <a:lnTo>
                  <a:pt x="1172766" y="968770"/>
                </a:lnTo>
                <a:lnTo>
                  <a:pt x="1177925" y="971944"/>
                </a:lnTo>
                <a:lnTo>
                  <a:pt x="1182687" y="975514"/>
                </a:lnTo>
                <a:lnTo>
                  <a:pt x="1187450" y="980274"/>
                </a:lnTo>
                <a:lnTo>
                  <a:pt x="1192213" y="985431"/>
                </a:lnTo>
                <a:lnTo>
                  <a:pt x="1196181" y="991381"/>
                </a:lnTo>
                <a:lnTo>
                  <a:pt x="1200150" y="998125"/>
                </a:lnTo>
                <a:lnTo>
                  <a:pt x="1204119" y="1005265"/>
                </a:lnTo>
                <a:lnTo>
                  <a:pt x="1207691" y="1012802"/>
                </a:lnTo>
                <a:lnTo>
                  <a:pt x="1211659" y="1021133"/>
                </a:lnTo>
                <a:lnTo>
                  <a:pt x="1214437" y="1029860"/>
                </a:lnTo>
                <a:lnTo>
                  <a:pt x="1217613" y="1038984"/>
                </a:lnTo>
                <a:lnTo>
                  <a:pt x="1220787" y="1048504"/>
                </a:lnTo>
                <a:lnTo>
                  <a:pt x="1225947" y="1068338"/>
                </a:lnTo>
                <a:lnTo>
                  <a:pt x="1230313" y="1089363"/>
                </a:lnTo>
                <a:lnTo>
                  <a:pt x="1234678" y="1111180"/>
                </a:lnTo>
                <a:lnTo>
                  <a:pt x="1237853" y="1133792"/>
                </a:lnTo>
                <a:lnTo>
                  <a:pt x="1241028" y="1155609"/>
                </a:lnTo>
                <a:lnTo>
                  <a:pt x="1243013" y="1177824"/>
                </a:lnTo>
                <a:lnTo>
                  <a:pt x="1245394" y="1198848"/>
                </a:lnTo>
                <a:lnTo>
                  <a:pt x="1246981" y="1219476"/>
                </a:lnTo>
                <a:lnTo>
                  <a:pt x="1246187" y="1186551"/>
                </a:lnTo>
                <a:lnTo>
                  <a:pt x="1342231" y="1244467"/>
                </a:lnTo>
                <a:lnTo>
                  <a:pt x="1323181" y="1340465"/>
                </a:lnTo>
                <a:lnTo>
                  <a:pt x="1248966" y="1309524"/>
                </a:lnTo>
                <a:lnTo>
                  <a:pt x="1245394" y="1284929"/>
                </a:lnTo>
                <a:lnTo>
                  <a:pt x="1239441" y="1242087"/>
                </a:lnTo>
                <a:lnTo>
                  <a:pt x="1231106" y="1373787"/>
                </a:lnTo>
                <a:lnTo>
                  <a:pt x="1230709" y="1379737"/>
                </a:lnTo>
                <a:lnTo>
                  <a:pt x="1230313" y="1386084"/>
                </a:lnTo>
                <a:lnTo>
                  <a:pt x="1230709" y="1392431"/>
                </a:lnTo>
                <a:lnTo>
                  <a:pt x="1232297" y="1399968"/>
                </a:lnTo>
                <a:lnTo>
                  <a:pt x="1234281" y="1407902"/>
                </a:lnTo>
                <a:lnTo>
                  <a:pt x="1237059" y="1417422"/>
                </a:lnTo>
                <a:lnTo>
                  <a:pt x="1241822" y="1428133"/>
                </a:lnTo>
                <a:lnTo>
                  <a:pt x="1247775" y="1440430"/>
                </a:lnTo>
                <a:lnTo>
                  <a:pt x="1231106" y="1440430"/>
                </a:lnTo>
                <a:lnTo>
                  <a:pt x="1242219" y="1446380"/>
                </a:lnTo>
                <a:lnTo>
                  <a:pt x="1256109" y="1453124"/>
                </a:lnTo>
                <a:lnTo>
                  <a:pt x="1287066" y="1467405"/>
                </a:lnTo>
                <a:lnTo>
                  <a:pt x="1313259" y="1479305"/>
                </a:lnTo>
                <a:lnTo>
                  <a:pt x="1323975" y="1483669"/>
                </a:lnTo>
                <a:lnTo>
                  <a:pt x="1501775" y="1720491"/>
                </a:lnTo>
                <a:lnTo>
                  <a:pt x="1401763" y="1798638"/>
                </a:lnTo>
                <a:lnTo>
                  <a:pt x="1210469" y="1576494"/>
                </a:lnTo>
                <a:lnTo>
                  <a:pt x="1080294" y="1561816"/>
                </a:lnTo>
                <a:lnTo>
                  <a:pt x="1080294" y="1563800"/>
                </a:lnTo>
                <a:lnTo>
                  <a:pt x="1080294" y="1567370"/>
                </a:lnTo>
                <a:lnTo>
                  <a:pt x="1079500" y="1575700"/>
                </a:lnTo>
                <a:lnTo>
                  <a:pt x="1077516" y="1587601"/>
                </a:lnTo>
                <a:lnTo>
                  <a:pt x="1074341" y="1601088"/>
                </a:lnTo>
                <a:lnTo>
                  <a:pt x="1066403" y="1633220"/>
                </a:lnTo>
                <a:lnTo>
                  <a:pt x="1056878" y="1669318"/>
                </a:lnTo>
                <a:lnTo>
                  <a:pt x="1046956" y="1703830"/>
                </a:lnTo>
                <a:lnTo>
                  <a:pt x="1038622" y="1733582"/>
                </a:lnTo>
                <a:lnTo>
                  <a:pt x="1030288" y="1762540"/>
                </a:lnTo>
                <a:lnTo>
                  <a:pt x="802481" y="1785548"/>
                </a:lnTo>
                <a:lnTo>
                  <a:pt x="770731" y="1731201"/>
                </a:lnTo>
                <a:lnTo>
                  <a:pt x="904081" y="1706210"/>
                </a:lnTo>
                <a:lnTo>
                  <a:pt x="903685" y="1489619"/>
                </a:lnTo>
                <a:lnTo>
                  <a:pt x="871935" y="1482479"/>
                </a:lnTo>
                <a:lnTo>
                  <a:pt x="869950" y="1471768"/>
                </a:lnTo>
                <a:lnTo>
                  <a:pt x="867966" y="1461851"/>
                </a:lnTo>
                <a:lnTo>
                  <a:pt x="866378" y="1453124"/>
                </a:lnTo>
                <a:lnTo>
                  <a:pt x="864791" y="1445190"/>
                </a:lnTo>
                <a:lnTo>
                  <a:pt x="863600" y="1428926"/>
                </a:lnTo>
                <a:lnTo>
                  <a:pt x="862806" y="1413455"/>
                </a:lnTo>
                <a:lnTo>
                  <a:pt x="862013" y="1373787"/>
                </a:lnTo>
                <a:lnTo>
                  <a:pt x="860822" y="1346812"/>
                </a:lnTo>
                <a:lnTo>
                  <a:pt x="858044" y="1312697"/>
                </a:lnTo>
                <a:lnTo>
                  <a:pt x="854472" y="1175444"/>
                </a:lnTo>
                <a:lnTo>
                  <a:pt x="843756" y="1181791"/>
                </a:lnTo>
                <a:lnTo>
                  <a:pt x="818753" y="1197658"/>
                </a:lnTo>
                <a:lnTo>
                  <a:pt x="802878" y="1208369"/>
                </a:lnTo>
                <a:lnTo>
                  <a:pt x="786606" y="1219476"/>
                </a:lnTo>
                <a:lnTo>
                  <a:pt x="770731" y="1230980"/>
                </a:lnTo>
                <a:lnTo>
                  <a:pt x="756841" y="1242087"/>
                </a:lnTo>
                <a:lnTo>
                  <a:pt x="754460" y="1250021"/>
                </a:lnTo>
                <a:lnTo>
                  <a:pt x="752872" y="1258351"/>
                </a:lnTo>
                <a:lnTo>
                  <a:pt x="752078" y="1266681"/>
                </a:lnTo>
                <a:lnTo>
                  <a:pt x="751285" y="1275805"/>
                </a:lnTo>
                <a:lnTo>
                  <a:pt x="751285" y="1284532"/>
                </a:lnTo>
                <a:lnTo>
                  <a:pt x="751681" y="1292863"/>
                </a:lnTo>
                <a:lnTo>
                  <a:pt x="752078" y="1301590"/>
                </a:lnTo>
                <a:lnTo>
                  <a:pt x="752872" y="1310317"/>
                </a:lnTo>
                <a:lnTo>
                  <a:pt x="754856" y="1325788"/>
                </a:lnTo>
                <a:lnTo>
                  <a:pt x="756444" y="1339275"/>
                </a:lnTo>
                <a:lnTo>
                  <a:pt x="758031" y="1350382"/>
                </a:lnTo>
                <a:lnTo>
                  <a:pt x="758031" y="1354349"/>
                </a:lnTo>
                <a:lnTo>
                  <a:pt x="756841" y="1357523"/>
                </a:lnTo>
                <a:lnTo>
                  <a:pt x="727869" y="1355539"/>
                </a:lnTo>
                <a:lnTo>
                  <a:pt x="715566" y="1354746"/>
                </a:lnTo>
                <a:lnTo>
                  <a:pt x="709613" y="1354746"/>
                </a:lnTo>
                <a:lnTo>
                  <a:pt x="704453" y="1355143"/>
                </a:lnTo>
                <a:lnTo>
                  <a:pt x="698897" y="1355539"/>
                </a:lnTo>
                <a:lnTo>
                  <a:pt x="693341" y="1356729"/>
                </a:lnTo>
                <a:lnTo>
                  <a:pt x="687785" y="1357919"/>
                </a:lnTo>
                <a:lnTo>
                  <a:pt x="682228" y="1359903"/>
                </a:lnTo>
                <a:lnTo>
                  <a:pt x="677069" y="1361886"/>
                </a:lnTo>
                <a:lnTo>
                  <a:pt x="671116" y="1364663"/>
                </a:lnTo>
                <a:lnTo>
                  <a:pt x="664766" y="1367836"/>
                </a:lnTo>
                <a:lnTo>
                  <a:pt x="658416" y="1372200"/>
                </a:lnTo>
                <a:lnTo>
                  <a:pt x="657225" y="1367043"/>
                </a:lnTo>
                <a:lnTo>
                  <a:pt x="655241" y="1361093"/>
                </a:lnTo>
                <a:lnTo>
                  <a:pt x="654050" y="1355143"/>
                </a:lnTo>
                <a:lnTo>
                  <a:pt x="653256" y="1348399"/>
                </a:lnTo>
                <a:lnTo>
                  <a:pt x="651669" y="1333325"/>
                </a:lnTo>
                <a:lnTo>
                  <a:pt x="650875" y="1316267"/>
                </a:lnTo>
                <a:lnTo>
                  <a:pt x="650875" y="1296830"/>
                </a:lnTo>
                <a:lnTo>
                  <a:pt x="651272" y="1274615"/>
                </a:lnTo>
                <a:lnTo>
                  <a:pt x="652066" y="1251211"/>
                </a:lnTo>
                <a:lnTo>
                  <a:pt x="653653" y="1225029"/>
                </a:lnTo>
                <a:lnTo>
                  <a:pt x="660797" y="1208369"/>
                </a:lnTo>
                <a:lnTo>
                  <a:pt x="667147" y="1194881"/>
                </a:lnTo>
                <a:lnTo>
                  <a:pt x="670322" y="1188931"/>
                </a:lnTo>
                <a:lnTo>
                  <a:pt x="673497" y="1183774"/>
                </a:lnTo>
                <a:lnTo>
                  <a:pt x="680244" y="1174254"/>
                </a:lnTo>
                <a:lnTo>
                  <a:pt x="687388" y="1164733"/>
                </a:lnTo>
                <a:lnTo>
                  <a:pt x="696119" y="1155213"/>
                </a:lnTo>
                <a:lnTo>
                  <a:pt x="706438" y="1143312"/>
                </a:lnTo>
                <a:lnTo>
                  <a:pt x="718741" y="1129031"/>
                </a:lnTo>
                <a:lnTo>
                  <a:pt x="738585" y="1108007"/>
                </a:lnTo>
                <a:lnTo>
                  <a:pt x="756047" y="1088966"/>
                </a:lnTo>
                <a:lnTo>
                  <a:pt x="785416" y="1057231"/>
                </a:lnTo>
                <a:lnTo>
                  <a:pt x="797719" y="1043744"/>
                </a:lnTo>
                <a:lnTo>
                  <a:pt x="809228" y="1032240"/>
                </a:lnTo>
                <a:lnTo>
                  <a:pt x="820738" y="1021926"/>
                </a:lnTo>
                <a:lnTo>
                  <a:pt x="831056" y="1012802"/>
                </a:lnTo>
                <a:lnTo>
                  <a:pt x="836613" y="1008439"/>
                </a:lnTo>
                <a:lnTo>
                  <a:pt x="842169" y="1004869"/>
                </a:lnTo>
                <a:lnTo>
                  <a:pt x="848122" y="1000902"/>
                </a:lnTo>
                <a:lnTo>
                  <a:pt x="854075" y="997331"/>
                </a:lnTo>
                <a:lnTo>
                  <a:pt x="860028" y="994555"/>
                </a:lnTo>
                <a:lnTo>
                  <a:pt x="866378" y="991381"/>
                </a:lnTo>
                <a:lnTo>
                  <a:pt x="873125" y="988208"/>
                </a:lnTo>
                <a:lnTo>
                  <a:pt x="880269" y="985828"/>
                </a:lnTo>
                <a:lnTo>
                  <a:pt x="895350" y="980274"/>
                </a:lnTo>
                <a:lnTo>
                  <a:pt x="912416" y="975117"/>
                </a:lnTo>
                <a:lnTo>
                  <a:pt x="932260" y="970753"/>
                </a:lnTo>
                <a:lnTo>
                  <a:pt x="954881" y="965597"/>
                </a:lnTo>
                <a:lnTo>
                  <a:pt x="963613" y="965993"/>
                </a:lnTo>
                <a:lnTo>
                  <a:pt x="979488" y="966787"/>
                </a:lnTo>
                <a:lnTo>
                  <a:pt x="1004491" y="968373"/>
                </a:lnTo>
                <a:lnTo>
                  <a:pt x="1089819" y="1240103"/>
                </a:lnTo>
                <a:lnTo>
                  <a:pt x="1081484" y="1159179"/>
                </a:lnTo>
                <a:lnTo>
                  <a:pt x="1077516" y="1013199"/>
                </a:lnTo>
                <a:lnTo>
                  <a:pt x="1071959" y="999315"/>
                </a:lnTo>
                <a:lnTo>
                  <a:pt x="1083072" y="980671"/>
                </a:lnTo>
                <a:lnTo>
                  <a:pt x="1107281" y="980671"/>
                </a:lnTo>
                <a:lnTo>
                  <a:pt x="1117600" y="999315"/>
                </a:lnTo>
                <a:lnTo>
                  <a:pt x="1112837" y="1015579"/>
                </a:lnTo>
                <a:lnTo>
                  <a:pt x="1142206" y="1228203"/>
                </a:lnTo>
                <a:lnTo>
                  <a:pt x="1137841" y="971944"/>
                </a:lnTo>
                <a:lnTo>
                  <a:pt x="1146572" y="967580"/>
                </a:lnTo>
                <a:lnTo>
                  <a:pt x="1148953" y="966390"/>
                </a:lnTo>
                <a:lnTo>
                  <a:pt x="1149350" y="965597"/>
                </a:lnTo>
                <a:lnTo>
                  <a:pt x="1155700" y="965200"/>
                </a:lnTo>
                <a:close/>
                <a:moveTo>
                  <a:pt x="931148" y="736601"/>
                </a:moveTo>
                <a:lnTo>
                  <a:pt x="929554" y="751285"/>
                </a:lnTo>
                <a:lnTo>
                  <a:pt x="928757" y="762794"/>
                </a:lnTo>
                <a:lnTo>
                  <a:pt x="929155" y="762794"/>
                </a:lnTo>
                <a:lnTo>
                  <a:pt x="929554" y="751285"/>
                </a:lnTo>
                <a:lnTo>
                  <a:pt x="930351" y="746126"/>
                </a:lnTo>
                <a:lnTo>
                  <a:pt x="931148" y="741363"/>
                </a:lnTo>
                <a:lnTo>
                  <a:pt x="931148" y="736601"/>
                </a:lnTo>
                <a:close/>
                <a:moveTo>
                  <a:pt x="949086" y="679054"/>
                </a:moveTo>
                <a:lnTo>
                  <a:pt x="948289" y="679847"/>
                </a:lnTo>
                <a:lnTo>
                  <a:pt x="945499" y="681435"/>
                </a:lnTo>
                <a:lnTo>
                  <a:pt x="943904" y="683419"/>
                </a:lnTo>
                <a:lnTo>
                  <a:pt x="941911" y="686991"/>
                </a:lnTo>
                <a:lnTo>
                  <a:pt x="945897" y="682625"/>
                </a:lnTo>
                <a:lnTo>
                  <a:pt x="948289" y="681038"/>
                </a:lnTo>
                <a:lnTo>
                  <a:pt x="950282" y="679054"/>
                </a:lnTo>
                <a:lnTo>
                  <a:pt x="949086" y="679054"/>
                </a:lnTo>
                <a:close/>
                <a:moveTo>
                  <a:pt x="1038375" y="620713"/>
                </a:moveTo>
                <a:lnTo>
                  <a:pt x="1049138" y="620713"/>
                </a:lnTo>
                <a:lnTo>
                  <a:pt x="1059502" y="621110"/>
                </a:lnTo>
                <a:lnTo>
                  <a:pt x="1069866" y="622300"/>
                </a:lnTo>
                <a:lnTo>
                  <a:pt x="1079432" y="623491"/>
                </a:lnTo>
                <a:lnTo>
                  <a:pt x="1088999" y="625872"/>
                </a:lnTo>
                <a:lnTo>
                  <a:pt x="1098167" y="627857"/>
                </a:lnTo>
                <a:lnTo>
                  <a:pt x="1106937" y="630238"/>
                </a:lnTo>
                <a:lnTo>
                  <a:pt x="1115307" y="633413"/>
                </a:lnTo>
                <a:lnTo>
                  <a:pt x="1123678" y="636191"/>
                </a:lnTo>
                <a:lnTo>
                  <a:pt x="1130853" y="639763"/>
                </a:lnTo>
                <a:lnTo>
                  <a:pt x="1138028" y="642938"/>
                </a:lnTo>
                <a:lnTo>
                  <a:pt x="1144805" y="646510"/>
                </a:lnTo>
                <a:lnTo>
                  <a:pt x="1156365" y="652860"/>
                </a:lnTo>
                <a:lnTo>
                  <a:pt x="1166729" y="659607"/>
                </a:lnTo>
                <a:lnTo>
                  <a:pt x="1174701" y="664766"/>
                </a:lnTo>
                <a:lnTo>
                  <a:pt x="1180680" y="669529"/>
                </a:lnTo>
                <a:lnTo>
                  <a:pt x="1185862" y="673497"/>
                </a:lnTo>
                <a:lnTo>
                  <a:pt x="1185862" y="676275"/>
                </a:lnTo>
                <a:lnTo>
                  <a:pt x="1185862" y="684213"/>
                </a:lnTo>
                <a:lnTo>
                  <a:pt x="1185065" y="688975"/>
                </a:lnTo>
                <a:lnTo>
                  <a:pt x="1183869" y="694532"/>
                </a:lnTo>
                <a:lnTo>
                  <a:pt x="1182274" y="700088"/>
                </a:lnTo>
                <a:lnTo>
                  <a:pt x="1180281" y="704850"/>
                </a:lnTo>
                <a:lnTo>
                  <a:pt x="1179086" y="707629"/>
                </a:lnTo>
                <a:lnTo>
                  <a:pt x="1177093" y="710010"/>
                </a:lnTo>
                <a:lnTo>
                  <a:pt x="1175498" y="711994"/>
                </a:lnTo>
                <a:lnTo>
                  <a:pt x="1173505" y="713979"/>
                </a:lnTo>
                <a:lnTo>
                  <a:pt x="1170715" y="715963"/>
                </a:lnTo>
                <a:lnTo>
                  <a:pt x="1168323" y="717154"/>
                </a:lnTo>
                <a:lnTo>
                  <a:pt x="1165533" y="718344"/>
                </a:lnTo>
                <a:lnTo>
                  <a:pt x="1161945" y="719138"/>
                </a:lnTo>
                <a:lnTo>
                  <a:pt x="1158756" y="719535"/>
                </a:lnTo>
                <a:lnTo>
                  <a:pt x="1154770" y="719535"/>
                </a:lnTo>
                <a:lnTo>
                  <a:pt x="1150784" y="719138"/>
                </a:lnTo>
                <a:lnTo>
                  <a:pt x="1146001" y="718344"/>
                </a:lnTo>
                <a:lnTo>
                  <a:pt x="1140819" y="717154"/>
                </a:lnTo>
                <a:lnTo>
                  <a:pt x="1135238" y="715566"/>
                </a:lnTo>
                <a:lnTo>
                  <a:pt x="1129259" y="712788"/>
                </a:lnTo>
                <a:lnTo>
                  <a:pt x="1123678" y="710010"/>
                </a:lnTo>
                <a:lnTo>
                  <a:pt x="1120091" y="708819"/>
                </a:lnTo>
                <a:lnTo>
                  <a:pt x="1114112" y="707629"/>
                </a:lnTo>
                <a:lnTo>
                  <a:pt x="1098964" y="704850"/>
                </a:lnTo>
                <a:lnTo>
                  <a:pt x="1083418" y="702072"/>
                </a:lnTo>
                <a:lnTo>
                  <a:pt x="1077439" y="700882"/>
                </a:lnTo>
                <a:lnTo>
                  <a:pt x="1073852" y="700088"/>
                </a:lnTo>
                <a:lnTo>
                  <a:pt x="1104545" y="714772"/>
                </a:lnTo>
                <a:lnTo>
                  <a:pt x="1118895" y="721122"/>
                </a:lnTo>
                <a:lnTo>
                  <a:pt x="1125671" y="723504"/>
                </a:lnTo>
                <a:lnTo>
                  <a:pt x="1132448" y="725885"/>
                </a:lnTo>
                <a:lnTo>
                  <a:pt x="1138826" y="728266"/>
                </a:lnTo>
                <a:lnTo>
                  <a:pt x="1144805" y="729457"/>
                </a:lnTo>
                <a:lnTo>
                  <a:pt x="1150784" y="730647"/>
                </a:lnTo>
                <a:lnTo>
                  <a:pt x="1155966" y="731044"/>
                </a:lnTo>
                <a:lnTo>
                  <a:pt x="1161148" y="730647"/>
                </a:lnTo>
                <a:lnTo>
                  <a:pt x="1165931" y="729457"/>
                </a:lnTo>
                <a:lnTo>
                  <a:pt x="1170316" y="727869"/>
                </a:lnTo>
                <a:lnTo>
                  <a:pt x="1174302" y="725091"/>
                </a:lnTo>
                <a:lnTo>
                  <a:pt x="1175498" y="735410"/>
                </a:lnTo>
                <a:lnTo>
                  <a:pt x="1175897" y="744935"/>
                </a:lnTo>
                <a:lnTo>
                  <a:pt x="1175498" y="753666"/>
                </a:lnTo>
                <a:lnTo>
                  <a:pt x="1175099" y="762397"/>
                </a:lnTo>
                <a:lnTo>
                  <a:pt x="1176694" y="761207"/>
                </a:lnTo>
                <a:lnTo>
                  <a:pt x="1177491" y="760413"/>
                </a:lnTo>
                <a:lnTo>
                  <a:pt x="1178687" y="760016"/>
                </a:lnTo>
                <a:lnTo>
                  <a:pt x="1179086" y="760413"/>
                </a:lnTo>
                <a:lnTo>
                  <a:pt x="1179484" y="761207"/>
                </a:lnTo>
                <a:lnTo>
                  <a:pt x="1179883" y="763985"/>
                </a:lnTo>
                <a:lnTo>
                  <a:pt x="1180281" y="767954"/>
                </a:lnTo>
                <a:lnTo>
                  <a:pt x="1180281" y="773113"/>
                </a:lnTo>
                <a:lnTo>
                  <a:pt x="1179086" y="785813"/>
                </a:lnTo>
                <a:lnTo>
                  <a:pt x="1177491" y="800498"/>
                </a:lnTo>
                <a:lnTo>
                  <a:pt x="1175498" y="814388"/>
                </a:lnTo>
                <a:lnTo>
                  <a:pt x="1173505" y="826294"/>
                </a:lnTo>
                <a:lnTo>
                  <a:pt x="1171911" y="833438"/>
                </a:lnTo>
                <a:lnTo>
                  <a:pt x="1170715" y="834629"/>
                </a:lnTo>
                <a:lnTo>
                  <a:pt x="1170316" y="834232"/>
                </a:lnTo>
                <a:lnTo>
                  <a:pt x="1169519" y="842169"/>
                </a:lnTo>
                <a:lnTo>
                  <a:pt x="1168323" y="849710"/>
                </a:lnTo>
                <a:lnTo>
                  <a:pt x="1166729" y="856854"/>
                </a:lnTo>
                <a:lnTo>
                  <a:pt x="1165134" y="863998"/>
                </a:lnTo>
                <a:lnTo>
                  <a:pt x="1162742" y="870744"/>
                </a:lnTo>
                <a:lnTo>
                  <a:pt x="1160351" y="877491"/>
                </a:lnTo>
                <a:lnTo>
                  <a:pt x="1157959" y="883841"/>
                </a:lnTo>
                <a:lnTo>
                  <a:pt x="1154770" y="890191"/>
                </a:lnTo>
                <a:lnTo>
                  <a:pt x="1151980" y="896541"/>
                </a:lnTo>
                <a:lnTo>
                  <a:pt x="1148791" y="902098"/>
                </a:lnTo>
                <a:lnTo>
                  <a:pt x="1145602" y="907654"/>
                </a:lnTo>
                <a:lnTo>
                  <a:pt x="1141616" y="913210"/>
                </a:lnTo>
                <a:lnTo>
                  <a:pt x="1138028" y="918370"/>
                </a:lnTo>
                <a:lnTo>
                  <a:pt x="1134042" y="923529"/>
                </a:lnTo>
                <a:lnTo>
                  <a:pt x="1126070" y="932260"/>
                </a:lnTo>
                <a:lnTo>
                  <a:pt x="1117699" y="940595"/>
                </a:lnTo>
                <a:lnTo>
                  <a:pt x="1108531" y="947738"/>
                </a:lnTo>
                <a:lnTo>
                  <a:pt x="1099762" y="954088"/>
                </a:lnTo>
                <a:lnTo>
                  <a:pt x="1090593" y="959248"/>
                </a:lnTo>
                <a:lnTo>
                  <a:pt x="1081027" y="963216"/>
                </a:lnTo>
                <a:lnTo>
                  <a:pt x="1077041" y="964804"/>
                </a:lnTo>
                <a:lnTo>
                  <a:pt x="1072257" y="966391"/>
                </a:lnTo>
                <a:lnTo>
                  <a:pt x="1067474" y="967185"/>
                </a:lnTo>
                <a:lnTo>
                  <a:pt x="1063488" y="967979"/>
                </a:lnTo>
                <a:lnTo>
                  <a:pt x="1059103" y="968376"/>
                </a:lnTo>
                <a:lnTo>
                  <a:pt x="1054719" y="968376"/>
                </a:lnTo>
                <a:lnTo>
                  <a:pt x="1051530" y="968376"/>
                </a:lnTo>
                <a:lnTo>
                  <a:pt x="1047543" y="967979"/>
                </a:lnTo>
                <a:lnTo>
                  <a:pt x="1043956" y="967185"/>
                </a:lnTo>
                <a:lnTo>
                  <a:pt x="1039970" y="965995"/>
                </a:lnTo>
                <a:lnTo>
                  <a:pt x="1031998" y="962820"/>
                </a:lnTo>
                <a:lnTo>
                  <a:pt x="1023627" y="958851"/>
                </a:lnTo>
                <a:lnTo>
                  <a:pt x="1014857" y="953295"/>
                </a:lnTo>
                <a:lnTo>
                  <a:pt x="1006088" y="947341"/>
                </a:lnTo>
                <a:lnTo>
                  <a:pt x="997318" y="939801"/>
                </a:lnTo>
                <a:lnTo>
                  <a:pt x="988549" y="931863"/>
                </a:lnTo>
                <a:lnTo>
                  <a:pt x="979779" y="922338"/>
                </a:lnTo>
                <a:lnTo>
                  <a:pt x="971807" y="912813"/>
                </a:lnTo>
                <a:lnTo>
                  <a:pt x="963835" y="902098"/>
                </a:lnTo>
                <a:lnTo>
                  <a:pt x="956660" y="890985"/>
                </a:lnTo>
                <a:lnTo>
                  <a:pt x="949883" y="878682"/>
                </a:lnTo>
                <a:lnTo>
                  <a:pt x="943904" y="865982"/>
                </a:lnTo>
                <a:lnTo>
                  <a:pt x="941512" y="859632"/>
                </a:lnTo>
                <a:lnTo>
                  <a:pt x="938722" y="852885"/>
                </a:lnTo>
                <a:lnTo>
                  <a:pt x="936729" y="846138"/>
                </a:lnTo>
                <a:lnTo>
                  <a:pt x="934736" y="839391"/>
                </a:lnTo>
                <a:lnTo>
                  <a:pt x="933540" y="843757"/>
                </a:lnTo>
                <a:lnTo>
                  <a:pt x="931547" y="847329"/>
                </a:lnTo>
                <a:lnTo>
                  <a:pt x="929554" y="849710"/>
                </a:lnTo>
                <a:lnTo>
                  <a:pt x="928757" y="850107"/>
                </a:lnTo>
                <a:lnTo>
                  <a:pt x="927960" y="850504"/>
                </a:lnTo>
                <a:lnTo>
                  <a:pt x="926764" y="850107"/>
                </a:lnTo>
                <a:lnTo>
                  <a:pt x="925568" y="849710"/>
                </a:lnTo>
                <a:lnTo>
                  <a:pt x="924372" y="848123"/>
                </a:lnTo>
                <a:lnTo>
                  <a:pt x="923575" y="846535"/>
                </a:lnTo>
                <a:lnTo>
                  <a:pt x="921582" y="842963"/>
                </a:lnTo>
                <a:lnTo>
                  <a:pt x="920386" y="837407"/>
                </a:lnTo>
                <a:lnTo>
                  <a:pt x="918791" y="831057"/>
                </a:lnTo>
                <a:lnTo>
                  <a:pt x="917596" y="823516"/>
                </a:lnTo>
                <a:lnTo>
                  <a:pt x="917197" y="815182"/>
                </a:lnTo>
                <a:lnTo>
                  <a:pt x="916798" y="806054"/>
                </a:lnTo>
                <a:lnTo>
                  <a:pt x="917197" y="798116"/>
                </a:lnTo>
                <a:lnTo>
                  <a:pt x="917596" y="790576"/>
                </a:lnTo>
                <a:lnTo>
                  <a:pt x="918393" y="783829"/>
                </a:lnTo>
                <a:lnTo>
                  <a:pt x="919987" y="777479"/>
                </a:lnTo>
                <a:lnTo>
                  <a:pt x="921183" y="772319"/>
                </a:lnTo>
                <a:lnTo>
                  <a:pt x="922379" y="767954"/>
                </a:lnTo>
                <a:lnTo>
                  <a:pt x="924372" y="764779"/>
                </a:lnTo>
                <a:lnTo>
                  <a:pt x="925169" y="763588"/>
                </a:lnTo>
                <a:lnTo>
                  <a:pt x="926365" y="763191"/>
                </a:lnTo>
                <a:lnTo>
                  <a:pt x="923176" y="759619"/>
                </a:lnTo>
                <a:lnTo>
                  <a:pt x="920785" y="756444"/>
                </a:lnTo>
                <a:lnTo>
                  <a:pt x="918393" y="752476"/>
                </a:lnTo>
                <a:lnTo>
                  <a:pt x="916798" y="748507"/>
                </a:lnTo>
                <a:lnTo>
                  <a:pt x="915204" y="744538"/>
                </a:lnTo>
                <a:lnTo>
                  <a:pt x="914407" y="739776"/>
                </a:lnTo>
                <a:lnTo>
                  <a:pt x="913609" y="735807"/>
                </a:lnTo>
                <a:lnTo>
                  <a:pt x="913211" y="731044"/>
                </a:lnTo>
                <a:lnTo>
                  <a:pt x="912812" y="727076"/>
                </a:lnTo>
                <a:lnTo>
                  <a:pt x="912812" y="721916"/>
                </a:lnTo>
                <a:lnTo>
                  <a:pt x="913609" y="712391"/>
                </a:lnTo>
                <a:lnTo>
                  <a:pt x="915204" y="703263"/>
                </a:lnTo>
                <a:lnTo>
                  <a:pt x="917197" y="694135"/>
                </a:lnTo>
                <a:lnTo>
                  <a:pt x="920386" y="685007"/>
                </a:lnTo>
                <a:lnTo>
                  <a:pt x="923575" y="676672"/>
                </a:lnTo>
                <a:lnTo>
                  <a:pt x="927162" y="668735"/>
                </a:lnTo>
                <a:lnTo>
                  <a:pt x="930750" y="661988"/>
                </a:lnTo>
                <a:lnTo>
                  <a:pt x="934337" y="656035"/>
                </a:lnTo>
                <a:lnTo>
                  <a:pt x="937526" y="651272"/>
                </a:lnTo>
                <a:lnTo>
                  <a:pt x="940715" y="647700"/>
                </a:lnTo>
                <a:lnTo>
                  <a:pt x="943107" y="646113"/>
                </a:lnTo>
                <a:lnTo>
                  <a:pt x="955862" y="639763"/>
                </a:lnTo>
                <a:lnTo>
                  <a:pt x="968219" y="634604"/>
                </a:lnTo>
                <a:lnTo>
                  <a:pt x="980178" y="630238"/>
                </a:lnTo>
                <a:lnTo>
                  <a:pt x="992535" y="627063"/>
                </a:lnTo>
                <a:lnTo>
                  <a:pt x="1004493" y="624285"/>
                </a:lnTo>
                <a:lnTo>
                  <a:pt x="1016053" y="622300"/>
                </a:lnTo>
                <a:lnTo>
                  <a:pt x="1027214" y="621110"/>
                </a:lnTo>
                <a:lnTo>
                  <a:pt x="1038375" y="620713"/>
                </a:lnTo>
                <a:close/>
                <a:moveTo>
                  <a:pt x="1043186" y="515586"/>
                </a:moveTo>
                <a:lnTo>
                  <a:pt x="1022934" y="515983"/>
                </a:lnTo>
                <a:lnTo>
                  <a:pt x="1002682" y="516777"/>
                </a:lnTo>
                <a:lnTo>
                  <a:pt x="982827" y="518364"/>
                </a:lnTo>
                <a:lnTo>
                  <a:pt x="962972" y="519952"/>
                </a:lnTo>
                <a:lnTo>
                  <a:pt x="943514" y="521937"/>
                </a:lnTo>
                <a:lnTo>
                  <a:pt x="924056" y="525113"/>
                </a:lnTo>
                <a:lnTo>
                  <a:pt x="904598" y="527891"/>
                </a:lnTo>
                <a:lnTo>
                  <a:pt x="885140" y="531861"/>
                </a:lnTo>
                <a:lnTo>
                  <a:pt x="866476" y="535830"/>
                </a:lnTo>
                <a:lnTo>
                  <a:pt x="847812" y="540594"/>
                </a:lnTo>
                <a:lnTo>
                  <a:pt x="829148" y="545754"/>
                </a:lnTo>
                <a:lnTo>
                  <a:pt x="810485" y="550914"/>
                </a:lnTo>
                <a:lnTo>
                  <a:pt x="792218" y="556869"/>
                </a:lnTo>
                <a:lnTo>
                  <a:pt x="774348" y="563220"/>
                </a:lnTo>
                <a:lnTo>
                  <a:pt x="756082" y="569968"/>
                </a:lnTo>
                <a:lnTo>
                  <a:pt x="738609" y="577113"/>
                </a:lnTo>
                <a:lnTo>
                  <a:pt x="721137" y="585449"/>
                </a:lnTo>
                <a:lnTo>
                  <a:pt x="704061" y="593388"/>
                </a:lnTo>
                <a:lnTo>
                  <a:pt x="686986" y="601724"/>
                </a:lnTo>
                <a:lnTo>
                  <a:pt x="670308" y="610457"/>
                </a:lnTo>
                <a:lnTo>
                  <a:pt x="653630" y="619587"/>
                </a:lnTo>
                <a:lnTo>
                  <a:pt x="637745" y="629114"/>
                </a:lnTo>
                <a:lnTo>
                  <a:pt x="621861" y="639037"/>
                </a:lnTo>
                <a:lnTo>
                  <a:pt x="605977" y="649755"/>
                </a:lnTo>
                <a:lnTo>
                  <a:pt x="590490" y="660473"/>
                </a:lnTo>
                <a:lnTo>
                  <a:pt x="575400" y="671190"/>
                </a:lnTo>
                <a:lnTo>
                  <a:pt x="559913" y="682702"/>
                </a:lnTo>
                <a:lnTo>
                  <a:pt x="545617" y="694610"/>
                </a:lnTo>
                <a:lnTo>
                  <a:pt x="531322" y="706519"/>
                </a:lnTo>
                <a:lnTo>
                  <a:pt x="517026" y="719221"/>
                </a:lnTo>
                <a:lnTo>
                  <a:pt x="503525" y="731924"/>
                </a:lnTo>
                <a:lnTo>
                  <a:pt x="490023" y="745023"/>
                </a:lnTo>
                <a:lnTo>
                  <a:pt x="476919" y="758520"/>
                </a:lnTo>
                <a:lnTo>
                  <a:pt x="464212" y="772413"/>
                </a:lnTo>
                <a:lnTo>
                  <a:pt x="451504" y="786306"/>
                </a:lnTo>
                <a:lnTo>
                  <a:pt x="439591" y="800596"/>
                </a:lnTo>
                <a:lnTo>
                  <a:pt x="427678" y="815680"/>
                </a:lnTo>
                <a:lnTo>
                  <a:pt x="416162" y="830368"/>
                </a:lnTo>
                <a:lnTo>
                  <a:pt x="405441" y="845452"/>
                </a:lnTo>
                <a:lnTo>
                  <a:pt x="394322" y="860933"/>
                </a:lnTo>
                <a:lnTo>
                  <a:pt x="383997" y="876811"/>
                </a:lnTo>
                <a:lnTo>
                  <a:pt x="374070" y="892689"/>
                </a:lnTo>
                <a:lnTo>
                  <a:pt x="364539" y="908964"/>
                </a:lnTo>
                <a:lnTo>
                  <a:pt x="355009" y="925636"/>
                </a:lnTo>
                <a:lnTo>
                  <a:pt x="346272" y="941911"/>
                </a:lnTo>
                <a:lnTo>
                  <a:pt x="337933" y="959377"/>
                </a:lnTo>
                <a:lnTo>
                  <a:pt x="329594" y="976048"/>
                </a:lnTo>
                <a:lnTo>
                  <a:pt x="322049" y="993911"/>
                </a:lnTo>
                <a:lnTo>
                  <a:pt x="314901" y="1011377"/>
                </a:lnTo>
                <a:lnTo>
                  <a:pt x="308151" y="1029240"/>
                </a:lnTo>
                <a:lnTo>
                  <a:pt x="301797" y="1047500"/>
                </a:lnTo>
                <a:lnTo>
                  <a:pt x="295840" y="1065362"/>
                </a:lnTo>
                <a:lnTo>
                  <a:pt x="290678" y="1084019"/>
                </a:lnTo>
                <a:lnTo>
                  <a:pt x="285516" y="1102676"/>
                </a:lnTo>
                <a:lnTo>
                  <a:pt x="280751" y="1121729"/>
                </a:lnTo>
                <a:lnTo>
                  <a:pt x="276780" y="1140783"/>
                </a:lnTo>
                <a:lnTo>
                  <a:pt x="272809" y="1159440"/>
                </a:lnTo>
                <a:lnTo>
                  <a:pt x="270029" y="1178890"/>
                </a:lnTo>
                <a:lnTo>
                  <a:pt x="266852" y="1198341"/>
                </a:lnTo>
                <a:lnTo>
                  <a:pt x="264867" y="1218188"/>
                </a:lnTo>
                <a:lnTo>
                  <a:pt x="263278" y="1237639"/>
                </a:lnTo>
                <a:lnTo>
                  <a:pt x="261690" y="1257883"/>
                </a:lnTo>
                <a:lnTo>
                  <a:pt x="260896" y="1277731"/>
                </a:lnTo>
                <a:lnTo>
                  <a:pt x="260498" y="1297975"/>
                </a:lnTo>
                <a:lnTo>
                  <a:pt x="260896" y="1318220"/>
                </a:lnTo>
                <a:lnTo>
                  <a:pt x="261690" y="1338067"/>
                </a:lnTo>
                <a:lnTo>
                  <a:pt x="263278" y="1357915"/>
                </a:lnTo>
                <a:lnTo>
                  <a:pt x="264867" y="1377763"/>
                </a:lnTo>
                <a:lnTo>
                  <a:pt x="266852" y="1397213"/>
                </a:lnTo>
                <a:lnTo>
                  <a:pt x="270029" y="1416664"/>
                </a:lnTo>
                <a:lnTo>
                  <a:pt x="272809" y="1436114"/>
                </a:lnTo>
                <a:lnTo>
                  <a:pt x="276780" y="1455168"/>
                </a:lnTo>
                <a:lnTo>
                  <a:pt x="280751" y="1474222"/>
                </a:lnTo>
                <a:lnTo>
                  <a:pt x="285516" y="1493275"/>
                </a:lnTo>
                <a:lnTo>
                  <a:pt x="290678" y="1511535"/>
                </a:lnTo>
                <a:lnTo>
                  <a:pt x="295840" y="1530192"/>
                </a:lnTo>
                <a:lnTo>
                  <a:pt x="301797" y="1548452"/>
                </a:lnTo>
                <a:lnTo>
                  <a:pt x="308151" y="1566314"/>
                </a:lnTo>
                <a:lnTo>
                  <a:pt x="314901" y="1584177"/>
                </a:lnTo>
                <a:lnTo>
                  <a:pt x="322049" y="1602040"/>
                </a:lnTo>
                <a:lnTo>
                  <a:pt x="329594" y="1619109"/>
                </a:lnTo>
                <a:lnTo>
                  <a:pt x="337933" y="1636575"/>
                </a:lnTo>
                <a:lnTo>
                  <a:pt x="346272" y="1653247"/>
                </a:lnTo>
                <a:lnTo>
                  <a:pt x="355009" y="1670316"/>
                </a:lnTo>
                <a:lnTo>
                  <a:pt x="364539" y="1686591"/>
                </a:lnTo>
                <a:lnTo>
                  <a:pt x="374070" y="1703262"/>
                </a:lnTo>
                <a:lnTo>
                  <a:pt x="383997" y="1719140"/>
                </a:lnTo>
                <a:lnTo>
                  <a:pt x="394322" y="1734622"/>
                </a:lnTo>
                <a:lnTo>
                  <a:pt x="405441" y="1750500"/>
                </a:lnTo>
                <a:lnTo>
                  <a:pt x="416162" y="1765584"/>
                </a:lnTo>
                <a:lnTo>
                  <a:pt x="427678" y="1780271"/>
                </a:lnTo>
                <a:lnTo>
                  <a:pt x="439591" y="1794958"/>
                </a:lnTo>
                <a:lnTo>
                  <a:pt x="451504" y="1809248"/>
                </a:lnTo>
                <a:lnTo>
                  <a:pt x="464212" y="1823142"/>
                </a:lnTo>
                <a:lnTo>
                  <a:pt x="476919" y="1837035"/>
                </a:lnTo>
                <a:lnTo>
                  <a:pt x="490023" y="1850531"/>
                </a:lnTo>
                <a:lnTo>
                  <a:pt x="503525" y="1863631"/>
                </a:lnTo>
                <a:lnTo>
                  <a:pt x="517026" y="1876333"/>
                </a:lnTo>
                <a:lnTo>
                  <a:pt x="531322" y="1889035"/>
                </a:lnTo>
                <a:lnTo>
                  <a:pt x="545617" y="1900944"/>
                </a:lnTo>
                <a:lnTo>
                  <a:pt x="559913" y="1912852"/>
                </a:lnTo>
                <a:lnTo>
                  <a:pt x="575400" y="1923967"/>
                </a:lnTo>
                <a:lnTo>
                  <a:pt x="590490" y="1935479"/>
                </a:lnTo>
                <a:lnTo>
                  <a:pt x="605977" y="1945799"/>
                </a:lnTo>
                <a:lnTo>
                  <a:pt x="621861" y="1956517"/>
                </a:lnTo>
                <a:lnTo>
                  <a:pt x="637745" y="1966044"/>
                </a:lnTo>
                <a:lnTo>
                  <a:pt x="653630" y="1975968"/>
                </a:lnTo>
                <a:lnTo>
                  <a:pt x="670308" y="1985097"/>
                </a:lnTo>
                <a:lnTo>
                  <a:pt x="686986" y="1994227"/>
                </a:lnTo>
                <a:lnTo>
                  <a:pt x="704061" y="2002563"/>
                </a:lnTo>
                <a:lnTo>
                  <a:pt x="721137" y="2010502"/>
                </a:lnTo>
                <a:lnTo>
                  <a:pt x="738609" y="2018044"/>
                </a:lnTo>
                <a:lnTo>
                  <a:pt x="756082" y="2025189"/>
                </a:lnTo>
                <a:lnTo>
                  <a:pt x="774348" y="2032335"/>
                </a:lnTo>
                <a:lnTo>
                  <a:pt x="792218" y="2038686"/>
                </a:lnTo>
                <a:lnTo>
                  <a:pt x="810485" y="2044640"/>
                </a:lnTo>
                <a:lnTo>
                  <a:pt x="829148" y="2050197"/>
                </a:lnTo>
                <a:lnTo>
                  <a:pt x="847812" y="2055358"/>
                </a:lnTo>
                <a:lnTo>
                  <a:pt x="866476" y="2059724"/>
                </a:lnTo>
                <a:lnTo>
                  <a:pt x="885140" y="2064091"/>
                </a:lnTo>
                <a:lnTo>
                  <a:pt x="904598" y="2067266"/>
                </a:lnTo>
                <a:lnTo>
                  <a:pt x="924056" y="2070839"/>
                </a:lnTo>
                <a:lnTo>
                  <a:pt x="943514" y="2073220"/>
                </a:lnTo>
                <a:lnTo>
                  <a:pt x="962972" y="2075999"/>
                </a:lnTo>
                <a:lnTo>
                  <a:pt x="982827" y="2077587"/>
                </a:lnTo>
                <a:lnTo>
                  <a:pt x="1002682" y="2078778"/>
                </a:lnTo>
                <a:lnTo>
                  <a:pt x="1022934" y="2079572"/>
                </a:lnTo>
                <a:lnTo>
                  <a:pt x="1043186" y="2079572"/>
                </a:lnTo>
                <a:lnTo>
                  <a:pt x="1063041" y="2079572"/>
                </a:lnTo>
                <a:lnTo>
                  <a:pt x="1083293" y="2078778"/>
                </a:lnTo>
                <a:lnTo>
                  <a:pt x="1103148" y="2077587"/>
                </a:lnTo>
                <a:lnTo>
                  <a:pt x="1122606" y="2075999"/>
                </a:lnTo>
                <a:lnTo>
                  <a:pt x="1142064" y="2073220"/>
                </a:lnTo>
                <a:lnTo>
                  <a:pt x="1161919" y="2070839"/>
                </a:lnTo>
                <a:lnTo>
                  <a:pt x="1180980" y="2067266"/>
                </a:lnTo>
                <a:lnTo>
                  <a:pt x="1200438" y="2064091"/>
                </a:lnTo>
                <a:lnTo>
                  <a:pt x="1219499" y="2059724"/>
                </a:lnTo>
                <a:lnTo>
                  <a:pt x="1237766" y="2055358"/>
                </a:lnTo>
                <a:lnTo>
                  <a:pt x="1256827" y="2050197"/>
                </a:lnTo>
                <a:lnTo>
                  <a:pt x="1275093" y="2044640"/>
                </a:lnTo>
                <a:lnTo>
                  <a:pt x="1293757" y="2038686"/>
                </a:lnTo>
                <a:lnTo>
                  <a:pt x="1311627" y="2032335"/>
                </a:lnTo>
                <a:lnTo>
                  <a:pt x="1329496" y="2025189"/>
                </a:lnTo>
                <a:lnTo>
                  <a:pt x="1347366" y="2018044"/>
                </a:lnTo>
                <a:lnTo>
                  <a:pt x="1364441" y="2010502"/>
                </a:lnTo>
                <a:lnTo>
                  <a:pt x="1381914" y="2002563"/>
                </a:lnTo>
                <a:lnTo>
                  <a:pt x="1398592" y="1994227"/>
                </a:lnTo>
                <a:lnTo>
                  <a:pt x="1415667" y="1985097"/>
                </a:lnTo>
                <a:lnTo>
                  <a:pt x="1431949" y="1975968"/>
                </a:lnTo>
                <a:lnTo>
                  <a:pt x="1447833" y="1966044"/>
                </a:lnTo>
                <a:lnTo>
                  <a:pt x="1464114" y="1956517"/>
                </a:lnTo>
                <a:lnTo>
                  <a:pt x="1479998" y="1945799"/>
                </a:lnTo>
                <a:lnTo>
                  <a:pt x="1495088" y="1935479"/>
                </a:lnTo>
                <a:lnTo>
                  <a:pt x="1510575" y="1923967"/>
                </a:lnTo>
                <a:lnTo>
                  <a:pt x="1525665" y="1912852"/>
                </a:lnTo>
                <a:lnTo>
                  <a:pt x="1539960" y="1900944"/>
                </a:lnTo>
                <a:lnTo>
                  <a:pt x="1554256" y="1889035"/>
                </a:lnTo>
                <a:lnTo>
                  <a:pt x="1568551" y="1876333"/>
                </a:lnTo>
                <a:lnTo>
                  <a:pt x="1582053" y="1863631"/>
                </a:lnTo>
                <a:lnTo>
                  <a:pt x="1595555" y="1850531"/>
                </a:lnTo>
                <a:lnTo>
                  <a:pt x="1608659" y="1837035"/>
                </a:lnTo>
                <a:lnTo>
                  <a:pt x="1621763" y="1823142"/>
                </a:lnTo>
                <a:lnTo>
                  <a:pt x="1634073" y="1809248"/>
                </a:lnTo>
                <a:lnTo>
                  <a:pt x="1646383" y="1794958"/>
                </a:lnTo>
                <a:lnTo>
                  <a:pt x="1657899" y="1780271"/>
                </a:lnTo>
                <a:lnTo>
                  <a:pt x="1669415" y="1765584"/>
                </a:lnTo>
                <a:lnTo>
                  <a:pt x="1680534" y="1750500"/>
                </a:lnTo>
                <a:lnTo>
                  <a:pt x="1691256" y="1734622"/>
                </a:lnTo>
                <a:lnTo>
                  <a:pt x="1701581" y="1719140"/>
                </a:lnTo>
                <a:lnTo>
                  <a:pt x="1711508" y="1703262"/>
                </a:lnTo>
                <a:lnTo>
                  <a:pt x="1721436" y="1686591"/>
                </a:lnTo>
                <a:lnTo>
                  <a:pt x="1730569" y="1670316"/>
                </a:lnTo>
                <a:lnTo>
                  <a:pt x="1739305" y="1653247"/>
                </a:lnTo>
                <a:lnTo>
                  <a:pt x="1748041" y="1636575"/>
                </a:lnTo>
                <a:lnTo>
                  <a:pt x="1755983" y="1619109"/>
                </a:lnTo>
                <a:lnTo>
                  <a:pt x="1763529" y="1602040"/>
                </a:lnTo>
                <a:lnTo>
                  <a:pt x="1770676" y="1584177"/>
                </a:lnTo>
                <a:lnTo>
                  <a:pt x="1777427" y="1566314"/>
                </a:lnTo>
                <a:lnTo>
                  <a:pt x="1783781" y="1548452"/>
                </a:lnTo>
                <a:lnTo>
                  <a:pt x="1789737" y="1530192"/>
                </a:lnTo>
                <a:lnTo>
                  <a:pt x="1795694" y="1511535"/>
                </a:lnTo>
                <a:lnTo>
                  <a:pt x="1800459" y="1493275"/>
                </a:lnTo>
                <a:lnTo>
                  <a:pt x="1804827" y="1474222"/>
                </a:lnTo>
                <a:lnTo>
                  <a:pt x="1809195" y="1455168"/>
                </a:lnTo>
                <a:lnTo>
                  <a:pt x="1812769" y="1436114"/>
                </a:lnTo>
                <a:lnTo>
                  <a:pt x="1816343" y="1416664"/>
                </a:lnTo>
                <a:lnTo>
                  <a:pt x="1818726" y="1397213"/>
                </a:lnTo>
                <a:lnTo>
                  <a:pt x="1820711" y="1377763"/>
                </a:lnTo>
                <a:lnTo>
                  <a:pt x="1823094" y="1357915"/>
                </a:lnTo>
                <a:lnTo>
                  <a:pt x="1824285" y="1338067"/>
                </a:lnTo>
                <a:lnTo>
                  <a:pt x="1824682" y="1318220"/>
                </a:lnTo>
                <a:lnTo>
                  <a:pt x="1825079" y="1297975"/>
                </a:lnTo>
                <a:lnTo>
                  <a:pt x="1824682" y="1277731"/>
                </a:lnTo>
                <a:lnTo>
                  <a:pt x="1824285" y="1257883"/>
                </a:lnTo>
                <a:lnTo>
                  <a:pt x="1823094" y="1237639"/>
                </a:lnTo>
                <a:lnTo>
                  <a:pt x="1820711" y="1218188"/>
                </a:lnTo>
                <a:lnTo>
                  <a:pt x="1818726" y="1198341"/>
                </a:lnTo>
                <a:lnTo>
                  <a:pt x="1816343" y="1178890"/>
                </a:lnTo>
                <a:lnTo>
                  <a:pt x="1812769" y="1159440"/>
                </a:lnTo>
                <a:lnTo>
                  <a:pt x="1809195" y="1140783"/>
                </a:lnTo>
                <a:lnTo>
                  <a:pt x="1804827" y="1121729"/>
                </a:lnTo>
                <a:lnTo>
                  <a:pt x="1800459" y="1102676"/>
                </a:lnTo>
                <a:lnTo>
                  <a:pt x="1795694" y="1084019"/>
                </a:lnTo>
                <a:lnTo>
                  <a:pt x="1789737" y="1065362"/>
                </a:lnTo>
                <a:lnTo>
                  <a:pt x="1783781" y="1047500"/>
                </a:lnTo>
                <a:lnTo>
                  <a:pt x="1777427" y="1029240"/>
                </a:lnTo>
                <a:lnTo>
                  <a:pt x="1770676" y="1011377"/>
                </a:lnTo>
                <a:lnTo>
                  <a:pt x="1763529" y="993911"/>
                </a:lnTo>
                <a:lnTo>
                  <a:pt x="1755983" y="976048"/>
                </a:lnTo>
                <a:lnTo>
                  <a:pt x="1748041" y="959377"/>
                </a:lnTo>
                <a:lnTo>
                  <a:pt x="1739305" y="941911"/>
                </a:lnTo>
                <a:lnTo>
                  <a:pt x="1730569" y="925636"/>
                </a:lnTo>
                <a:lnTo>
                  <a:pt x="1721436" y="908964"/>
                </a:lnTo>
                <a:lnTo>
                  <a:pt x="1711508" y="892689"/>
                </a:lnTo>
                <a:lnTo>
                  <a:pt x="1701581" y="876811"/>
                </a:lnTo>
                <a:lnTo>
                  <a:pt x="1691256" y="860933"/>
                </a:lnTo>
                <a:lnTo>
                  <a:pt x="1680534" y="845452"/>
                </a:lnTo>
                <a:lnTo>
                  <a:pt x="1669415" y="830368"/>
                </a:lnTo>
                <a:lnTo>
                  <a:pt x="1657899" y="815680"/>
                </a:lnTo>
                <a:lnTo>
                  <a:pt x="1646383" y="800596"/>
                </a:lnTo>
                <a:lnTo>
                  <a:pt x="1634073" y="786306"/>
                </a:lnTo>
                <a:lnTo>
                  <a:pt x="1621763" y="772413"/>
                </a:lnTo>
                <a:lnTo>
                  <a:pt x="1608659" y="758520"/>
                </a:lnTo>
                <a:lnTo>
                  <a:pt x="1595555" y="745023"/>
                </a:lnTo>
                <a:lnTo>
                  <a:pt x="1582053" y="731924"/>
                </a:lnTo>
                <a:lnTo>
                  <a:pt x="1568551" y="719221"/>
                </a:lnTo>
                <a:lnTo>
                  <a:pt x="1554256" y="706519"/>
                </a:lnTo>
                <a:lnTo>
                  <a:pt x="1539960" y="694610"/>
                </a:lnTo>
                <a:lnTo>
                  <a:pt x="1525665" y="682702"/>
                </a:lnTo>
                <a:lnTo>
                  <a:pt x="1510575" y="671190"/>
                </a:lnTo>
                <a:lnTo>
                  <a:pt x="1495088" y="660473"/>
                </a:lnTo>
                <a:lnTo>
                  <a:pt x="1479998" y="649755"/>
                </a:lnTo>
                <a:lnTo>
                  <a:pt x="1464114" y="639037"/>
                </a:lnTo>
                <a:lnTo>
                  <a:pt x="1447833" y="629114"/>
                </a:lnTo>
                <a:lnTo>
                  <a:pt x="1431949" y="619587"/>
                </a:lnTo>
                <a:lnTo>
                  <a:pt x="1415667" y="610457"/>
                </a:lnTo>
                <a:lnTo>
                  <a:pt x="1398592" y="601724"/>
                </a:lnTo>
                <a:lnTo>
                  <a:pt x="1381914" y="593388"/>
                </a:lnTo>
                <a:lnTo>
                  <a:pt x="1364441" y="585449"/>
                </a:lnTo>
                <a:lnTo>
                  <a:pt x="1347366" y="577113"/>
                </a:lnTo>
                <a:lnTo>
                  <a:pt x="1329496" y="569968"/>
                </a:lnTo>
                <a:lnTo>
                  <a:pt x="1311627" y="563220"/>
                </a:lnTo>
                <a:lnTo>
                  <a:pt x="1293757" y="556869"/>
                </a:lnTo>
                <a:lnTo>
                  <a:pt x="1275093" y="550914"/>
                </a:lnTo>
                <a:lnTo>
                  <a:pt x="1256827" y="545754"/>
                </a:lnTo>
                <a:lnTo>
                  <a:pt x="1237766" y="540594"/>
                </a:lnTo>
                <a:lnTo>
                  <a:pt x="1219499" y="535830"/>
                </a:lnTo>
                <a:lnTo>
                  <a:pt x="1200438" y="531861"/>
                </a:lnTo>
                <a:lnTo>
                  <a:pt x="1180980" y="527891"/>
                </a:lnTo>
                <a:lnTo>
                  <a:pt x="1161919" y="525113"/>
                </a:lnTo>
                <a:lnTo>
                  <a:pt x="1142064" y="521937"/>
                </a:lnTo>
                <a:lnTo>
                  <a:pt x="1122606" y="519952"/>
                </a:lnTo>
                <a:lnTo>
                  <a:pt x="1103148" y="518364"/>
                </a:lnTo>
                <a:lnTo>
                  <a:pt x="1083293" y="516777"/>
                </a:lnTo>
                <a:lnTo>
                  <a:pt x="1063041" y="515983"/>
                </a:lnTo>
                <a:lnTo>
                  <a:pt x="1043186" y="515586"/>
                </a:lnTo>
                <a:close/>
                <a:moveTo>
                  <a:pt x="803734" y="280988"/>
                </a:moveTo>
                <a:lnTo>
                  <a:pt x="862902" y="391340"/>
                </a:lnTo>
                <a:lnTo>
                  <a:pt x="884743" y="387371"/>
                </a:lnTo>
                <a:lnTo>
                  <a:pt x="906980" y="383798"/>
                </a:lnTo>
                <a:lnTo>
                  <a:pt x="929218" y="380622"/>
                </a:lnTo>
                <a:lnTo>
                  <a:pt x="951456" y="378241"/>
                </a:lnTo>
                <a:lnTo>
                  <a:pt x="974488" y="376256"/>
                </a:lnTo>
                <a:lnTo>
                  <a:pt x="997122" y="374668"/>
                </a:lnTo>
                <a:lnTo>
                  <a:pt x="1019757" y="373874"/>
                </a:lnTo>
                <a:lnTo>
                  <a:pt x="1043186" y="373477"/>
                </a:lnTo>
                <a:lnTo>
                  <a:pt x="1059865" y="373874"/>
                </a:lnTo>
                <a:lnTo>
                  <a:pt x="1076940" y="374271"/>
                </a:lnTo>
                <a:lnTo>
                  <a:pt x="1093618" y="375462"/>
                </a:lnTo>
                <a:lnTo>
                  <a:pt x="1110693" y="376256"/>
                </a:lnTo>
                <a:lnTo>
                  <a:pt x="1127372" y="377844"/>
                </a:lnTo>
                <a:lnTo>
                  <a:pt x="1144050" y="379432"/>
                </a:lnTo>
                <a:lnTo>
                  <a:pt x="1160331" y="381019"/>
                </a:lnTo>
                <a:lnTo>
                  <a:pt x="1176612" y="383798"/>
                </a:lnTo>
                <a:lnTo>
                  <a:pt x="1193291" y="386180"/>
                </a:lnTo>
                <a:lnTo>
                  <a:pt x="1209572" y="388958"/>
                </a:lnTo>
                <a:lnTo>
                  <a:pt x="1225853" y="392134"/>
                </a:lnTo>
                <a:lnTo>
                  <a:pt x="1241737" y="395310"/>
                </a:lnTo>
                <a:lnTo>
                  <a:pt x="1257621" y="399279"/>
                </a:lnTo>
                <a:lnTo>
                  <a:pt x="1273505" y="403249"/>
                </a:lnTo>
                <a:lnTo>
                  <a:pt x="1289389" y="407218"/>
                </a:lnTo>
                <a:lnTo>
                  <a:pt x="1304876" y="411982"/>
                </a:lnTo>
                <a:lnTo>
                  <a:pt x="1370398" y="304805"/>
                </a:lnTo>
                <a:lnTo>
                  <a:pt x="1611439" y="417142"/>
                </a:lnTo>
                <a:lnTo>
                  <a:pt x="1570140" y="539800"/>
                </a:lnTo>
                <a:lnTo>
                  <a:pt x="1592775" y="555678"/>
                </a:lnTo>
                <a:lnTo>
                  <a:pt x="1614615" y="572747"/>
                </a:lnTo>
                <a:lnTo>
                  <a:pt x="1636059" y="589815"/>
                </a:lnTo>
                <a:lnTo>
                  <a:pt x="1656708" y="608075"/>
                </a:lnTo>
                <a:lnTo>
                  <a:pt x="1676960" y="626732"/>
                </a:lnTo>
                <a:lnTo>
                  <a:pt x="1696815" y="645389"/>
                </a:lnTo>
                <a:lnTo>
                  <a:pt x="1715876" y="665236"/>
                </a:lnTo>
                <a:lnTo>
                  <a:pt x="1734540" y="685481"/>
                </a:lnTo>
                <a:lnTo>
                  <a:pt x="1752410" y="706519"/>
                </a:lnTo>
                <a:lnTo>
                  <a:pt x="1769882" y="728351"/>
                </a:lnTo>
                <a:lnTo>
                  <a:pt x="1786560" y="750184"/>
                </a:lnTo>
                <a:lnTo>
                  <a:pt x="1802841" y="772413"/>
                </a:lnTo>
                <a:lnTo>
                  <a:pt x="1818329" y="795436"/>
                </a:lnTo>
                <a:lnTo>
                  <a:pt x="1832624" y="818856"/>
                </a:lnTo>
                <a:lnTo>
                  <a:pt x="1846920" y="842673"/>
                </a:lnTo>
                <a:lnTo>
                  <a:pt x="1860024" y="866887"/>
                </a:lnTo>
                <a:lnTo>
                  <a:pt x="1994642" y="834337"/>
                </a:lnTo>
                <a:lnTo>
                  <a:pt x="2085975" y="1084019"/>
                </a:lnTo>
                <a:lnTo>
                  <a:pt x="1954931" y="1149516"/>
                </a:lnTo>
                <a:lnTo>
                  <a:pt x="1958108" y="1167776"/>
                </a:lnTo>
                <a:lnTo>
                  <a:pt x="1960491" y="1185638"/>
                </a:lnTo>
                <a:lnTo>
                  <a:pt x="1962476" y="1204295"/>
                </a:lnTo>
                <a:lnTo>
                  <a:pt x="1964462" y="1222952"/>
                </a:lnTo>
                <a:lnTo>
                  <a:pt x="1965653" y="1241212"/>
                </a:lnTo>
                <a:lnTo>
                  <a:pt x="1966447" y="1259868"/>
                </a:lnTo>
                <a:lnTo>
                  <a:pt x="1967242" y="1278922"/>
                </a:lnTo>
                <a:lnTo>
                  <a:pt x="1967242" y="1297975"/>
                </a:lnTo>
                <a:lnTo>
                  <a:pt x="1967242" y="1315441"/>
                </a:lnTo>
                <a:lnTo>
                  <a:pt x="1966845" y="1332907"/>
                </a:lnTo>
                <a:lnTo>
                  <a:pt x="1966050" y="1349976"/>
                </a:lnTo>
                <a:lnTo>
                  <a:pt x="1964859" y="1367839"/>
                </a:lnTo>
                <a:lnTo>
                  <a:pt x="1962873" y="1385305"/>
                </a:lnTo>
                <a:lnTo>
                  <a:pt x="1961285" y="1401977"/>
                </a:lnTo>
                <a:lnTo>
                  <a:pt x="1959300" y="1419442"/>
                </a:lnTo>
                <a:lnTo>
                  <a:pt x="1957314" y="1436114"/>
                </a:lnTo>
                <a:lnTo>
                  <a:pt x="1954137" y="1453183"/>
                </a:lnTo>
                <a:lnTo>
                  <a:pt x="1951357" y="1469855"/>
                </a:lnTo>
                <a:lnTo>
                  <a:pt x="1947784" y="1486527"/>
                </a:lnTo>
                <a:lnTo>
                  <a:pt x="1944210" y="1503199"/>
                </a:lnTo>
                <a:lnTo>
                  <a:pt x="1940239" y="1519871"/>
                </a:lnTo>
                <a:lnTo>
                  <a:pt x="1935871" y="1535749"/>
                </a:lnTo>
                <a:lnTo>
                  <a:pt x="1931899" y="1552024"/>
                </a:lnTo>
                <a:lnTo>
                  <a:pt x="1926737" y="1568299"/>
                </a:lnTo>
                <a:lnTo>
                  <a:pt x="2061355" y="1650468"/>
                </a:lnTo>
                <a:lnTo>
                  <a:pt x="1949372" y="1891020"/>
                </a:lnTo>
                <a:lnTo>
                  <a:pt x="1791723" y="1838623"/>
                </a:lnTo>
                <a:lnTo>
                  <a:pt x="1776633" y="1859264"/>
                </a:lnTo>
                <a:lnTo>
                  <a:pt x="1761146" y="1879112"/>
                </a:lnTo>
                <a:lnTo>
                  <a:pt x="1744468" y="1898165"/>
                </a:lnTo>
                <a:lnTo>
                  <a:pt x="1728186" y="1917219"/>
                </a:lnTo>
                <a:lnTo>
                  <a:pt x="1710714" y="1935876"/>
                </a:lnTo>
                <a:lnTo>
                  <a:pt x="1693241" y="1954135"/>
                </a:lnTo>
                <a:lnTo>
                  <a:pt x="1674975" y="1971204"/>
                </a:lnTo>
                <a:lnTo>
                  <a:pt x="1655914" y="1988670"/>
                </a:lnTo>
                <a:lnTo>
                  <a:pt x="1636853" y="2004945"/>
                </a:lnTo>
                <a:lnTo>
                  <a:pt x="1616998" y="2021220"/>
                </a:lnTo>
                <a:lnTo>
                  <a:pt x="1597143" y="2036701"/>
                </a:lnTo>
                <a:lnTo>
                  <a:pt x="1576494" y="2051388"/>
                </a:lnTo>
                <a:lnTo>
                  <a:pt x="1555844" y="2066075"/>
                </a:lnTo>
                <a:lnTo>
                  <a:pt x="1534401" y="2079572"/>
                </a:lnTo>
                <a:lnTo>
                  <a:pt x="1512957" y="2093068"/>
                </a:lnTo>
                <a:lnTo>
                  <a:pt x="1491117" y="2105770"/>
                </a:lnTo>
                <a:lnTo>
                  <a:pt x="1531621" y="2274474"/>
                </a:lnTo>
                <a:lnTo>
                  <a:pt x="1281844" y="2365376"/>
                </a:lnTo>
                <a:lnTo>
                  <a:pt x="1202821" y="2207787"/>
                </a:lnTo>
                <a:lnTo>
                  <a:pt x="1183363" y="2210962"/>
                </a:lnTo>
                <a:lnTo>
                  <a:pt x="1163508" y="2213741"/>
                </a:lnTo>
                <a:lnTo>
                  <a:pt x="1144050" y="2216123"/>
                </a:lnTo>
                <a:lnTo>
                  <a:pt x="1124195" y="2218504"/>
                </a:lnTo>
                <a:lnTo>
                  <a:pt x="1103943" y="2219695"/>
                </a:lnTo>
                <a:lnTo>
                  <a:pt x="1083690" y="2220886"/>
                </a:lnTo>
                <a:lnTo>
                  <a:pt x="1063438" y="2221680"/>
                </a:lnTo>
                <a:lnTo>
                  <a:pt x="1043186" y="2221680"/>
                </a:lnTo>
                <a:lnTo>
                  <a:pt x="1013007" y="2221283"/>
                </a:lnTo>
                <a:lnTo>
                  <a:pt x="983224" y="2220092"/>
                </a:lnTo>
                <a:lnTo>
                  <a:pt x="954235" y="2217711"/>
                </a:lnTo>
                <a:lnTo>
                  <a:pt x="924850" y="2214535"/>
                </a:lnTo>
                <a:lnTo>
                  <a:pt x="895862" y="2210565"/>
                </a:lnTo>
                <a:lnTo>
                  <a:pt x="867270" y="2205405"/>
                </a:lnTo>
                <a:lnTo>
                  <a:pt x="839076" y="2199451"/>
                </a:lnTo>
                <a:lnTo>
                  <a:pt x="810882" y="2192703"/>
                </a:lnTo>
                <a:lnTo>
                  <a:pt x="715180" y="2341162"/>
                </a:lnTo>
                <a:lnTo>
                  <a:pt x="474536" y="2229222"/>
                </a:lnTo>
                <a:lnTo>
                  <a:pt x="524968" y="2062900"/>
                </a:lnTo>
                <a:lnTo>
                  <a:pt x="504716" y="2049006"/>
                </a:lnTo>
                <a:lnTo>
                  <a:pt x="484464" y="2033525"/>
                </a:lnTo>
                <a:lnTo>
                  <a:pt x="465006" y="2018441"/>
                </a:lnTo>
                <a:lnTo>
                  <a:pt x="445945" y="2002960"/>
                </a:lnTo>
                <a:lnTo>
                  <a:pt x="427281" y="1986288"/>
                </a:lnTo>
                <a:lnTo>
                  <a:pt x="408617" y="1969616"/>
                </a:lnTo>
                <a:lnTo>
                  <a:pt x="390748" y="1952151"/>
                </a:lnTo>
                <a:lnTo>
                  <a:pt x="373672" y="1934685"/>
                </a:lnTo>
                <a:lnTo>
                  <a:pt x="356597" y="1916028"/>
                </a:lnTo>
                <a:lnTo>
                  <a:pt x="340316" y="1897371"/>
                </a:lnTo>
                <a:lnTo>
                  <a:pt x="324432" y="1878715"/>
                </a:lnTo>
                <a:lnTo>
                  <a:pt x="308548" y="1858867"/>
                </a:lnTo>
                <a:lnTo>
                  <a:pt x="293855" y="1839020"/>
                </a:lnTo>
                <a:lnTo>
                  <a:pt x="279559" y="1818775"/>
                </a:lnTo>
                <a:lnTo>
                  <a:pt x="265661" y="1797737"/>
                </a:lnTo>
                <a:lnTo>
                  <a:pt x="252556" y="1776301"/>
                </a:lnTo>
                <a:lnTo>
                  <a:pt x="91333" y="1811630"/>
                </a:lnTo>
                <a:lnTo>
                  <a:pt x="0" y="1562345"/>
                </a:lnTo>
                <a:lnTo>
                  <a:pt x="138191" y="1488512"/>
                </a:lnTo>
                <a:lnTo>
                  <a:pt x="133426" y="1465092"/>
                </a:lnTo>
                <a:lnTo>
                  <a:pt x="129852" y="1441672"/>
                </a:lnTo>
                <a:lnTo>
                  <a:pt x="126278" y="1418251"/>
                </a:lnTo>
                <a:lnTo>
                  <a:pt x="123498" y="1394434"/>
                </a:lnTo>
                <a:lnTo>
                  <a:pt x="121513" y="1370220"/>
                </a:lnTo>
                <a:lnTo>
                  <a:pt x="119527" y="1346403"/>
                </a:lnTo>
                <a:lnTo>
                  <a:pt x="118733" y="1322189"/>
                </a:lnTo>
                <a:lnTo>
                  <a:pt x="118336" y="1297975"/>
                </a:lnTo>
                <a:lnTo>
                  <a:pt x="118733" y="1269395"/>
                </a:lnTo>
                <a:lnTo>
                  <a:pt x="119924" y="1240418"/>
                </a:lnTo>
                <a:lnTo>
                  <a:pt x="122704" y="1211837"/>
                </a:lnTo>
                <a:lnTo>
                  <a:pt x="125484" y="1184051"/>
                </a:lnTo>
                <a:lnTo>
                  <a:pt x="129455" y="1155867"/>
                </a:lnTo>
                <a:lnTo>
                  <a:pt x="134220" y="1128478"/>
                </a:lnTo>
                <a:lnTo>
                  <a:pt x="139780" y="1101088"/>
                </a:lnTo>
                <a:lnTo>
                  <a:pt x="146133" y="1074095"/>
                </a:lnTo>
                <a:lnTo>
                  <a:pt x="24223" y="995896"/>
                </a:lnTo>
                <a:lnTo>
                  <a:pt x="136603" y="755344"/>
                </a:lnTo>
                <a:lnTo>
                  <a:pt x="268043" y="794642"/>
                </a:lnTo>
                <a:lnTo>
                  <a:pt x="283530" y="772016"/>
                </a:lnTo>
                <a:lnTo>
                  <a:pt x="299017" y="750184"/>
                </a:lnTo>
                <a:lnTo>
                  <a:pt x="315696" y="728351"/>
                </a:lnTo>
                <a:lnTo>
                  <a:pt x="332771" y="707313"/>
                </a:lnTo>
                <a:lnTo>
                  <a:pt x="350243" y="686274"/>
                </a:lnTo>
                <a:lnTo>
                  <a:pt x="368907" y="666824"/>
                </a:lnTo>
                <a:lnTo>
                  <a:pt x="387571" y="646976"/>
                </a:lnTo>
                <a:lnTo>
                  <a:pt x="407426" y="627923"/>
                </a:lnTo>
                <a:lnTo>
                  <a:pt x="427281" y="609266"/>
                </a:lnTo>
                <a:lnTo>
                  <a:pt x="447930" y="591403"/>
                </a:lnTo>
                <a:lnTo>
                  <a:pt x="468977" y="574334"/>
                </a:lnTo>
                <a:lnTo>
                  <a:pt x="490420" y="557662"/>
                </a:lnTo>
                <a:lnTo>
                  <a:pt x="512261" y="541784"/>
                </a:lnTo>
                <a:lnTo>
                  <a:pt x="535293" y="526303"/>
                </a:lnTo>
                <a:lnTo>
                  <a:pt x="557928" y="511616"/>
                </a:lnTo>
                <a:lnTo>
                  <a:pt x="581754" y="497723"/>
                </a:lnTo>
                <a:lnTo>
                  <a:pt x="554354" y="371890"/>
                </a:lnTo>
                <a:lnTo>
                  <a:pt x="803734" y="280988"/>
                </a:lnTo>
                <a:close/>
                <a:moveTo>
                  <a:pt x="2013752" y="186531"/>
                </a:moveTo>
                <a:lnTo>
                  <a:pt x="2001871" y="186928"/>
                </a:lnTo>
                <a:lnTo>
                  <a:pt x="1989594" y="188119"/>
                </a:lnTo>
                <a:lnTo>
                  <a:pt x="1978109" y="190103"/>
                </a:lnTo>
                <a:lnTo>
                  <a:pt x="1966624" y="192881"/>
                </a:lnTo>
                <a:lnTo>
                  <a:pt x="1955139" y="196453"/>
                </a:lnTo>
                <a:lnTo>
                  <a:pt x="1944050" y="200819"/>
                </a:lnTo>
                <a:lnTo>
                  <a:pt x="1932962" y="205978"/>
                </a:lnTo>
                <a:lnTo>
                  <a:pt x="1922269" y="211534"/>
                </a:lnTo>
                <a:lnTo>
                  <a:pt x="1914348" y="216297"/>
                </a:lnTo>
                <a:lnTo>
                  <a:pt x="1906823" y="221853"/>
                </a:lnTo>
                <a:lnTo>
                  <a:pt x="1899695" y="227409"/>
                </a:lnTo>
                <a:lnTo>
                  <a:pt x="1892962" y="233363"/>
                </a:lnTo>
                <a:lnTo>
                  <a:pt x="1886230" y="239713"/>
                </a:lnTo>
                <a:lnTo>
                  <a:pt x="1880289" y="246063"/>
                </a:lnTo>
                <a:lnTo>
                  <a:pt x="1874349" y="252809"/>
                </a:lnTo>
                <a:lnTo>
                  <a:pt x="1869200" y="259953"/>
                </a:lnTo>
                <a:lnTo>
                  <a:pt x="1864052" y="267097"/>
                </a:lnTo>
                <a:lnTo>
                  <a:pt x="1859300" y="274241"/>
                </a:lnTo>
                <a:lnTo>
                  <a:pt x="1855339" y="281781"/>
                </a:lnTo>
                <a:lnTo>
                  <a:pt x="1850983" y="289719"/>
                </a:lnTo>
                <a:lnTo>
                  <a:pt x="1847419" y="297656"/>
                </a:lnTo>
                <a:lnTo>
                  <a:pt x="1844646" y="305594"/>
                </a:lnTo>
                <a:lnTo>
                  <a:pt x="1841874" y="313928"/>
                </a:lnTo>
                <a:lnTo>
                  <a:pt x="1839102" y="322263"/>
                </a:lnTo>
                <a:lnTo>
                  <a:pt x="1837518" y="330597"/>
                </a:lnTo>
                <a:lnTo>
                  <a:pt x="1835934" y="339328"/>
                </a:lnTo>
                <a:lnTo>
                  <a:pt x="1834350" y="348059"/>
                </a:lnTo>
                <a:lnTo>
                  <a:pt x="1833557" y="356791"/>
                </a:lnTo>
                <a:lnTo>
                  <a:pt x="1833557" y="365125"/>
                </a:lnTo>
                <a:lnTo>
                  <a:pt x="1833557" y="373856"/>
                </a:lnTo>
                <a:lnTo>
                  <a:pt x="1833953" y="382984"/>
                </a:lnTo>
                <a:lnTo>
                  <a:pt x="1835142" y="391716"/>
                </a:lnTo>
                <a:lnTo>
                  <a:pt x="1836726" y="400050"/>
                </a:lnTo>
                <a:lnTo>
                  <a:pt x="1838310" y="409178"/>
                </a:lnTo>
                <a:lnTo>
                  <a:pt x="1840290" y="417513"/>
                </a:lnTo>
                <a:lnTo>
                  <a:pt x="1843458" y="426244"/>
                </a:lnTo>
                <a:lnTo>
                  <a:pt x="1846230" y="434578"/>
                </a:lnTo>
                <a:lnTo>
                  <a:pt x="1850191" y="443310"/>
                </a:lnTo>
                <a:lnTo>
                  <a:pt x="1853755" y="451247"/>
                </a:lnTo>
                <a:lnTo>
                  <a:pt x="1858507" y="459581"/>
                </a:lnTo>
                <a:lnTo>
                  <a:pt x="1864844" y="469503"/>
                </a:lnTo>
                <a:lnTo>
                  <a:pt x="1871973" y="479028"/>
                </a:lnTo>
                <a:lnTo>
                  <a:pt x="1879497" y="488156"/>
                </a:lnTo>
                <a:lnTo>
                  <a:pt x="1887418" y="496888"/>
                </a:lnTo>
                <a:lnTo>
                  <a:pt x="1896527" y="504428"/>
                </a:lnTo>
                <a:lnTo>
                  <a:pt x="1905239" y="511969"/>
                </a:lnTo>
                <a:lnTo>
                  <a:pt x="1914744" y="518716"/>
                </a:lnTo>
                <a:lnTo>
                  <a:pt x="1924645" y="524669"/>
                </a:lnTo>
                <a:lnTo>
                  <a:pt x="1934942" y="529828"/>
                </a:lnTo>
                <a:lnTo>
                  <a:pt x="1945635" y="534988"/>
                </a:lnTo>
                <a:lnTo>
                  <a:pt x="1956723" y="538956"/>
                </a:lnTo>
                <a:lnTo>
                  <a:pt x="1967812" y="542131"/>
                </a:lnTo>
                <a:lnTo>
                  <a:pt x="1979297" y="545306"/>
                </a:lnTo>
                <a:lnTo>
                  <a:pt x="1990782" y="546894"/>
                </a:lnTo>
                <a:lnTo>
                  <a:pt x="2002267" y="548085"/>
                </a:lnTo>
                <a:lnTo>
                  <a:pt x="2014544" y="548481"/>
                </a:lnTo>
                <a:lnTo>
                  <a:pt x="2026425" y="548085"/>
                </a:lnTo>
                <a:lnTo>
                  <a:pt x="2038306" y="546894"/>
                </a:lnTo>
                <a:lnTo>
                  <a:pt x="2049791" y="544910"/>
                </a:lnTo>
                <a:lnTo>
                  <a:pt x="2061672" y="542131"/>
                </a:lnTo>
                <a:lnTo>
                  <a:pt x="2073157" y="538560"/>
                </a:lnTo>
                <a:lnTo>
                  <a:pt x="2084246" y="534194"/>
                </a:lnTo>
                <a:lnTo>
                  <a:pt x="2095335" y="529035"/>
                </a:lnTo>
                <a:lnTo>
                  <a:pt x="2106028" y="523081"/>
                </a:lnTo>
                <a:lnTo>
                  <a:pt x="2113552" y="518716"/>
                </a:lnTo>
                <a:lnTo>
                  <a:pt x="2121077" y="513556"/>
                </a:lnTo>
                <a:lnTo>
                  <a:pt x="2128206" y="508000"/>
                </a:lnTo>
                <a:lnTo>
                  <a:pt x="2134938" y="502047"/>
                </a:lnTo>
                <a:lnTo>
                  <a:pt x="2141275" y="496491"/>
                </a:lnTo>
                <a:lnTo>
                  <a:pt x="2147215" y="490141"/>
                </a:lnTo>
                <a:lnTo>
                  <a:pt x="2153156" y="483394"/>
                </a:lnTo>
                <a:lnTo>
                  <a:pt x="2158304" y="476647"/>
                </a:lnTo>
                <a:lnTo>
                  <a:pt x="2163452" y="469503"/>
                </a:lnTo>
                <a:lnTo>
                  <a:pt x="2168601" y="461566"/>
                </a:lnTo>
                <a:lnTo>
                  <a:pt x="2172957" y="454025"/>
                </a:lnTo>
                <a:lnTo>
                  <a:pt x="2176917" y="446485"/>
                </a:lnTo>
                <a:lnTo>
                  <a:pt x="2180482" y="438150"/>
                </a:lnTo>
                <a:lnTo>
                  <a:pt x="2183650" y="430213"/>
                </a:lnTo>
                <a:lnTo>
                  <a:pt x="2186818" y="421481"/>
                </a:lnTo>
                <a:lnTo>
                  <a:pt x="2189195" y="412750"/>
                </a:lnTo>
                <a:lnTo>
                  <a:pt x="2191175" y="404019"/>
                </a:lnTo>
                <a:lnTo>
                  <a:pt x="2192363" y="395288"/>
                </a:lnTo>
                <a:lnTo>
                  <a:pt x="2193947" y="386159"/>
                </a:lnTo>
                <a:lnTo>
                  <a:pt x="2194739" y="377428"/>
                </a:lnTo>
                <a:lnTo>
                  <a:pt x="2194739" y="368697"/>
                </a:lnTo>
                <a:lnTo>
                  <a:pt x="2194739" y="359569"/>
                </a:lnTo>
                <a:lnTo>
                  <a:pt x="2194343" y="351234"/>
                </a:lnTo>
                <a:lnTo>
                  <a:pt x="2192759" y="342503"/>
                </a:lnTo>
                <a:lnTo>
                  <a:pt x="2191571" y="333375"/>
                </a:lnTo>
                <a:lnTo>
                  <a:pt x="2189591" y="325041"/>
                </a:lnTo>
                <a:lnTo>
                  <a:pt x="2187610" y="316706"/>
                </a:lnTo>
                <a:lnTo>
                  <a:pt x="2184838" y="308372"/>
                </a:lnTo>
                <a:lnTo>
                  <a:pt x="2181670" y="299641"/>
                </a:lnTo>
                <a:lnTo>
                  <a:pt x="2178106" y="291703"/>
                </a:lnTo>
                <a:lnTo>
                  <a:pt x="2174145" y="283766"/>
                </a:lnTo>
                <a:lnTo>
                  <a:pt x="2169789" y="275828"/>
                </a:lnTo>
                <a:lnTo>
                  <a:pt x="2163452" y="265509"/>
                </a:lnTo>
                <a:lnTo>
                  <a:pt x="2156324" y="255984"/>
                </a:lnTo>
                <a:lnTo>
                  <a:pt x="2148799" y="247253"/>
                </a:lnTo>
                <a:lnTo>
                  <a:pt x="2140879" y="238522"/>
                </a:lnTo>
                <a:lnTo>
                  <a:pt x="2131770" y="230584"/>
                </a:lnTo>
                <a:lnTo>
                  <a:pt x="2123057" y="223441"/>
                </a:lnTo>
                <a:lnTo>
                  <a:pt x="2113552" y="216694"/>
                </a:lnTo>
                <a:lnTo>
                  <a:pt x="2103255" y="210344"/>
                </a:lnTo>
                <a:lnTo>
                  <a:pt x="2093355" y="204788"/>
                </a:lnTo>
                <a:lnTo>
                  <a:pt x="2082662" y="200422"/>
                </a:lnTo>
                <a:lnTo>
                  <a:pt x="2071969" y="196056"/>
                </a:lnTo>
                <a:lnTo>
                  <a:pt x="2060484" y="192881"/>
                </a:lnTo>
                <a:lnTo>
                  <a:pt x="2048999" y="190103"/>
                </a:lnTo>
                <a:lnTo>
                  <a:pt x="2037118" y="188119"/>
                </a:lnTo>
                <a:lnTo>
                  <a:pt x="2025633" y="186928"/>
                </a:lnTo>
                <a:lnTo>
                  <a:pt x="2013752" y="186531"/>
                </a:lnTo>
                <a:close/>
                <a:moveTo>
                  <a:pt x="2066028" y="0"/>
                </a:moveTo>
                <a:lnTo>
                  <a:pt x="2156324" y="23812"/>
                </a:lnTo>
                <a:lnTo>
                  <a:pt x="2146027" y="100013"/>
                </a:lnTo>
                <a:lnTo>
                  <a:pt x="2140916" y="118533"/>
                </a:lnTo>
                <a:lnTo>
                  <a:pt x="2134542" y="115094"/>
                </a:lnTo>
                <a:lnTo>
                  <a:pt x="2132671" y="114357"/>
                </a:lnTo>
                <a:lnTo>
                  <a:pt x="2132562" y="114300"/>
                </a:lnTo>
                <a:lnTo>
                  <a:pt x="2123453" y="110728"/>
                </a:lnTo>
                <a:lnTo>
                  <a:pt x="2132671" y="114357"/>
                </a:lnTo>
                <a:lnTo>
                  <a:pt x="2140879" y="118666"/>
                </a:lnTo>
                <a:lnTo>
                  <a:pt x="2140916" y="118533"/>
                </a:lnTo>
                <a:lnTo>
                  <a:pt x="2144839" y="120650"/>
                </a:lnTo>
                <a:lnTo>
                  <a:pt x="2153552" y="125413"/>
                </a:lnTo>
                <a:lnTo>
                  <a:pt x="2167413" y="133747"/>
                </a:lnTo>
                <a:lnTo>
                  <a:pt x="2174145" y="138113"/>
                </a:lnTo>
                <a:lnTo>
                  <a:pt x="2180878" y="142875"/>
                </a:lnTo>
                <a:lnTo>
                  <a:pt x="2181274" y="143272"/>
                </a:lnTo>
                <a:lnTo>
                  <a:pt x="2187610" y="148034"/>
                </a:lnTo>
                <a:lnTo>
                  <a:pt x="2193947" y="153194"/>
                </a:lnTo>
                <a:lnTo>
                  <a:pt x="2205432" y="163909"/>
                </a:lnTo>
                <a:lnTo>
                  <a:pt x="2212560" y="170656"/>
                </a:lnTo>
                <a:lnTo>
                  <a:pt x="2221273" y="180181"/>
                </a:lnTo>
                <a:lnTo>
                  <a:pt x="2226433" y="186128"/>
                </a:lnTo>
                <a:lnTo>
                  <a:pt x="2226422" y="186134"/>
                </a:lnTo>
                <a:lnTo>
                  <a:pt x="2229194" y="189309"/>
                </a:lnTo>
                <a:lnTo>
                  <a:pt x="2226433" y="186128"/>
                </a:lnTo>
                <a:lnTo>
                  <a:pt x="2244639" y="175419"/>
                </a:lnTo>
                <a:lnTo>
                  <a:pt x="2315925" y="143669"/>
                </a:lnTo>
                <a:lnTo>
                  <a:pt x="2363053" y="224234"/>
                </a:lnTo>
                <a:lnTo>
                  <a:pt x="2302064" y="270669"/>
                </a:lnTo>
                <a:lnTo>
                  <a:pt x="2280282" y="283369"/>
                </a:lnTo>
                <a:lnTo>
                  <a:pt x="2284242" y="296466"/>
                </a:lnTo>
                <a:lnTo>
                  <a:pt x="2287015" y="309166"/>
                </a:lnTo>
                <a:lnTo>
                  <a:pt x="2289787" y="322263"/>
                </a:lnTo>
                <a:lnTo>
                  <a:pt x="2291371" y="335359"/>
                </a:lnTo>
                <a:lnTo>
                  <a:pt x="2292559" y="348456"/>
                </a:lnTo>
                <a:lnTo>
                  <a:pt x="2293351" y="361553"/>
                </a:lnTo>
                <a:lnTo>
                  <a:pt x="2293351" y="374650"/>
                </a:lnTo>
                <a:lnTo>
                  <a:pt x="2292559" y="387350"/>
                </a:lnTo>
                <a:lnTo>
                  <a:pt x="2318301" y="394097"/>
                </a:lnTo>
                <a:lnTo>
                  <a:pt x="2390775" y="422275"/>
                </a:lnTo>
                <a:lnTo>
                  <a:pt x="2367409" y="512763"/>
                </a:lnTo>
                <a:lnTo>
                  <a:pt x="2291371" y="502047"/>
                </a:lnTo>
                <a:lnTo>
                  <a:pt x="2262857" y="494506"/>
                </a:lnTo>
                <a:lnTo>
                  <a:pt x="2256916" y="506016"/>
                </a:lnTo>
                <a:lnTo>
                  <a:pt x="2250183" y="517128"/>
                </a:lnTo>
                <a:lnTo>
                  <a:pt x="2243451" y="527447"/>
                </a:lnTo>
                <a:lnTo>
                  <a:pt x="2235926" y="537766"/>
                </a:lnTo>
                <a:lnTo>
                  <a:pt x="2228006" y="547688"/>
                </a:lnTo>
                <a:lnTo>
                  <a:pt x="2219293" y="557610"/>
                </a:lnTo>
                <a:lnTo>
                  <a:pt x="2210580" y="566738"/>
                </a:lnTo>
                <a:lnTo>
                  <a:pt x="2201075" y="575469"/>
                </a:lnTo>
                <a:lnTo>
                  <a:pt x="2216125" y="601266"/>
                </a:lnTo>
                <a:lnTo>
                  <a:pt x="2247807" y="671910"/>
                </a:lnTo>
                <a:lnTo>
                  <a:pt x="2167413" y="719932"/>
                </a:lnTo>
                <a:lnTo>
                  <a:pt x="2121077" y="658416"/>
                </a:lnTo>
                <a:lnTo>
                  <a:pt x="2105632" y="632222"/>
                </a:lnTo>
                <a:lnTo>
                  <a:pt x="2110780" y="629841"/>
                </a:lnTo>
                <a:lnTo>
                  <a:pt x="2115929" y="627857"/>
                </a:lnTo>
                <a:lnTo>
                  <a:pt x="2104048" y="632222"/>
                </a:lnTo>
                <a:lnTo>
                  <a:pt x="2092563" y="635794"/>
                </a:lnTo>
                <a:lnTo>
                  <a:pt x="2083058" y="638969"/>
                </a:lnTo>
                <a:lnTo>
                  <a:pt x="2067217" y="642541"/>
                </a:lnTo>
                <a:lnTo>
                  <a:pt x="2059296" y="643732"/>
                </a:lnTo>
                <a:lnTo>
                  <a:pt x="2050583" y="644922"/>
                </a:lnTo>
                <a:lnTo>
                  <a:pt x="2048999" y="644922"/>
                </a:lnTo>
                <a:lnTo>
                  <a:pt x="2033554" y="646907"/>
                </a:lnTo>
                <a:lnTo>
                  <a:pt x="2018505" y="647303"/>
                </a:lnTo>
                <a:lnTo>
                  <a:pt x="2014544" y="647700"/>
                </a:lnTo>
                <a:lnTo>
                  <a:pt x="2008208" y="647303"/>
                </a:lnTo>
                <a:lnTo>
                  <a:pt x="2002617" y="647117"/>
                </a:lnTo>
                <a:lnTo>
                  <a:pt x="1994743" y="646510"/>
                </a:lnTo>
                <a:lnTo>
                  <a:pt x="1984842" y="645716"/>
                </a:lnTo>
                <a:lnTo>
                  <a:pt x="1996327" y="646907"/>
                </a:lnTo>
                <a:lnTo>
                  <a:pt x="2002617" y="647117"/>
                </a:lnTo>
                <a:lnTo>
                  <a:pt x="2005039" y="647303"/>
                </a:lnTo>
                <a:lnTo>
                  <a:pt x="1994347" y="687785"/>
                </a:lnTo>
                <a:lnTo>
                  <a:pt x="1970189" y="747713"/>
                </a:lnTo>
                <a:lnTo>
                  <a:pt x="1879497" y="724297"/>
                </a:lnTo>
                <a:lnTo>
                  <a:pt x="1886230" y="662385"/>
                </a:lnTo>
                <a:lnTo>
                  <a:pt x="1896923" y="621507"/>
                </a:lnTo>
                <a:lnTo>
                  <a:pt x="1904447" y="625078"/>
                </a:lnTo>
                <a:lnTo>
                  <a:pt x="1893754" y="619919"/>
                </a:lnTo>
                <a:lnTo>
                  <a:pt x="1883061" y="614363"/>
                </a:lnTo>
                <a:lnTo>
                  <a:pt x="1874745" y="609997"/>
                </a:lnTo>
                <a:lnTo>
                  <a:pt x="1860884" y="601663"/>
                </a:lnTo>
                <a:lnTo>
                  <a:pt x="1854151" y="596900"/>
                </a:lnTo>
                <a:lnTo>
                  <a:pt x="1847419" y="592535"/>
                </a:lnTo>
                <a:lnTo>
                  <a:pt x="1846627" y="592138"/>
                </a:lnTo>
                <a:lnTo>
                  <a:pt x="1840290" y="586978"/>
                </a:lnTo>
                <a:lnTo>
                  <a:pt x="1834350" y="581819"/>
                </a:lnTo>
                <a:lnTo>
                  <a:pt x="1822469" y="571103"/>
                </a:lnTo>
                <a:lnTo>
                  <a:pt x="1815736" y="564356"/>
                </a:lnTo>
                <a:lnTo>
                  <a:pt x="1809516" y="557841"/>
                </a:lnTo>
                <a:lnTo>
                  <a:pt x="1805439" y="553244"/>
                </a:lnTo>
                <a:lnTo>
                  <a:pt x="1799103" y="545703"/>
                </a:lnTo>
                <a:lnTo>
                  <a:pt x="1807023" y="555228"/>
                </a:lnTo>
                <a:lnTo>
                  <a:pt x="1809516" y="557841"/>
                </a:lnTo>
                <a:lnTo>
                  <a:pt x="1811776" y="560388"/>
                </a:lnTo>
                <a:lnTo>
                  <a:pt x="1779697" y="579438"/>
                </a:lnTo>
                <a:lnTo>
                  <a:pt x="1720292" y="604044"/>
                </a:lnTo>
                <a:lnTo>
                  <a:pt x="1673164" y="523875"/>
                </a:lnTo>
                <a:lnTo>
                  <a:pt x="1721480" y="484585"/>
                </a:lnTo>
                <a:lnTo>
                  <a:pt x="1752767" y="465931"/>
                </a:lnTo>
                <a:lnTo>
                  <a:pt x="1748410" y="452835"/>
                </a:lnTo>
                <a:lnTo>
                  <a:pt x="1744450" y="439341"/>
                </a:lnTo>
                <a:lnTo>
                  <a:pt x="1741282" y="425847"/>
                </a:lnTo>
                <a:lnTo>
                  <a:pt x="1738510" y="412353"/>
                </a:lnTo>
                <a:lnTo>
                  <a:pt x="1736530" y="398860"/>
                </a:lnTo>
                <a:lnTo>
                  <a:pt x="1735737" y="385366"/>
                </a:lnTo>
                <a:lnTo>
                  <a:pt x="1734945" y="371475"/>
                </a:lnTo>
                <a:lnTo>
                  <a:pt x="1735341" y="357981"/>
                </a:lnTo>
                <a:lnTo>
                  <a:pt x="1704451" y="350441"/>
                </a:lnTo>
                <a:lnTo>
                  <a:pt x="1644650" y="325438"/>
                </a:lnTo>
                <a:lnTo>
                  <a:pt x="1668412" y="235347"/>
                </a:lnTo>
                <a:lnTo>
                  <a:pt x="1730193" y="242094"/>
                </a:lnTo>
                <a:lnTo>
                  <a:pt x="1760687" y="250031"/>
                </a:lnTo>
                <a:lnTo>
                  <a:pt x="1766628" y="237331"/>
                </a:lnTo>
                <a:lnTo>
                  <a:pt x="1773361" y="225028"/>
                </a:lnTo>
                <a:lnTo>
                  <a:pt x="1781281" y="213519"/>
                </a:lnTo>
                <a:lnTo>
                  <a:pt x="1789202" y="201613"/>
                </a:lnTo>
                <a:lnTo>
                  <a:pt x="1797915" y="190500"/>
                </a:lnTo>
                <a:lnTo>
                  <a:pt x="1807023" y="179784"/>
                </a:lnTo>
                <a:lnTo>
                  <a:pt x="1816924" y="169069"/>
                </a:lnTo>
                <a:lnTo>
                  <a:pt x="1827221" y="159544"/>
                </a:lnTo>
                <a:lnTo>
                  <a:pt x="1812964" y="135334"/>
                </a:lnTo>
                <a:lnTo>
                  <a:pt x="1788410" y="75406"/>
                </a:lnTo>
                <a:lnTo>
                  <a:pt x="1868804" y="27781"/>
                </a:lnTo>
                <a:lnTo>
                  <a:pt x="1907219" y="76994"/>
                </a:lnTo>
                <a:lnTo>
                  <a:pt x="1923061" y="102791"/>
                </a:lnTo>
                <a:lnTo>
                  <a:pt x="1917516" y="105172"/>
                </a:lnTo>
                <a:lnTo>
                  <a:pt x="1912368" y="107156"/>
                </a:lnTo>
                <a:lnTo>
                  <a:pt x="1924249" y="102791"/>
                </a:lnTo>
                <a:lnTo>
                  <a:pt x="1935734" y="99219"/>
                </a:lnTo>
                <a:lnTo>
                  <a:pt x="1945239" y="96044"/>
                </a:lnTo>
                <a:lnTo>
                  <a:pt x="1961080" y="92869"/>
                </a:lnTo>
                <a:lnTo>
                  <a:pt x="1969001" y="91281"/>
                </a:lnTo>
                <a:lnTo>
                  <a:pt x="1977317" y="89694"/>
                </a:lnTo>
                <a:lnTo>
                  <a:pt x="1979297" y="89694"/>
                </a:lnTo>
                <a:lnTo>
                  <a:pt x="1994347" y="88106"/>
                </a:lnTo>
                <a:lnTo>
                  <a:pt x="2009792" y="87709"/>
                </a:lnTo>
                <a:lnTo>
                  <a:pt x="2013752" y="87709"/>
                </a:lnTo>
                <a:lnTo>
                  <a:pt x="2019693" y="87709"/>
                </a:lnTo>
                <a:lnTo>
                  <a:pt x="2031970" y="88503"/>
                </a:lnTo>
                <a:lnTo>
                  <a:pt x="2043455" y="89297"/>
                </a:lnTo>
                <a:lnTo>
                  <a:pt x="2034346" y="88503"/>
                </a:lnTo>
                <a:lnTo>
                  <a:pt x="2038306" y="72628"/>
                </a:lnTo>
                <a:lnTo>
                  <a:pt x="2066028" y="0"/>
                </a:lnTo>
                <a:close/>
              </a:path>
            </a:pathLst>
          </a:custGeom>
          <a:solidFill>
            <a:schemeClr val="bg1">
              <a:lumMod val="95000"/>
            </a:schemeClr>
          </a:solidFill>
          <a:ln>
            <a:noFill/>
          </a:ln>
        </p:spPr>
        <p:txBody>
          <a:bodyPr anchor="ctr">
            <a:scene3d>
              <a:camera prst="orthographicFront"/>
              <a:lightRig rig="threePt" dir="t"/>
            </a:scene3d>
            <a:sp3d contourW="12700">
              <a:contourClr>
                <a:srgbClr val="FFFFFF"/>
              </a:contourClr>
            </a:sp3d>
          </a:bodyPr>
          <a:lstStyle/>
          <a:p>
            <a:pPr algn="ctr">
              <a:defRPr/>
            </a:pPr>
            <a:endParaRPr lang="zh-CN" altLang="en-US">
              <a:solidFill>
                <a:schemeClr val="bg1">
                  <a:lumMod val="95000"/>
                </a:schemeClr>
              </a:solidFill>
              <a:ea typeface="宋体" panose="02010600030101010101" pitchFamily="2" charset="-122"/>
            </a:endParaRPr>
          </a:p>
        </p:txBody>
      </p:sp>
      <p:sp>
        <p:nvSpPr>
          <p:cNvPr id="4" name="标题 4"/>
          <p:cNvSpPr txBox="1"/>
          <p:nvPr/>
        </p:nvSpPr>
        <p:spPr>
          <a:xfrm>
            <a:off x="1390649" y="428560"/>
            <a:ext cx="4248472" cy="473484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 algn="ctr" defTabSz="9144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l"/>
            <a:r>
              <a:rPr lang="zh-CN" altLang="en-US" sz="2400" b="1" dirty="0" smtClean="0">
                <a:solidFill>
                  <a:srgbClr val="3F3F3F"/>
                </a:solidFill>
                <a:latin typeface="Impact MT Std" pitchFamily="34" charset="0"/>
                <a:ea typeface="微软雅黑" panose="020B0503020204020204" pitchFamily="34" charset="-122"/>
              </a:rPr>
              <a:t>网络营销方案</a:t>
            </a:r>
            <a:endParaRPr lang="en-US" altLang="zh-CN" sz="2400" b="1" dirty="0" smtClean="0">
              <a:solidFill>
                <a:srgbClr val="3F3F3F"/>
              </a:solidFill>
              <a:latin typeface="Impact MT Std" pitchFamily="34" charset="0"/>
              <a:ea typeface="微软雅黑" panose="020B0503020204020204" pitchFamily="34" charset="-122"/>
            </a:endParaRPr>
          </a:p>
          <a:p>
            <a:pPr algn="l"/>
            <a:r>
              <a:rPr lang="en-US" altLang="zh-CN" sz="1400" b="1" dirty="0" smtClean="0">
                <a:solidFill>
                  <a:srgbClr val="3F3F3F"/>
                </a:solidFill>
                <a:latin typeface="Impact MT Std" pitchFamily="34" charset="0"/>
                <a:ea typeface="微软雅黑" panose="020B0503020204020204" pitchFamily="34" charset="-122"/>
              </a:rPr>
              <a:t>INTERNET </a:t>
            </a:r>
            <a:r>
              <a:rPr lang="en-US" altLang="zh-CN" sz="1400" b="1" dirty="0">
                <a:solidFill>
                  <a:srgbClr val="3F3F3F"/>
                </a:solidFill>
                <a:latin typeface="Impact MT Std" pitchFamily="34" charset="0"/>
                <a:ea typeface="微软雅黑" panose="020B0503020204020204" pitchFamily="34" charset="-122"/>
              </a:rPr>
              <a:t>MARKETING</a:t>
            </a:r>
            <a:endParaRPr lang="zh-CN" altLang="en-US" sz="1400" b="1" dirty="0">
              <a:solidFill>
                <a:srgbClr val="3F3F3F"/>
              </a:solidFill>
              <a:latin typeface="Impact MT Std" pitchFamily="34" charset="0"/>
              <a:ea typeface="微软雅黑" panose="020B0503020204020204" pitchFamily="34" charset="-122"/>
            </a:endParaRPr>
          </a:p>
          <a:p>
            <a:pPr algn="l"/>
            <a:endParaRPr lang="zh-CN" altLang="en-US" sz="2400" b="1" dirty="0" smtClean="0">
              <a:solidFill>
                <a:srgbClr val="3F3F3F"/>
              </a:solidFill>
              <a:latin typeface="Impact MT Std" pitchFamily="34" charset="0"/>
              <a:ea typeface="微软雅黑" panose="020B0503020204020204" pitchFamily="34" charset="-122"/>
            </a:endParaRPr>
          </a:p>
        </p:txBody>
      </p:sp>
      <p:grpSp>
        <p:nvGrpSpPr>
          <p:cNvPr id="5" name="组合 4"/>
          <p:cNvGrpSpPr/>
          <p:nvPr/>
        </p:nvGrpSpPr>
        <p:grpSpPr>
          <a:xfrm>
            <a:off x="5116511" y="2871497"/>
            <a:ext cx="1939925" cy="1939925"/>
            <a:chOff x="877888" y="2946400"/>
            <a:chExt cx="1939925" cy="1939925"/>
          </a:xfrm>
        </p:grpSpPr>
        <p:sp>
          <p:nvSpPr>
            <p:cNvPr id="6" name="Oval 5"/>
            <p:cNvSpPr>
              <a:spLocks noChangeArrowheads="1"/>
            </p:cNvSpPr>
            <p:nvPr/>
          </p:nvSpPr>
          <p:spPr bwMode="auto">
            <a:xfrm>
              <a:off x="877888" y="2946400"/>
              <a:ext cx="1939925" cy="1939925"/>
            </a:xfrm>
            <a:prstGeom prst="ellipse">
              <a:avLst/>
            </a:prstGeom>
            <a:solidFill>
              <a:srgbClr val="3F3F3F"/>
            </a:solidFill>
            <a:ln w="136525">
              <a:solidFill>
                <a:schemeClr val="bg1">
                  <a:lumMod val="85000"/>
                </a:schemeClr>
              </a:solidFill>
            </a:ln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sp>
          <p:nvSpPr>
            <p:cNvPr id="7" name="TextBox 60"/>
            <p:cNvSpPr txBox="1"/>
            <p:nvPr/>
          </p:nvSpPr>
          <p:spPr>
            <a:xfrm>
              <a:off x="1078684" y="3193087"/>
              <a:ext cx="1538332" cy="144655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zh-CN" altLang="en-US" sz="4400" b="1" dirty="0" smtClean="0">
                  <a:solidFill>
                    <a:schemeClr val="bg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网络营销</a:t>
              </a:r>
              <a:endParaRPr lang="zh-CN" altLang="en-US" sz="4400" b="1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</p:grpSp>
      <p:grpSp>
        <p:nvGrpSpPr>
          <p:cNvPr id="11" name="组合 10"/>
          <p:cNvGrpSpPr/>
          <p:nvPr/>
        </p:nvGrpSpPr>
        <p:grpSpPr>
          <a:xfrm>
            <a:off x="6796087" y="4884617"/>
            <a:ext cx="831850" cy="830262"/>
            <a:chOff x="3241675" y="2678113"/>
            <a:chExt cx="831850" cy="830262"/>
          </a:xfrm>
        </p:grpSpPr>
        <p:sp>
          <p:nvSpPr>
            <p:cNvPr id="12" name="Oval 7"/>
            <p:cNvSpPr>
              <a:spLocks noChangeArrowheads="1"/>
            </p:cNvSpPr>
            <p:nvPr/>
          </p:nvSpPr>
          <p:spPr bwMode="auto">
            <a:xfrm>
              <a:off x="3241675" y="2678113"/>
              <a:ext cx="831850" cy="830262"/>
            </a:xfrm>
            <a:prstGeom prst="ellipse">
              <a:avLst/>
            </a:prstGeom>
            <a:solidFill>
              <a:srgbClr val="3F3F3F"/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sp>
          <p:nvSpPr>
            <p:cNvPr id="13" name="Freeform 10"/>
            <p:cNvSpPr>
              <a:spLocks noEditPoints="1"/>
            </p:cNvSpPr>
            <p:nvPr/>
          </p:nvSpPr>
          <p:spPr bwMode="auto">
            <a:xfrm>
              <a:off x="3376613" y="2879725"/>
              <a:ext cx="396875" cy="361950"/>
            </a:xfrm>
            <a:custGeom>
              <a:avLst/>
              <a:gdLst>
                <a:gd name="T0" fmla="*/ 568 w 580"/>
                <a:gd name="T1" fmla="*/ 207 h 528"/>
                <a:gd name="T2" fmla="*/ 580 w 580"/>
                <a:gd name="T3" fmla="*/ 207 h 528"/>
                <a:gd name="T4" fmla="*/ 292 w 580"/>
                <a:gd name="T5" fmla="*/ 0 h 528"/>
                <a:gd name="T6" fmla="*/ 0 w 580"/>
                <a:gd name="T7" fmla="*/ 244 h 528"/>
                <a:gd name="T8" fmla="*/ 114 w 580"/>
                <a:gd name="T9" fmla="*/ 438 h 528"/>
                <a:gd name="T10" fmla="*/ 117 w 580"/>
                <a:gd name="T11" fmla="*/ 440 h 528"/>
                <a:gd name="T12" fmla="*/ 89 w 580"/>
                <a:gd name="T13" fmla="*/ 528 h 528"/>
                <a:gd name="T14" fmla="*/ 194 w 580"/>
                <a:gd name="T15" fmla="*/ 475 h 528"/>
                <a:gd name="T16" fmla="*/ 199 w 580"/>
                <a:gd name="T17" fmla="*/ 476 h 528"/>
                <a:gd name="T18" fmla="*/ 292 w 580"/>
                <a:gd name="T19" fmla="*/ 488 h 528"/>
                <a:gd name="T20" fmla="*/ 311 w 580"/>
                <a:gd name="T21" fmla="*/ 488 h 528"/>
                <a:gd name="T22" fmla="*/ 302 w 580"/>
                <a:gd name="T23" fmla="*/ 430 h 528"/>
                <a:gd name="T24" fmla="*/ 568 w 580"/>
                <a:gd name="T25" fmla="*/ 207 h 528"/>
                <a:gd name="T26" fmla="*/ 393 w 580"/>
                <a:gd name="T27" fmla="*/ 121 h 528"/>
                <a:gd name="T28" fmla="*/ 393 w 580"/>
                <a:gd name="T29" fmla="*/ 121 h 528"/>
                <a:gd name="T30" fmla="*/ 434 w 580"/>
                <a:gd name="T31" fmla="*/ 160 h 528"/>
                <a:gd name="T32" fmla="*/ 393 w 580"/>
                <a:gd name="T33" fmla="*/ 200 h 528"/>
                <a:gd name="T34" fmla="*/ 352 w 580"/>
                <a:gd name="T35" fmla="*/ 160 h 528"/>
                <a:gd name="T36" fmla="*/ 393 w 580"/>
                <a:gd name="T37" fmla="*/ 121 h 528"/>
                <a:gd name="T38" fmla="*/ 190 w 580"/>
                <a:gd name="T39" fmla="*/ 200 h 528"/>
                <a:gd name="T40" fmla="*/ 190 w 580"/>
                <a:gd name="T41" fmla="*/ 200 h 528"/>
                <a:gd name="T42" fmla="*/ 149 w 580"/>
                <a:gd name="T43" fmla="*/ 160 h 528"/>
                <a:gd name="T44" fmla="*/ 190 w 580"/>
                <a:gd name="T45" fmla="*/ 121 h 528"/>
                <a:gd name="T46" fmla="*/ 231 w 580"/>
                <a:gd name="T47" fmla="*/ 160 h 528"/>
                <a:gd name="T48" fmla="*/ 190 w 580"/>
                <a:gd name="T49" fmla="*/ 200 h 52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</a:cxnLst>
              <a:rect l="0" t="0" r="r" b="b"/>
              <a:pathLst>
                <a:path w="580" h="528">
                  <a:moveTo>
                    <a:pt x="568" y="207"/>
                  </a:moveTo>
                  <a:cubicBezTo>
                    <a:pt x="572" y="207"/>
                    <a:pt x="576" y="207"/>
                    <a:pt x="580" y="207"/>
                  </a:cubicBezTo>
                  <a:cubicBezTo>
                    <a:pt x="559" y="90"/>
                    <a:pt x="438" y="0"/>
                    <a:pt x="292" y="0"/>
                  </a:cubicBezTo>
                  <a:cubicBezTo>
                    <a:pt x="130" y="0"/>
                    <a:pt x="0" y="110"/>
                    <a:pt x="0" y="244"/>
                  </a:cubicBezTo>
                  <a:cubicBezTo>
                    <a:pt x="0" y="323"/>
                    <a:pt x="45" y="394"/>
                    <a:pt x="114" y="438"/>
                  </a:cubicBezTo>
                  <a:cubicBezTo>
                    <a:pt x="115" y="439"/>
                    <a:pt x="117" y="440"/>
                    <a:pt x="117" y="440"/>
                  </a:cubicBezTo>
                  <a:lnTo>
                    <a:pt x="89" y="528"/>
                  </a:lnTo>
                  <a:lnTo>
                    <a:pt x="194" y="475"/>
                  </a:lnTo>
                  <a:cubicBezTo>
                    <a:pt x="194" y="475"/>
                    <a:pt x="198" y="476"/>
                    <a:pt x="199" y="476"/>
                  </a:cubicBezTo>
                  <a:cubicBezTo>
                    <a:pt x="228" y="484"/>
                    <a:pt x="259" y="488"/>
                    <a:pt x="292" y="488"/>
                  </a:cubicBezTo>
                  <a:cubicBezTo>
                    <a:pt x="298" y="488"/>
                    <a:pt x="305" y="488"/>
                    <a:pt x="311" y="488"/>
                  </a:cubicBezTo>
                  <a:cubicBezTo>
                    <a:pt x="305" y="469"/>
                    <a:pt x="302" y="450"/>
                    <a:pt x="302" y="430"/>
                  </a:cubicBezTo>
                  <a:cubicBezTo>
                    <a:pt x="302" y="307"/>
                    <a:pt x="421" y="207"/>
                    <a:pt x="568" y="207"/>
                  </a:cubicBezTo>
                  <a:close/>
                  <a:moveTo>
                    <a:pt x="393" y="121"/>
                  </a:moveTo>
                  <a:lnTo>
                    <a:pt x="393" y="121"/>
                  </a:lnTo>
                  <a:cubicBezTo>
                    <a:pt x="416" y="121"/>
                    <a:pt x="434" y="138"/>
                    <a:pt x="434" y="160"/>
                  </a:cubicBezTo>
                  <a:cubicBezTo>
                    <a:pt x="434" y="182"/>
                    <a:pt x="416" y="200"/>
                    <a:pt x="393" y="200"/>
                  </a:cubicBezTo>
                  <a:cubicBezTo>
                    <a:pt x="370" y="200"/>
                    <a:pt x="352" y="182"/>
                    <a:pt x="352" y="160"/>
                  </a:cubicBezTo>
                  <a:cubicBezTo>
                    <a:pt x="352" y="138"/>
                    <a:pt x="370" y="121"/>
                    <a:pt x="393" y="121"/>
                  </a:cubicBezTo>
                  <a:close/>
                  <a:moveTo>
                    <a:pt x="190" y="200"/>
                  </a:moveTo>
                  <a:lnTo>
                    <a:pt x="190" y="200"/>
                  </a:lnTo>
                  <a:cubicBezTo>
                    <a:pt x="167" y="200"/>
                    <a:pt x="149" y="182"/>
                    <a:pt x="149" y="160"/>
                  </a:cubicBezTo>
                  <a:cubicBezTo>
                    <a:pt x="149" y="138"/>
                    <a:pt x="167" y="121"/>
                    <a:pt x="190" y="121"/>
                  </a:cubicBezTo>
                  <a:cubicBezTo>
                    <a:pt x="213" y="121"/>
                    <a:pt x="231" y="138"/>
                    <a:pt x="231" y="160"/>
                  </a:cubicBezTo>
                  <a:cubicBezTo>
                    <a:pt x="231" y="182"/>
                    <a:pt x="213" y="200"/>
                    <a:pt x="190" y="200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sp>
          <p:nvSpPr>
            <p:cNvPr id="14" name="Freeform 11"/>
            <p:cNvSpPr>
              <a:spLocks noEditPoints="1"/>
            </p:cNvSpPr>
            <p:nvPr/>
          </p:nvSpPr>
          <p:spPr bwMode="auto">
            <a:xfrm>
              <a:off x="3598863" y="3033713"/>
              <a:ext cx="336550" cy="306387"/>
            </a:xfrm>
            <a:custGeom>
              <a:avLst/>
              <a:gdLst>
                <a:gd name="T0" fmla="*/ 0 w 493"/>
                <a:gd name="T1" fmla="*/ 206 h 446"/>
                <a:gd name="T2" fmla="*/ 247 w 493"/>
                <a:gd name="T3" fmla="*/ 412 h 446"/>
                <a:gd name="T4" fmla="*/ 325 w 493"/>
                <a:gd name="T5" fmla="*/ 402 h 446"/>
                <a:gd name="T6" fmla="*/ 329 w 493"/>
                <a:gd name="T7" fmla="*/ 401 h 446"/>
                <a:gd name="T8" fmla="*/ 418 w 493"/>
                <a:gd name="T9" fmla="*/ 446 h 446"/>
                <a:gd name="T10" fmla="*/ 394 w 493"/>
                <a:gd name="T11" fmla="*/ 371 h 446"/>
                <a:gd name="T12" fmla="*/ 397 w 493"/>
                <a:gd name="T13" fmla="*/ 370 h 446"/>
                <a:gd name="T14" fmla="*/ 493 w 493"/>
                <a:gd name="T15" fmla="*/ 206 h 446"/>
                <a:gd name="T16" fmla="*/ 247 w 493"/>
                <a:gd name="T17" fmla="*/ 0 h 446"/>
                <a:gd name="T18" fmla="*/ 0 w 493"/>
                <a:gd name="T19" fmla="*/ 206 h 446"/>
                <a:gd name="T20" fmla="*/ 298 w 493"/>
                <a:gd name="T21" fmla="*/ 135 h 446"/>
                <a:gd name="T22" fmla="*/ 298 w 493"/>
                <a:gd name="T23" fmla="*/ 135 h 446"/>
                <a:gd name="T24" fmla="*/ 333 w 493"/>
                <a:gd name="T25" fmla="*/ 102 h 446"/>
                <a:gd name="T26" fmla="*/ 367 w 493"/>
                <a:gd name="T27" fmla="*/ 135 h 446"/>
                <a:gd name="T28" fmla="*/ 333 w 493"/>
                <a:gd name="T29" fmla="*/ 169 h 446"/>
                <a:gd name="T30" fmla="*/ 298 w 493"/>
                <a:gd name="T31" fmla="*/ 135 h 446"/>
                <a:gd name="T32" fmla="*/ 127 w 493"/>
                <a:gd name="T33" fmla="*/ 135 h 446"/>
                <a:gd name="T34" fmla="*/ 127 w 493"/>
                <a:gd name="T35" fmla="*/ 135 h 446"/>
                <a:gd name="T36" fmla="*/ 161 w 493"/>
                <a:gd name="T37" fmla="*/ 102 h 446"/>
                <a:gd name="T38" fmla="*/ 196 w 493"/>
                <a:gd name="T39" fmla="*/ 135 h 446"/>
                <a:gd name="T40" fmla="*/ 161 w 493"/>
                <a:gd name="T41" fmla="*/ 169 h 446"/>
                <a:gd name="T42" fmla="*/ 127 w 493"/>
                <a:gd name="T43" fmla="*/ 135 h 44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</a:cxnLst>
              <a:rect l="0" t="0" r="r" b="b"/>
              <a:pathLst>
                <a:path w="493" h="446">
                  <a:moveTo>
                    <a:pt x="0" y="206"/>
                  </a:moveTo>
                  <a:cubicBezTo>
                    <a:pt x="0" y="320"/>
                    <a:pt x="111" y="412"/>
                    <a:pt x="247" y="412"/>
                  </a:cubicBezTo>
                  <a:cubicBezTo>
                    <a:pt x="274" y="412"/>
                    <a:pt x="300" y="409"/>
                    <a:pt x="325" y="402"/>
                  </a:cubicBezTo>
                  <a:cubicBezTo>
                    <a:pt x="326" y="401"/>
                    <a:pt x="329" y="401"/>
                    <a:pt x="329" y="401"/>
                  </a:cubicBezTo>
                  <a:lnTo>
                    <a:pt x="418" y="446"/>
                  </a:lnTo>
                  <a:lnTo>
                    <a:pt x="394" y="371"/>
                  </a:lnTo>
                  <a:cubicBezTo>
                    <a:pt x="394" y="371"/>
                    <a:pt x="396" y="370"/>
                    <a:pt x="397" y="370"/>
                  </a:cubicBezTo>
                  <a:cubicBezTo>
                    <a:pt x="455" y="332"/>
                    <a:pt x="493" y="273"/>
                    <a:pt x="493" y="206"/>
                  </a:cubicBezTo>
                  <a:cubicBezTo>
                    <a:pt x="493" y="92"/>
                    <a:pt x="383" y="0"/>
                    <a:pt x="247" y="0"/>
                  </a:cubicBezTo>
                  <a:cubicBezTo>
                    <a:pt x="111" y="0"/>
                    <a:pt x="0" y="92"/>
                    <a:pt x="0" y="206"/>
                  </a:cubicBezTo>
                  <a:close/>
                  <a:moveTo>
                    <a:pt x="298" y="135"/>
                  </a:moveTo>
                  <a:lnTo>
                    <a:pt x="298" y="135"/>
                  </a:lnTo>
                  <a:cubicBezTo>
                    <a:pt x="298" y="117"/>
                    <a:pt x="314" y="102"/>
                    <a:pt x="333" y="102"/>
                  </a:cubicBezTo>
                  <a:cubicBezTo>
                    <a:pt x="352" y="102"/>
                    <a:pt x="367" y="117"/>
                    <a:pt x="367" y="135"/>
                  </a:cubicBezTo>
                  <a:cubicBezTo>
                    <a:pt x="367" y="154"/>
                    <a:pt x="352" y="169"/>
                    <a:pt x="333" y="169"/>
                  </a:cubicBezTo>
                  <a:cubicBezTo>
                    <a:pt x="314" y="169"/>
                    <a:pt x="298" y="154"/>
                    <a:pt x="298" y="135"/>
                  </a:cubicBezTo>
                  <a:close/>
                  <a:moveTo>
                    <a:pt x="127" y="135"/>
                  </a:moveTo>
                  <a:lnTo>
                    <a:pt x="127" y="135"/>
                  </a:lnTo>
                  <a:cubicBezTo>
                    <a:pt x="127" y="117"/>
                    <a:pt x="142" y="102"/>
                    <a:pt x="161" y="102"/>
                  </a:cubicBezTo>
                  <a:cubicBezTo>
                    <a:pt x="180" y="102"/>
                    <a:pt x="196" y="117"/>
                    <a:pt x="196" y="135"/>
                  </a:cubicBezTo>
                  <a:cubicBezTo>
                    <a:pt x="196" y="154"/>
                    <a:pt x="180" y="169"/>
                    <a:pt x="161" y="169"/>
                  </a:cubicBezTo>
                  <a:cubicBezTo>
                    <a:pt x="142" y="169"/>
                    <a:pt x="127" y="154"/>
                    <a:pt x="127" y="135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</p:grpSp>
      <p:grpSp>
        <p:nvGrpSpPr>
          <p:cNvPr id="15" name="组合 14"/>
          <p:cNvGrpSpPr/>
          <p:nvPr/>
        </p:nvGrpSpPr>
        <p:grpSpPr>
          <a:xfrm>
            <a:off x="4488651" y="2132275"/>
            <a:ext cx="831850" cy="831850"/>
            <a:chOff x="2725738" y="1484313"/>
            <a:chExt cx="831850" cy="831850"/>
          </a:xfrm>
        </p:grpSpPr>
        <p:sp>
          <p:nvSpPr>
            <p:cNvPr id="16" name="Oval 6"/>
            <p:cNvSpPr>
              <a:spLocks noChangeArrowheads="1"/>
            </p:cNvSpPr>
            <p:nvPr/>
          </p:nvSpPr>
          <p:spPr bwMode="auto">
            <a:xfrm>
              <a:off x="2725738" y="1484313"/>
              <a:ext cx="831850" cy="831850"/>
            </a:xfrm>
            <a:prstGeom prst="ellipse">
              <a:avLst/>
            </a:prstGeom>
            <a:solidFill>
              <a:srgbClr val="3F3F3F"/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sp>
          <p:nvSpPr>
            <p:cNvPr id="17" name="Freeform 12"/>
            <p:cNvSpPr/>
            <p:nvPr/>
          </p:nvSpPr>
          <p:spPr bwMode="auto">
            <a:xfrm>
              <a:off x="2851150" y="1598613"/>
              <a:ext cx="573087" cy="544512"/>
            </a:xfrm>
            <a:custGeom>
              <a:avLst/>
              <a:gdLst>
                <a:gd name="T0" fmla="*/ 244 w 836"/>
                <a:gd name="T1" fmla="*/ 537 h 795"/>
                <a:gd name="T2" fmla="*/ 510 w 836"/>
                <a:gd name="T3" fmla="*/ 376 h 795"/>
                <a:gd name="T4" fmla="*/ 187 w 836"/>
                <a:gd name="T5" fmla="*/ 332 h 795"/>
                <a:gd name="T6" fmla="*/ 619 w 836"/>
                <a:gd name="T7" fmla="*/ 327 h 795"/>
                <a:gd name="T8" fmla="*/ 619 w 836"/>
                <a:gd name="T9" fmla="*/ 358 h 795"/>
                <a:gd name="T10" fmla="*/ 374 w 836"/>
                <a:gd name="T11" fmla="*/ 533 h 795"/>
                <a:gd name="T12" fmla="*/ 635 w 836"/>
                <a:gd name="T13" fmla="*/ 554 h 795"/>
                <a:gd name="T14" fmla="*/ 627 w 836"/>
                <a:gd name="T15" fmla="*/ 508 h 795"/>
                <a:gd name="T16" fmla="*/ 836 w 836"/>
                <a:gd name="T17" fmla="*/ 304 h 795"/>
                <a:gd name="T18" fmla="*/ 547 w 836"/>
                <a:gd name="T19" fmla="*/ 262 h 795"/>
                <a:gd name="T20" fmla="*/ 418 w 836"/>
                <a:gd name="T21" fmla="*/ 0 h 795"/>
                <a:gd name="T22" fmla="*/ 289 w 836"/>
                <a:gd name="T23" fmla="*/ 262 h 795"/>
                <a:gd name="T24" fmla="*/ 0 w 836"/>
                <a:gd name="T25" fmla="*/ 304 h 795"/>
                <a:gd name="T26" fmla="*/ 209 w 836"/>
                <a:gd name="T27" fmla="*/ 508 h 795"/>
                <a:gd name="T28" fmla="*/ 159 w 836"/>
                <a:gd name="T29" fmla="*/ 795 h 795"/>
                <a:gd name="T30" fmla="*/ 418 w 836"/>
                <a:gd name="T31" fmla="*/ 660 h 795"/>
                <a:gd name="T32" fmla="*/ 676 w 836"/>
                <a:gd name="T33" fmla="*/ 795 h 795"/>
                <a:gd name="T34" fmla="*/ 636 w 836"/>
                <a:gd name="T35" fmla="*/ 559 h 795"/>
                <a:gd name="T36" fmla="*/ 244 w 836"/>
                <a:gd name="T37" fmla="*/ 576 h 795"/>
                <a:gd name="T38" fmla="*/ 244 w 836"/>
                <a:gd name="T39" fmla="*/ 537 h 79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</a:cxnLst>
              <a:rect l="0" t="0" r="r" b="b"/>
              <a:pathLst>
                <a:path w="836" h="795">
                  <a:moveTo>
                    <a:pt x="244" y="537"/>
                  </a:moveTo>
                  <a:cubicBezTo>
                    <a:pt x="263" y="515"/>
                    <a:pt x="510" y="376"/>
                    <a:pt x="510" y="376"/>
                  </a:cubicBezTo>
                  <a:lnTo>
                    <a:pt x="187" y="332"/>
                  </a:lnTo>
                  <a:lnTo>
                    <a:pt x="619" y="327"/>
                  </a:lnTo>
                  <a:cubicBezTo>
                    <a:pt x="619" y="327"/>
                    <a:pt x="634" y="340"/>
                    <a:pt x="619" y="358"/>
                  </a:cubicBezTo>
                  <a:cubicBezTo>
                    <a:pt x="603" y="376"/>
                    <a:pt x="374" y="533"/>
                    <a:pt x="374" y="533"/>
                  </a:cubicBezTo>
                  <a:lnTo>
                    <a:pt x="635" y="554"/>
                  </a:lnTo>
                  <a:lnTo>
                    <a:pt x="627" y="508"/>
                  </a:lnTo>
                  <a:lnTo>
                    <a:pt x="836" y="304"/>
                  </a:lnTo>
                  <a:lnTo>
                    <a:pt x="547" y="262"/>
                  </a:lnTo>
                  <a:lnTo>
                    <a:pt x="418" y="0"/>
                  </a:lnTo>
                  <a:lnTo>
                    <a:pt x="289" y="262"/>
                  </a:lnTo>
                  <a:lnTo>
                    <a:pt x="0" y="304"/>
                  </a:lnTo>
                  <a:lnTo>
                    <a:pt x="209" y="508"/>
                  </a:lnTo>
                  <a:lnTo>
                    <a:pt x="159" y="795"/>
                  </a:lnTo>
                  <a:lnTo>
                    <a:pt x="418" y="660"/>
                  </a:lnTo>
                  <a:lnTo>
                    <a:pt x="676" y="795"/>
                  </a:lnTo>
                  <a:lnTo>
                    <a:pt x="636" y="559"/>
                  </a:lnTo>
                  <a:lnTo>
                    <a:pt x="244" y="576"/>
                  </a:lnTo>
                  <a:cubicBezTo>
                    <a:pt x="244" y="576"/>
                    <a:pt x="225" y="559"/>
                    <a:pt x="244" y="537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sp>
          <p:nvSpPr>
            <p:cNvPr id="18" name="Freeform 13"/>
            <p:cNvSpPr/>
            <p:nvPr/>
          </p:nvSpPr>
          <p:spPr bwMode="auto">
            <a:xfrm>
              <a:off x="3286125" y="1978025"/>
              <a:ext cx="30162" cy="3175"/>
            </a:xfrm>
            <a:custGeom>
              <a:avLst/>
              <a:gdLst>
                <a:gd name="T0" fmla="*/ 0 w 43"/>
                <a:gd name="T1" fmla="*/ 0 h 5"/>
                <a:gd name="T2" fmla="*/ 1 w 43"/>
                <a:gd name="T3" fmla="*/ 5 h 5"/>
                <a:gd name="T4" fmla="*/ 43 w 43"/>
                <a:gd name="T5" fmla="*/ 3 h 5"/>
                <a:gd name="T6" fmla="*/ 0 w 43"/>
                <a:gd name="T7" fmla="*/ 0 h 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43" h="5">
                  <a:moveTo>
                    <a:pt x="0" y="0"/>
                  </a:moveTo>
                  <a:lnTo>
                    <a:pt x="1" y="5"/>
                  </a:lnTo>
                  <a:lnTo>
                    <a:pt x="43" y="3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</p:grpSp>
      <p:grpSp>
        <p:nvGrpSpPr>
          <p:cNvPr id="19" name="组合 18"/>
          <p:cNvGrpSpPr/>
          <p:nvPr/>
        </p:nvGrpSpPr>
        <p:grpSpPr>
          <a:xfrm>
            <a:off x="6775449" y="2132275"/>
            <a:ext cx="831850" cy="831850"/>
            <a:chOff x="3241675" y="4133850"/>
            <a:chExt cx="831850" cy="831850"/>
          </a:xfrm>
        </p:grpSpPr>
        <p:sp>
          <p:nvSpPr>
            <p:cNvPr id="20" name="Oval 9"/>
            <p:cNvSpPr>
              <a:spLocks noChangeArrowheads="1"/>
            </p:cNvSpPr>
            <p:nvPr/>
          </p:nvSpPr>
          <p:spPr bwMode="auto">
            <a:xfrm>
              <a:off x="3241675" y="4133850"/>
              <a:ext cx="831850" cy="831850"/>
            </a:xfrm>
            <a:prstGeom prst="ellipse">
              <a:avLst/>
            </a:prstGeom>
            <a:solidFill>
              <a:srgbClr val="3F3F3F"/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sp>
          <p:nvSpPr>
            <p:cNvPr id="21" name="Freeform 14"/>
            <p:cNvSpPr>
              <a:spLocks noEditPoints="1"/>
            </p:cNvSpPr>
            <p:nvPr/>
          </p:nvSpPr>
          <p:spPr bwMode="auto">
            <a:xfrm>
              <a:off x="3379788" y="4394200"/>
              <a:ext cx="482600" cy="384175"/>
            </a:xfrm>
            <a:custGeom>
              <a:avLst/>
              <a:gdLst>
                <a:gd name="T0" fmla="*/ 580 w 704"/>
                <a:gd name="T1" fmla="*/ 236 h 561"/>
                <a:gd name="T2" fmla="*/ 564 w 704"/>
                <a:gd name="T3" fmla="*/ 214 h 561"/>
                <a:gd name="T4" fmla="*/ 558 w 704"/>
                <a:gd name="T5" fmla="*/ 130 h 561"/>
                <a:gd name="T6" fmla="*/ 409 w 704"/>
                <a:gd name="T7" fmla="*/ 136 h 561"/>
                <a:gd name="T8" fmla="*/ 385 w 704"/>
                <a:gd name="T9" fmla="*/ 99 h 561"/>
                <a:gd name="T10" fmla="*/ 264 w 704"/>
                <a:gd name="T11" fmla="*/ 37 h 561"/>
                <a:gd name="T12" fmla="*/ 64 w 704"/>
                <a:gd name="T13" fmla="*/ 203 h 561"/>
                <a:gd name="T14" fmla="*/ 8 w 704"/>
                <a:gd name="T15" fmla="*/ 355 h 561"/>
                <a:gd name="T16" fmla="*/ 301 w 704"/>
                <a:gd name="T17" fmla="*/ 551 h 561"/>
                <a:gd name="T18" fmla="*/ 652 w 704"/>
                <a:gd name="T19" fmla="*/ 396 h 561"/>
                <a:gd name="T20" fmla="*/ 580 w 704"/>
                <a:gd name="T21" fmla="*/ 236 h 561"/>
                <a:gd name="T22" fmla="*/ 310 w 704"/>
                <a:gd name="T23" fmla="*/ 510 h 561"/>
                <a:gd name="T24" fmla="*/ 310 w 704"/>
                <a:gd name="T25" fmla="*/ 510 h 561"/>
                <a:gd name="T26" fmla="*/ 82 w 704"/>
                <a:gd name="T27" fmla="*/ 368 h 561"/>
                <a:gd name="T28" fmla="*/ 310 w 704"/>
                <a:gd name="T29" fmla="*/ 210 h 561"/>
                <a:gd name="T30" fmla="*/ 539 w 704"/>
                <a:gd name="T31" fmla="*/ 340 h 561"/>
                <a:gd name="T32" fmla="*/ 310 w 704"/>
                <a:gd name="T33" fmla="*/ 510 h 56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</a:cxnLst>
              <a:rect l="0" t="0" r="r" b="b"/>
              <a:pathLst>
                <a:path w="704" h="561">
                  <a:moveTo>
                    <a:pt x="580" y="236"/>
                  </a:moveTo>
                  <a:cubicBezTo>
                    <a:pt x="550" y="230"/>
                    <a:pt x="564" y="214"/>
                    <a:pt x="564" y="214"/>
                  </a:cubicBezTo>
                  <a:cubicBezTo>
                    <a:pt x="564" y="214"/>
                    <a:pt x="594" y="165"/>
                    <a:pt x="558" y="130"/>
                  </a:cubicBezTo>
                  <a:cubicBezTo>
                    <a:pt x="515" y="86"/>
                    <a:pt x="409" y="136"/>
                    <a:pt x="409" y="136"/>
                  </a:cubicBezTo>
                  <a:cubicBezTo>
                    <a:pt x="368" y="148"/>
                    <a:pt x="379" y="130"/>
                    <a:pt x="385" y="99"/>
                  </a:cubicBezTo>
                  <a:cubicBezTo>
                    <a:pt x="385" y="62"/>
                    <a:pt x="372" y="0"/>
                    <a:pt x="264" y="37"/>
                  </a:cubicBezTo>
                  <a:cubicBezTo>
                    <a:pt x="157" y="74"/>
                    <a:pt x="64" y="203"/>
                    <a:pt x="64" y="203"/>
                  </a:cubicBezTo>
                  <a:cubicBezTo>
                    <a:pt x="0" y="289"/>
                    <a:pt x="8" y="355"/>
                    <a:pt x="8" y="355"/>
                  </a:cubicBezTo>
                  <a:cubicBezTo>
                    <a:pt x="24" y="501"/>
                    <a:pt x="180" y="542"/>
                    <a:pt x="301" y="551"/>
                  </a:cubicBezTo>
                  <a:cubicBezTo>
                    <a:pt x="428" y="561"/>
                    <a:pt x="600" y="507"/>
                    <a:pt x="652" y="396"/>
                  </a:cubicBezTo>
                  <a:cubicBezTo>
                    <a:pt x="704" y="286"/>
                    <a:pt x="610" y="242"/>
                    <a:pt x="580" y="236"/>
                  </a:cubicBezTo>
                  <a:close/>
                  <a:moveTo>
                    <a:pt x="310" y="510"/>
                  </a:moveTo>
                  <a:lnTo>
                    <a:pt x="310" y="510"/>
                  </a:lnTo>
                  <a:cubicBezTo>
                    <a:pt x="184" y="516"/>
                    <a:pt x="82" y="452"/>
                    <a:pt x="82" y="368"/>
                  </a:cubicBezTo>
                  <a:cubicBezTo>
                    <a:pt x="82" y="283"/>
                    <a:pt x="184" y="216"/>
                    <a:pt x="310" y="210"/>
                  </a:cubicBezTo>
                  <a:cubicBezTo>
                    <a:pt x="437" y="204"/>
                    <a:pt x="539" y="256"/>
                    <a:pt x="539" y="340"/>
                  </a:cubicBezTo>
                  <a:cubicBezTo>
                    <a:pt x="539" y="425"/>
                    <a:pt x="437" y="504"/>
                    <a:pt x="310" y="510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sp>
          <p:nvSpPr>
            <p:cNvPr id="22" name="Freeform 15"/>
            <p:cNvSpPr>
              <a:spLocks noEditPoints="1"/>
            </p:cNvSpPr>
            <p:nvPr/>
          </p:nvSpPr>
          <p:spPr bwMode="auto">
            <a:xfrm>
              <a:off x="3487738" y="4565650"/>
              <a:ext cx="190500" cy="169862"/>
            </a:xfrm>
            <a:custGeom>
              <a:avLst/>
              <a:gdLst>
                <a:gd name="T0" fmla="*/ 127 w 277"/>
                <a:gd name="T1" fmla="*/ 15 h 246"/>
                <a:gd name="T2" fmla="*/ 15 w 277"/>
                <a:gd name="T3" fmla="*/ 148 h 246"/>
                <a:gd name="T4" fmla="*/ 49 w 277"/>
                <a:gd name="T5" fmla="*/ 205 h 246"/>
                <a:gd name="T6" fmla="*/ 239 w 277"/>
                <a:gd name="T7" fmla="*/ 171 h 246"/>
                <a:gd name="T8" fmla="*/ 127 w 277"/>
                <a:gd name="T9" fmla="*/ 15 h 246"/>
                <a:gd name="T10" fmla="*/ 95 w 277"/>
                <a:gd name="T11" fmla="*/ 182 h 246"/>
                <a:gd name="T12" fmla="*/ 95 w 277"/>
                <a:gd name="T13" fmla="*/ 182 h 246"/>
                <a:gd name="T14" fmla="*/ 52 w 277"/>
                <a:gd name="T15" fmla="*/ 151 h 246"/>
                <a:gd name="T16" fmla="*/ 93 w 277"/>
                <a:gd name="T17" fmla="*/ 108 h 246"/>
                <a:gd name="T18" fmla="*/ 138 w 277"/>
                <a:gd name="T19" fmla="*/ 141 h 246"/>
                <a:gd name="T20" fmla="*/ 95 w 277"/>
                <a:gd name="T21" fmla="*/ 182 h 246"/>
                <a:gd name="T22" fmla="*/ 170 w 277"/>
                <a:gd name="T23" fmla="*/ 118 h 246"/>
                <a:gd name="T24" fmla="*/ 170 w 277"/>
                <a:gd name="T25" fmla="*/ 118 h 246"/>
                <a:gd name="T26" fmla="*/ 148 w 277"/>
                <a:gd name="T27" fmla="*/ 116 h 246"/>
                <a:gd name="T28" fmla="*/ 153 w 277"/>
                <a:gd name="T29" fmla="*/ 92 h 246"/>
                <a:gd name="T30" fmla="*/ 177 w 277"/>
                <a:gd name="T31" fmla="*/ 94 h 246"/>
                <a:gd name="T32" fmla="*/ 170 w 277"/>
                <a:gd name="T33" fmla="*/ 118 h 24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</a:cxnLst>
              <a:rect l="0" t="0" r="r" b="b"/>
              <a:pathLst>
                <a:path w="277" h="246">
                  <a:moveTo>
                    <a:pt x="127" y="15"/>
                  </a:moveTo>
                  <a:cubicBezTo>
                    <a:pt x="0" y="29"/>
                    <a:pt x="15" y="148"/>
                    <a:pt x="15" y="148"/>
                  </a:cubicBezTo>
                  <a:cubicBezTo>
                    <a:pt x="15" y="148"/>
                    <a:pt x="13" y="186"/>
                    <a:pt x="49" y="205"/>
                  </a:cubicBezTo>
                  <a:cubicBezTo>
                    <a:pt x="123" y="246"/>
                    <a:pt x="200" y="221"/>
                    <a:pt x="239" y="171"/>
                  </a:cubicBezTo>
                  <a:cubicBezTo>
                    <a:pt x="277" y="121"/>
                    <a:pt x="255" y="0"/>
                    <a:pt x="127" y="15"/>
                  </a:cubicBezTo>
                  <a:close/>
                  <a:moveTo>
                    <a:pt x="95" y="182"/>
                  </a:moveTo>
                  <a:lnTo>
                    <a:pt x="95" y="182"/>
                  </a:lnTo>
                  <a:cubicBezTo>
                    <a:pt x="71" y="184"/>
                    <a:pt x="52" y="171"/>
                    <a:pt x="52" y="151"/>
                  </a:cubicBezTo>
                  <a:cubicBezTo>
                    <a:pt x="52" y="131"/>
                    <a:pt x="69" y="110"/>
                    <a:pt x="93" y="108"/>
                  </a:cubicBezTo>
                  <a:cubicBezTo>
                    <a:pt x="120" y="105"/>
                    <a:pt x="138" y="121"/>
                    <a:pt x="138" y="141"/>
                  </a:cubicBezTo>
                  <a:cubicBezTo>
                    <a:pt x="138" y="161"/>
                    <a:pt x="119" y="179"/>
                    <a:pt x="95" y="182"/>
                  </a:cubicBezTo>
                  <a:close/>
                  <a:moveTo>
                    <a:pt x="170" y="118"/>
                  </a:moveTo>
                  <a:lnTo>
                    <a:pt x="170" y="118"/>
                  </a:lnTo>
                  <a:cubicBezTo>
                    <a:pt x="162" y="124"/>
                    <a:pt x="152" y="123"/>
                    <a:pt x="148" y="116"/>
                  </a:cubicBezTo>
                  <a:cubicBezTo>
                    <a:pt x="143" y="109"/>
                    <a:pt x="145" y="98"/>
                    <a:pt x="153" y="92"/>
                  </a:cubicBezTo>
                  <a:cubicBezTo>
                    <a:pt x="163" y="85"/>
                    <a:pt x="173" y="87"/>
                    <a:pt x="177" y="94"/>
                  </a:cubicBezTo>
                  <a:cubicBezTo>
                    <a:pt x="181" y="101"/>
                    <a:pt x="178" y="112"/>
                    <a:pt x="170" y="118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sp>
          <p:nvSpPr>
            <p:cNvPr id="23" name="Freeform 16"/>
            <p:cNvSpPr/>
            <p:nvPr/>
          </p:nvSpPr>
          <p:spPr bwMode="auto">
            <a:xfrm>
              <a:off x="3727450" y="4325938"/>
              <a:ext cx="177800" cy="200025"/>
            </a:xfrm>
            <a:custGeom>
              <a:avLst/>
              <a:gdLst>
                <a:gd name="T0" fmla="*/ 256 w 259"/>
                <a:gd name="T1" fmla="*/ 269 h 293"/>
                <a:gd name="T2" fmla="*/ 257 w 259"/>
                <a:gd name="T3" fmla="*/ 262 h 293"/>
                <a:gd name="T4" fmla="*/ 259 w 259"/>
                <a:gd name="T5" fmla="*/ 228 h 293"/>
                <a:gd name="T6" fmla="*/ 32 w 259"/>
                <a:gd name="T7" fmla="*/ 0 h 293"/>
                <a:gd name="T8" fmla="*/ 0 w 259"/>
                <a:gd name="T9" fmla="*/ 31 h 293"/>
                <a:gd name="T10" fmla="*/ 32 w 259"/>
                <a:gd name="T11" fmla="*/ 63 h 293"/>
                <a:gd name="T12" fmla="*/ 196 w 259"/>
                <a:gd name="T13" fmla="*/ 228 h 293"/>
                <a:gd name="T14" fmla="*/ 194 w 259"/>
                <a:gd name="T15" fmla="*/ 258 h 293"/>
                <a:gd name="T16" fmla="*/ 194 w 259"/>
                <a:gd name="T17" fmla="*/ 258 h 293"/>
                <a:gd name="T18" fmla="*/ 194 w 259"/>
                <a:gd name="T19" fmla="*/ 261 h 293"/>
                <a:gd name="T20" fmla="*/ 225 w 259"/>
                <a:gd name="T21" fmla="*/ 293 h 293"/>
                <a:gd name="T22" fmla="*/ 256 w 259"/>
                <a:gd name="T23" fmla="*/ 269 h 293"/>
                <a:gd name="T24" fmla="*/ 256 w 259"/>
                <a:gd name="T25" fmla="*/ 269 h 293"/>
                <a:gd name="T26" fmla="*/ 256 w 259"/>
                <a:gd name="T27" fmla="*/ 269 h 29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</a:cxnLst>
              <a:rect l="0" t="0" r="r" b="b"/>
              <a:pathLst>
                <a:path w="259" h="293">
                  <a:moveTo>
                    <a:pt x="256" y="269"/>
                  </a:moveTo>
                  <a:cubicBezTo>
                    <a:pt x="256" y="267"/>
                    <a:pt x="257" y="264"/>
                    <a:pt x="257" y="262"/>
                  </a:cubicBezTo>
                  <a:cubicBezTo>
                    <a:pt x="258" y="250"/>
                    <a:pt x="259" y="239"/>
                    <a:pt x="259" y="228"/>
                  </a:cubicBezTo>
                  <a:cubicBezTo>
                    <a:pt x="259" y="102"/>
                    <a:pt x="157" y="0"/>
                    <a:pt x="32" y="0"/>
                  </a:cubicBezTo>
                  <a:cubicBezTo>
                    <a:pt x="14" y="0"/>
                    <a:pt x="0" y="14"/>
                    <a:pt x="0" y="31"/>
                  </a:cubicBezTo>
                  <a:cubicBezTo>
                    <a:pt x="0" y="49"/>
                    <a:pt x="14" y="63"/>
                    <a:pt x="32" y="63"/>
                  </a:cubicBezTo>
                  <a:cubicBezTo>
                    <a:pt x="123" y="63"/>
                    <a:pt x="196" y="137"/>
                    <a:pt x="196" y="228"/>
                  </a:cubicBezTo>
                  <a:cubicBezTo>
                    <a:pt x="196" y="238"/>
                    <a:pt x="196" y="248"/>
                    <a:pt x="194" y="258"/>
                  </a:cubicBezTo>
                  <a:lnTo>
                    <a:pt x="194" y="258"/>
                  </a:lnTo>
                  <a:cubicBezTo>
                    <a:pt x="194" y="259"/>
                    <a:pt x="194" y="260"/>
                    <a:pt x="194" y="261"/>
                  </a:cubicBezTo>
                  <a:cubicBezTo>
                    <a:pt x="194" y="279"/>
                    <a:pt x="208" y="293"/>
                    <a:pt x="225" y="293"/>
                  </a:cubicBezTo>
                  <a:cubicBezTo>
                    <a:pt x="240" y="293"/>
                    <a:pt x="252" y="283"/>
                    <a:pt x="256" y="269"/>
                  </a:cubicBezTo>
                  <a:lnTo>
                    <a:pt x="256" y="269"/>
                  </a:lnTo>
                  <a:cubicBezTo>
                    <a:pt x="256" y="269"/>
                    <a:pt x="256" y="269"/>
                    <a:pt x="256" y="269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sp>
          <p:nvSpPr>
            <p:cNvPr id="24" name="Freeform 17"/>
            <p:cNvSpPr/>
            <p:nvPr/>
          </p:nvSpPr>
          <p:spPr bwMode="auto">
            <a:xfrm>
              <a:off x="3732213" y="4395788"/>
              <a:ext cx="103187" cy="112712"/>
            </a:xfrm>
            <a:custGeom>
              <a:avLst/>
              <a:gdLst>
                <a:gd name="T0" fmla="*/ 151 w 152"/>
                <a:gd name="T1" fmla="*/ 137 h 164"/>
                <a:gd name="T2" fmla="*/ 152 w 152"/>
                <a:gd name="T3" fmla="*/ 126 h 164"/>
                <a:gd name="T4" fmla="*/ 26 w 152"/>
                <a:gd name="T5" fmla="*/ 0 h 164"/>
                <a:gd name="T6" fmla="*/ 0 w 152"/>
                <a:gd name="T7" fmla="*/ 26 h 164"/>
                <a:gd name="T8" fmla="*/ 26 w 152"/>
                <a:gd name="T9" fmla="*/ 52 h 164"/>
                <a:gd name="T10" fmla="*/ 99 w 152"/>
                <a:gd name="T11" fmla="*/ 126 h 164"/>
                <a:gd name="T12" fmla="*/ 99 w 152"/>
                <a:gd name="T13" fmla="*/ 135 h 164"/>
                <a:gd name="T14" fmla="*/ 99 w 152"/>
                <a:gd name="T15" fmla="*/ 135 h 164"/>
                <a:gd name="T16" fmla="*/ 99 w 152"/>
                <a:gd name="T17" fmla="*/ 138 h 164"/>
                <a:gd name="T18" fmla="*/ 125 w 152"/>
                <a:gd name="T19" fmla="*/ 164 h 164"/>
                <a:gd name="T20" fmla="*/ 151 w 152"/>
                <a:gd name="T21" fmla="*/ 142 h 164"/>
                <a:gd name="T22" fmla="*/ 151 w 152"/>
                <a:gd name="T23" fmla="*/ 142 h 164"/>
                <a:gd name="T24" fmla="*/ 151 w 152"/>
                <a:gd name="T25" fmla="*/ 140 h 164"/>
                <a:gd name="T26" fmla="*/ 151 w 152"/>
                <a:gd name="T27" fmla="*/ 138 h 164"/>
                <a:gd name="T28" fmla="*/ 151 w 152"/>
                <a:gd name="T29" fmla="*/ 137 h 16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</a:cxnLst>
              <a:rect l="0" t="0" r="r" b="b"/>
              <a:pathLst>
                <a:path w="152" h="164">
                  <a:moveTo>
                    <a:pt x="151" y="137"/>
                  </a:moveTo>
                  <a:cubicBezTo>
                    <a:pt x="152" y="133"/>
                    <a:pt x="152" y="130"/>
                    <a:pt x="152" y="126"/>
                  </a:cubicBezTo>
                  <a:cubicBezTo>
                    <a:pt x="152" y="56"/>
                    <a:pt x="95" y="0"/>
                    <a:pt x="26" y="0"/>
                  </a:cubicBezTo>
                  <a:cubicBezTo>
                    <a:pt x="11" y="0"/>
                    <a:pt x="0" y="11"/>
                    <a:pt x="0" y="26"/>
                  </a:cubicBezTo>
                  <a:cubicBezTo>
                    <a:pt x="0" y="40"/>
                    <a:pt x="11" y="52"/>
                    <a:pt x="26" y="52"/>
                  </a:cubicBezTo>
                  <a:cubicBezTo>
                    <a:pt x="66" y="52"/>
                    <a:pt x="99" y="85"/>
                    <a:pt x="99" y="126"/>
                  </a:cubicBezTo>
                  <a:cubicBezTo>
                    <a:pt x="99" y="129"/>
                    <a:pt x="99" y="132"/>
                    <a:pt x="99" y="135"/>
                  </a:cubicBezTo>
                  <a:lnTo>
                    <a:pt x="99" y="135"/>
                  </a:lnTo>
                  <a:cubicBezTo>
                    <a:pt x="99" y="136"/>
                    <a:pt x="99" y="137"/>
                    <a:pt x="99" y="138"/>
                  </a:cubicBezTo>
                  <a:cubicBezTo>
                    <a:pt x="99" y="153"/>
                    <a:pt x="111" y="164"/>
                    <a:pt x="125" y="164"/>
                  </a:cubicBezTo>
                  <a:cubicBezTo>
                    <a:pt x="138" y="164"/>
                    <a:pt x="149" y="154"/>
                    <a:pt x="151" y="142"/>
                  </a:cubicBezTo>
                  <a:lnTo>
                    <a:pt x="151" y="142"/>
                  </a:lnTo>
                  <a:cubicBezTo>
                    <a:pt x="151" y="141"/>
                    <a:pt x="151" y="140"/>
                    <a:pt x="151" y="140"/>
                  </a:cubicBezTo>
                  <a:cubicBezTo>
                    <a:pt x="151" y="139"/>
                    <a:pt x="151" y="139"/>
                    <a:pt x="151" y="138"/>
                  </a:cubicBezTo>
                  <a:cubicBezTo>
                    <a:pt x="151" y="138"/>
                    <a:pt x="151" y="138"/>
                    <a:pt x="151" y="137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</p:grpSp>
      <p:grpSp>
        <p:nvGrpSpPr>
          <p:cNvPr id="25" name="组合 24"/>
          <p:cNvGrpSpPr/>
          <p:nvPr/>
        </p:nvGrpSpPr>
        <p:grpSpPr>
          <a:xfrm>
            <a:off x="4488651" y="4904761"/>
            <a:ext cx="831850" cy="830262"/>
            <a:chOff x="2725738" y="5327650"/>
            <a:chExt cx="831850" cy="830262"/>
          </a:xfrm>
        </p:grpSpPr>
        <p:sp>
          <p:nvSpPr>
            <p:cNvPr id="26" name="Oval 8"/>
            <p:cNvSpPr>
              <a:spLocks noChangeArrowheads="1"/>
            </p:cNvSpPr>
            <p:nvPr/>
          </p:nvSpPr>
          <p:spPr bwMode="auto">
            <a:xfrm>
              <a:off x="2725738" y="5327650"/>
              <a:ext cx="831850" cy="830262"/>
            </a:xfrm>
            <a:prstGeom prst="ellipse">
              <a:avLst/>
            </a:prstGeom>
            <a:solidFill>
              <a:srgbClr val="3F3F3F"/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sp>
          <p:nvSpPr>
            <p:cNvPr id="27" name="Freeform 18"/>
            <p:cNvSpPr>
              <a:spLocks noEditPoints="1"/>
            </p:cNvSpPr>
            <p:nvPr/>
          </p:nvSpPr>
          <p:spPr bwMode="auto">
            <a:xfrm>
              <a:off x="2870200" y="5516563"/>
              <a:ext cx="538162" cy="471487"/>
            </a:xfrm>
            <a:custGeom>
              <a:avLst/>
              <a:gdLst>
                <a:gd name="T0" fmla="*/ 417 w 785"/>
                <a:gd name="T1" fmla="*/ 0 h 690"/>
                <a:gd name="T2" fmla="*/ 417 w 785"/>
                <a:gd name="T3" fmla="*/ 593 h 690"/>
                <a:gd name="T4" fmla="*/ 646 w 785"/>
                <a:gd name="T5" fmla="*/ 690 h 690"/>
                <a:gd name="T6" fmla="*/ 626 w 785"/>
                <a:gd name="T7" fmla="*/ 540 h 690"/>
                <a:gd name="T8" fmla="*/ 30 w 785"/>
                <a:gd name="T9" fmla="*/ 315 h 690"/>
                <a:gd name="T10" fmla="*/ 0 w 785"/>
                <a:gd name="T11" fmla="*/ 396 h 690"/>
                <a:gd name="T12" fmla="*/ 122 w 785"/>
                <a:gd name="T13" fmla="*/ 600 h 690"/>
                <a:gd name="T14" fmla="*/ 214 w 785"/>
                <a:gd name="T15" fmla="*/ 613 h 690"/>
                <a:gd name="T16" fmla="*/ 355 w 785"/>
                <a:gd name="T17" fmla="*/ 609 h 690"/>
                <a:gd name="T18" fmla="*/ 189 w 785"/>
                <a:gd name="T19" fmla="*/ 400 h 690"/>
                <a:gd name="T20" fmla="*/ 257 w 785"/>
                <a:gd name="T21" fmla="*/ 219 h 690"/>
                <a:gd name="T22" fmla="*/ 310 w 785"/>
                <a:gd name="T23" fmla="*/ 241 h 690"/>
                <a:gd name="T24" fmla="*/ 311 w 785"/>
                <a:gd name="T25" fmla="*/ 287 h 690"/>
                <a:gd name="T26" fmla="*/ 317 w 785"/>
                <a:gd name="T27" fmla="*/ 320 h 690"/>
                <a:gd name="T28" fmla="*/ 320 w 785"/>
                <a:gd name="T29" fmla="*/ 371 h 690"/>
                <a:gd name="T30" fmla="*/ 287 w 785"/>
                <a:gd name="T31" fmla="*/ 397 h 690"/>
                <a:gd name="T32" fmla="*/ 189 w 785"/>
                <a:gd name="T33" fmla="*/ 400 h 690"/>
                <a:gd name="T34" fmla="*/ 252 w 785"/>
                <a:gd name="T35" fmla="*/ 295 h 690"/>
                <a:gd name="T36" fmla="*/ 289 w 785"/>
                <a:gd name="T37" fmla="*/ 284 h 690"/>
                <a:gd name="T38" fmla="*/ 289 w 785"/>
                <a:gd name="T39" fmla="*/ 252 h 690"/>
                <a:gd name="T40" fmla="*/ 249 w 785"/>
                <a:gd name="T41" fmla="*/ 240 h 690"/>
                <a:gd name="T42" fmla="*/ 213 w 785"/>
                <a:gd name="T43" fmla="*/ 295 h 690"/>
                <a:gd name="T44" fmla="*/ 258 w 785"/>
                <a:gd name="T45" fmla="*/ 379 h 690"/>
                <a:gd name="T46" fmla="*/ 288 w 785"/>
                <a:gd name="T47" fmla="*/ 373 h 690"/>
                <a:gd name="T48" fmla="*/ 301 w 785"/>
                <a:gd name="T49" fmla="*/ 348 h 690"/>
                <a:gd name="T50" fmla="*/ 281 w 785"/>
                <a:gd name="T51" fmla="*/ 320 h 690"/>
                <a:gd name="T52" fmla="*/ 213 w 785"/>
                <a:gd name="T53" fmla="*/ 317 h 690"/>
                <a:gd name="T54" fmla="*/ 372 w 785"/>
                <a:gd name="T55" fmla="*/ 400 h 690"/>
                <a:gd name="T56" fmla="*/ 440 w 785"/>
                <a:gd name="T57" fmla="*/ 219 h 690"/>
                <a:gd name="T58" fmla="*/ 493 w 785"/>
                <a:gd name="T59" fmla="*/ 241 h 690"/>
                <a:gd name="T60" fmla="*/ 494 w 785"/>
                <a:gd name="T61" fmla="*/ 287 h 690"/>
                <a:gd name="T62" fmla="*/ 500 w 785"/>
                <a:gd name="T63" fmla="*/ 320 h 690"/>
                <a:gd name="T64" fmla="*/ 503 w 785"/>
                <a:gd name="T65" fmla="*/ 371 h 690"/>
                <a:gd name="T66" fmla="*/ 470 w 785"/>
                <a:gd name="T67" fmla="*/ 397 h 690"/>
                <a:gd name="T68" fmla="*/ 372 w 785"/>
                <a:gd name="T69" fmla="*/ 400 h 690"/>
                <a:gd name="T70" fmla="*/ 435 w 785"/>
                <a:gd name="T71" fmla="*/ 295 h 690"/>
                <a:gd name="T72" fmla="*/ 472 w 785"/>
                <a:gd name="T73" fmla="*/ 284 h 690"/>
                <a:gd name="T74" fmla="*/ 472 w 785"/>
                <a:gd name="T75" fmla="*/ 252 h 690"/>
                <a:gd name="T76" fmla="*/ 432 w 785"/>
                <a:gd name="T77" fmla="*/ 240 h 690"/>
                <a:gd name="T78" fmla="*/ 396 w 785"/>
                <a:gd name="T79" fmla="*/ 295 h 690"/>
                <a:gd name="T80" fmla="*/ 441 w 785"/>
                <a:gd name="T81" fmla="*/ 379 h 690"/>
                <a:gd name="T82" fmla="*/ 471 w 785"/>
                <a:gd name="T83" fmla="*/ 373 h 690"/>
                <a:gd name="T84" fmla="*/ 484 w 785"/>
                <a:gd name="T85" fmla="*/ 348 h 690"/>
                <a:gd name="T86" fmla="*/ 464 w 785"/>
                <a:gd name="T87" fmla="*/ 320 h 690"/>
                <a:gd name="T88" fmla="*/ 396 w 785"/>
                <a:gd name="T89" fmla="*/ 317 h 690"/>
                <a:gd name="T90" fmla="*/ 548 w 785"/>
                <a:gd name="T91" fmla="*/ 342 h 690"/>
                <a:gd name="T92" fmla="*/ 578 w 785"/>
                <a:gd name="T93" fmla="*/ 362 h 690"/>
                <a:gd name="T94" fmla="*/ 624 w 785"/>
                <a:gd name="T95" fmla="*/ 382 h 690"/>
                <a:gd name="T96" fmla="*/ 664 w 785"/>
                <a:gd name="T97" fmla="*/ 367 h 690"/>
                <a:gd name="T98" fmla="*/ 664 w 785"/>
                <a:gd name="T99" fmla="*/ 336 h 690"/>
                <a:gd name="T100" fmla="*/ 615 w 785"/>
                <a:gd name="T101" fmla="*/ 317 h 690"/>
                <a:gd name="T102" fmla="*/ 561 w 785"/>
                <a:gd name="T103" fmla="*/ 288 h 690"/>
                <a:gd name="T104" fmla="*/ 562 w 785"/>
                <a:gd name="T105" fmla="*/ 240 h 690"/>
                <a:gd name="T106" fmla="*/ 618 w 785"/>
                <a:gd name="T107" fmla="*/ 216 h 690"/>
                <a:gd name="T108" fmla="*/ 678 w 785"/>
                <a:gd name="T109" fmla="*/ 241 h 690"/>
                <a:gd name="T110" fmla="*/ 664 w 785"/>
                <a:gd name="T111" fmla="*/ 272 h 690"/>
                <a:gd name="T112" fmla="*/ 619 w 785"/>
                <a:gd name="T113" fmla="*/ 237 h 690"/>
                <a:gd name="T114" fmla="*/ 578 w 785"/>
                <a:gd name="T115" fmla="*/ 264 h 690"/>
                <a:gd name="T116" fmla="*/ 621 w 785"/>
                <a:gd name="T117" fmla="*/ 293 h 690"/>
                <a:gd name="T118" fmla="*/ 685 w 785"/>
                <a:gd name="T119" fmla="*/ 323 h 690"/>
                <a:gd name="T120" fmla="*/ 684 w 785"/>
                <a:gd name="T121" fmla="*/ 376 h 690"/>
                <a:gd name="T122" fmla="*/ 625 w 785"/>
                <a:gd name="T123" fmla="*/ 403 h 690"/>
                <a:gd name="T124" fmla="*/ 558 w 785"/>
                <a:gd name="T125" fmla="*/ 375 h 69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  <a:cxn ang="0">
                  <a:pos x="T114" y="T115"/>
                </a:cxn>
                <a:cxn ang="0">
                  <a:pos x="T116" y="T117"/>
                </a:cxn>
                <a:cxn ang="0">
                  <a:pos x="T118" y="T119"/>
                </a:cxn>
                <a:cxn ang="0">
                  <a:pos x="T120" y="T121"/>
                </a:cxn>
                <a:cxn ang="0">
                  <a:pos x="T122" y="T123"/>
                </a:cxn>
                <a:cxn ang="0">
                  <a:pos x="T124" y="T125"/>
                </a:cxn>
              </a:cxnLst>
              <a:rect l="0" t="0" r="r" b="b"/>
              <a:pathLst>
                <a:path w="785" h="690">
                  <a:moveTo>
                    <a:pt x="785" y="297"/>
                  </a:moveTo>
                  <a:cubicBezTo>
                    <a:pt x="785" y="133"/>
                    <a:pt x="620" y="0"/>
                    <a:pt x="417" y="0"/>
                  </a:cubicBezTo>
                  <a:cubicBezTo>
                    <a:pt x="213" y="0"/>
                    <a:pt x="49" y="133"/>
                    <a:pt x="49" y="297"/>
                  </a:cubicBezTo>
                  <a:cubicBezTo>
                    <a:pt x="49" y="460"/>
                    <a:pt x="213" y="593"/>
                    <a:pt x="417" y="593"/>
                  </a:cubicBezTo>
                  <a:cubicBezTo>
                    <a:pt x="436" y="593"/>
                    <a:pt x="455" y="592"/>
                    <a:pt x="473" y="589"/>
                  </a:cubicBezTo>
                  <a:cubicBezTo>
                    <a:pt x="507" y="646"/>
                    <a:pt x="571" y="685"/>
                    <a:pt x="646" y="690"/>
                  </a:cubicBezTo>
                  <a:cubicBezTo>
                    <a:pt x="626" y="664"/>
                    <a:pt x="615" y="632"/>
                    <a:pt x="615" y="598"/>
                  </a:cubicBezTo>
                  <a:cubicBezTo>
                    <a:pt x="615" y="577"/>
                    <a:pt x="619" y="559"/>
                    <a:pt x="626" y="540"/>
                  </a:cubicBezTo>
                  <a:cubicBezTo>
                    <a:pt x="722" y="487"/>
                    <a:pt x="785" y="398"/>
                    <a:pt x="785" y="297"/>
                  </a:cubicBezTo>
                  <a:close/>
                  <a:moveTo>
                    <a:pt x="30" y="315"/>
                  </a:moveTo>
                  <a:cubicBezTo>
                    <a:pt x="30" y="307"/>
                    <a:pt x="31" y="300"/>
                    <a:pt x="32" y="293"/>
                  </a:cubicBezTo>
                  <a:cubicBezTo>
                    <a:pt x="11" y="324"/>
                    <a:pt x="0" y="359"/>
                    <a:pt x="0" y="396"/>
                  </a:cubicBezTo>
                  <a:cubicBezTo>
                    <a:pt x="0" y="473"/>
                    <a:pt x="48" y="541"/>
                    <a:pt x="121" y="581"/>
                  </a:cubicBezTo>
                  <a:cubicBezTo>
                    <a:pt x="122" y="587"/>
                    <a:pt x="122" y="593"/>
                    <a:pt x="122" y="600"/>
                  </a:cubicBezTo>
                  <a:cubicBezTo>
                    <a:pt x="122" y="625"/>
                    <a:pt x="114" y="649"/>
                    <a:pt x="99" y="669"/>
                  </a:cubicBezTo>
                  <a:cubicBezTo>
                    <a:pt x="146" y="666"/>
                    <a:pt x="187" y="645"/>
                    <a:pt x="214" y="613"/>
                  </a:cubicBezTo>
                  <a:cubicBezTo>
                    <a:pt x="234" y="617"/>
                    <a:pt x="255" y="619"/>
                    <a:pt x="276" y="619"/>
                  </a:cubicBezTo>
                  <a:cubicBezTo>
                    <a:pt x="303" y="619"/>
                    <a:pt x="330" y="616"/>
                    <a:pt x="355" y="609"/>
                  </a:cubicBezTo>
                  <a:cubicBezTo>
                    <a:pt x="172" y="592"/>
                    <a:pt x="30" y="467"/>
                    <a:pt x="30" y="315"/>
                  </a:cubicBezTo>
                  <a:close/>
                  <a:moveTo>
                    <a:pt x="189" y="400"/>
                  </a:moveTo>
                  <a:lnTo>
                    <a:pt x="189" y="219"/>
                  </a:lnTo>
                  <a:lnTo>
                    <a:pt x="257" y="219"/>
                  </a:lnTo>
                  <a:cubicBezTo>
                    <a:pt x="271" y="219"/>
                    <a:pt x="282" y="221"/>
                    <a:pt x="290" y="224"/>
                  </a:cubicBezTo>
                  <a:cubicBezTo>
                    <a:pt x="299" y="228"/>
                    <a:pt x="305" y="234"/>
                    <a:pt x="310" y="241"/>
                  </a:cubicBezTo>
                  <a:cubicBezTo>
                    <a:pt x="315" y="249"/>
                    <a:pt x="317" y="257"/>
                    <a:pt x="317" y="265"/>
                  </a:cubicBezTo>
                  <a:cubicBezTo>
                    <a:pt x="317" y="273"/>
                    <a:pt x="315" y="280"/>
                    <a:pt x="311" y="287"/>
                  </a:cubicBezTo>
                  <a:cubicBezTo>
                    <a:pt x="306" y="294"/>
                    <a:pt x="300" y="300"/>
                    <a:pt x="292" y="304"/>
                  </a:cubicBezTo>
                  <a:cubicBezTo>
                    <a:pt x="303" y="307"/>
                    <a:pt x="311" y="312"/>
                    <a:pt x="317" y="320"/>
                  </a:cubicBezTo>
                  <a:cubicBezTo>
                    <a:pt x="323" y="328"/>
                    <a:pt x="326" y="337"/>
                    <a:pt x="326" y="348"/>
                  </a:cubicBezTo>
                  <a:cubicBezTo>
                    <a:pt x="326" y="356"/>
                    <a:pt x="324" y="364"/>
                    <a:pt x="320" y="371"/>
                  </a:cubicBezTo>
                  <a:cubicBezTo>
                    <a:pt x="317" y="379"/>
                    <a:pt x="312" y="384"/>
                    <a:pt x="307" y="388"/>
                  </a:cubicBezTo>
                  <a:cubicBezTo>
                    <a:pt x="302" y="392"/>
                    <a:pt x="295" y="395"/>
                    <a:pt x="287" y="397"/>
                  </a:cubicBezTo>
                  <a:cubicBezTo>
                    <a:pt x="279" y="399"/>
                    <a:pt x="270" y="400"/>
                    <a:pt x="258" y="400"/>
                  </a:cubicBezTo>
                  <a:lnTo>
                    <a:pt x="189" y="400"/>
                  </a:lnTo>
                  <a:close/>
                  <a:moveTo>
                    <a:pt x="213" y="295"/>
                  </a:moveTo>
                  <a:lnTo>
                    <a:pt x="252" y="295"/>
                  </a:lnTo>
                  <a:cubicBezTo>
                    <a:pt x="263" y="295"/>
                    <a:pt x="270" y="294"/>
                    <a:pt x="275" y="293"/>
                  </a:cubicBezTo>
                  <a:cubicBezTo>
                    <a:pt x="281" y="291"/>
                    <a:pt x="286" y="288"/>
                    <a:pt x="289" y="284"/>
                  </a:cubicBezTo>
                  <a:cubicBezTo>
                    <a:pt x="292" y="280"/>
                    <a:pt x="293" y="274"/>
                    <a:pt x="293" y="268"/>
                  </a:cubicBezTo>
                  <a:cubicBezTo>
                    <a:pt x="293" y="262"/>
                    <a:pt x="292" y="257"/>
                    <a:pt x="289" y="252"/>
                  </a:cubicBezTo>
                  <a:cubicBezTo>
                    <a:pt x="286" y="248"/>
                    <a:pt x="282" y="245"/>
                    <a:pt x="277" y="243"/>
                  </a:cubicBezTo>
                  <a:cubicBezTo>
                    <a:pt x="271" y="241"/>
                    <a:pt x="262" y="240"/>
                    <a:pt x="249" y="240"/>
                  </a:cubicBezTo>
                  <a:lnTo>
                    <a:pt x="213" y="240"/>
                  </a:lnTo>
                  <a:lnTo>
                    <a:pt x="213" y="295"/>
                  </a:lnTo>
                  <a:close/>
                  <a:moveTo>
                    <a:pt x="213" y="379"/>
                  </a:moveTo>
                  <a:lnTo>
                    <a:pt x="258" y="379"/>
                  </a:lnTo>
                  <a:cubicBezTo>
                    <a:pt x="266" y="379"/>
                    <a:pt x="271" y="379"/>
                    <a:pt x="274" y="378"/>
                  </a:cubicBezTo>
                  <a:cubicBezTo>
                    <a:pt x="280" y="377"/>
                    <a:pt x="284" y="375"/>
                    <a:pt x="288" y="373"/>
                  </a:cubicBezTo>
                  <a:cubicBezTo>
                    <a:pt x="292" y="371"/>
                    <a:pt x="295" y="367"/>
                    <a:pt x="297" y="363"/>
                  </a:cubicBezTo>
                  <a:cubicBezTo>
                    <a:pt x="300" y="359"/>
                    <a:pt x="301" y="353"/>
                    <a:pt x="301" y="348"/>
                  </a:cubicBezTo>
                  <a:cubicBezTo>
                    <a:pt x="301" y="341"/>
                    <a:pt x="299" y="335"/>
                    <a:pt x="296" y="330"/>
                  </a:cubicBezTo>
                  <a:cubicBezTo>
                    <a:pt x="292" y="325"/>
                    <a:pt x="287" y="322"/>
                    <a:pt x="281" y="320"/>
                  </a:cubicBezTo>
                  <a:cubicBezTo>
                    <a:pt x="275" y="318"/>
                    <a:pt x="266" y="317"/>
                    <a:pt x="255" y="317"/>
                  </a:cubicBezTo>
                  <a:lnTo>
                    <a:pt x="213" y="317"/>
                  </a:lnTo>
                  <a:lnTo>
                    <a:pt x="213" y="379"/>
                  </a:lnTo>
                  <a:close/>
                  <a:moveTo>
                    <a:pt x="372" y="400"/>
                  </a:moveTo>
                  <a:lnTo>
                    <a:pt x="372" y="219"/>
                  </a:lnTo>
                  <a:lnTo>
                    <a:pt x="440" y="219"/>
                  </a:lnTo>
                  <a:cubicBezTo>
                    <a:pt x="454" y="219"/>
                    <a:pt x="465" y="221"/>
                    <a:pt x="473" y="224"/>
                  </a:cubicBezTo>
                  <a:cubicBezTo>
                    <a:pt x="482" y="228"/>
                    <a:pt x="488" y="234"/>
                    <a:pt x="493" y="241"/>
                  </a:cubicBezTo>
                  <a:cubicBezTo>
                    <a:pt x="498" y="249"/>
                    <a:pt x="500" y="257"/>
                    <a:pt x="500" y="265"/>
                  </a:cubicBezTo>
                  <a:cubicBezTo>
                    <a:pt x="500" y="273"/>
                    <a:pt x="498" y="280"/>
                    <a:pt x="494" y="287"/>
                  </a:cubicBezTo>
                  <a:cubicBezTo>
                    <a:pt x="489" y="294"/>
                    <a:pt x="483" y="300"/>
                    <a:pt x="475" y="304"/>
                  </a:cubicBezTo>
                  <a:cubicBezTo>
                    <a:pt x="486" y="307"/>
                    <a:pt x="494" y="312"/>
                    <a:pt x="500" y="320"/>
                  </a:cubicBezTo>
                  <a:cubicBezTo>
                    <a:pt x="506" y="328"/>
                    <a:pt x="509" y="337"/>
                    <a:pt x="509" y="348"/>
                  </a:cubicBezTo>
                  <a:cubicBezTo>
                    <a:pt x="509" y="356"/>
                    <a:pt x="507" y="364"/>
                    <a:pt x="503" y="371"/>
                  </a:cubicBezTo>
                  <a:cubicBezTo>
                    <a:pt x="500" y="379"/>
                    <a:pt x="495" y="384"/>
                    <a:pt x="490" y="388"/>
                  </a:cubicBezTo>
                  <a:cubicBezTo>
                    <a:pt x="485" y="392"/>
                    <a:pt x="478" y="395"/>
                    <a:pt x="470" y="397"/>
                  </a:cubicBezTo>
                  <a:cubicBezTo>
                    <a:pt x="462" y="399"/>
                    <a:pt x="453" y="400"/>
                    <a:pt x="441" y="400"/>
                  </a:cubicBezTo>
                  <a:lnTo>
                    <a:pt x="372" y="400"/>
                  </a:lnTo>
                  <a:close/>
                  <a:moveTo>
                    <a:pt x="396" y="295"/>
                  </a:moveTo>
                  <a:lnTo>
                    <a:pt x="435" y="295"/>
                  </a:lnTo>
                  <a:cubicBezTo>
                    <a:pt x="446" y="295"/>
                    <a:pt x="453" y="294"/>
                    <a:pt x="458" y="293"/>
                  </a:cubicBezTo>
                  <a:cubicBezTo>
                    <a:pt x="464" y="291"/>
                    <a:pt x="469" y="288"/>
                    <a:pt x="472" y="284"/>
                  </a:cubicBezTo>
                  <a:cubicBezTo>
                    <a:pt x="475" y="280"/>
                    <a:pt x="476" y="274"/>
                    <a:pt x="476" y="268"/>
                  </a:cubicBezTo>
                  <a:cubicBezTo>
                    <a:pt x="476" y="262"/>
                    <a:pt x="475" y="257"/>
                    <a:pt x="472" y="252"/>
                  </a:cubicBezTo>
                  <a:cubicBezTo>
                    <a:pt x="469" y="248"/>
                    <a:pt x="465" y="245"/>
                    <a:pt x="460" y="243"/>
                  </a:cubicBezTo>
                  <a:cubicBezTo>
                    <a:pt x="454" y="241"/>
                    <a:pt x="445" y="240"/>
                    <a:pt x="432" y="240"/>
                  </a:cubicBezTo>
                  <a:lnTo>
                    <a:pt x="396" y="240"/>
                  </a:lnTo>
                  <a:lnTo>
                    <a:pt x="396" y="295"/>
                  </a:lnTo>
                  <a:close/>
                  <a:moveTo>
                    <a:pt x="396" y="379"/>
                  </a:moveTo>
                  <a:lnTo>
                    <a:pt x="441" y="379"/>
                  </a:lnTo>
                  <a:cubicBezTo>
                    <a:pt x="449" y="379"/>
                    <a:pt x="454" y="379"/>
                    <a:pt x="457" y="378"/>
                  </a:cubicBezTo>
                  <a:cubicBezTo>
                    <a:pt x="463" y="377"/>
                    <a:pt x="467" y="375"/>
                    <a:pt x="471" y="373"/>
                  </a:cubicBezTo>
                  <a:cubicBezTo>
                    <a:pt x="475" y="371"/>
                    <a:pt x="478" y="367"/>
                    <a:pt x="480" y="363"/>
                  </a:cubicBezTo>
                  <a:cubicBezTo>
                    <a:pt x="483" y="359"/>
                    <a:pt x="484" y="353"/>
                    <a:pt x="484" y="348"/>
                  </a:cubicBezTo>
                  <a:cubicBezTo>
                    <a:pt x="484" y="341"/>
                    <a:pt x="482" y="335"/>
                    <a:pt x="479" y="330"/>
                  </a:cubicBezTo>
                  <a:cubicBezTo>
                    <a:pt x="475" y="325"/>
                    <a:pt x="470" y="322"/>
                    <a:pt x="464" y="320"/>
                  </a:cubicBezTo>
                  <a:cubicBezTo>
                    <a:pt x="458" y="318"/>
                    <a:pt x="449" y="317"/>
                    <a:pt x="438" y="317"/>
                  </a:cubicBezTo>
                  <a:lnTo>
                    <a:pt x="396" y="317"/>
                  </a:lnTo>
                  <a:lnTo>
                    <a:pt x="396" y="379"/>
                  </a:lnTo>
                  <a:close/>
                  <a:moveTo>
                    <a:pt x="548" y="342"/>
                  </a:moveTo>
                  <a:lnTo>
                    <a:pt x="570" y="340"/>
                  </a:lnTo>
                  <a:cubicBezTo>
                    <a:pt x="571" y="349"/>
                    <a:pt x="574" y="357"/>
                    <a:pt x="578" y="362"/>
                  </a:cubicBezTo>
                  <a:cubicBezTo>
                    <a:pt x="582" y="368"/>
                    <a:pt x="588" y="373"/>
                    <a:pt x="596" y="376"/>
                  </a:cubicBezTo>
                  <a:cubicBezTo>
                    <a:pt x="604" y="380"/>
                    <a:pt x="614" y="382"/>
                    <a:pt x="624" y="382"/>
                  </a:cubicBezTo>
                  <a:cubicBezTo>
                    <a:pt x="633" y="382"/>
                    <a:pt x="641" y="380"/>
                    <a:pt x="648" y="378"/>
                  </a:cubicBezTo>
                  <a:cubicBezTo>
                    <a:pt x="655" y="375"/>
                    <a:pt x="660" y="371"/>
                    <a:pt x="664" y="367"/>
                  </a:cubicBezTo>
                  <a:cubicBezTo>
                    <a:pt x="667" y="362"/>
                    <a:pt x="669" y="357"/>
                    <a:pt x="669" y="351"/>
                  </a:cubicBezTo>
                  <a:cubicBezTo>
                    <a:pt x="669" y="345"/>
                    <a:pt x="667" y="340"/>
                    <a:pt x="664" y="336"/>
                  </a:cubicBezTo>
                  <a:cubicBezTo>
                    <a:pt x="661" y="332"/>
                    <a:pt x="655" y="328"/>
                    <a:pt x="648" y="325"/>
                  </a:cubicBezTo>
                  <a:cubicBezTo>
                    <a:pt x="643" y="324"/>
                    <a:pt x="632" y="321"/>
                    <a:pt x="615" y="317"/>
                  </a:cubicBezTo>
                  <a:cubicBezTo>
                    <a:pt x="599" y="313"/>
                    <a:pt x="587" y="309"/>
                    <a:pt x="580" y="305"/>
                  </a:cubicBezTo>
                  <a:cubicBezTo>
                    <a:pt x="572" y="301"/>
                    <a:pt x="565" y="295"/>
                    <a:pt x="561" y="288"/>
                  </a:cubicBezTo>
                  <a:cubicBezTo>
                    <a:pt x="557" y="282"/>
                    <a:pt x="555" y="274"/>
                    <a:pt x="555" y="266"/>
                  </a:cubicBezTo>
                  <a:cubicBezTo>
                    <a:pt x="555" y="257"/>
                    <a:pt x="557" y="248"/>
                    <a:pt x="562" y="240"/>
                  </a:cubicBezTo>
                  <a:cubicBezTo>
                    <a:pt x="568" y="232"/>
                    <a:pt x="575" y="226"/>
                    <a:pt x="585" y="222"/>
                  </a:cubicBezTo>
                  <a:cubicBezTo>
                    <a:pt x="595" y="218"/>
                    <a:pt x="606" y="216"/>
                    <a:pt x="618" y="216"/>
                  </a:cubicBezTo>
                  <a:cubicBezTo>
                    <a:pt x="632" y="216"/>
                    <a:pt x="644" y="218"/>
                    <a:pt x="654" y="222"/>
                  </a:cubicBezTo>
                  <a:cubicBezTo>
                    <a:pt x="664" y="227"/>
                    <a:pt x="672" y="233"/>
                    <a:pt x="678" y="241"/>
                  </a:cubicBezTo>
                  <a:cubicBezTo>
                    <a:pt x="683" y="250"/>
                    <a:pt x="686" y="259"/>
                    <a:pt x="687" y="270"/>
                  </a:cubicBezTo>
                  <a:lnTo>
                    <a:pt x="664" y="272"/>
                  </a:lnTo>
                  <a:cubicBezTo>
                    <a:pt x="662" y="260"/>
                    <a:pt x="658" y="252"/>
                    <a:pt x="651" y="246"/>
                  </a:cubicBezTo>
                  <a:cubicBezTo>
                    <a:pt x="644" y="240"/>
                    <a:pt x="633" y="237"/>
                    <a:pt x="619" y="237"/>
                  </a:cubicBezTo>
                  <a:cubicBezTo>
                    <a:pt x="605" y="237"/>
                    <a:pt x="594" y="240"/>
                    <a:pt x="588" y="245"/>
                  </a:cubicBezTo>
                  <a:cubicBezTo>
                    <a:pt x="581" y="250"/>
                    <a:pt x="578" y="257"/>
                    <a:pt x="578" y="264"/>
                  </a:cubicBezTo>
                  <a:cubicBezTo>
                    <a:pt x="578" y="271"/>
                    <a:pt x="580" y="276"/>
                    <a:pt x="585" y="280"/>
                  </a:cubicBezTo>
                  <a:cubicBezTo>
                    <a:pt x="589" y="284"/>
                    <a:pt x="601" y="289"/>
                    <a:pt x="621" y="293"/>
                  </a:cubicBezTo>
                  <a:cubicBezTo>
                    <a:pt x="640" y="298"/>
                    <a:pt x="654" y="301"/>
                    <a:pt x="661" y="305"/>
                  </a:cubicBezTo>
                  <a:cubicBezTo>
                    <a:pt x="672" y="310"/>
                    <a:pt x="679" y="316"/>
                    <a:pt x="685" y="323"/>
                  </a:cubicBezTo>
                  <a:cubicBezTo>
                    <a:pt x="690" y="331"/>
                    <a:pt x="692" y="339"/>
                    <a:pt x="692" y="349"/>
                  </a:cubicBezTo>
                  <a:cubicBezTo>
                    <a:pt x="692" y="359"/>
                    <a:pt x="689" y="368"/>
                    <a:pt x="684" y="376"/>
                  </a:cubicBezTo>
                  <a:cubicBezTo>
                    <a:pt x="678" y="385"/>
                    <a:pt x="670" y="391"/>
                    <a:pt x="660" y="396"/>
                  </a:cubicBezTo>
                  <a:cubicBezTo>
                    <a:pt x="650" y="401"/>
                    <a:pt x="638" y="403"/>
                    <a:pt x="625" y="403"/>
                  </a:cubicBezTo>
                  <a:cubicBezTo>
                    <a:pt x="609" y="403"/>
                    <a:pt x="595" y="401"/>
                    <a:pt x="584" y="396"/>
                  </a:cubicBezTo>
                  <a:cubicBezTo>
                    <a:pt x="573" y="391"/>
                    <a:pt x="564" y="384"/>
                    <a:pt x="558" y="375"/>
                  </a:cubicBezTo>
                  <a:cubicBezTo>
                    <a:pt x="551" y="365"/>
                    <a:pt x="548" y="354"/>
                    <a:pt x="548" y="342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</p:grpSp>
      <p:grpSp>
        <p:nvGrpSpPr>
          <p:cNvPr id="40" name="组合 39"/>
          <p:cNvGrpSpPr/>
          <p:nvPr/>
        </p:nvGrpSpPr>
        <p:grpSpPr>
          <a:xfrm>
            <a:off x="3374173" y="1716219"/>
            <a:ext cx="814044" cy="1468700"/>
            <a:chOff x="3631348" y="1716219"/>
            <a:chExt cx="814044" cy="1468700"/>
          </a:xfrm>
        </p:grpSpPr>
        <p:sp>
          <p:nvSpPr>
            <p:cNvPr id="36" name="燕尾形 35"/>
            <p:cNvSpPr/>
            <p:nvPr/>
          </p:nvSpPr>
          <p:spPr>
            <a:xfrm>
              <a:off x="3771709" y="1716219"/>
              <a:ext cx="673683" cy="1468700"/>
            </a:xfrm>
            <a:prstGeom prst="chevron">
              <a:avLst>
                <a:gd name="adj" fmla="val 72622"/>
              </a:avLst>
            </a:prstGeom>
            <a:solidFill>
              <a:schemeClr val="bg1">
                <a:lumMod val="85000"/>
              </a:schemeClr>
            </a:solidFill>
            <a:ln>
              <a:solidFill>
                <a:schemeClr val="bg1">
                  <a:lumMod val="85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>
                <a:solidFill>
                  <a:schemeClr val="tx1"/>
                </a:solidFill>
              </a:endParaRPr>
            </a:p>
          </p:txBody>
        </p:sp>
        <p:sp>
          <p:nvSpPr>
            <p:cNvPr id="37" name="燕尾形 36"/>
            <p:cNvSpPr/>
            <p:nvPr/>
          </p:nvSpPr>
          <p:spPr>
            <a:xfrm>
              <a:off x="3631348" y="1716219"/>
              <a:ext cx="673683" cy="1468700"/>
            </a:xfrm>
            <a:prstGeom prst="chevron">
              <a:avLst>
                <a:gd name="adj" fmla="val 72622"/>
              </a:avLst>
            </a:prstGeom>
            <a:solidFill>
              <a:srgbClr val="3F3F3F"/>
            </a:solidFill>
            <a:ln>
              <a:solidFill>
                <a:schemeClr val="bg1">
                  <a:lumMod val="85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>
                <a:solidFill>
                  <a:schemeClr val="tx1"/>
                </a:solidFill>
              </a:endParaRPr>
            </a:p>
          </p:txBody>
        </p:sp>
      </p:grpSp>
      <p:sp>
        <p:nvSpPr>
          <p:cNvPr id="38" name="TextBox 68"/>
          <p:cNvSpPr txBox="1"/>
          <p:nvPr/>
        </p:nvSpPr>
        <p:spPr>
          <a:xfrm>
            <a:off x="1517188" y="1716219"/>
            <a:ext cx="1997346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b="1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Impact MT Std" pitchFamily="34" charset="0"/>
                <a:ea typeface="微软雅黑" panose="020B0503020204020204" pitchFamily="34" charset="-122"/>
              </a:rPr>
              <a:t>QQ</a:t>
            </a:r>
            <a:r>
              <a:rPr lang="zh-CN" altLang="en-US" b="1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空间</a:t>
            </a:r>
            <a:endParaRPr lang="zh-CN" altLang="en-US" b="1" dirty="0">
              <a:solidFill>
                <a:schemeClr val="tx1">
                  <a:lumMod val="65000"/>
                  <a:lumOff val="35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39" name="TextBox 69"/>
          <p:cNvSpPr txBox="1"/>
          <p:nvPr/>
        </p:nvSpPr>
        <p:spPr>
          <a:xfrm>
            <a:off x="562271" y="2107902"/>
            <a:ext cx="2768113" cy="95410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z="1400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利用</a:t>
            </a:r>
            <a:r>
              <a:rPr lang="en-US" altLang="zh-CN" sz="1400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QQ</a:t>
            </a:r>
            <a:r>
              <a:rPr lang="zh-CN" altLang="en-US" sz="1400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空间来进行朋友圈间的传播，达到广告目的。</a:t>
            </a:r>
            <a:r>
              <a:rPr lang="zh-CN" altLang="en-US" sz="1400" dirty="0">
                <a:solidFill>
                  <a:schemeClr val="tx1">
                    <a:lumMod val="65000"/>
                    <a:lumOff val="3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利用</a:t>
            </a:r>
            <a:r>
              <a:rPr lang="en-US" altLang="zh-CN" sz="1400" dirty="0">
                <a:solidFill>
                  <a:schemeClr val="tx1">
                    <a:lumMod val="65000"/>
                    <a:lumOff val="3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QQ</a:t>
            </a:r>
            <a:r>
              <a:rPr lang="zh-CN" altLang="en-US" sz="1400" dirty="0">
                <a:solidFill>
                  <a:schemeClr val="tx1">
                    <a:lumMod val="65000"/>
                    <a:lumOff val="3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空间来进行朋友圈间的传播，达到广告目的</a:t>
            </a:r>
            <a:r>
              <a:rPr lang="zh-CN" altLang="en-US" sz="1400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。</a:t>
            </a:r>
            <a:endParaRPr lang="zh-CN" altLang="en-US" sz="1400" dirty="0">
              <a:solidFill>
                <a:schemeClr val="tx1">
                  <a:lumMod val="65000"/>
                  <a:lumOff val="35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grpSp>
        <p:nvGrpSpPr>
          <p:cNvPr id="41" name="组合 40"/>
          <p:cNvGrpSpPr/>
          <p:nvPr/>
        </p:nvGrpSpPr>
        <p:grpSpPr>
          <a:xfrm>
            <a:off x="3393380" y="4659060"/>
            <a:ext cx="814044" cy="1468700"/>
            <a:chOff x="3631348" y="1716219"/>
            <a:chExt cx="814044" cy="1468700"/>
          </a:xfrm>
        </p:grpSpPr>
        <p:sp>
          <p:nvSpPr>
            <p:cNvPr id="42" name="燕尾形 41"/>
            <p:cNvSpPr/>
            <p:nvPr/>
          </p:nvSpPr>
          <p:spPr>
            <a:xfrm>
              <a:off x="3771709" y="1716219"/>
              <a:ext cx="673683" cy="1468700"/>
            </a:xfrm>
            <a:prstGeom prst="chevron">
              <a:avLst>
                <a:gd name="adj" fmla="val 72622"/>
              </a:avLst>
            </a:prstGeom>
            <a:solidFill>
              <a:schemeClr val="bg1">
                <a:lumMod val="85000"/>
              </a:schemeClr>
            </a:solidFill>
            <a:ln>
              <a:solidFill>
                <a:schemeClr val="bg1">
                  <a:lumMod val="85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>
                <a:solidFill>
                  <a:schemeClr val="tx1"/>
                </a:solidFill>
              </a:endParaRPr>
            </a:p>
          </p:txBody>
        </p:sp>
        <p:sp>
          <p:nvSpPr>
            <p:cNvPr id="43" name="燕尾形 42"/>
            <p:cNvSpPr/>
            <p:nvPr/>
          </p:nvSpPr>
          <p:spPr>
            <a:xfrm>
              <a:off x="3631348" y="1716219"/>
              <a:ext cx="673683" cy="1468700"/>
            </a:xfrm>
            <a:prstGeom prst="chevron">
              <a:avLst>
                <a:gd name="adj" fmla="val 72622"/>
              </a:avLst>
            </a:prstGeom>
            <a:solidFill>
              <a:srgbClr val="3F3F3F"/>
            </a:solidFill>
            <a:ln>
              <a:solidFill>
                <a:schemeClr val="bg1">
                  <a:lumMod val="85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>
                <a:solidFill>
                  <a:schemeClr val="tx1"/>
                </a:solidFill>
              </a:endParaRPr>
            </a:p>
          </p:txBody>
        </p:sp>
      </p:grpSp>
      <p:grpSp>
        <p:nvGrpSpPr>
          <p:cNvPr id="44" name="组合 43"/>
          <p:cNvGrpSpPr/>
          <p:nvPr/>
        </p:nvGrpSpPr>
        <p:grpSpPr>
          <a:xfrm rot="10800000">
            <a:off x="8008943" y="1772575"/>
            <a:ext cx="814044" cy="1468700"/>
            <a:chOff x="3631348" y="1716219"/>
            <a:chExt cx="814044" cy="1468700"/>
          </a:xfrm>
        </p:grpSpPr>
        <p:sp>
          <p:nvSpPr>
            <p:cNvPr id="45" name="燕尾形 44"/>
            <p:cNvSpPr/>
            <p:nvPr/>
          </p:nvSpPr>
          <p:spPr>
            <a:xfrm>
              <a:off x="3771709" y="1716219"/>
              <a:ext cx="673683" cy="1468700"/>
            </a:xfrm>
            <a:prstGeom prst="chevron">
              <a:avLst>
                <a:gd name="adj" fmla="val 72622"/>
              </a:avLst>
            </a:prstGeom>
            <a:solidFill>
              <a:schemeClr val="bg1">
                <a:lumMod val="85000"/>
              </a:schemeClr>
            </a:solidFill>
            <a:ln>
              <a:solidFill>
                <a:schemeClr val="bg1">
                  <a:lumMod val="85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>
                <a:solidFill>
                  <a:schemeClr val="tx1"/>
                </a:solidFill>
              </a:endParaRPr>
            </a:p>
          </p:txBody>
        </p:sp>
        <p:sp>
          <p:nvSpPr>
            <p:cNvPr id="46" name="燕尾形 45"/>
            <p:cNvSpPr/>
            <p:nvPr/>
          </p:nvSpPr>
          <p:spPr>
            <a:xfrm>
              <a:off x="3631348" y="1716219"/>
              <a:ext cx="673683" cy="1468700"/>
            </a:xfrm>
            <a:prstGeom prst="chevron">
              <a:avLst>
                <a:gd name="adj" fmla="val 72622"/>
              </a:avLst>
            </a:prstGeom>
            <a:solidFill>
              <a:srgbClr val="3F3F3F"/>
            </a:solidFill>
            <a:ln>
              <a:solidFill>
                <a:schemeClr val="bg1">
                  <a:lumMod val="85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>
                <a:solidFill>
                  <a:schemeClr val="tx1"/>
                </a:solidFill>
              </a:endParaRPr>
            </a:p>
          </p:txBody>
        </p:sp>
      </p:grpSp>
      <p:grpSp>
        <p:nvGrpSpPr>
          <p:cNvPr id="47" name="组合 46"/>
          <p:cNvGrpSpPr/>
          <p:nvPr/>
        </p:nvGrpSpPr>
        <p:grpSpPr>
          <a:xfrm rot="10800000">
            <a:off x="7989925" y="4505867"/>
            <a:ext cx="814044" cy="1468700"/>
            <a:chOff x="3631348" y="1716219"/>
            <a:chExt cx="814044" cy="1468700"/>
          </a:xfrm>
        </p:grpSpPr>
        <p:sp>
          <p:nvSpPr>
            <p:cNvPr id="48" name="燕尾形 47"/>
            <p:cNvSpPr/>
            <p:nvPr/>
          </p:nvSpPr>
          <p:spPr>
            <a:xfrm>
              <a:off x="3771709" y="1716219"/>
              <a:ext cx="673683" cy="1468700"/>
            </a:xfrm>
            <a:prstGeom prst="chevron">
              <a:avLst>
                <a:gd name="adj" fmla="val 72622"/>
              </a:avLst>
            </a:prstGeom>
            <a:solidFill>
              <a:schemeClr val="bg1">
                <a:lumMod val="85000"/>
              </a:schemeClr>
            </a:solidFill>
            <a:ln>
              <a:solidFill>
                <a:schemeClr val="bg1">
                  <a:lumMod val="85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>
                <a:solidFill>
                  <a:schemeClr val="tx1"/>
                </a:solidFill>
              </a:endParaRPr>
            </a:p>
          </p:txBody>
        </p:sp>
        <p:sp>
          <p:nvSpPr>
            <p:cNvPr id="49" name="燕尾形 48"/>
            <p:cNvSpPr/>
            <p:nvPr/>
          </p:nvSpPr>
          <p:spPr>
            <a:xfrm>
              <a:off x="3631348" y="1716219"/>
              <a:ext cx="673683" cy="1468700"/>
            </a:xfrm>
            <a:prstGeom prst="chevron">
              <a:avLst>
                <a:gd name="adj" fmla="val 72622"/>
              </a:avLst>
            </a:prstGeom>
            <a:solidFill>
              <a:srgbClr val="3F3F3F"/>
            </a:solidFill>
            <a:ln>
              <a:solidFill>
                <a:schemeClr val="bg1">
                  <a:lumMod val="85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>
                <a:solidFill>
                  <a:schemeClr val="tx1"/>
                </a:solidFill>
              </a:endParaRPr>
            </a:p>
          </p:txBody>
        </p:sp>
      </p:grpSp>
      <p:sp>
        <p:nvSpPr>
          <p:cNvPr id="50" name="TextBox 74"/>
          <p:cNvSpPr txBox="1"/>
          <p:nvPr/>
        </p:nvSpPr>
        <p:spPr>
          <a:xfrm>
            <a:off x="9584836" y="4594644"/>
            <a:ext cx="1997346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b="1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微信营销</a:t>
            </a:r>
            <a:endParaRPr lang="zh-CN" altLang="en-US" b="1" dirty="0">
              <a:solidFill>
                <a:schemeClr val="tx1">
                  <a:lumMod val="65000"/>
                  <a:lumOff val="35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51" name="TextBox 75"/>
          <p:cNvSpPr txBox="1"/>
          <p:nvPr/>
        </p:nvSpPr>
        <p:spPr>
          <a:xfrm>
            <a:off x="8874794" y="4959572"/>
            <a:ext cx="3010301" cy="95410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z="1400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利用微信朋友</a:t>
            </a:r>
            <a:r>
              <a:rPr lang="zh-CN" altLang="en-US" sz="1400" dirty="0">
                <a:solidFill>
                  <a:schemeClr val="tx1">
                    <a:lumMod val="65000"/>
                    <a:lumOff val="3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圈间的传播，达到广告目的</a:t>
            </a:r>
            <a:r>
              <a:rPr lang="zh-CN" altLang="en-US" sz="1400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。</a:t>
            </a:r>
            <a:r>
              <a:rPr lang="zh-CN" altLang="en-US" sz="1400" dirty="0">
                <a:solidFill>
                  <a:schemeClr val="tx1">
                    <a:lumMod val="65000"/>
                    <a:lumOff val="3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利用微信朋友圈间的传播，达到广告</a:t>
            </a:r>
            <a:r>
              <a:rPr lang="zh-CN" altLang="en-US" sz="1400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目的，</a:t>
            </a:r>
            <a:r>
              <a:rPr lang="zh-CN" altLang="en-US" sz="1400" dirty="0">
                <a:solidFill>
                  <a:schemeClr val="tx1">
                    <a:lumMod val="65000"/>
                    <a:lumOff val="3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利用微信朋友圈间的传播，达到广告</a:t>
            </a:r>
            <a:r>
              <a:rPr lang="zh-CN" altLang="en-US" sz="1400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目。</a:t>
            </a:r>
            <a:endParaRPr lang="zh-CN" altLang="en-US" sz="1400" dirty="0">
              <a:solidFill>
                <a:schemeClr val="tx1">
                  <a:lumMod val="65000"/>
                  <a:lumOff val="35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52" name="TextBox 72"/>
          <p:cNvSpPr txBox="1"/>
          <p:nvPr/>
        </p:nvSpPr>
        <p:spPr>
          <a:xfrm>
            <a:off x="9492936" y="1738570"/>
            <a:ext cx="1997346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b="1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微博营销</a:t>
            </a:r>
            <a:endParaRPr lang="zh-CN" altLang="en-US" b="1" dirty="0">
              <a:solidFill>
                <a:schemeClr val="tx1">
                  <a:lumMod val="65000"/>
                  <a:lumOff val="35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53" name="TextBox 73"/>
          <p:cNvSpPr txBox="1"/>
          <p:nvPr/>
        </p:nvSpPr>
        <p:spPr>
          <a:xfrm>
            <a:off x="8832723" y="2149090"/>
            <a:ext cx="2945851" cy="73866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z="1400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利用新浪微博来进行传播</a:t>
            </a:r>
            <a:r>
              <a:rPr lang="zh-CN" altLang="en-US" sz="1400" dirty="0">
                <a:solidFill>
                  <a:schemeClr val="tx1">
                    <a:lumMod val="65000"/>
                    <a:lumOff val="3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利用新浪微博来进行</a:t>
            </a:r>
            <a:r>
              <a:rPr lang="zh-CN" altLang="en-US" sz="1400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传播</a:t>
            </a:r>
            <a:r>
              <a:rPr lang="zh-CN" altLang="en-US" sz="1400" dirty="0">
                <a:solidFill>
                  <a:schemeClr val="tx1">
                    <a:lumMod val="65000"/>
                    <a:lumOff val="3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利用新浪微博来进行</a:t>
            </a:r>
            <a:r>
              <a:rPr lang="zh-CN" altLang="en-US" sz="1400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传播</a:t>
            </a:r>
            <a:r>
              <a:rPr lang="en-US" altLang="zh-CN" sz="1400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.</a:t>
            </a:r>
            <a:endParaRPr lang="zh-CN" altLang="en-US" sz="1400" dirty="0">
              <a:solidFill>
                <a:schemeClr val="tx1">
                  <a:lumMod val="65000"/>
                  <a:lumOff val="35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54" name="TextBox 70"/>
          <p:cNvSpPr txBox="1"/>
          <p:nvPr/>
        </p:nvSpPr>
        <p:spPr>
          <a:xfrm>
            <a:off x="1235690" y="4775419"/>
            <a:ext cx="1997346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b="1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本地论坛社区</a:t>
            </a:r>
            <a:endParaRPr lang="zh-CN" altLang="en-US" b="1" dirty="0">
              <a:solidFill>
                <a:schemeClr val="tx1">
                  <a:lumMod val="65000"/>
                  <a:lumOff val="35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55" name="TextBox 71"/>
          <p:cNvSpPr txBox="1"/>
          <p:nvPr/>
        </p:nvSpPr>
        <p:spPr>
          <a:xfrm>
            <a:off x="537096" y="5086228"/>
            <a:ext cx="2847419" cy="95410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z="1400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利用</a:t>
            </a:r>
            <a:r>
              <a:rPr lang="en-US" altLang="zh-CN" sz="1400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QQ</a:t>
            </a:r>
            <a:r>
              <a:rPr lang="zh-CN" altLang="en-US" sz="1400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空间来进行朋友圈间的传播，达到广告目的</a:t>
            </a:r>
            <a:r>
              <a:rPr lang="zh-CN" altLang="en-US" sz="1400" dirty="0">
                <a:solidFill>
                  <a:schemeClr val="tx1">
                    <a:lumMod val="65000"/>
                    <a:lumOff val="3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。利用</a:t>
            </a:r>
            <a:r>
              <a:rPr lang="en-US" altLang="zh-CN" sz="1400" dirty="0">
                <a:solidFill>
                  <a:schemeClr val="tx1">
                    <a:lumMod val="65000"/>
                    <a:lumOff val="3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QQ</a:t>
            </a:r>
            <a:r>
              <a:rPr lang="zh-CN" altLang="en-US" sz="1400" dirty="0">
                <a:solidFill>
                  <a:schemeClr val="tx1">
                    <a:lumMod val="65000"/>
                    <a:lumOff val="3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空间来进行朋友圈间的传播，达到广告目的</a:t>
            </a:r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56" presetClass="path" presetSubtype="0" accel="50000" decel="50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2.36113E-6 -3.33333E-6 L -0.1059 0.29653 " pathEditMode="relative" rAng="0" ptsTypes="AA">
                                      <p:cBhvr>
                                        <p:cTn id="8" dur="500" spd="-1000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5295" y="14815"/>
                                    </p:animMotion>
                                  </p:childTnLst>
                                </p:cTn>
                              </p:par>
                              <p:par>
                                <p:cTn id="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56" presetClass="path" presetSubtype="0" accel="50000" decel="50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3.1885E-6 4.07407E-6 L -0.14818 0.12268 " pathEditMode="relative" rAng="0" ptsTypes="AA">
                                      <p:cBhvr>
                                        <p:cTn id="12" dur="500" spd="-1000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7415" y="6134"/>
                                    </p:animMotion>
                                  </p:childTnLst>
                                </p:cTn>
                              </p:par>
                              <p:par>
                                <p:cTn id="13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5" presetID="56" presetClass="path" presetSubtype="0" accel="50000" decel="50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3.1885E-6 4.07407E-6 L -0.14818 -0.08982 " pathEditMode="relative" rAng="0" ptsTypes="AA">
                                      <p:cBhvr>
                                        <p:cTn id="16" dur="500" spd="-1000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7415" y="-4491"/>
                                    </p:animMotion>
                                  </p:childTnLst>
                                </p:cTn>
                              </p:par>
                              <p:par>
                                <p:cTn id="1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9" presetID="56" presetClass="path" presetSubtype="0" accel="50000" decel="50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2.36113E-6 1.48148E-6 L -0.1059 -0.26366 " pathEditMode="relative" rAng="0" ptsTypes="AA">
                                      <p:cBhvr>
                                        <p:cTn id="20" dur="500" spd="-100000" fill="hold"/>
                                        <p:tgtEl>
                                          <p:spTgt spid="25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5295" y="-13194"/>
                                    </p:animMotion>
                                  </p:childTnLst>
                                </p:cTn>
                              </p:par>
                              <p:par>
                                <p:cTn id="21" presetID="49" presetClass="entr" presetSubtype="0" decel="100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3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4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5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36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6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7" fill="hold">
                            <p:stCondLst>
                              <p:cond delay="0"/>
                            </p:stCondLst>
                            <p:childTnLst>
                              <p:par>
                                <p:cTn id="28" presetID="31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0" dur="300" fill="hold"/>
                                        <p:tgtEl>
                                          <p:spTgt spid="3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1" dur="300" fill="hold"/>
                                        <p:tgtEl>
                                          <p:spTgt spid="3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2" dur="300" fill="hold"/>
                                        <p:tgtEl>
                                          <p:spTgt spid="38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3" dur="300"/>
                                        <p:tgtEl>
                                          <p:spTgt spid="3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4" fill="hold">
                            <p:stCondLst>
                              <p:cond delay="500"/>
                            </p:stCondLst>
                            <p:childTnLst>
                              <p:par>
                                <p:cTn id="35" presetID="22" presetClass="entr" presetSubtype="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37" dur="500"/>
                                        <p:tgtEl>
                                          <p:spTgt spid="3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8" fill="hold">
                            <p:stCondLst>
                              <p:cond delay="1000"/>
                            </p:stCondLst>
                            <p:childTnLst>
                              <p:par>
                                <p:cTn id="39" presetID="31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1" dur="300" fill="hold"/>
                                        <p:tgtEl>
                                          <p:spTgt spid="5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2" dur="300" fill="hold"/>
                                        <p:tgtEl>
                                          <p:spTgt spid="5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3" dur="300" fill="hold"/>
                                        <p:tgtEl>
                                          <p:spTgt spid="50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4" dur="300"/>
                                        <p:tgtEl>
                                          <p:spTgt spid="5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5" fill="hold">
                            <p:stCondLst>
                              <p:cond delay="1500"/>
                            </p:stCondLst>
                            <p:childTnLst>
                              <p:par>
                                <p:cTn id="46" presetID="22" presetClass="entr" presetSubtype="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48" dur="500"/>
                                        <p:tgtEl>
                                          <p:spTgt spid="5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9" fill="hold">
                            <p:stCondLst>
                              <p:cond delay="2000"/>
                            </p:stCondLst>
                            <p:childTnLst>
                              <p:par>
                                <p:cTn id="50" presetID="31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52" dur="300" fill="hold"/>
                                        <p:tgtEl>
                                          <p:spTgt spid="5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3" dur="300" fill="hold"/>
                                        <p:tgtEl>
                                          <p:spTgt spid="5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4" dur="300" fill="hold"/>
                                        <p:tgtEl>
                                          <p:spTgt spid="52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55" dur="300"/>
                                        <p:tgtEl>
                                          <p:spTgt spid="5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6" fill="hold">
                            <p:stCondLst>
                              <p:cond delay="2500"/>
                            </p:stCondLst>
                            <p:childTnLst>
                              <p:par>
                                <p:cTn id="57" presetID="22" presetClass="entr" presetSubtype="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59" dur="500"/>
                                        <p:tgtEl>
                                          <p:spTgt spid="5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0" fill="hold">
                            <p:stCondLst>
                              <p:cond delay="3000"/>
                            </p:stCondLst>
                            <p:childTnLst>
                              <p:par>
                                <p:cTn id="61" presetID="31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63" dur="300" fill="hold"/>
                                        <p:tgtEl>
                                          <p:spTgt spid="5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4" dur="300" fill="hold"/>
                                        <p:tgtEl>
                                          <p:spTgt spid="5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5" dur="300" fill="hold"/>
                                        <p:tgtEl>
                                          <p:spTgt spid="54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66" dur="300"/>
                                        <p:tgtEl>
                                          <p:spTgt spid="5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7" fill="hold">
                            <p:stCondLst>
                              <p:cond delay="3500"/>
                            </p:stCondLst>
                            <p:childTnLst>
                              <p:par>
                                <p:cTn id="68" presetID="22" presetClass="entr" presetSubtype="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70" dur="500"/>
                                        <p:tgtEl>
                                          <p:spTgt spid="5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8" grpId="0"/>
      <p:bldP spid="39" grpId="0"/>
      <p:bldP spid="50" grpId="0"/>
      <p:bldP spid="51" grpId="0"/>
      <p:bldP spid="52" grpId="0"/>
      <p:bldP spid="53" grpId="0"/>
      <p:bldP spid="54" grpId="0"/>
      <p:bldP spid="55" grpId="0"/>
    </p:bld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五边形 1"/>
          <p:cNvSpPr/>
          <p:nvPr/>
        </p:nvSpPr>
        <p:spPr>
          <a:xfrm>
            <a:off x="0" y="-3618"/>
            <a:ext cx="1390650" cy="971550"/>
          </a:xfrm>
          <a:prstGeom prst="homePlate">
            <a:avLst>
              <a:gd name="adj" fmla="val 18627"/>
            </a:avLst>
          </a:prstGeom>
          <a:solidFill>
            <a:srgbClr val="3F3F3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3" name="KSO_Shape"/>
          <p:cNvSpPr/>
          <p:nvPr/>
        </p:nvSpPr>
        <p:spPr bwMode="auto">
          <a:xfrm>
            <a:off x="332097" y="122561"/>
            <a:ext cx="726455" cy="719192"/>
          </a:xfrm>
          <a:custGeom>
            <a:avLst/>
            <a:gdLst>
              <a:gd name="T0" fmla="*/ 615878 w 2390775"/>
              <a:gd name="T1" fmla="*/ 1467970 h 2365376"/>
              <a:gd name="T2" fmla="*/ 587250 w 2390775"/>
              <a:gd name="T3" fmla="*/ 1401697 h 2365376"/>
              <a:gd name="T4" fmla="*/ 1282649 w 2390775"/>
              <a:gd name="T5" fmla="*/ 1393474 h 2365376"/>
              <a:gd name="T6" fmla="*/ 1180915 w 2390775"/>
              <a:gd name="T7" fmla="*/ 1446870 h 2365376"/>
              <a:gd name="T8" fmla="*/ 1210073 w 2390775"/>
              <a:gd name="T9" fmla="*/ 1382167 h 2365376"/>
              <a:gd name="T10" fmla="*/ 653657 w 2390775"/>
              <a:gd name="T11" fmla="*/ 1314699 h 2365376"/>
              <a:gd name="T12" fmla="*/ 646041 w 2390775"/>
              <a:gd name="T13" fmla="*/ 1180275 h 2365376"/>
              <a:gd name="T14" fmla="*/ 589870 w 2390775"/>
              <a:gd name="T15" fmla="*/ 1105327 h 2365376"/>
              <a:gd name="T16" fmla="*/ 599516 w 2390775"/>
              <a:gd name="T17" fmla="*/ 1141280 h 2365376"/>
              <a:gd name="T18" fmla="*/ 579914 w 2390775"/>
              <a:gd name="T19" fmla="*/ 1158779 h 2365376"/>
              <a:gd name="T20" fmla="*/ 541333 w 2390775"/>
              <a:gd name="T21" fmla="*/ 1105965 h 2365376"/>
              <a:gd name="T22" fmla="*/ 1137260 w 2390775"/>
              <a:gd name="T23" fmla="*/ 1009231 h 2365376"/>
              <a:gd name="T24" fmla="*/ 1143562 w 2390775"/>
              <a:gd name="T25" fmla="*/ 1026145 h 2365376"/>
              <a:gd name="T26" fmla="*/ 1096615 w 2390775"/>
              <a:gd name="T27" fmla="*/ 1069549 h 2365376"/>
              <a:gd name="T28" fmla="*/ 1102602 w 2390775"/>
              <a:gd name="T29" fmla="*/ 1001572 h 2365376"/>
              <a:gd name="T30" fmla="*/ 972739 w 2390775"/>
              <a:gd name="T31" fmla="*/ 835988 h 2365376"/>
              <a:gd name="T32" fmla="*/ 989500 w 2390775"/>
              <a:gd name="T33" fmla="*/ 1138672 h 2365376"/>
              <a:gd name="T34" fmla="*/ 639427 w 2390775"/>
              <a:gd name="T35" fmla="*/ 1423644 h 2365376"/>
              <a:gd name="T36" fmla="*/ 599898 w 2390775"/>
              <a:gd name="T37" fmla="*/ 1003302 h 2365376"/>
              <a:gd name="T38" fmla="*/ 529694 w 2390775"/>
              <a:gd name="T39" fmla="*/ 1090596 h 2365376"/>
              <a:gd name="T40" fmla="*/ 602428 w 2390775"/>
              <a:gd name="T41" fmla="*/ 868249 h 2365376"/>
              <a:gd name="T42" fmla="*/ 861740 w 2390775"/>
              <a:gd name="T43" fmla="*/ 924231 h 2365376"/>
              <a:gd name="T44" fmla="*/ 755609 w 2390775"/>
              <a:gd name="T45" fmla="*/ 542052 h 2365376"/>
              <a:gd name="T46" fmla="*/ 929665 w 2390775"/>
              <a:gd name="T47" fmla="*/ 525915 h 2365376"/>
              <a:gd name="T48" fmla="*/ 909019 w 2390775"/>
              <a:gd name="T49" fmla="*/ 571798 h 2365376"/>
              <a:gd name="T50" fmla="*/ 936652 w 2390775"/>
              <a:gd name="T51" fmla="*/ 586353 h 2365376"/>
              <a:gd name="T52" fmla="*/ 928394 w 2390775"/>
              <a:gd name="T53" fmla="*/ 688879 h 2365376"/>
              <a:gd name="T54" fmla="*/ 840414 w 2390775"/>
              <a:gd name="T55" fmla="*/ 772101 h 2365376"/>
              <a:gd name="T56" fmla="*/ 742269 w 2390775"/>
              <a:gd name="T57" fmla="*/ 675588 h 2365376"/>
              <a:gd name="T58" fmla="*/ 738139 w 2390775"/>
              <a:gd name="T59" fmla="*/ 608504 h 2365376"/>
              <a:gd name="T60" fmla="*/ 761643 w 2390775"/>
              <a:gd name="T61" fmla="*/ 510093 h 2365376"/>
              <a:gd name="T62" fmla="*/ 617010 w 2390775"/>
              <a:gd name="T63" fmla="*/ 449064 h 2365376"/>
              <a:gd name="T64" fmla="*/ 350272 w 2390775"/>
              <a:gd name="T65" fmla="*/ 638327 h 2365376"/>
              <a:gd name="T66" fmla="*/ 215163 w 2390775"/>
              <a:gd name="T67" fmla="*/ 939947 h 2365376"/>
              <a:gd name="T68" fmla="*/ 256613 w 2390775"/>
              <a:gd name="T69" fmla="*/ 1277331 h 2365376"/>
              <a:gd name="T70" fmla="*/ 458486 w 2390775"/>
              <a:gd name="T71" fmla="*/ 1534008 h 2365376"/>
              <a:gd name="T72" fmla="*/ 767308 w 2390775"/>
              <a:gd name="T73" fmla="*/ 1655225 h 2365376"/>
              <a:gd name="T74" fmla="*/ 1101127 w 2390775"/>
              <a:gd name="T75" fmla="*/ 1596674 h 2365376"/>
              <a:gd name="T76" fmla="*/ 1347614 w 2390775"/>
              <a:gd name="T77" fmla="*/ 1383040 h 2365376"/>
              <a:gd name="T78" fmla="*/ 1453614 w 2390775"/>
              <a:gd name="T79" fmla="*/ 1066861 h 2365376"/>
              <a:gd name="T80" fmla="*/ 1378939 w 2390775"/>
              <a:gd name="T81" fmla="*/ 738024 h 2365376"/>
              <a:gd name="T82" fmla="*/ 1153652 w 2390775"/>
              <a:gd name="T83" fmla="*/ 501602 h 2365376"/>
              <a:gd name="T84" fmla="*/ 831224 w 2390775"/>
              <a:gd name="T85" fmla="*/ 411085 h 2365376"/>
              <a:gd name="T86" fmla="*/ 989432 w 2390775"/>
              <a:gd name="T87" fmla="*/ 315187 h 2365376"/>
              <a:gd name="T88" fmla="*/ 1471649 w 2390775"/>
              <a:gd name="T89" fmla="*/ 671876 h 2365376"/>
              <a:gd name="T90" fmla="*/ 1554866 w 2390775"/>
              <a:gd name="T91" fmla="*/ 1171938 h 2365376"/>
              <a:gd name="T92" fmla="*/ 1239716 w 2390775"/>
              <a:gd name="T93" fmla="*/ 1647313 h 2365376"/>
              <a:gd name="T94" fmla="*/ 646121 w 2390775"/>
              <a:gd name="T95" fmla="*/ 1748275 h 2365376"/>
              <a:gd name="T96" fmla="*/ 110112 w 2390775"/>
              <a:gd name="T97" fmla="*/ 1186813 h 2365376"/>
              <a:gd name="T98" fmla="*/ 251551 w 2390775"/>
              <a:gd name="T99" fmla="*/ 580725 h 2365376"/>
              <a:gd name="T100" fmla="*/ 1549044 w 2390775"/>
              <a:gd name="T101" fmla="*/ 160116 h 2365376"/>
              <a:gd name="T102" fmla="*/ 1461002 w 2390775"/>
              <a:gd name="T103" fmla="*/ 284475 h 2365376"/>
              <a:gd name="T104" fmla="*/ 1550307 w 2390775"/>
              <a:gd name="T105" fmla="*/ 426554 h 2365376"/>
              <a:gd name="T106" fmla="*/ 1719764 w 2390775"/>
              <a:gd name="T107" fmla="*/ 380038 h 2365376"/>
              <a:gd name="T108" fmla="*/ 1735543 w 2390775"/>
              <a:gd name="T109" fmla="*/ 232579 h 2365376"/>
              <a:gd name="T110" fmla="*/ 1705909 w 2390775"/>
              <a:gd name="T111" fmla="*/ 94508 h 2365376"/>
              <a:gd name="T112" fmla="*/ 1774050 w 2390775"/>
              <a:gd name="T113" fmla="*/ 148403 h 2365376"/>
              <a:gd name="T114" fmla="*/ 1781614 w 2390775"/>
              <a:gd name="T115" fmla="*/ 428769 h 2365376"/>
              <a:gd name="T116" fmla="*/ 1600166 w 2390775"/>
              <a:gd name="T117" fmla="*/ 516104 h 2365376"/>
              <a:gd name="T118" fmla="*/ 1452167 w 2390775"/>
              <a:gd name="T119" fmla="*/ 455349 h 2365376"/>
              <a:gd name="T120" fmla="*/ 1310478 w 2390775"/>
              <a:gd name="T121" fmla="*/ 259477 h 2365376"/>
              <a:gd name="T122" fmla="*/ 1562614 w 2390775"/>
              <a:gd name="T123" fmla="*/ 74046 h 2365376"/>
              <a:gd name="T124" fmla="*/ 0 60000 65536"/>
              <a:gd name="T125" fmla="*/ 0 60000 65536"/>
              <a:gd name="T126" fmla="*/ 0 60000 65536"/>
              <a:gd name="T127" fmla="*/ 0 60000 65536"/>
              <a:gd name="T128" fmla="*/ 0 60000 65536"/>
              <a:gd name="T129" fmla="*/ 0 60000 65536"/>
              <a:gd name="T130" fmla="*/ 0 60000 65536"/>
              <a:gd name="T131" fmla="*/ 0 60000 65536"/>
              <a:gd name="T132" fmla="*/ 0 60000 65536"/>
              <a:gd name="T133" fmla="*/ 0 60000 65536"/>
              <a:gd name="T134" fmla="*/ 0 60000 65536"/>
              <a:gd name="T135" fmla="*/ 0 60000 65536"/>
              <a:gd name="T136" fmla="*/ 0 60000 65536"/>
              <a:gd name="T137" fmla="*/ 0 60000 65536"/>
              <a:gd name="T138" fmla="*/ 0 60000 65536"/>
              <a:gd name="T139" fmla="*/ 0 60000 65536"/>
              <a:gd name="T140" fmla="*/ 0 60000 65536"/>
              <a:gd name="T141" fmla="*/ 0 60000 65536"/>
              <a:gd name="T142" fmla="*/ 0 60000 65536"/>
              <a:gd name="T143" fmla="*/ 0 60000 65536"/>
              <a:gd name="T144" fmla="*/ 0 60000 65536"/>
              <a:gd name="T145" fmla="*/ 0 60000 65536"/>
              <a:gd name="T146" fmla="*/ 0 60000 65536"/>
              <a:gd name="T147" fmla="*/ 0 60000 65536"/>
              <a:gd name="T148" fmla="*/ 0 60000 65536"/>
              <a:gd name="T149" fmla="*/ 0 60000 65536"/>
              <a:gd name="T150" fmla="*/ 0 60000 65536"/>
              <a:gd name="T151" fmla="*/ 0 60000 65536"/>
              <a:gd name="T152" fmla="*/ 0 60000 65536"/>
              <a:gd name="T153" fmla="*/ 0 60000 65536"/>
              <a:gd name="T154" fmla="*/ 0 60000 65536"/>
              <a:gd name="T155" fmla="*/ 0 60000 65536"/>
              <a:gd name="T156" fmla="*/ 0 60000 65536"/>
              <a:gd name="T157" fmla="*/ 0 60000 65536"/>
              <a:gd name="T158" fmla="*/ 0 60000 65536"/>
              <a:gd name="T159" fmla="*/ 0 60000 65536"/>
              <a:gd name="T160" fmla="*/ 0 60000 65536"/>
              <a:gd name="T161" fmla="*/ 0 60000 65536"/>
              <a:gd name="T162" fmla="*/ 0 60000 65536"/>
              <a:gd name="T163" fmla="*/ 0 60000 65536"/>
              <a:gd name="T164" fmla="*/ 0 60000 65536"/>
              <a:gd name="T165" fmla="*/ 0 60000 65536"/>
              <a:gd name="T166" fmla="*/ 0 60000 65536"/>
              <a:gd name="T167" fmla="*/ 0 60000 65536"/>
              <a:gd name="T168" fmla="*/ 0 60000 65536"/>
              <a:gd name="T169" fmla="*/ 0 60000 65536"/>
              <a:gd name="T170" fmla="*/ 0 60000 65536"/>
              <a:gd name="T171" fmla="*/ 0 60000 65536"/>
              <a:gd name="T172" fmla="*/ 0 60000 65536"/>
              <a:gd name="T173" fmla="*/ 0 60000 65536"/>
              <a:gd name="T174" fmla="*/ 0 60000 65536"/>
              <a:gd name="T175" fmla="*/ 0 60000 65536"/>
              <a:gd name="T176" fmla="*/ 0 60000 65536"/>
              <a:gd name="T177" fmla="*/ 0 60000 65536"/>
              <a:gd name="T178" fmla="*/ 0 60000 65536"/>
              <a:gd name="T179" fmla="*/ 0 60000 65536"/>
              <a:gd name="T180" fmla="*/ 0 60000 65536"/>
              <a:gd name="T181" fmla="*/ 0 60000 65536"/>
              <a:gd name="T182" fmla="*/ 0 60000 65536"/>
              <a:gd name="T183" fmla="*/ 0 60000 65536"/>
              <a:gd name="T184" fmla="*/ 0 60000 65536"/>
              <a:gd name="T185" fmla="*/ 0 60000 65536"/>
            </a:gdLst>
            <a:ahLst/>
            <a:cxnLst>
              <a:cxn ang="T124">
                <a:pos x="T0" y="T1"/>
              </a:cxn>
              <a:cxn ang="T125">
                <a:pos x="T2" y="T3"/>
              </a:cxn>
              <a:cxn ang="T126">
                <a:pos x="T4" y="T5"/>
              </a:cxn>
              <a:cxn ang="T127">
                <a:pos x="T6" y="T7"/>
              </a:cxn>
              <a:cxn ang="T128">
                <a:pos x="T8" y="T9"/>
              </a:cxn>
              <a:cxn ang="T129">
                <a:pos x="T10" y="T11"/>
              </a:cxn>
              <a:cxn ang="T130">
                <a:pos x="T12" y="T13"/>
              </a:cxn>
              <a:cxn ang="T131">
                <a:pos x="T14" y="T15"/>
              </a:cxn>
              <a:cxn ang="T132">
                <a:pos x="T16" y="T17"/>
              </a:cxn>
              <a:cxn ang="T133">
                <a:pos x="T18" y="T19"/>
              </a:cxn>
              <a:cxn ang="T134">
                <a:pos x="T20" y="T21"/>
              </a:cxn>
              <a:cxn ang="T135">
                <a:pos x="T22" y="T23"/>
              </a:cxn>
              <a:cxn ang="T136">
                <a:pos x="T24" y="T25"/>
              </a:cxn>
              <a:cxn ang="T137">
                <a:pos x="T26" y="T27"/>
              </a:cxn>
              <a:cxn ang="T138">
                <a:pos x="T28" y="T29"/>
              </a:cxn>
              <a:cxn ang="T139">
                <a:pos x="T30" y="T31"/>
              </a:cxn>
              <a:cxn ang="T140">
                <a:pos x="T32" y="T33"/>
              </a:cxn>
              <a:cxn ang="T141">
                <a:pos x="T34" y="T35"/>
              </a:cxn>
              <a:cxn ang="T142">
                <a:pos x="T36" y="T37"/>
              </a:cxn>
              <a:cxn ang="T143">
                <a:pos x="T38" y="T39"/>
              </a:cxn>
              <a:cxn ang="T144">
                <a:pos x="T40" y="T41"/>
              </a:cxn>
              <a:cxn ang="T145">
                <a:pos x="T42" y="T43"/>
              </a:cxn>
              <a:cxn ang="T146">
                <a:pos x="T44" y="T45"/>
              </a:cxn>
              <a:cxn ang="T147">
                <a:pos x="T46" y="T47"/>
              </a:cxn>
              <a:cxn ang="T148">
                <a:pos x="T48" y="T49"/>
              </a:cxn>
              <a:cxn ang="T149">
                <a:pos x="T50" y="T51"/>
              </a:cxn>
              <a:cxn ang="T150">
                <a:pos x="T52" y="T53"/>
              </a:cxn>
              <a:cxn ang="T151">
                <a:pos x="T54" y="T55"/>
              </a:cxn>
              <a:cxn ang="T152">
                <a:pos x="T56" y="T57"/>
              </a:cxn>
              <a:cxn ang="T153">
                <a:pos x="T58" y="T59"/>
              </a:cxn>
              <a:cxn ang="T154">
                <a:pos x="T60" y="T61"/>
              </a:cxn>
              <a:cxn ang="T155">
                <a:pos x="T62" y="T63"/>
              </a:cxn>
              <a:cxn ang="T156">
                <a:pos x="T64" y="T65"/>
              </a:cxn>
              <a:cxn ang="T157">
                <a:pos x="T66" y="T67"/>
              </a:cxn>
              <a:cxn ang="T158">
                <a:pos x="T68" y="T69"/>
              </a:cxn>
              <a:cxn ang="T159">
                <a:pos x="T70" y="T71"/>
              </a:cxn>
              <a:cxn ang="T160">
                <a:pos x="T72" y="T73"/>
              </a:cxn>
              <a:cxn ang="T161">
                <a:pos x="T74" y="T75"/>
              </a:cxn>
              <a:cxn ang="T162">
                <a:pos x="T76" y="T77"/>
              </a:cxn>
              <a:cxn ang="T163">
                <a:pos x="T78" y="T79"/>
              </a:cxn>
              <a:cxn ang="T164">
                <a:pos x="T80" y="T81"/>
              </a:cxn>
              <a:cxn ang="T165">
                <a:pos x="T82" y="T83"/>
              </a:cxn>
              <a:cxn ang="T166">
                <a:pos x="T84" y="T85"/>
              </a:cxn>
              <a:cxn ang="T167">
                <a:pos x="T86" y="T87"/>
              </a:cxn>
              <a:cxn ang="T168">
                <a:pos x="T88" y="T89"/>
              </a:cxn>
              <a:cxn ang="T169">
                <a:pos x="T90" y="T91"/>
              </a:cxn>
              <a:cxn ang="T170">
                <a:pos x="T92" y="T93"/>
              </a:cxn>
              <a:cxn ang="T171">
                <a:pos x="T94" y="T95"/>
              </a:cxn>
              <a:cxn ang="T172">
                <a:pos x="T96" y="T97"/>
              </a:cxn>
              <a:cxn ang="T173">
                <a:pos x="T98" y="T99"/>
              </a:cxn>
              <a:cxn ang="T174">
                <a:pos x="T100" y="T101"/>
              </a:cxn>
              <a:cxn ang="T175">
                <a:pos x="T102" y="T103"/>
              </a:cxn>
              <a:cxn ang="T176">
                <a:pos x="T104" y="T105"/>
              </a:cxn>
              <a:cxn ang="T177">
                <a:pos x="T106" y="T107"/>
              </a:cxn>
              <a:cxn ang="T178">
                <a:pos x="T108" y="T109"/>
              </a:cxn>
              <a:cxn ang="T179">
                <a:pos x="T110" y="T111"/>
              </a:cxn>
              <a:cxn ang="T180">
                <a:pos x="T112" y="T113"/>
              </a:cxn>
              <a:cxn ang="T181">
                <a:pos x="T114" y="T115"/>
              </a:cxn>
              <a:cxn ang="T182">
                <a:pos x="T116" y="T117"/>
              </a:cxn>
              <a:cxn ang="T183">
                <a:pos x="T118" y="T119"/>
              </a:cxn>
              <a:cxn ang="T184">
                <a:pos x="T120" y="T121"/>
              </a:cxn>
              <a:cxn ang="T185">
                <a:pos x="T122" y="T123"/>
              </a:cxn>
            </a:cxnLst>
            <a:rect l="0" t="0" r="r" b="b"/>
            <a:pathLst>
              <a:path w="2390775" h="2365376">
                <a:moveTo>
                  <a:pt x="761351" y="1739900"/>
                </a:moveTo>
                <a:lnTo>
                  <a:pt x="791690" y="1805294"/>
                </a:lnTo>
                <a:lnTo>
                  <a:pt x="794883" y="1808051"/>
                </a:lnTo>
                <a:lnTo>
                  <a:pt x="797278" y="1811991"/>
                </a:lnTo>
                <a:lnTo>
                  <a:pt x="800871" y="1817112"/>
                </a:lnTo>
                <a:lnTo>
                  <a:pt x="803266" y="1822233"/>
                </a:lnTo>
                <a:lnTo>
                  <a:pt x="804065" y="1825384"/>
                </a:lnTo>
                <a:lnTo>
                  <a:pt x="804863" y="1828536"/>
                </a:lnTo>
                <a:lnTo>
                  <a:pt x="804863" y="1831687"/>
                </a:lnTo>
                <a:lnTo>
                  <a:pt x="804863" y="1834839"/>
                </a:lnTo>
                <a:lnTo>
                  <a:pt x="804065" y="1837990"/>
                </a:lnTo>
                <a:lnTo>
                  <a:pt x="802867" y="1841142"/>
                </a:lnTo>
                <a:lnTo>
                  <a:pt x="801670" y="1842718"/>
                </a:lnTo>
                <a:lnTo>
                  <a:pt x="799674" y="1844687"/>
                </a:lnTo>
                <a:lnTo>
                  <a:pt x="797278" y="1845475"/>
                </a:lnTo>
                <a:lnTo>
                  <a:pt x="794484" y="1845869"/>
                </a:lnTo>
                <a:lnTo>
                  <a:pt x="790891" y="1846263"/>
                </a:lnTo>
                <a:lnTo>
                  <a:pt x="787698" y="1845869"/>
                </a:lnTo>
                <a:lnTo>
                  <a:pt x="784105" y="1845475"/>
                </a:lnTo>
                <a:lnTo>
                  <a:pt x="780512" y="1844293"/>
                </a:lnTo>
                <a:lnTo>
                  <a:pt x="776520" y="1842718"/>
                </a:lnTo>
                <a:lnTo>
                  <a:pt x="772927" y="1841142"/>
                </a:lnTo>
                <a:lnTo>
                  <a:pt x="768935" y="1839172"/>
                </a:lnTo>
                <a:lnTo>
                  <a:pt x="765343" y="1836809"/>
                </a:lnTo>
                <a:lnTo>
                  <a:pt x="761750" y="1834051"/>
                </a:lnTo>
                <a:lnTo>
                  <a:pt x="758955" y="1831294"/>
                </a:lnTo>
                <a:lnTo>
                  <a:pt x="756161" y="1827748"/>
                </a:lnTo>
                <a:lnTo>
                  <a:pt x="754165" y="1824597"/>
                </a:lnTo>
                <a:lnTo>
                  <a:pt x="748975" y="1815536"/>
                </a:lnTo>
                <a:lnTo>
                  <a:pt x="745782" y="1808839"/>
                </a:lnTo>
                <a:lnTo>
                  <a:pt x="743387" y="1803718"/>
                </a:lnTo>
                <a:lnTo>
                  <a:pt x="742588" y="1799385"/>
                </a:lnTo>
                <a:lnTo>
                  <a:pt x="742588" y="1795051"/>
                </a:lnTo>
                <a:lnTo>
                  <a:pt x="743387" y="1790718"/>
                </a:lnTo>
                <a:lnTo>
                  <a:pt x="746181" y="1778112"/>
                </a:lnTo>
                <a:lnTo>
                  <a:pt x="746979" y="1774173"/>
                </a:lnTo>
                <a:lnTo>
                  <a:pt x="746979" y="1772203"/>
                </a:lnTo>
                <a:lnTo>
                  <a:pt x="746181" y="1771021"/>
                </a:lnTo>
                <a:lnTo>
                  <a:pt x="745383" y="1770627"/>
                </a:lnTo>
                <a:lnTo>
                  <a:pt x="742987" y="1770627"/>
                </a:lnTo>
                <a:lnTo>
                  <a:pt x="742189" y="1770233"/>
                </a:lnTo>
                <a:lnTo>
                  <a:pt x="741790" y="1769839"/>
                </a:lnTo>
                <a:lnTo>
                  <a:pt x="738596" y="1761961"/>
                </a:lnTo>
                <a:lnTo>
                  <a:pt x="736999" y="1758021"/>
                </a:lnTo>
                <a:lnTo>
                  <a:pt x="736600" y="1756052"/>
                </a:lnTo>
                <a:lnTo>
                  <a:pt x="736600" y="1754476"/>
                </a:lnTo>
                <a:lnTo>
                  <a:pt x="742189" y="1750536"/>
                </a:lnTo>
                <a:lnTo>
                  <a:pt x="747379" y="1747385"/>
                </a:lnTo>
                <a:lnTo>
                  <a:pt x="750971" y="1745021"/>
                </a:lnTo>
                <a:lnTo>
                  <a:pt x="754165" y="1743839"/>
                </a:lnTo>
                <a:lnTo>
                  <a:pt x="758556" y="1741870"/>
                </a:lnTo>
                <a:lnTo>
                  <a:pt x="759754" y="1741870"/>
                </a:lnTo>
                <a:lnTo>
                  <a:pt x="761351" y="1739900"/>
                </a:lnTo>
                <a:close/>
                <a:moveTo>
                  <a:pt x="1554438" y="1730375"/>
                </a:moveTo>
                <a:lnTo>
                  <a:pt x="1565575" y="1730375"/>
                </a:lnTo>
                <a:lnTo>
                  <a:pt x="1575916" y="1730375"/>
                </a:lnTo>
                <a:lnTo>
                  <a:pt x="1586258" y="1731163"/>
                </a:lnTo>
                <a:lnTo>
                  <a:pt x="1591031" y="1731951"/>
                </a:lnTo>
                <a:lnTo>
                  <a:pt x="1595008" y="1733133"/>
                </a:lnTo>
                <a:lnTo>
                  <a:pt x="1598986" y="1734314"/>
                </a:lnTo>
                <a:lnTo>
                  <a:pt x="1602168" y="1735890"/>
                </a:lnTo>
                <a:lnTo>
                  <a:pt x="1605350" y="1737860"/>
                </a:lnTo>
                <a:lnTo>
                  <a:pt x="1607339" y="1739830"/>
                </a:lnTo>
                <a:lnTo>
                  <a:pt x="1608929" y="1741799"/>
                </a:lnTo>
                <a:lnTo>
                  <a:pt x="1609725" y="1744951"/>
                </a:lnTo>
                <a:lnTo>
                  <a:pt x="1609725" y="1747708"/>
                </a:lnTo>
                <a:lnTo>
                  <a:pt x="1608929" y="1751648"/>
                </a:lnTo>
                <a:lnTo>
                  <a:pt x="1607339" y="1755193"/>
                </a:lnTo>
                <a:lnTo>
                  <a:pt x="1604554" y="1759920"/>
                </a:lnTo>
                <a:lnTo>
                  <a:pt x="1600577" y="1764648"/>
                </a:lnTo>
                <a:lnTo>
                  <a:pt x="1595804" y="1769769"/>
                </a:lnTo>
                <a:lnTo>
                  <a:pt x="1589042" y="1776072"/>
                </a:lnTo>
                <a:lnTo>
                  <a:pt x="1582678" y="1781193"/>
                </a:lnTo>
                <a:lnTo>
                  <a:pt x="1576314" y="1786314"/>
                </a:lnTo>
                <a:lnTo>
                  <a:pt x="1570348" y="1790647"/>
                </a:lnTo>
                <a:lnTo>
                  <a:pt x="1563586" y="1794193"/>
                </a:lnTo>
                <a:lnTo>
                  <a:pt x="1557222" y="1797738"/>
                </a:lnTo>
                <a:lnTo>
                  <a:pt x="1550461" y="1800496"/>
                </a:lnTo>
                <a:lnTo>
                  <a:pt x="1544097" y="1802466"/>
                </a:lnTo>
                <a:lnTo>
                  <a:pt x="1537733" y="1804829"/>
                </a:lnTo>
                <a:lnTo>
                  <a:pt x="1530971" y="1806799"/>
                </a:lnTo>
                <a:lnTo>
                  <a:pt x="1524607" y="1807981"/>
                </a:lnTo>
                <a:lnTo>
                  <a:pt x="1518243" y="1809163"/>
                </a:lnTo>
                <a:lnTo>
                  <a:pt x="1505117" y="1811132"/>
                </a:lnTo>
                <a:lnTo>
                  <a:pt x="1491992" y="1812314"/>
                </a:lnTo>
                <a:lnTo>
                  <a:pt x="1486026" y="1813102"/>
                </a:lnTo>
                <a:lnTo>
                  <a:pt x="1483241" y="1813890"/>
                </a:lnTo>
                <a:lnTo>
                  <a:pt x="1482048" y="1814678"/>
                </a:lnTo>
                <a:lnTo>
                  <a:pt x="1481253" y="1815072"/>
                </a:lnTo>
                <a:lnTo>
                  <a:pt x="1480855" y="1815859"/>
                </a:lnTo>
                <a:lnTo>
                  <a:pt x="1480855" y="1817041"/>
                </a:lnTo>
                <a:lnTo>
                  <a:pt x="1481253" y="1818617"/>
                </a:lnTo>
                <a:lnTo>
                  <a:pt x="1482048" y="1819799"/>
                </a:lnTo>
                <a:lnTo>
                  <a:pt x="1482048" y="1821375"/>
                </a:lnTo>
                <a:lnTo>
                  <a:pt x="1482048" y="1821769"/>
                </a:lnTo>
                <a:lnTo>
                  <a:pt x="1480855" y="1822556"/>
                </a:lnTo>
                <a:lnTo>
                  <a:pt x="1471309" y="1830829"/>
                </a:lnTo>
                <a:lnTo>
                  <a:pt x="1465343" y="1834375"/>
                </a:lnTo>
                <a:lnTo>
                  <a:pt x="1463354" y="1835556"/>
                </a:lnTo>
                <a:lnTo>
                  <a:pt x="1461365" y="1836738"/>
                </a:lnTo>
                <a:lnTo>
                  <a:pt x="1452615" y="1830041"/>
                </a:lnTo>
                <a:lnTo>
                  <a:pt x="1445853" y="1824132"/>
                </a:lnTo>
                <a:lnTo>
                  <a:pt x="1440285" y="1819405"/>
                </a:lnTo>
                <a:lnTo>
                  <a:pt x="1437103" y="1815072"/>
                </a:lnTo>
                <a:lnTo>
                  <a:pt x="1434716" y="1812314"/>
                </a:lnTo>
                <a:lnTo>
                  <a:pt x="1433125" y="1810344"/>
                </a:lnTo>
                <a:lnTo>
                  <a:pt x="1432330" y="1808375"/>
                </a:lnTo>
                <a:lnTo>
                  <a:pt x="1428750" y="1806799"/>
                </a:lnTo>
                <a:lnTo>
                  <a:pt x="1512675" y="1734314"/>
                </a:lnTo>
                <a:lnTo>
                  <a:pt x="1518641" y="1733527"/>
                </a:lnTo>
                <a:lnTo>
                  <a:pt x="1533755" y="1731951"/>
                </a:lnTo>
                <a:lnTo>
                  <a:pt x="1543699" y="1731163"/>
                </a:lnTo>
                <a:lnTo>
                  <a:pt x="1554438" y="1730375"/>
                </a:lnTo>
                <a:close/>
                <a:moveTo>
                  <a:pt x="588962" y="1535113"/>
                </a:moveTo>
                <a:lnTo>
                  <a:pt x="694496" y="1535113"/>
                </a:lnTo>
                <a:lnTo>
                  <a:pt x="694496" y="1557872"/>
                </a:lnTo>
                <a:lnTo>
                  <a:pt x="694894" y="1558271"/>
                </a:lnTo>
                <a:lnTo>
                  <a:pt x="696885" y="1560268"/>
                </a:lnTo>
                <a:lnTo>
                  <a:pt x="698478" y="1560667"/>
                </a:lnTo>
                <a:lnTo>
                  <a:pt x="700469" y="1561466"/>
                </a:lnTo>
                <a:lnTo>
                  <a:pt x="704053" y="1561865"/>
                </a:lnTo>
                <a:lnTo>
                  <a:pt x="707239" y="1561865"/>
                </a:lnTo>
                <a:lnTo>
                  <a:pt x="711222" y="1561865"/>
                </a:lnTo>
                <a:lnTo>
                  <a:pt x="714407" y="1561466"/>
                </a:lnTo>
                <a:lnTo>
                  <a:pt x="716797" y="1560667"/>
                </a:lnTo>
                <a:lnTo>
                  <a:pt x="718390" y="1560268"/>
                </a:lnTo>
                <a:lnTo>
                  <a:pt x="720381" y="1558271"/>
                </a:lnTo>
                <a:lnTo>
                  <a:pt x="720779" y="1557872"/>
                </a:lnTo>
                <a:lnTo>
                  <a:pt x="720779" y="1535113"/>
                </a:lnTo>
                <a:lnTo>
                  <a:pt x="820737" y="1535113"/>
                </a:lnTo>
                <a:lnTo>
                  <a:pt x="820737" y="1644117"/>
                </a:lnTo>
                <a:lnTo>
                  <a:pt x="820339" y="1648908"/>
                </a:lnTo>
                <a:lnTo>
                  <a:pt x="819144" y="1652901"/>
                </a:lnTo>
                <a:lnTo>
                  <a:pt x="816755" y="1656894"/>
                </a:lnTo>
                <a:lnTo>
                  <a:pt x="814365" y="1660088"/>
                </a:lnTo>
                <a:lnTo>
                  <a:pt x="810781" y="1663283"/>
                </a:lnTo>
                <a:lnTo>
                  <a:pt x="806799" y="1665279"/>
                </a:lnTo>
                <a:lnTo>
                  <a:pt x="802418" y="1666477"/>
                </a:lnTo>
                <a:lnTo>
                  <a:pt x="797639" y="1666876"/>
                </a:lnTo>
                <a:lnTo>
                  <a:pt x="612060" y="1666876"/>
                </a:lnTo>
                <a:lnTo>
                  <a:pt x="607281" y="1666477"/>
                </a:lnTo>
                <a:lnTo>
                  <a:pt x="602901" y="1665279"/>
                </a:lnTo>
                <a:lnTo>
                  <a:pt x="598918" y="1663283"/>
                </a:lnTo>
                <a:lnTo>
                  <a:pt x="595732" y="1660088"/>
                </a:lnTo>
                <a:lnTo>
                  <a:pt x="592546" y="1656894"/>
                </a:lnTo>
                <a:lnTo>
                  <a:pt x="590555" y="1652901"/>
                </a:lnTo>
                <a:lnTo>
                  <a:pt x="589360" y="1648908"/>
                </a:lnTo>
                <a:lnTo>
                  <a:pt x="588962" y="1644117"/>
                </a:lnTo>
                <a:lnTo>
                  <a:pt x="588962" y="1535113"/>
                </a:lnTo>
                <a:close/>
                <a:moveTo>
                  <a:pt x="612060" y="1476375"/>
                </a:moveTo>
                <a:lnTo>
                  <a:pt x="797639" y="1476375"/>
                </a:lnTo>
                <a:lnTo>
                  <a:pt x="802418" y="1476769"/>
                </a:lnTo>
                <a:lnTo>
                  <a:pt x="806799" y="1477950"/>
                </a:lnTo>
                <a:lnTo>
                  <a:pt x="810781" y="1480312"/>
                </a:lnTo>
                <a:lnTo>
                  <a:pt x="814365" y="1483068"/>
                </a:lnTo>
                <a:lnTo>
                  <a:pt x="816755" y="1486611"/>
                </a:lnTo>
                <a:lnTo>
                  <a:pt x="819144" y="1490155"/>
                </a:lnTo>
                <a:lnTo>
                  <a:pt x="820339" y="1494485"/>
                </a:lnTo>
                <a:lnTo>
                  <a:pt x="820737" y="1498816"/>
                </a:lnTo>
                <a:lnTo>
                  <a:pt x="820737" y="1525588"/>
                </a:lnTo>
                <a:lnTo>
                  <a:pt x="588962" y="1525588"/>
                </a:lnTo>
                <a:lnTo>
                  <a:pt x="588962" y="1498816"/>
                </a:lnTo>
                <a:lnTo>
                  <a:pt x="589360" y="1494485"/>
                </a:lnTo>
                <a:lnTo>
                  <a:pt x="590555" y="1490155"/>
                </a:lnTo>
                <a:lnTo>
                  <a:pt x="592546" y="1486611"/>
                </a:lnTo>
                <a:lnTo>
                  <a:pt x="595732" y="1483068"/>
                </a:lnTo>
                <a:lnTo>
                  <a:pt x="598918" y="1480312"/>
                </a:lnTo>
                <a:lnTo>
                  <a:pt x="602901" y="1477950"/>
                </a:lnTo>
                <a:lnTo>
                  <a:pt x="607281" y="1476769"/>
                </a:lnTo>
                <a:lnTo>
                  <a:pt x="612060" y="1476375"/>
                </a:lnTo>
                <a:close/>
                <a:moveTo>
                  <a:pt x="725449" y="1381125"/>
                </a:moveTo>
                <a:lnTo>
                  <a:pt x="730525" y="1381524"/>
                </a:lnTo>
                <a:lnTo>
                  <a:pt x="732087" y="1381524"/>
                </a:lnTo>
                <a:lnTo>
                  <a:pt x="734430" y="1382322"/>
                </a:lnTo>
                <a:lnTo>
                  <a:pt x="737554" y="1384317"/>
                </a:lnTo>
                <a:lnTo>
                  <a:pt x="740287" y="1386312"/>
                </a:lnTo>
                <a:lnTo>
                  <a:pt x="743411" y="1389505"/>
                </a:lnTo>
                <a:lnTo>
                  <a:pt x="746535" y="1393096"/>
                </a:lnTo>
                <a:lnTo>
                  <a:pt x="749659" y="1397486"/>
                </a:lnTo>
                <a:lnTo>
                  <a:pt x="755906" y="1407063"/>
                </a:lnTo>
                <a:lnTo>
                  <a:pt x="761373" y="1417837"/>
                </a:lnTo>
                <a:lnTo>
                  <a:pt x="766059" y="1427813"/>
                </a:lnTo>
                <a:lnTo>
                  <a:pt x="769182" y="1437390"/>
                </a:lnTo>
                <a:lnTo>
                  <a:pt x="770744" y="1441780"/>
                </a:lnTo>
                <a:lnTo>
                  <a:pt x="771525" y="1445770"/>
                </a:lnTo>
                <a:lnTo>
                  <a:pt x="771525" y="1448164"/>
                </a:lnTo>
                <a:lnTo>
                  <a:pt x="771525" y="1450159"/>
                </a:lnTo>
                <a:lnTo>
                  <a:pt x="770744" y="1451357"/>
                </a:lnTo>
                <a:lnTo>
                  <a:pt x="769182" y="1452155"/>
                </a:lnTo>
                <a:lnTo>
                  <a:pt x="768011" y="1452155"/>
                </a:lnTo>
                <a:lnTo>
                  <a:pt x="766449" y="1450958"/>
                </a:lnTo>
                <a:lnTo>
                  <a:pt x="764887" y="1449760"/>
                </a:lnTo>
                <a:lnTo>
                  <a:pt x="762544" y="1448563"/>
                </a:lnTo>
                <a:lnTo>
                  <a:pt x="759030" y="1444174"/>
                </a:lnTo>
                <a:lnTo>
                  <a:pt x="755516" y="1439784"/>
                </a:lnTo>
                <a:lnTo>
                  <a:pt x="753173" y="1434996"/>
                </a:lnTo>
                <a:lnTo>
                  <a:pt x="752392" y="1433400"/>
                </a:lnTo>
                <a:lnTo>
                  <a:pt x="752392" y="1431404"/>
                </a:lnTo>
                <a:lnTo>
                  <a:pt x="752001" y="1428611"/>
                </a:lnTo>
                <a:lnTo>
                  <a:pt x="750830" y="1426616"/>
                </a:lnTo>
                <a:lnTo>
                  <a:pt x="748878" y="1425419"/>
                </a:lnTo>
                <a:lnTo>
                  <a:pt x="746925" y="1425020"/>
                </a:lnTo>
                <a:lnTo>
                  <a:pt x="746144" y="1425419"/>
                </a:lnTo>
                <a:lnTo>
                  <a:pt x="745363" y="1425818"/>
                </a:lnTo>
                <a:lnTo>
                  <a:pt x="744582" y="1426616"/>
                </a:lnTo>
                <a:lnTo>
                  <a:pt x="743411" y="1427414"/>
                </a:lnTo>
                <a:lnTo>
                  <a:pt x="742630" y="1428611"/>
                </a:lnTo>
                <a:lnTo>
                  <a:pt x="742240" y="1430207"/>
                </a:lnTo>
                <a:lnTo>
                  <a:pt x="741849" y="1432602"/>
                </a:lnTo>
                <a:lnTo>
                  <a:pt x="741849" y="1434597"/>
                </a:lnTo>
                <a:lnTo>
                  <a:pt x="741459" y="1439385"/>
                </a:lnTo>
                <a:lnTo>
                  <a:pt x="740678" y="1443376"/>
                </a:lnTo>
                <a:lnTo>
                  <a:pt x="739897" y="1445371"/>
                </a:lnTo>
                <a:lnTo>
                  <a:pt x="739116" y="1446967"/>
                </a:lnTo>
                <a:lnTo>
                  <a:pt x="737944" y="1448164"/>
                </a:lnTo>
                <a:lnTo>
                  <a:pt x="735992" y="1449361"/>
                </a:lnTo>
                <a:lnTo>
                  <a:pt x="734430" y="1450558"/>
                </a:lnTo>
                <a:lnTo>
                  <a:pt x="732868" y="1452155"/>
                </a:lnTo>
                <a:lnTo>
                  <a:pt x="730525" y="1452953"/>
                </a:lnTo>
                <a:lnTo>
                  <a:pt x="727792" y="1453352"/>
                </a:lnTo>
                <a:lnTo>
                  <a:pt x="721935" y="1454150"/>
                </a:lnTo>
                <a:lnTo>
                  <a:pt x="715297" y="1454150"/>
                </a:lnTo>
                <a:lnTo>
                  <a:pt x="712173" y="1453751"/>
                </a:lnTo>
                <a:lnTo>
                  <a:pt x="709049" y="1452953"/>
                </a:lnTo>
                <a:lnTo>
                  <a:pt x="706706" y="1452155"/>
                </a:lnTo>
                <a:lnTo>
                  <a:pt x="703973" y="1450558"/>
                </a:lnTo>
                <a:lnTo>
                  <a:pt x="701240" y="1448962"/>
                </a:lnTo>
                <a:lnTo>
                  <a:pt x="699287" y="1447366"/>
                </a:lnTo>
                <a:lnTo>
                  <a:pt x="694992" y="1442977"/>
                </a:lnTo>
                <a:lnTo>
                  <a:pt x="691478" y="1438188"/>
                </a:lnTo>
                <a:lnTo>
                  <a:pt x="687963" y="1432602"/>
                </a:lnTo>
                <a:lnTo>
                  <a:pt x="685230" y="1427015"/>
                </a:lnTo>
                <a:lnTo>
                  <a:pt x="682497" y="1421029"/>
                </a:lnTo>
                <a:lnTo>
                  <a:pt x="680544" y="1415044"/>
                </a:lnTo>
                <a:lnTo>
                  <a:pt x="678982" y="1409058"/>
                </a:lnTo>
                <a:lnTo>
                  <a:pt x="676249" y="1399082"/>
                </a:lnTo>
                <a:lnTo>
                  <a:pt x="675078" y="1392298"/>
                </a:lnTo>
                <a:lnTo>
                  <a:pt x="674687" y="1389106"/>
                </a:lnTo>
                <a:lnTo>
                  <a:pt x="674687" y="1388707"/>
                </a:lnTo>
                <a:lnTo>
                  <a:pt x="675078" y="1388308"/>
                </a:lnTo>
                <a:lnTo>
                  <a:pt x="676249" y="1387909"/>
                </a:lnTo>
                <a:lnTo>
                  <a:pt x="679373" y="1387111"/>
                </a:lnTo>
                <a:lnTo>
                  <a:pt x="683278" y="1385913"/>
                </a:lnTo>
                <a:lnTo>
                  <a:pt x="689525" y="1384716"/>
                </a:lnTo>
                <a:lnTo>
                  <a:pt x="698897" y="1383120"/>
                </a:lnTo>
                <a:lnTo>
                  <a:pt x="715297" y="1381524"/>
                </a:lnTo>
                <a:lnTo>
                  <a:pt x="725449" y="1381125"/>
                </a:lnTo>
                <a:close/>
                <a:moveTo>
                  <a:pt x="1433588" y="1247775"/>
                </a:moveTo>
                <a:lnTo>
                  <a:pt x="1439124" y="1247775"/>
                </a:lnTo>
                <a:lnTo>
                  <a:pt x="1444264" y="1248175"/>
                </a:lnTo>
                <a:lnTo>
                  <a:pt x="1448614" y="1248976"/>
                </a:lnTo>
                <a:lnTo>
                  <a:pt x="1451382" y="1249776"/>
                </a:lnTo>
                <a:lnTo>
                  <a:pt x="1453359" y="1250977"/>
                </a:lnTo>
                <a:lnTo>
                  <a:pt x="1454150" y="1252178"/>
                </a:lnTo>
                <a:lnTo>
                  <a:pt x="1454150" y="1253779"/>
                </a:lnTo>
                <a:lnTo>
                  <a:pt x="1453359" y="1255380"/>
                </a:lnTo>
                <a:lnTo>
                  <a:pt x="1452173" y="1256981"/>
                </a:lnTo>
                <a:lnTo>
                  <a:pt x="1450196" y="1258582"/>
                </a:lnTo>
                <a:lnTo>
                  <a:pt x="1447428" y="1260183"/>
                </a:lnTo>
                <a:lnTo>
                  <a:pt x="1441892" y="1262985"/>
                </a:lnTo>
                <a:lnTo>
                  <a:pt x="1435565" y="1264986"/>
                </a:lnTo>
                <a:lnTo>
                  <a:pt x="1432402" y="1265387"/>
                </a:lnTo>
                <a:lnTo>
                  <a:pt x="1429634" y="1265787"/>
                </a:lnTo>
                <a:lnTo>
                  <a:pt x="1427261" y="1265787"/>
                </a:lnTo>
                <a:lnTo>
                  <a:pt x="1425284" y="1265387"/>
                </a:lnTo>
                <a:lnTo>
                  <a:pt x="1423703" y="1264986"/>
                </a:lnTo>
                <a:lnTo>
                  <a:pt x="1422516" y="1264586"/>
                </a:lnTo>
                <a:lnTo>
                  <a:pt x="1420539" y="1264586"/>
                </a:lnTo>
                <a:lnTo>
                  <a:pt x="1419353" y="1264986"/>
                </a:lnTo>
                <a:lnTo>
                  <a:pt x="1418562" y="1265787"/>
                </a:lnTo>
                <a:lnTo>
                  <a:pt x="1417376" y="1266588"/>
                </a:lnTo>
                <a:lnTo>
                  <a:pt x="1416980" y="1267388"/>
                </a:lnTo>
                <a:lnTo>
                  <a:pt x="1416585" y="1268589"/>
                </a:lnTo>
                <a:lnTo>
                  <a:pt x="1416190" y="1269790"/>
                </a:lnTo>
                <a:lnTo>
                  <a:pt x="1416585" y="1270990"/>
                </a:lnTo>
                <a:lnTo>
                  <a:pt x="1416585" y="1272191"/>
                </a:lnTo>
                <a:lnTo>
                  <a:pt x="1417376" y="1273392"/>
                </a:lnTo>
                <a:lnTo>
                  <a:pt x="1418562" y="1274993"/>
                </a:lnTo>
                <a:lnTo>
                  <a:pt x="1419748" y="1276194"/>
                </a:lnTo>
                <a:lnTo>
                  <a:pt x="1422121" y="1277395"/>
                </a:lnTo>
                <a:lnTo>
                  <a:pt x="1424098" y="1278596"/>
                </a:lnTo>
                <a:lnTo>
                  <a:pt x="1428843" y="1280597"/>
                </a:lnTo>
                <a:lnTo>
                  <a:pt x="1430820" y="1282198"/>
                </a:lnTo>
                <a:lnTo>
                  <a:pt x="1432402" y="1283799"/>
                </a:lnTo>
                <a:lnTo>
                  <a:pt x="1433588" y="1285000"/>
                </a:lnTo>
                <a:lnTo>
                  <a:pt x="1435170" y="1287001"/>
                </a:lnTo>
                <a:lnTo>
                  <a:pt x="1436356" y="1289003"/>
                </a:lnTo>
                <a:lnTo>
                  <a:pt x="1436751" y="1291404"/>
                </a:lnTo>
                <a:lnTo>
                  <a:pt x="1437542" y="1293406"/>
                </a:lnTo>
                <a:lnTo>
                  <a:pt x="1437542" y="1296608"/>
                </a:lnTo>
                <a:lnTo>
                  <a:pt x="1437542" y="1299009"/>
                </a:lnTo>
                <a:lnTo>
                  <a:pt x="1437147" y="1302612"/>
                </a:lnTo>
                <a:lnTo>
                  <a:pt x="1436356" y="1305414"/>
                </a:lnTo>
                <a:lnTo>
                  <a:pt x="1435170" y="1309416"/>
                </a:lnTo>
                <a:lnTo>
                  <a:pt x="1431611" y="1317422"/>
                </a:lnTo>
                <a:lnTo>
                  <a:pt x="1430029" y="1320624"/>
                </a:lnTo>
                <a:lnTo>
                  <a:pt x="1428052" y="1323826"/>
                </a:lnTo>
                <a:lnTo>
                  <a:pt x="1425680" y="1326628"/>
                </a:lnTo>
                <a:lnTo>
                  <a:pt x="1423307" y="1328629"/>
                </a:lnTo>
                <a:lnTo>
                  <a:pt x="1420539" y="1331431"/>
                </a:lnTo>
                <a:lnTo>
                  <a:pt x="1417771" y="1333032"/>
                </a:lnTo>
                <a:lnTo>
                  <a:pt x="1414608" y="1334633"/>
                </a:lnTo>
                <a:lnTo>
                  <a:pt x="1411445" y="1336635"/>
                </a:lnTo>
                <a:lnTo>
                  <a:pt x="1404722" y="1338636"/>
                </a:lnTo>
                <a:lnTo>
                  <a:pt x="1397605" y="1340237"/>
                </a:lnTo>
                <a:lnTo>
                  <a:pt x="1390487" y="1341038"/>
                </a:lnTo>
                <a:lnTo>
                  <a:pt x="1383370" y="1341438"/>
                </a:lnTo>
                <a:lnTo>
                  <a:pt x="1376252" y="1341438"/>
                </a:lnTo>
                <a:lnTo>
                  <a:pt x="1369530" y="1341038"/>
                </a:lnTo>
                <a:lnTo>
                  <a:pt x="1358063" y="1339437"/>
                </a:lnTo>
                <a:lnTo>
                  <a:pt x="1350154" y="1338236"/>
                </a:lnTo>
                <a:lnTo>
                  <a:pt x="1347386" y="1337435"/>
                </a:lnTo>
                <a:lnTo>
                  <a:pt x="1347386" y="1337835"/>
                </a:lnTo>
                <a:lnTo>
                  <a:pt x="1346991" y="1337435"/>
                </a:lnTo>
                <a:lnTo>
                  <a:pt x="1346200" y="1337035"/>
                </a:lnTo>
                <a:lnTo>
                  <a:pt x="1346200" y="1334633"/>
                </a:lnTo>
                <a:lnTo>
                  <a:pt x="1346991" y="1331831"/>
                </a:lnTo>
                <a:lnTo>
                  <a:pt x="1347782" y="1326228"/>
                </a:lnTo>
                <a:lnTo>
                  <a:pt x="1349363" y="1318623"/>
                </a:lnTo>
                <a:lnTo>
                  <a:pt x="1351736" y="1307415"/>
                </a:lnTo>
                <a:lnTo>
                  <a:pt x="1355295" y="1296608"/>
                </a:lnTo>
                <a:lnTo>
                  <a:pt x="1357667" y="1287402"/>
                </a:lnTo>
                <a:lnTo>
                  <a:pt x="1361621" y="1275794"/>
                </a:lnTo>
                <a:lnTo>
                  <a:pt x="1363994" y="1270190"/>
                </a:lnTo>
                <a:lnTo>
                  <a:pt x="1364785" y="1268589"/>
                </a:lnTo>
                <a:lnTo>
                  <a:pt x="1366762" y="1265787"/>
                </a:lnTo>
                <a:lnTo>
                  <a:pt x="1369925" y="1262985"/>
                </a:lnTo>
                <a:lnTo>
                  <a:pt x="1373484" y="1260183"/>
                </a:lnTo>
                <a:lnTo>
                  <a:pt x="1378229" y="1258182"/>
                </a:lnTo>
                <a:lnTo>
                  <a:pt x="1383765" y="1256181"/>
                </a:lnTo>
                <a:lnTo>
                  <a:pt x="1389301" y="1253779"/>
                </a:lnTo>
                <a:lnTo>
                  <a:pt x="1395628" y="1252578"/>
                </a:lnTo>
                <a:lnTo>
                  <a:pt x="1401954" y="1250977"/>
                </a:lnTo>
                <a:lnTo>
                  <a:pt x="1415399" y="1248976"/>
                </a:lnTo>
                <a:lnTo>
                  <a:pt x="1428052" y="1248175"/>
                </a:lnTo>
                <a:lnTo>
                  <a:pt x="1433588" y="1247775"/>
                </a:lnTo>
                <a:close/>
                <a:moveTo>
                  <a:pt x="1155700" y="965200"/>
                </a:moveTo>
                <a:lnTo>
                  <a:pt x="1161653" y="965597"/>
                </a:lnTo>
                <a:lnTo>
                  <a:pt x="1167209" y="966787"/>
                </a:lnTo>
                <a:lnTo>
                  <a:pt x="1172766" y="968770"/>
                </a:lnTo>
                <a:lnTo>
                  <a:pt x="1177925" y="971944"/>
                </a:lnTo>
                <a:lnTo>
                  <a:pt x="1182687" y="975514"/>
                </a:lnTo>
                <a:lnTo>
                  <a:pt x="1187450" y="980274"/>
                </a:lnTo>
                <a:lnTo>
                  <a:pt x="1192213" y="985431"/>
                </a:lnTo>
                <a:lnTo>
                  <a:pt x="1196181" y="991381"/>
                </a:lnTo>
                <a:lnTo>
                  <a:pt x="1200150" y="998125"/>
                </a:lnTo>
                <a:lnTo>
                  <a:pt x="1204119" y="1005265"/>
                </a:lnTo>
                <a:lnTo>
                  <a:pt x="1207691" y="1012802"/>
                </a:lnTo>
                <a:lnTo>
                  <a:pt x="1211659" y="1021133"/>
                </a:lnTo>
                <a:lnTo>
                  <a:pt x="1214437" y="1029860"/>
                </a:lnTo>
                <a:lnTo>
                  <a:pt x="1217613" y="1038984"/>
                </a:lnTo>
                <a:lnTo>
                  <a:pt x="1220787" y="1048504"/>
                </a:lnTo>
                <a:lnTo>
                  <a:pt x="1225947" y="1068338"/>
                </a:lnTo>
                <a:lnTo>
                  <a:pt x="1230313" y="1089363"/>
                </a:lnTo>
                <a:lnTo>
                  <a:pt x="1234678" y="1111180"/>
                </a:lnTo>
                <a:lnTo>
                  <a:pt x="1237853" y="1133792"/>
                </a:lnTo>
                <a:lnTo>
                  <a:pt x="1241028" y="1155609"/>
                </a:lnTo>
                <a:lnTo>
                  <a:pt x="1243013" y="1177824"/>
                </a:lnTo>
                <a:lnTo>
                  <a:pt x="1245394" y="1198848"/>
                </a:lnTo>
                <a:lnTo>
                  <a:pt x="1246981" y="1219476"/>
                </a:lnTo>
                <a:lnTo>
                  <a:pt x="1246187" y="1186551"/>
                </a:lnTo>
                <a:lnTo>
                  <a:pt x="1342231" y="1244467"/>
                </a:lnTo>
                <a:lnTo>
                  <a:pt x="1323181" y="1340465"/>
                </a:lnTo>
                <a:lnTo>
                  <a:pt x="1248966" y="1309524"/>
                </a:lnTo>
                <a:lnTo>
                  <a:pt x="1245394" y="1284929"/>
                </a:lnTo>
                <a:lnTo>
                  <a:pt x="1239441" y="1242087"/>
                </a:lnTo>
                <a:lnTo>
                  <a:pt x="1231106" y="1373787"/>
                </a:lnTo>
                <a:lnTo>
                  <a:pt x="1230709" y="1379737"/>
                </a:lnTo>
                <a:lnTo>
                  <a:pt x="1230313" y="1386084"/>
                </a:lnTo>
                <a:lnTo>
                  <a:pt x="1230709" y="1392431"/>
                </a:lnTo>
                <a:lnTo>
                  <a:pt x="1232297" y="1399968"/>
                </a:lnTo>
                <a:lnTo>
                  <a:pt x="1234281" y="1407902"/>
                </a:lnTo>
                <a:lnTo>
                  <a:pt x="1237059" y="1417422"/>
                </a:lnTo>
                <a:lnTo>
                  <a:pt x="1241822" y="1428133"/>
                </a:lnTo>
                <a:lnTo>
                  <a:pt x="1247775" y="1440430"/>
                </a:lnTo>
                <a:lnTo>
                  <a:pt x="1231106" y="1440430"/>
                </a:lnTo>
                <a:lnTo>
                  <a:pt x="1242219" y="1446380"/>
                </a:lnTo>
                <a:lnTo>
                  <a:pt x="1256109" y="1453124"/>
                </a:lnTo>
                <a:lnTo>
                  <a:pt x="1287066" y="1467405"/>
                </a:lnTo>
                <a:lnTo>
                  <a:pt x="1313259" y="1479305"/>
                </a:lnTo>
                <a:lnTo>
                  <a:pt x="1323975" y="1483669"/>
                </a:lnTo>
                <a:lnTo>
                  <a:pt x="1501775" y="1720491"/>
                </a:lnTo>
                <a:lnTo>
                  <a:pt x="1401763" y="1798638"/>
                </a:lnTo>
                <a:lnTo>
                  <a:pt x="1210469" y="1576494"/>
                </a:lnTo>
                <a:lnTo>
                  <a:pt x="1080294" y="1561816"/>
                </a:lnTo>
                <a:lnTo>
                  <a:pt x="1080294" y="1563800"/>
                </a:lnTo>
                <a:lnTo>
                  <a:pt x="1080294" y="1567370"/>
                </a:lnTo>
                <a:lnTo>
                  <a:pt x="1079500" y="1575700"/>
                </a:lnTo>
                <a:lnTo>
                  <a:pt x="1077516" y="1587601"/>
                </a:lnTo>
                <a:lnTo>
                  <a:pt x="1074341" y="1601088"/>
                </a:lnTo>
                <a:lnTo>
                  <a:pt x="1066403" y="1633220"/>
                </a:lnTo>
                <a:lnTo>
                  <a:pt x="1056878" y="1669318"/>
                </a:lnTo>
                <a:lnTo>
                  <a:pt x="1046956" y="1703830"/>
                </a:lnTo>
                <a:lnTo>
                  <a:pt x="1038622" y="1733582"/>
                </a:lnTo>
                <a:lnTo>
                  <a:pt x="1030288" y="1762540"/>
                </a:lnTo>
                <a:lnTo>
                  <a:pt x="802481" y="1785548"/>
                </a:lnTo>
                <a:lnTo>
                  <a:pt x="770731" y="1731201"/>
                </a:lnTo>
                <a:lnTo>
                  <a:pt x="904081" y="1706210"/>
                </a:lnTo>
                <a:lnTo>
                  <a:pt x="903685" y="1489619"/>
                </a:lnTo>
                <a:lnTo>
                  <a:pt x="871935" y="1482479"/>
                </a:lnTo>
                <a:lnTo>
                  <a:pt x="869950" y="1471768"/>
                </a:lnTo>
                <a:lnTo>
                  <a:pt x="867966" y="1461851"/>
                </a:lnTo>
                <a:lnTo>
                  <a:pt x="866378" y="1453124"/>
                </a:lnTo>
                <a:lnTo>
                  <a:pt x="864791" y="1445190"/>
                </a:lnTo>
                <a:lnTo>
                  <a:pt x="863600" y="1428926"/>
                </a:lnTo>
                <a:lnTo>
                  <a:pt x="862806" y="1413455"/>
                </a:lnTo>
                <a:lnTo>
                  <a:pt x="862013" y="1373787"/>
                </a:lnTo>
                <a:lnTo>
                  <a:pt x="860822" y="1346812"/>
                </a:lnTo>
                <a:lnTo>
                  <a:pt x="858044" y="1312697"/>
                </a:lnTo>
                <a:lnTo>
                  <a:pt x="854472" y="1175444"/>
                </a:lnTo>
                <a:lnTo>
                  <a:pt x="843756" y="1181791"/>
                </a:lnTo>
                <a:lnTo>
                  <a:pt x="818753" y="1197658"/>
                </a:lnTo>
                <a:lnTo>
                  <a:pt x="802878" y="1208369"/>
                </a:lnTo>
                <a:lnTo>
                  <a:pt x="786606" y="1219476"/>
                </a:lnTo>
                <a:lnTo>
                  <a:pt x="770731" y="1230980"/>
                </a:lnTo>
                <a:lnTo>
                  <a:pt x="756841" y="1242087"/>
                </a:lnTo>
                <a:lnTo>
                  <a:pt x="754460" y="1250021"/>
                </a:lnTo>
                <a:lnTo>
                  <a:pt x="752872" y="1258351"/>
                </a:lnTo>
                <a:lnTo>
                  <a:pt x="752078" y="1266681"/>
                </a:lnTo>
                <a:lnTo>
                  <a:pt x="751285" y="1275805"/>
                </a:lnTo>
                <a:lnTo>
                  <a:pt x="751285" y="1284532"/>
                </a:lnTo>
                <a:lnTo>
                  <a:pt x="751681" y="1292863"/>
                </a:lnTo>
                <a:lnTo>
                  <a:pt x="752078" y="1301590"/>
                </a:lnTo>
                <a:lnTo>
                  <a:pt x="752872" y="1310317"/>
                </a:lnTo>
                <a:lnTo>
                  <a:pt x="754856" y="1325788"/>
                </a:lnTo>
                <a:lnTo>
                  <a:pt x="756444" y="1339275"/>
                </a:lnTo>
                <a:lnTo>
                  <a:pt x="758031" y="1350382"/>
                </a:lnTo>
                <a:lnTo>
                  <a:pt x="758031" y="1354349"/>
                </a:lnTo>
                <a:lnTo>
                  <a:pt x="756841" y="1357523"/>
                </a:lnTo>
                <a:lnTo>
                  <a:pt x="727869" y="1355539"/>
                </a:lnTo>
                <a:lnTo>
                  <a:pt x="715566" y="1354746"/>
                </a:lnTo>
                <a:lnTo>
                  <a:pt x="709613" y="1354746"/>
                </a:lnTo>
                <a:lnTo>
                  <a:pt x="704453" y="1355143"/>
                </a:lnTo>
                <a:lnTo>
                  <a:pt x="698897" y="1355539"/>
                </a:lnTo>
                <a:lnTo>
                  <a:pt x="693341" y="1356729"/>
                </a:lnTo>
                <a:lnTo>
                  <a:pt x="687785" y="1357919"/>
                </a:lnTo>
                <a:lnTo>
                  <a:pt x="682228" y="1359903"/>
                </a:lnTo>
                <a:lnTo>
                  <a:pt x="677069" y="1361886"/>
                </a:lnTo>
                <a:lnTo>
                  <a:pt x="671116" y="1364663"/>
                </a:lnTo>
                <a:lnTo>
                  <a:pt x="664766" y="1367836"/>
                </a:lnTo>
                <a:lnTo>
                  <a:pt x="658416" y="1372200"/>
                </a:lnTo>
                <a:lnTo>
                  <a:pt x="657225" y="1367043"/>
                </a:lnTo>
                <a:lnTo>
                  <a:pt x="655241" y="1361093"/>
                </a:lnTo>
                <a:lnTo>
                  <a:pt x="654050" y="1355143"/>
                </a:lnTo>
                <a:lnTo>
                  <a:pt x="653256" y="1348399"/>
                </a:lnTo>
                <a:lnTo>
                  <a:pt x="651669" y="1333325"/>
                </a:lnTo>
                <a:lnTo>
                  <a:pt x="650875" y="1316267"/>
                </a:lnTo>
                <a:lnTo>
                  <a:pt x="650875" y="1296830"/>
                </a:lnTo>
                <a:lnTo>
                  <a:pt x="651272" y="1274615"/>
                </a:lnTo>
                <a:lnTo>
                  <a:pt x="652066" y="1251211"/>
                </a:lnTo>
                <a:lnTo>
                  <a:pt x="653653" y="1225029"/>
                </a:lnTo>
                <a:lnTo>
                  <a:pt x="660797" y="1208369"/>
                </a:lnTo>
                <a:lnTo>
                  <a:pt x="667147" y="1194881"/>
                </a:lnTo>
                <a:lnTo>
                  <a:pt x="670322" y="1188931"/>
                </a:lnTo>
                <a:lnTo>
                  <a:pt x="673497" y="1183774"/>
                </a:lnTo>
                <a:lnTo>
                  <a:pt x="680244" y="1174254"/>
                </a:lnTo>
                <a:lnTo>
                  <a:pt x="687388" y="1164733"/>
                </a:lnTo>
                <a:lnTo>
                  <a:pt x="696119" y="1155213"/>
                </a:lnTo>
                <a:lnTo>
                  <a:pt x="706438" y="1143312"/>
                </a:lnTo>
                <a:lnTo>
                  <a:pt x="718741" y="1129031"/>
                </a:lnTo>
                <a:lnTo>
                  <a:pt x="738585" y="1108007"/>
                </a:lnTo>
                <a:lnTo>
                  <a:pt x="756047" y="1088966"/>
                </a:lnTo>
                <a:lnTo>
                  <a:pt x="785416" y="1057231"/>
                </a:lnTo>
                <a:lnTo>
                  <a:pt x="797719" y="1043744"/>
                </a:lnTo>
                <a:lnTo>
                  <a:pt x="809228" y="1032240"/>
                </a:lnTo>
                <a:lnTo>
                  <a:pt x="820738" y="1021926"/>
                </a:lnTo>
                <a:lnTo>
                  <a:pt x="831056" y="1012802"/>
                </a:lnTo>
                <a:lnTo>
                  <a:pt x="836613" y="1008439"/>
                </a:lnTo>
                <a:lnTo>
                  <a:pt x="842169" y="1004869"/>
                </a:lnTo>
                <a:lnTo>
                  <a:pt x="848122" y="1000902"/>
                </a:lnTo>
                <a:lnTo>
                  <a:pt x="854075" y="997331"/>
                </a:lnTo>
                <a:lnTo>
                  <a:pt x="860028" y="994555"/>
                </a:lnTo>
                <a:lnTo>
                  <a:pt x="866378" y="991381"/>
                </a:lnTo>
                <a:lnTo>
                  <a:pt x="873125" y="988208"/>
                </a:lnTo>
                <a:lnTo>
                  <a:pt x="880269" y="985828"/>
                </a:lnTo>
                <a:lnTo>
                  <a:pt x="895350" y="980274"/>
                </a:lnTo>
                <a:lnTo>
                  <a:pt x="912416" y="975117"/>
                </a:lnTo>
                <a:lnTo>
                  <a:pt x="932260" y="970753"/>
                </a:lnTo>
                <a:lnTo>
                  <a:pt x="954881" y="965597"/>
                </a:lnTo>
                <a:lnTo>
                  <a:pt x="963613" y="965993"/>
                </a:lnTo>
                <a:lnTo>
                  <a:pt x="979488" y="966787"/>
                </a:lnTo>
                <a:lnTo>
                  <a:pt x="1004491" y="968373"/>
                </a:lnTo>
                <a:lnTo>
                  <a:pt x="1089819" y="1240103"/>
                </a:lnTo>
                <a:lnTo>
                  <a:pt x="1081484" y="1159179"/>
                </a:lnTo>
                <a:lnTo>
                  <a:pt x="1077516" y="1013199"/>
                </a:lnTo>
                <a:lnTo>
                  <a:pt x="1071959" y="999315"/>
                </a:lnTo>
                <a:lnTo>
                  <a:pt x="1083072" y="980671"/>
                </a:lnTo>
                <a:lnTo>
                  <a:pt x="1107281" y="980671"/>
                </a:lnTo>
                <a:lnTo>
                  <a:pt x="1117600" y="999315"/>
                </a:lnTo>
                <a:lnTo>
                  <a:pt x="1112837" y="1015579"/>
                </a:lnTo>
                <a:lnTo>
                  <a:pt x="1142206" y="1228203"/>
                </a:lnTo>
                <a:lnTo>
                  <a:pt x="1137841" y="971944"/>
                </a:lnTo>
                <a:lnTo>
                  <a:pt x="1146572" y="967580"/>
                </a:lnTo>
                <a:lnTo>
                  <a:pt x="1148953" y="966390"/>
                </a:lnTo>
                <a:lnTo>
                  <a:pt x="1149350" y="965597"/>
                </a:lnTo>
                <a:lnTo>
                  <a:pt x="1155700" y="965200"/>
                </a:lnTo>
                <a:close/>
                <a:moveTo>
                  <a:pt x="931148" y="736601"/>
                </a:moveTo>
                <a:lnTo>
                  <a:pt x="929554" y="751285"/>
                </a:lnTo>
                <a:lnTo>
                  <a:pt x="928757" y="762794"/>
                </a:lnTo>
                <a:lnTo>
                  <a:pt x="929155" y="762794"/>
                </a:lnTo>
                <a:lnTo>
                  <a:pt x="929554" y="751285"/>
                </a:lnTo>
                <a:lnTo>
                  <a:pt x="930351" y="746126"/>
                </a:lnTo>
                <a:lnTo>
                  <a:pt x="931148" y="741363"/>
                </a:lnTo>
                <a:lnTo>
                  <a:pt x="931148" y="736601"/>
                </a:lnTo>
                <a:close/>
                <a:moveTo>
                  <a:pt x="949086" y="679054"/>
                </a:moveTo>
                <a:lnTo>
                  <a:pt x="948289" y="679847"/>
                </a:lnTo>
                <a:lnTo>
                  <a:pt x="945499" y="681435"/>
                </a:lnTo>
                <a:lnTo>
                  <a:pt x="943904" y="683419"/>
                </a:lnTo>
                <a:lnTo>
                  <a:pt x="941911" y="686991"/>
                </a:lnTo>
                <a:lnTo>
                  <a:pt x="945897" y="682625"/>
                </a:lnTo>
                <a:lnTo>
                  <a:pt x="948289" y="681038"/>
                </a:lnTo>
                <a:lnTo>
                  <a:pt x="950282" y="679054"/>
                </a:lnTo>
                <a:lnTo>
                  <a:pt x="949086" y="679054"/>
                </a:lnTo>
                <a:close/>
                <a:moveTo>
                  <a:pt x="1038375" y="620713"/>
                </a:moveTo>
                <a:lnTo>
                  <a:pt x="1049138" y="620713"/>
                </a:lnTo>
                <a:lnTo>
                  <a:pt x="1059502" y="621110"/>
                </a:lnTo>
                <a:lnTo>
                  <a:pt x="1069866" y="622300"/>
                </a:lnTo>
                <a:lnTo>
                  <a:pt x="1079432" y="623491"/>
                </a:lnTo>
                <a:lnTo>
                  <a:pt x="1088999" y="625872"/>
                </a:lnTo>
                <a:lnTo>
                  <a:pt x="1098167" y="627857"/>
                </a:lnTo>
                <a:lnTo>
                  <a:pt x="1106937" y="630238"/>
                </a:lnTo>
                <a:lnTo>
                  <a:pt x="1115307" y="633413"/>
                </a:lnTo>
                <a:lnTo>
                  <a:pt x="1123678" y="636191"/>
                </a:lnTo>
                <a:lnTo>
                  <a:pt x="1130853" y="639763"/>
                </a:lnTo>
                <a:lnTo>
                  <a:pt x="1138028" y="642938"/>
                </a:lnTo>
                <a:lnTo>
                  <a:pt x="1144805" y="646510"/>
                </a:lnTo>
                <a:lnTo>
                  <a:pt x="1156365" y="652860"/>
                </a:lnTo>
                <a:lnTo>
                  <a:pt x="1166729" y="659607"/>
                </a:lnTo>
                <a:lnTo>
                  <a:pt x="1174701" y="664766"/>
                </a:lnTo>
                <a:lnTo>
                  <a:pt x="1180680" y="669529"/>
                </a:lnTo>
                <a:lnTo>
                  <a:pt x="1185862" y="673497"/>
                </a:lnTo>
                <a:lnTo>
                  <a:pt x="1185862" y="676275"/>
                </a:lnTo>
                <a:lnTo>
                  <a:pt x="1185862" y="684213"/>
                </a:lnTo>
                <a:lnTo>
                  <a:pt x="1185065" y="688975"/>
                </a:lnTo>
                <a:lnTo>
                  <a:pt x="1183869" y="694532"/>
                </a:lnTo>
                <a:lnTo>
                  <a:pt x="1182274" y="700088"/>
                </a:lnTo>
                <a:lnTo>
                  <a:pt x="1180281" y="704850"/>
                </a:lnTo>
                <a:lnTo>
                  <a:pt x="1179086" y="707629"/>
                </a:lnTo>
                <a:lnTo>
                  <a:pt x="1177093" y="710010"/>
                </a:lnTo>
                <a:lnTo>
                  <a:pt x="1175498" y="711994"/>
                </a:lnTo>
                <a:lnTo>
                  <a:pt x="1173505" y="713979"/>
                </a:lnTo>
                <a:lnTo>
                  <a:pt x="1170715" y="715963"/>
                </a:lnTo>
                <a:lnTo>
                  <a:pt x="1168323" y="717154"/>
                </a:lnTo>
                <a:lnTo>
                  <a:pt x="1165533" y="718344"/>
                </a:lnTo>
                <a:lnTo>
                  <a:pt x="1161945" y="719138"/>
                </a:lnTo>
                <a:lnTo>
                  <a:pt x="1158756" y="719535"/>
                </a:lnTo>
                <a:lnTo>
                  <a:pt x="1154770" y="719535"/>
                </a:lnTo>
                <a:lnTo>
                  <a:pt x="1150784" y="719138"/>
                </a:lnTo>
                <a:lnTo>
                  <a:pt x="1146001" y="718344"/>
                </a:lnTo>
                <a:lnTo>
                  <a:pt x="1140819" y="717154"/>
                </a:lnTo>
                <a:lnTo>
                  <a:pt x="1135238" y="715566"/>
                </a:lnTo>
                <a:lnTo>
                  <a:pt x="1129259" y="712788"/>
                </a:lnTo>
                <a:lnTo>
                  <a:pt x="1123678" y="710010"/>
                </a:lnTo>
                <a:lnTo>
                  <a:pt x="1120091" y="708819"/>
                </a:lnTo>
                <a:lnTo>
                  <a:pt x="1114112" y="707629"/>
                </a:lnTo>
                <a:lnTo>
                  <a:pt x="1098964" y="704850"/>
                </a:lnTo>
                <a:lnTo>
                  <a:pt x="1083418" y="702072"/>
                </a:lnTo>
                <a:lnTo>
                  <a:pt x="1077439" y="700882"/>
                </a:lnTo>
                <a:lnTo>
                  <a:pt x="1073852" y="700088"/>
                </a:lnTo>
                <a:lnTo>
                  <a:pt x="1104545" y="714772"/>
                </a:lnTo>
                <a:lnTo>
                  <a:pt x="1118895" y="721122"/>
                </a:lnTo>
                <a:lnTo>
                  <a:pt x="1125671" y="723504"/>
                </a:lnTo>
                <a:lnTo>
                  <a:pt x="1132448" y="725885"/>
                </a:lnTo>
                <a:lnTo>
                  <a:pt x="1138826" y="728266"/>
                </a:lnTo>
                <a:lnTo>
                  <a:pt x="1144805" y="729457"/>
                </a:lnTo>
                <a:lnTo>
                  <a:pt x="1150784" y="730647"/>
                </a:lnTo>
                <a:lnTo>
                  <a:pt x="1155966" y="731044"/>
                </a:lnTo>
                <a:lnTo>
                  <a:pt x="1161148" y="730647"/>
                </a:lnTo>
                <a:lnTo>
                  <a:pt x="1165931" y="729457"/>
                </a:lnTo>
                <a:lnTo>
                  <a:pt x="1170316" y="727869"/>
                </a:lnTo>
                <a:lnTo>
                  <a:pt x="1174302" y="725091"/>
                </a:lnTo>
                <a:lnTo>
                  <a:pt x="1175498" y="735410"/>
                </a:lnTo>
                <a:lnTo>
                  <a:pt x="1175897" y="744935"/>
                </a:lnTo>
                <a:lnTo>
                  <a:pt x="1175498" y="753666"/>
                </a:lnTo>
                <a:lnTo>
                  <a:pt x="1175099" y="762397"/>
                </a:lnTo>
                <a:lnTo>
                  <a:pt x="1176694" y="761207"/>
                </a:lnTo>
                <a:lnTo>
                  <a:pt x="1177491" y="760413"/>
                </a:lnTo>
                <a:lnTo>
                  <a:pt x="1178687" y="760016"/>
                </a:lnTo>
                <a:lnTo>
                  <a:pt x="1179086" y="760413"/>
                </a:lnTo>
                <a:lnTo>
                  <a:pt x="1179484" y="761207"/>
                </a:lnTo>
                <a:lnTo>
                  <a:pt x="1179883" y="763985"/>
                </a:lnTo>
                <a:lnTo>
                  <a:pt x="1180281" y="767954"/>
                </a:lnTo>
                <a:lnTo>
                  <a:pt x="1180281" y="773113"/>
                </a:lnTo>
                <a:lnTo>
                  <a:pt x="1179086" y="785813"/>
                </a:lnTo>
                <a:lnTo>
                  <a:pt x="1177491" y="800498"/>
                </a:lnTo>
                <a:lnTo>
                  <a:pt x="1175498" y="814388"/>
                </a:lnTo>
                <a:lnTo>
                  <a:pt x="1173505" y="826294"/>
                </a:lnTo>
                <a:lnTo>
                  <a:pt x="1171911" y="833438"/>
                </a:lnTo>
                <a:lnTo>
                  <a:pt x="1170715" y="834629"/>
                </a:lnTo>
                <a:lnTo>
                  <a:pt x="1170316" y="834232"/>
                </a:lnTo>
                <a:lnTo>
                  <a:pt x="1169519" y="842169"/>
                </a:lnTo>
                <a:lnTo>
                  <a:pt x="1168323" y="849710"/>
                </a:lnTo>
                <a:lnTo>
                  <a:pt x="1166729" y="856854"/>
                </a:lnTo>
                <a:lnTo>
                  <a:pt x="1165134" y="863998"/>
                </a:lnTo>
                <a:lnTo>
                  <a:pt x="1162742" y="870744"/>
                </a:lnTo>
                <a:lnTo>
                  <a:pt x="1160351" y="877491"/>
                </a:lnTo>
                <a:lnTo>
                  <a:pt x="1157959" y="883841"/>
                </a:lnTo>
                <a:lnTo>
                  <a:pt x="1154770" y="890191"/>
                </a:lnTo>
                <a:lnTo>
                  <a:pt x="1151980" y="896541"/>
                </a:lnTo>
                <a:lnTo>
                  <a:pt x="1148791" y="902098"/>
                </a:lnTo>
                <a:lnTo>
                  <a:pt x="1145602" y="907654"/>
                </a:lnTo>
                <a:lnTo>
                  <a:pt x="1141616" y="913210"/>
                </a:lnTo>
                <a:lnTo>
                  <a:pt x="1138028" y="918370"/>
                </a:lnTo>
                <a:lnTo>
                  <a:pt x="1134042" y="923529"/>
                </a:lnTo>
                <a:lnTo>
                  <a:pt x="1126070" y="932260"/>
                </a:lnTo>
                <a:lnTo>
                  <a:pt x="1117699" y="940595"/>
                </a:lnTo>
                <a:lnTo>
                  <a:pt x="1108531" y="947738"/>
                </a:lnTo>
                <a:lnTo>
                  <a:pt x="1099762" y="954088"/>
                </a:lnTo>
                <a:lnTo>
                  <a:pt x="1090593" y="959248"/>
                </a:lnTo>
                <a:lnTo>
                  <a:pt x="1081027" y="963216"/>
                </a:lnTo>
                <a:lnTo>
                  <a:pt x="1077041" y="964804"/>
                </a:lnTo>
                <a:lnTo>
                  <a:pt x="1072257" y="966391"/>
                </a:lnTo>
                <a:lnTo>
                  <a:pt x="1067474" y="967185"/>
                </a:lnTo>
                <a:lnTo>
                  <a:pt x="1063488" y="967979"/>
                </a:lnTo>
                <a:lnTo>
                  <a:pt x="1059103" y="968376"/>
                </a:lnTo>
                <a:lnTo>
                  <a:pt x="1054719" y="968376"/>
                </a:lnTo>
                <a:lnTo>
                  <a:pt x="1051530" y="968376"/>
                </a:lnTo>
                <a:lnTo>
                  <a:pt x="1047543" y="967979"/>
                </a:lnTo>
                <a:lnTo>
                  <a:pt x="1043956" y="967185"/>
                </a:lnTo>
                <a:lnTo>
                  <a:pt x="1039970" y="965995"/>
                </a:lnTo>
                <a:lnTo>
                  <a:pt x="1031998" y="962820"/>
                </a:lnTo>
                <a:lnTo>
                  <a:pt x="1023627" y="958851"/>
                </a:lnTo>
                <a:lnTo>
                  <a:pt x="1014857" y="953295"/>
                </a:lnTo>
                <a:lnTo>
                  <a:pt x="1006088" y="947341"/>
                </a:lnTo>
                <a:lnTo>
                  <a:pt x="997318" y="939801"/>
                </a:lnTo>
                <a:lnTo>
                  <a:pt x="988549" y="931863"/>
                </a:lnTo>
                <a:lnTo>
                  <a:pt x="979779" y="922338"/>
                </a:lnTo>
                <a:lnTo>
                  <a:pt x="971807" y="912813"/>
                </a:lnTo>
                <a:lnTo>
                  <a:pt x="963835" y="902098"/>
                </a:lnTo>
                <a:lnTo>
                  <a:pt x="956660" y="890985"/>
                </a:lnTo>
                <a:lnTo>
                  <a:pt x="949883" y="878682"/>
                </a:lnTo>
                <a:lnTo>
                  <a:pt x="943904" y="865982"/>
                </a:lnTo>
                <a:lnTo>
                  <a:pt x="941512" y="859632"/>
                </a:lnTo>
                <a:lnTo>
                  <a:pt x="938722" y="852885"/>
                </a:lnTo>
                <a:lnTo>
                  <a:pt x="936729" y="846138"/>
                </a:lnTo>
                <a:lnTo>
                  <a:pt x="934736" y="839391"/>
                </a:lnTo>
                <a:lnTo>
                  <a:pt x="933540" y="843757"/>
                </a:lnTo>
                <a:lnTo>
                  <a:pt x="931547" y="847329"/>
                </a:lnTo>
                <a:lnTo>
                  <a:pt x="929554" y="849710"/>
                </a:lnTo>
                <a:lnTo>
                  <a:pt x="928757" y="850107"/>
                </a:lnTo>
                <a:lnTo>
                  <a:pt x="927960" y="850504"/>
                </a:lnTo>
                <a:lnTo>
                  <a:pt x="926764" y="850107"/>
                </a:lnTo>
                <a:lnTo>
                  <a:pt x="925568" y="849710"/>
                </a:lnTo>
                <a:lnTo>
                  <a:pt x="924372" y="848123"/>
                </a:lnTo>
                <a:lnTo>
                  <a:pt x="923575" y="846535"/>
                </a:lnTo>
                <a:lnTo>
                  <a:pt x="921582" y="842963"/>
                </a:lnTo>
                <a:lnTo>
                  <a:pt x="920386" y="837407"/>
                </a:lnTo>
                <a:lnTo>
                  <a:pt x="918791" y="831057"/>
                </a:lnTo>
                <a:lnTo>
                  <a:pt x="917596" y="823516"/>
                </a:lnTo>
                <a:lnTo>
                  <a:pt x="917197" y="815182"/>
                </a:lnTo>
                <a:lnTo>
                  <a:pt x="916798" y="806054"/>
                </a:lnTo>
                <a:lnTo>
                  <a:pt x="917197" y="798116"/>
                </a:lnTo>
                <a:lnTo>
                  <a:pt x="917596" y="790576"/>
                </a:lnTo>
                <a:lnTo>
                  <a:pt x="918393" y="783829"/>
                </a:lnTo>
                <a:lnTo>
                  <a:pt x="919987" y="777479"/>
                </a:lnTo>
                <a:lnTo>
                  <a:pt x="921183" y="772319"/>
                </a:lnTo>
                <a:lnTo>
                  <a:pt x="922379" y="767954"/>
                </a:lnTo>
                <a:lnTo>
                  <a:pt x="924372" y="764779"/>
                </a:lnTo>
                <a:lnTo>
                  <a:pt x="925169" y="763588"/>
                </a:lnTo>
                <a:lnTo>
                  <a:pt x="926365" y="763191"/>
                </a:lnTo>
                <a:lnTo>
                  <a:pt x="923176" y="759619"/>
                </a:lnTo>
                <a:lnTo>
                  <a:pt x="920785" y="756444"/>
                </a:lnTo>
                <a:lnTo>
                  <a:pt x="918393" y="752476"/>
                </a:lnTo>
                <a:lnTo>
                  <a:pt x="916798" y="748507"/>
                </a:lnTo>
                <a:lnTo>
                  <a:pt x="915204" y="744538"/>
                </a:lnTo>
                <a:lnTo>
                  <a:pt x="914407" y="739776"/>
                </a:lnTo>
                <a:lnTo>
                  <a:pt x="913609" y="735807"/>
                </a:lnTo>
                <a:lnTo>
                  <a:pt x="913211" y="731044"/>
                </a:lnTo>
                <a:lnTo>
                  <a:pt x="912812" y="727076"/>
                </a:lnTo>
                <a:lnTo>
                  <a:pt x="912812" y="721916"/>
                </a:lnTo>
                <a:lnTo>
                  <a:pt x="913609" y="712391"/>
                </a:lnTo>
                <a:lnTo>
                  <a:pt x="915204" y="703263"/>
                </a:lnTo>
                <a:lnTo>
                  <a:pt x="917197" y="694135"/>
                </a:lnTo>
                <a:lnTo>
                  <a:pt x="920386" y="685007"/>
                </a:lnTo>
                <a:lnTo>
                  <a:pt x="923575" y="676672"/>
                </a:lnTo>
                <a:lnTo>
                  <a:pt x="927162" y="668735"/>
                </a:lnTo>
                <a:lnTo>
                  <a:pt x="930750" y="661988"/>
                </a:lnTo>
                <a:lnTo>
                  <a:pt x="934337" y="656035"/>
                </a:lnTo>
                <a:lnTo>
                  <a:pt x="937526" y="651272"/>
                </a:lnTo>
                <a:lnTo>
                  <a:pt x="940715" y="647700"/>
                </a:lnTo>
                <a:lnTo>
                  <a:pt x="943107" y="646113"/>
                </a:lnTo>
                <a:lnTo>
                  <a:pt x="955862" y="639763"/>
                </a:lnTo>
                <a:lnTo>
                  <a:pt x="968219" y="634604"/>
                </a:lnTo>
                <a:lnTo>
                  <a:pt x="980178" y="630238"/>
                </a:lnTo>
                <a:lnTo>
                  <a:pt x="992535" y="627063"/>
                </a:lnTo>
                <a:lnTo>
                  <a:pt x="1004493" y="624285"/>
                </a:lnTo>
                <a:lnTo>
                  <a:pt x="1016053" y="622300"/>
                </a:lnTo>
                <a:lnTo>
                  <a:pt x="1027214" y="621110"/>
                </a:lnTo>
                <a:lnTo>
                  <a:pt x="1038375" y="620713"/>
                </a:lnTo>
                <a:close/>
                <a:moveTo>
                  <a:pt x="1043186" y="515586"/>
                </a:moveTo>
                <a:lnTo>
                  <a:pt x="1022934" y="515983"/>
                </a:lnTo>
                <a:lnTo>
                  <a:pt x="1002682" y="516777"/>
                </a:lnTo>
                <a:lnTo>
                  <a:pt x="982827" y="518364"/>
                </a:lnTo>
                <a:lnTo>
                  <a:pt x="962972" y="519952"/>
                </a:lnTo>
                <a:lnTo>
                  <a:pt x="943514" y="521937"/>
                </a:lnTo>
                <a:lnTo>
                  <a:pt x="924056" y="525113"/>
                </a:lnTo>
                <a:lnTo>
                  <a:pt x="904598" y="527891"/>
                </a:lnTo>
                <a:lnTo>
                  <a:pt x="885140" y="531861"/>
                </a:lnTo>
                <a:lnTo>
                  <a:pt x="866476" y="535830"/>
                </a:lnTo>
                <a:lnTo>
                  <a:pt x="847812" y="540594"/>
                </a:lnTo>
                <a:lnTo>
                  <a:pt x="829148" y="545754"/>
                </a:lnTo>
                <a:lnTo>
                  <a:pt x="810485" y="550914"/>
                </a:lnTo>
                <a:lnTo>
                  <a:pt x="792218" y="556869"/>
                </a:lnTo>
                <a:lnTo>
                  <a:pt x="774348" y="563220"/>
                </a:lnTo>
                <a:lnTo>
                  <a:pt x="756082" y="569968"/>
                </a:lnTo>
                <a:lnTo>
                  <a:pt x="738609" y="577113"/>
                </a:lnTo>
                <a:lnTo>
                  <a:pt x="721137" y="585449"/>
                </a:lnTo>
                <a:lnTo>
                  <a:pt x="704061" y="593388"/>
                </a:lnTo>
                <a:lnTo>
                  <a:pt x="686986" y="601724"/>
                </a:lnTo>
                <a:lnTo>
                  <a:pt x="670308" y="610457"/>
                </a:lnTo>
                <a:lnTo>
                  <a:pt x="653630" y="619587"/>
                </a:lnTo>
                <a:lnTo>
                  <a:pt x="637745" y="629114"/>
                </a:lnTo>
                <a:lnTo>
                  <a:pt x="621861" y="639037"/>
                </a:lnTo>
                <a:lnTo>
                  <a:pt x="605977" y="649755"/>
                </a:lnTo>
                <a:lnTo>
                  <a:pt x="590490" y="660473"/>
                </a:lnTo>
                <a:lnTo>
                  <a:pt x="575400" y="671190"/>
                </a:lnTo>
                <a:lnTo>
                  <a:pt x="559913" y="682702"/>
                </a:lnTo>
                <a:lnTo>
                  <a:pt x="545617" y="694610"/>
                </a:lnTo>
                <a:lnTo>
                  <a:pt x="531322" y="706519"/>
                </a:lnTo>
                <a:lnTo>
                  <a:pt x="517026" y="719221"/>
                </a:lnTo>
                <a:lnTo>
                  <a:pt x="503525" y="731924"/>
                </a:lnTo>
                <a:lnTo>
                  <a:pt x="490023" y="745023"/>
                </a:lnTo>
                <a:lnTo>
                  <a:pt x="476919" y="758520"/>
                </a:lnTo>
                <a:lnTo>
                  <a:pt x="464212" y="772413"/>
                </a:lnTo>
                <a:lnTo>
                  <a:pt x="451504" y="786306"/>
                </a:lnTo>
                <a:lnTo>
                  <a:pt x="439591" y="800596"/>
                </a:lnTo>
                <a:lnTo>
                  <a:pt x="427678" y="815680"/>
                </a:lnTo>
                <a:lnTo>
                  <a:pt x="416162" y="830368"/>
                </a:lnTo>
                <a:lnTo>
                  <a:pt x="405441" y="845452"/>
                </a:lnTo>
                <a:lnTo>
                  <a:pt x="394322" y="860933"/>
                </a:lnTo>
                <a:lnTo>
                  <a:pt x="383997" y="876811"/>
                </a:lnTo>
                <a:lnTo>
                  <a:pt x="374070" y="892689"/>
                </a:lnTo>
                <a:lnTo>
                  <a:pt x="364539" y="908964"/>
                </a:lnTo>
                <a:lnTo>
                  <a:pt x="355009" y="925636"/>
                </a:lnTo>
                <a:lnTo>
                  <a:pt x="346272" y="941911"/>
                </a:lnTo>
                <a:lnTo>
                  <a:pt x="337933" y="959377"/>
                </a:lnTo>
                <a:lnTo>
                  <a:pt x="329594" y="976048"/>
                </a:lnTo>
                <a:lnTo>
                  <a:pt x="322049" y="993911"/>
                </a:lnTo>
                <a:lnTo>
                  <a:pt x="314901" y="1011377"/>
                </a:lnTo>
                <a:lnTo>
                  <a:pt x="308151" y="1029240"/>
                </a:lnTo>
                <a:lnTo>
                  <a:pt x="301797" y="1047500"/>
                </a:lnTo>
                <a:lnTo>
                  <a:pt x="295840" y="1065362"/>
                </a:lnTo>
                <a:lnTo>
                  <a:pt x="290678" y="1084019"/>
                </a:lnTo>
                <a:lnTo>
                  <a:pt x="285516" y="1102676"/>
                </a:lnTo>
                <a:lnTo>
                  <a:pt x="280751" y="1121729"/>
                </a:lnTo>
                <a:lnTo>
                  <a:pt x="276780" y="1140783"/>
                </a:lnTo>
                <a:lnTo>
                  <a:pt x="272809" y="1159440"/>
                </a:lnTo>
                <a:lnTo>
                  <a:pt x="270029" y="1178890"/>
                </a:lnTo>
                <a:lnTo>
                  <a:pt x="266852" y="1198341"/>
                </a:lnTo>
                <a:lnTo>
                  <a:pt x="264867" y="1218188"/>
                </a:lnTo>
                <a:lnTo>
                  <a:pt x="263278" y="1237639"/>
                </a:lnTo>
                <a:lnTo>
                  <a:pt x="261690" y="1257883"/>
                </a:lnTo>
                <a:lnTo>
                  <a:pt x="260896" y="1277731"/>
                </a:lnTo>
                <a:lnTo>
                  <a:pt x="260498" y="1297975"/>
                </a:lnTo>
                <a:lnTo>
                  <a:pt x="260896" y="1318220"/>
                </a:lnTo>
                <a:lnTo>
                  <a:pt x="261690" y="1338067"/>
                </a:lnTo>
                <a:lnTo>
                  <a:pt x="263278" y="1357915"/>
                </a:lnTo>
                <a:lnTo>
                  <a:pt x="264867" y="1377763"/>
                </a:lnTo>
                <a:lnTo>
                  <a:pt x="266852" y="1397213"/>
                </a:lnTo>
                <a:lnTo>
                  <a:pt x="270029" y="1416664"/>
                </a:lnTo>
                <a:lnTo>
                  <a:pt x="272809" y="1436114"/>
                </a:lnTo>
                <a:lnTo>
                  <a:pt x="276780" y="1455168"/>
                </a:lnTo>
                <a:lnTo>
                  <a:pt x="280751" y="1474222"/>
                </a:lnTo>
                <a:lnTo>
                  <a:pt x="285516" y="1493275"/>
                </a:lnTo>
                <a:lnTo>
                  <a:pt x="290678" y="1511535"/>
                </a:lnTo>
                <a:lnTo>
                  <a:pt x="295840" y="1530192"/>
                </a:lnTo>
                <a:lnTo>
                  <a:pt x="301797" y="1548452"/>
                </a:lnTo>
                <a:lnTo>
                  <a:pt x="308151" y="1566314"/>
                </a:lnTo>
                <a:lnTo>
                  <a:pt x="314901" y="1584177"/>
                </a:lnTo>
                <a:lnTo>
                  <a:pt x="322049" y="1602040"/>
                </a:lnTo>
                <a:lnTo>
                  <a:pt x="329594" y="1619109"/>
                </a:lnTo>
                <a:lnTo>
                  <a:pt x="337933" y="1636575"/>
                </a:lnTo>
                <a:lnTo>
                  <a:pt x="346272" y="1653247"/>
                </a:lnTo>
                <a:lnTo>
                  <a:pt x="355009" y="1670316"/>
                </a:lnTo>
                <a:lnTo>
                  <a:pt x="364539" y="1686591"/>
                </a:lnTo>
                <a:lnTo>
                  <a:pt x="374070" y="1703262"/>
                </a:lnTo>
                <a:lnTo>
                  <a:pt x="383997" y="1719140"/>
                </a:lnTo>
                <a:lnTo>
                  <a:pt x="394322" y="1734622"/>
                </a:lnTo>
                <a:lnTo>
                  <a:pt x="405441" y="1750500"/>
                </a:lnTo>
                <a:lnTo>
                  <a:pt x="416162" y="1765584"/>
                </a:lnTo>
                <a:lnTo>
                  <a:pt x="427678" y="1780271"/>
                </a:lnTo>
                <a:lnTo>
                  <a:pt x="439591" y="1794958"/>
                </a:lnTo>
                <a:lnTo>
                  <a:pt x="451504" y="1809248"/>
                </a:lnTo>
                <a:lnTo>
                  <a:pt x="464212" y="1823142"/>
                </a:lnTo>
                <a:lnTo>
                  <a:pt x="476919" y="1837035"/>
                </a:lnTo>
                <a:lnTo>
                  <a:pt x="490023" y="1850531"/>
                </a:lnTo>
                <a:lnTo>
                  <a:pt x="503525" y="1863631"/>
                </a:lnTo>
                <a:lnTo>
                  <a:pt x="517026" y="1876333"/>
                </a:lnTo>
                <a:lnTo>
                  <a:pt x="531322" y="1889035"/>
                </a:lnTo>
                <a:lnTo>
                  <a:pt x="545617" y="1900944"/>
                </a:lnTo>
                <a:lnTo>
                  <a:pt x="559913" y="1912852"/>
                </a:lnTo>
                <a:lnTo>
                  <a:pt x="575400" y="1923967"/>
                </a:lnTo>
                <a:lnTo>
                  <a:pt x="590490" y="1935479"/>
                </a:lnTo>
                <a:lnTo>
                  <a:pt x="605977" y="1945799"/>
                </a:lnTo>
                <a:lnTo>
                  <a:pt x="621861" y="1956517"/>
                </a:lnTo>
                <a:lnTo>
                  <a:pt x="637745" y="1966044"/>
                </a:lnTo>
                <a:lnTo>
                  <a:pt x="653630" y="1975968"/>
                </a:lnTo>
                <a:lnTo>
                  <a:pt x="670308" y="1985097"/>
                </a:lnTo>
                <a:lnTo>
                  <a:pt x="686986" y="1994227"/>
                </a:lnTo>
                <a:lnTo>
                  <a:pt x="704061" y="2002563"/>
                </a:lnTo>
                <a:lnTo>
                  <a:pt x="721137" y="2010502"/>
                </a:lnTo>
                <a:lnTo>
                  <a:pt x="738609" y="2018044"/>
                </a:lnTo>
                <a:lnTo>
                  <a:pt x="756082" y="2025189"/>
                </a:lnTo>
                <a:lnTo>
                  <a:pt x="774348" y="2032335"/>
                </a:lnTo>
                <a:lnTo>
                  <a:pt x="792218" y="2038686"/>
                </a:lnTo>
                <a:lnTo>
                  <a:pt x="810485" y="2044640"/>
                </a:lnTo>
                <a:lnTo>
                  <a:pt x="829148" y="2050197"/>
                </a:lnTo>
                <a:lnTo>
                  <a:pt x="847812" y="2055358"/>
                </a:lnTo>
                <a:lnTo>
                  <a:pt x="866476" y="2059724"/>
                </a:lnTo>
                <a:lnTo>
                  <a:pt x="885140" y="2064091"/>
                </a:lnTo>
                <a:lnTo>
                  <a:pt x="904598" y="2067266"/>
                </a:lnTo>
                <a:lnTo>
                  <a:pt x="924056" y="2070839"/>
                </a:lnTo>
                <a:lnTo>
                  <a:pt x="943514" y="2073220"/>
                </a:lnTo>
                <a:lnTo>
                  <a:pt x="962972" y="2075999"/>
                </a:lnTo>
                <a:lnTo>
                  <a:pt x="982827" y="2077587"/>
                </a:lnTo>
                <a:lnTo>
                  <a:pt x="1002682" y="2078778"/>
                </a:lnTo>
                <a:lnTo>
                  <a:pt x="1022934" y="2079572"/>
                </a:lnTo>
                <a:lnTo>
                  <a:pt x="1043186" y="2079572"/>
                </a:lnTo>
                <a:lnTo>
                  <a:pt x="1063041" y="2079572"/>
                </a:lnTo>
                <a:lnTo>
                  <a:pt x="1083293" y="2078778"/>
                </a:lnTo>
                <a:lnTo>
                  <a:pt x="1103148" y="2077587"/>
                </a:lnTo>
                <a:lnTo>
                  <a:pt x="1122606" y="2075999"/>
                </a:lnTo>
                <a:lnTo>
                  <a:pt x="1142064" y="2073220"/>
                </a:lnTo>
                <a:lnTo>
                  <a:pt x="1161919" y="2070839"/>
                </a:lnTo>
                <a:lnTo>
                  <a:pt x="1180980" y="2067266"/>
                </a:lnTo>
                <a:lnTo>
                  <a:pt x="1200438" y="2064091"/>
                </a:lnTo>
                <a:lnTo>
                  <a:pt x="1219499" y="2059724"/>
                </a:lnTo>
                <a:lnTo>
                  <a:pt x="1237766" y="2055358"/>
                </a:lnTo>
                <a:lnTo>
                  <a:pt x="1256827" y="2050197"/>
                </a:lnTo>
                <a:lnTo>
                  <a:pt x="1275093" y="2044640"/>
                </a:lnTo>
                <a:lnTo>
                  <a:pt x="1293757" y="2038686"/>
                </a:lnTo>
                <a:lnTo>
                  <a:pt x="1311627" y="2032335"/>
                </a:lnTo>
                <a:lnTo>
                  <a:pt x="1329496" y="2025189"/>
                </a:lnTo>
                <a:lnTo>
                  <a:pt x="1347366" y="2018044"/>
                </a:lnTo>
                <a:lnTo>
                  <a:pt x="1364441" y="2010502"/>
                </a:lnTo>
                <a:lnTo>
                  <a:pt x="1381914" y="2002563"/>
                </a:lnTo>
                <a:lnTo>
                  <a:pt x="1398592" y="1994227"/>
                </a:lnTo>
                <a:lnTo>
                  <a:pt x="1415667" y="1985097"/>
                </a:lnTo>
                <a:lnTo>
                  <a:pt x="1431949" y="1975968"/>
                </a:lnTo>
                <a:lnTo>
                  <a:pt x="1447833" y="1966044"/>
                </a:lnTo>
                <a:lnTo>
                  <a:pt x="1464114" y="1956517"/>
                </a:lnTo>
                <a:lnTo>
                  <a:pt x="1479998" y="1945799"/>
                </a:lnTo>
                <a:lnTo>
                  <a:pt x="1495088" y="1935479"/>
                </a:lnTo>
                <a:lnTo>
                  <a:pt x="1510575" y="1923967"/>
                </a:lnTo>
                <a:lnTo>
                  <a:pt x="1525665" y="1912852"/>
                </a:lnTo>
                <a:lnTo>
                  <a:pt x="1539960" y="1900944"/>
                </a:lnTo>
                <a:lnTo>
                  <a:pt x="1554256" y="1889035"/>
                </a:lnTo>
                <a:lnTo>
                  <a:pt x="1568551" y="1876333"/>
                </a:lnTo>
                <a:lnTo>
                  <a:pt x="1582053" y="1863631"/>
                </a:lnTo>
                <a:lnTo>
                  <a:pt x="1595555" y="1850531"/>
                </a:lnTo>
                <a:lnTo>
                  <a:pt x="1608659" y="1837035"/>
                </a:lnTo>
                <a:lnTo>
                  <a:pt x="1621763" y="1823142"/>
                </a:lnTo>
                <a:lnTo>
                  <a:pt x="1634073" y="1809248"/>
                </a:lnTo>
                <a:lnTo>
                  <a:pt x="1646383" y="1794958"/>
                </a:lnTo>
                <a:lnTo>
                  <a:pt x="1657899" y="1780271"/>
                </a:lnTo>
                <a:lnTo>
                  <a:pt x="1669415" y="1765584"/>
                </a:lnTo>
                <a:lnTo>
                  <a:pt x="1680534" y="1750500"/>
                </a:lnTo>
                <a:lnTo>
                  <a:pt x="1691256" y="1734622"/>
                </a:lnTo>
                <a:lnTo>
                  <a:pt x="1701581" y="1719140"/>
                </a:lnTo>
                <a:lnTo>
                  <a:pt x="1711508" y="1703262"/>
                </a:lnTo>
                <a:lnTo>
                  <a:pt x="1721436" y="1686591"/>
                </a:lnTo>
                <a:lnTo>
                  <a:pt x="1730569" y="1670316"/>
                </a:lnTo>
                <a:lnTo>
                  <a:pt x="1739305" y="1653247"/>
                </a:lnTo>
                <a:lnTo>
                  <a:pt x="1748041" y="1636575"/>
                </a:lnTo>
                <a:lnTo>
                  <a:pt x="1755983" y="1619109"/>
                </a:lnTo>
                <a:lnTo>
                  <a:pt x="1763529" y="1602040"/>
                </a:lnTo>
                <a:lnTo>
                  <a:pt x="1770676" y="1584177"/>
                </a:lnTo>
                <a:lnTo>
                  <a:pt x="1777427" y="1566314"/>
                </a:lnTo>
                <a:lnTo>
                  <a:pt x="1783781" y="1548452"/>
                </a:lnTo>
                <a:lnTo>
                  <a:pt x="1789737" y="1530192"/>
                </a:lnTo>
                <a:lnTo>
                  <a:pt x="1795694" y="1511535"/>
                </a:lnTo>
                <a:lnTo>
                  <a:pt x="1800459" y="1493275"/>
                </a:lnTo>
                <a:lnTo>
                  <a:pt x="1804827" y="1474222"/>
                </a:lnTo>
                <a:lnTo>
                  <a:pt x="1809195" y="1455168"/>
                </a:lnTo>
                <a:lnTo>
                  <a:pt x="1812769" y="1436114"/>
                </a:lnTo>
                <a:lnTo>
                  <a:pt x="1816343" y="1416664"/>
                </a:lnTo>
                <a:lnTo>
                  <a:pt x="1818726" y="1397213"/>
                </a:lnTo>
                <a:lnTo>
                  <a:pt x="1820711" y="1377763"/>
                </a:lnTo>
                <a:lnTo>
                  <a:pt x="1823094" y="1357915"/>
                </a:lnTo>
                <a:lnTo>
                  <a:pt x="1824285" y="1338067"/>
                </a:lnTo>
                <a:lnTo>
                  <a:pt x="1824682" y="1318220"/>
                </a:lnTo>
                <a:lnTo>
                  <a:pt x="1825079" y="1297975"/>
                </a:lnTo>
                <a:lnTo>
                  <a:pt x="1824682" y="1277731"/>
                </a:lnTo>
                <a:lnTo>
                  <a:pt x="1824285" y="1257883"/>
                </a:lnTo>
                <a:lnTo>
                  <a:pt x="1823094" y="1237639"/>
                </a:lnTo>
                <a:lnTo>
                  <a:pt x="1820711" y="1218188"/>
                </a:lnTo>
                <a:lnTo>
                  <a:pt x="1818726" y="1198341"/>
                </a:lnTo>
                <a:lnTo>
                  <a:pt x="1816343" y="1178890"/>
                </a:lnTo>
                <a:lnTo>
                  <a:pt x="1812769" y="1159440"/>
                </a:lnTo>
                <a:lnTo>
                  <a:pt x="1809195" y="1140783"/>
                </a:lnTo>
                <a:lnTo>
                  <a:pt x="1804827" y="1121729"/>
                </a:lnTo>
                <a:lnTo>
                  <a:pt x="1800459" y="1102676"/>
                </a:lnTo>
                <a:lnTo>
                  <a:pt x="1795694" y="1084019"/>
                </a:lnTo>
                <a:lnTo>
                  <a:pt x="1789737" y="1065362"/>
                </a:lnTo>
                <a:lnTo>
                  <a:pt x="1783781" y="1047500"/>
                </a:lnTo>
                <a:lnTo>
                  <a:pt x="1777427" y="1029240"/>
                </a:lnTo>
                <a:lnTo>
                  <a:pt x="1770676" y="1011377"/>
                </a:lnTo>
                <a:lnTo>
                  <a:pt x="1763529" y="993911"/>
                </a:lnTo>
                <a:lnTo>
                  <a:pt x="1755983" y="976048"/>
                </a:lnTo>
                <a:lnTo>
                  <a:pt x="1748041" y="959377"/>
                </a:lnTo>
                <a:lnTo>
                  <a:pt x="1739305" y="941911"/>
                </a:lnTo>
                <a:lnTo>
                  <a:pt x="1730569" y="925636"/>
                </a:lnTo>
                <a:lnTo>
                  <a:pt x="1721436" y="908964"/>
                </a:lnTo>
                <a:lnTo>
                  <a:pt x="1711508" y="892689"/>
                </a:lnTo>
                <a:lnTo>
                  <a:pt x="1701581" y="876811"/>
                </a:lnTo>
                <a:lnTo>
                  <a:pt x="1691256" y="860933"/>
                </a:lnTo>
                <a:lnTo>
                  <a:pt x="1680534" y="845452"/>
                </a:lnTo>
                <a:lnTo>
                  <a:pt x="1669415" y="830368"/>
                </a:lnTo>
                <a:lnTo>
                  <a:pt x="1657899" y="815680"/>
                </a:lnTo>
                <a:lnTo>
                  <a:pt x="1646383" y="800596"/>
                </a:lnTo>
                <a:lnTo>
                  <a:pt x="1634073" y="786306"/>
                </a:lnTo>
                <a:lnTo>
                  <a:pt x="1621763" y="772413"/>
                </a:lnTo>
                <a:lnTo>
                  <a:pt x="1608659" y="758520"/>
                </a:lnTo>
                <a:lnTo>
                  <a:pt x="1595555" y="745023"/>
                </a:lnTo>
                <a:lnTo>
                  <a:pt x="1582053" y="731924"/>
                </a:lnTo>
                <a:lnTo>
                  <a:pt x="1568551" y="719221"/>
                </a:lnTo>
                <a:lnTo>
                  <a:pt x="1554256" y="706519"/>
                </a:lnTo>
                <a:lnTo>
                  <a:pt x="1539960" y="694610"/>
                </a:lnTo>
                <a:lnTo>
                  <a:pt x="1525665" y="682702"/>
                </a:lnTo>
                <a:lnTo>
                  <a:pt x="1510575" y="671190"/>
                </a:lnTo>
                <a:lnTo>
                  <a:pt x="1495088" y="660473"/>
                </a:lnTo>
                <a:lnTo>
                  <a:pt x="1479998" y="649755"/>
                </a:lnTo>
                <a:lnTo>
                  <a:pt x="1464114" y="639037"/>
                </a:lnTo>
                <a:lnTo>
                  <a:pt x="1447833" y="629114"/>
                </a:lnTo>
                <a:lnTo>
                  <a:pt x="1431949" y="619587"/>
                </a:lnTo>
                <a:lnTo>
                  <a:pt x="1415667" y="610457"/>
                </a:lnTo>
                <a:lnTo>
                  <a:pt x="1398592" y="601724"/>
                </a:lnTo>
                <a:lnTo>
                  <a:pt x="1381914" y="593388"/>
                </a:lnTo>
                <a:lnTo>
                  <a:pt x="1364441" y="585449"/>
                </a:lnTo>
                <a:lnTo>
                  <a:pt x="1347366" y="577113"/>
                </a:lnTo>
                <a:lnTo>
                  <a:pt x="1329496" y="569968"/>
                </a:lnTo>
                <a:lnTo>
                  <a:pt x="1311627" y="563220"/>
                </a:lnTo>
                <a:lnTo>
                  <a:pt x="1293757" y="556869"/>
                </a:lnTo>
                <a:lnTo>
                  <a:pt x="1275093" y="550914"/>
                </a:lnTo>
                <a:lnTo>
                  <a:pt x="1256827" y="545754"/>
                </a:lnTo>
                <a:lnTo>
                  <a:pt x="1237766" y="540594"/>
                </a:lnTo>
                <a:lnTo>
                  <a:pt x="1219499" y="535830"/>
                </a:lnTo>
                <a:lnTo>
                  <a:pt x="1200438" y="531861"/>
                </a:lnTo>
                <a:lnTo>
                  <a:pt x="1180980" y="527891"/>
                </a:lnTo>
                <a:lnTo>
                  <a:pt x="1161919" y="525113"/>
                </a:lnTo>
                <a:lnTo>
                  <a:pt x="1142064" y="521937"/>
                </a:lnTo>
                <a:lnTo>
                  <a:pt x="1122606" y="519952"/>
                </a:lnTo>
                <a:lnTo>
                  <a:pt x="1103148" y="518364"/>
                </a:lnTo>
                <a:lnTo>
                  <a:pt x="1083293" y="516777"/>
                </a:lnTo>
                <a:lnTo>
                  <a:pt x="1063041" y="515983"/>
                </a:lnTo>
                <a:lnTo>
                  <a:pt x="1043186" y="515586"/>
                </a:lnTo>
                <a:close/>
                <a:moveTo>
                  <a:pt x="803734" y="280988"/>
                </a:moveTo>
                <a:lnTo>
                  <a:pt x="862902" y="391340"/>
                </a:lnTo>
                <a:lnTo>
                  <a:pt x="884743" y="387371"/>
                </a:lnTo>
                <a:lnTo>
                  <a:pt x="906980" y="383798"/>
                </a:lnTo>
                <a:lnTo>
                  <a:pt x="929218" y="380622"/>
                </a:lnTo>
                <a:lnTo>
                  <a:pt x="951456" y="378241"/>
                </a:lnTo>
                <a:lnTo>
                  <a:pt x="974488" y="376256"/>
                </a:lnTo>
                <a:lnTo>
                  <a:pt x="997122" y="374668"/>
                </a:lnTo>
                <a:lnTo>
                  <a:pt x="1019757" y="373874"/>
                </a:lnTo>
                <a:lnTo>
                  <a:pt x="1043186" y="373477"/>
                </a:lnTo>
                <a:lnTo>
                  <a:pt x="1059865" y="373874"/>
                </a:lnTo>
                <a:lnTo>
                  <a:pt x="1076940" y="374271"/>
                </a:lnTo>
                <a:lnTo>
                  <a:pt x="1093618" y="375462"/>
                </a:lnTo>
                <a:lnTo>
                  <a:pt x="1110693" y="376256"/>
                </a:lnTo>
                <a:lnTo>
                  <a:pt x="1127372" y="377844"/>
                </a:lnTo>
                <a:lnTo>
                  <a:pt x="1144050" y="379432"/>
                </a:lnTo>
                <a:lnTo>
                  <a:pt x="1160331" y="381019"/>
                </a:lnTo>
                <a:lnTo>
                  <a:pt x="1176612" y="383798"/>
                </a:lnTo>
                <a:lnTo>
                  <a:pt x="1193291" y="386180"/>
                </a:lnTo>
                <a:lnTo>
                  <a:pt x="1209572" y="388958"/>
                </a:lnTo>
                <a:lnTo>
                  <a:pt x="1225853" y="392134"/>
                </a:lnTo>
                <a:lnTo>
                  <a:pt x="1241737" y="395310"/>
                </a:lnTo>
                <a:lnTo>
                  <a:pt x="1257621" y="399279"/>
                </a:lnTo>
                <a:lnTo>
                  <a:pt x="1273505" y="403249"/>
                </a:lnTo>
                <a:lnTo>
                  <a:pt x="1289389" y="407218"/>
                </a:lnTo>
                <a:lnTo>
                  <a:pt x="1304876" y="411982"/>
                </a:lnTo>
                <a:lnTo>
                  <a:pt x="1370398" y="304805"/>
                </a:lnTo>
                <a:lnTo>
                  <a:pt x="1611439" y="417142"/>
                </a:lnTo>
                <a:lnTo>
                  <a:pt x="1570140" y="539800"/>
                </a:lnTo>
                <a:lnTo>
                  <a:pt x="1592775" y="555678"/>
                </a:lnTo>
                <a:lnTo>
                  <a:pt x="1614615" y="572747"/>
                </a:lnTo>
                <a:lnTo>
                  <a:pt x="1636059" y="589815"/>
                </a:lnTo>
                <a:lnTo>
                  <a:pt x="1656708" y="608075"/>
                </a:lnTo>
                <a:lnTo>
                  <a:pt x="1676960" y="626732"/>
                </a:lnTo>
                <a:lnTo>
                  <a:pt x="1696815" y="645389"/>
                </a:lnTo>
                <a:lnTo>
                  <a:pt x="1715876" y="665236"/>
                </a:lnTo>
                <a:lnTo>
                  <a:pt x="1734540" y="685481"/>
                </a:lnTo>
                <a:lnTo>
                  <a:pt x="1752410" y="706519"/>
                </a:lnTo>
                <a:lnTo>
                  <a:pt x="1769882" y="728351"/>
                </a:lnTo>
                <a:lnTo>
                  <a:pt x="1786560" y="750184"/>
                </a:lnTo>
                <a:lnTo>
                  <a:pt x="1802841" y="772413"/>
                </a:lnTo>
                <a:lnTo>
                  <a:pt x="1818329" y="795436"/>
                </a:lnTo>
                <a:lnTo>
                  <a:pt x="1832624" y="818856"/>
                </a:lnTo>
                <a:lnTo>
                  <a:pt x="1846920" y="842673"/>
                </a:lnTo>
                <a:lnTo>
                  <a:pt x="1860024" y="866887"/>
                </a:lnTo>
                <a:lnTo>
                  <a:pt x="1994642" y="834337"/>
                </a:lnTo>
                <a:lnTo>
                  <a:pt x="2085975" y="1084019"/>
                </a:lnTo>
                <a:lnTo>
                  <a:pt x="1954931" y="1149516"/>
                </a:lnTo>
                <a:lnTo>
                  <a:pt x="1958108" y="1167776"/>
                </a:lnTo>
                <a:lnTo>
                  <a:pt x="1960491" y="1185638"/>
                </a:lnTo>
                <a:lnTo>
                  <a:pt x="1962476" y="1204295"/>
                </a:lnTo>
                <a:lnTo>
                  <a:pt x="1964462" y="1222952"/>
                </a:lnTo>
                <a:lnTo>
                  <a:pt x="1965653" y="1241212"/>
                </a:lnTo>
                <a:lnTo>
                  <a:pt x="1966447" y="1259868"/>
                </a:lnTo>
                <a:lnTo>
                  <a:pt x="1967242" y="1278922"/>
                </a:lnTo>
                <a:lnTo>
                  <a:pt x="1967242" y="1297975"/>
                </a:lnTo>
                <a:lnTo>
                  <a:pt x="1967242" y="1315441"/>
                </a:lnTo>
                <a:lnTo>
                  <a:pt x="1966845" y="1332907"/>
                </a:lnTo>
                <a:lnTo>
                  <a:pt x="1966050" y="1349976"/>
                </a:lnTo>
                <a:lnTo>
                  <a:pt x="1964859" y="1367839"/>
                </a:lnTo>
                <a:lnTo>
                  <a:pt x="1962873" y="1385305"/>
                </a:lnTo>
                <a:lnTo>
                  <a:pt x="1961285" y="1401977"/>
                </a:lnTo>
                <a:lnTo>
                  <a:pt x="1959300" y="1419442"/>
                </a:lnTo>
                <a:lnTo>
                  <a:pt x="1957314" y="1436114"/>
                </a:lnTo>
                <a:lnTo>
                  <a:pt x="1954137" y="1453183"/>
                </a:lnTo>
                <a:lnTo>
                  <a:pt x="1951357" y="1469855"/>
                </a:lnTo>
                <a:lnTo>
                  <a:pt x="1947784" y="1486527"/>
                </a:lnTo>
                <a:lnTo>
                  <a:pt x="1944210" y="1503199"/>
                </a:lnTo>
                <a:lnTo>
                  <a:pt x="1940239" y="1519871"/>
                </a:lnTo>
                <a:lnTo>
                  <a:pt x="1935871" y="1535749"/>
                </a:lnTo>
                <a:lnTo>
                  <a:pt x="1931899" y="1552024"/>
                </a:lnTo>
                <a:lnTo>
                  <a:pt x="1926737" y="1568299"/>
                </a:lnTo>
                <a:lnTo>
                  <a:pt x="2061355" y="1650468"/>
                </a:lnTo>
                <a:lnTo>
                  <a:pt x="1949372" y="1891020"/>
                </a:lnTo>
                <a:lnTo>
                  <a:pt x="1791723" y="1838623"/>
                </a:lnTo>
                <a:lnTo>
                  <a:pt x="1776633" y="1859264"/>
                </a:lnTo>
                <a:lnTo>
                  <a:pt x="1761146" y="1879112"/>
                </a:lnTo>
                <a:lnTo>
                  <a:pt x="1744468" y="1898165"/>
                </a:lnTo>
                <a:lnTo>
                  <a:pt x="1728186" y="1917219"/>
                </a:lnTo>
                <a:lnTo>
                  <a:pt x="1710714" y="1935876"/>
                </a:lnTo>
                <a:lnTo>
                  <a:pt x="1693241" y="1954135"/>
                </a:lnTo>
                <a:lnTo>
                  <a:pt x="1674975" y="1971204"/>
                </a:lnTo>
                <a:lnTo>
                  <a:pt x="1655914" y="1988670"/>
                </a:lnTo>
                <a:lnTo>
                  <a:pt x="1636853" y="2004945"/>
                </a:lnTo>
                <a:lnTo>
                  <a:pt x="1616998" y="2021220"/>
                </a:lnTo>
                <a:lnTo>
                  <a:pt x="1597143" y="2036701"/>
                </a:lnTo>
                <a:lnTo>
                  <a:pt x="1576494" y="2051388"/>
                </a:lnTo>
                <a:lnTo>
                  <a:pt x="1555844" y="2066075"/>
                </a:lnTo>
                <a:lnTo>
                  <a:pt x="1534401" y="2079572"/>
                </a:lnTo>
                <a:lnTo>
                  <a:pt x="1512957" y="2093068"/>
                </a:lnTo>
                <a:lnTo>
                  <a:pt x="1491117" y="2105770"/>
                </a:lnTo>
                <a:lnTo>
                  <a:pt x="1531621" y="2274474"/>
                </a:lnTo>
                <a:lnTo>
                  <a:pt x="1281844" y="2365376"/>
                </a:lnTo>
                <a:lnTo>
                  <a:pt x="1202821" y="2207787"/>
                </a:lnTo>
                <a:lnTo>
                  <a:pt x="1183363" y="2210962"/>
                </a:lnTo>
                <a:lnTo>
                  <a:pt x="1163508" y="2213741"/>
                </a:lnTo>
                <a:lnTo>
                  <a:pt x="1144050" y="2216123"/>
                </a:lnTo>
                <a:lnTo>
                  <a:pt x="1124195" y="2218504"/>
                </a:lnTo>
                <a:lnTo>
                  <a:pt x="1103943" y="2219695"/>
                </a:lnTo>
                <a:lnTo>
                  <a:pt x="1083690" y="2220886"/>
                </a:lnTo>
                <a:lnTo>
                  <a:pt x="1063438" y="2221680"/>
                </a:lnTo>
                <a:lnTo>
                  <a:pt x="1043186" y="2221680"/>
                </a:lnTo>
                <a:lnTo>
                  <a:pt x="1013007" y="2221283"/>
                </a:lnTo>
                <a:lnTo>
                  <a:pt x="983224" y="2220092"/>
                </a:lnTo>
                <a:lnTo>
                  <a:pt x="954235" y="2217711"/>
                </a:lnTo>
                <a:lnTo>
                  <a:pt x="924850" y="2214535"/>
                </a:lnTo>
                <a:lnTo>
                  <a:pt x="895862" y="2210565"/>
                </a:lnTo>
                <a:lnTo>
                  <a:pt x="867270" y="2205405"/>
                </a:lnTo>
                <a:lnTo>
                  <a:pt x="839076" y="2199451"/>
                </a:lnTo>
                <a:lnTo>
                  <a:pt x="810882" y="2192703"/>
                </a:lnTo>
                <a:lnTo>
                  <a:pt x="715180" y="2341162"/>
                </a:lnTo>
                <a:lnTo>
                  <a:pt x="474536" y="2229222"/>
                </a:lnTo>
                <a:lnTo>
                  <a:pt x="524968" y="2062900"/>
                </a:lnTo>
                <a:lnTo>
                  <a:pt x="504716" y="2049006"/>
                </a:lnTo>
                <a:lnTo>
                  <a:pt x="484464" y="2033525"/>
                </a:lnTo>
                <a:lnTo>
                  <a:pt x="465006" y="2018441"/>
                </a:lnTo>
                <a:lnTo>
                  <a:pt x="445945" y="2002960"/>
                </a:lnTo>
                <a:lnTo>
                  <a:pt x="427281" y="1986288"/>
                </a:lnTo>
                <a:lnTo>
                  <a:pt x="408617" y="1969616"/>
                </a:lnTo>
                <a:lnTo>
                  <a:pt x="390748" y="1952151"/>
                </a:lnTo>
                <a:lnTo>
                  <a:pt x="373672" y="1934685"/>
                </a:lnTo>
                <a:lnTo>
                  <a:pt x="356597" y="1916028"/>
                </a:lnTo>
                <a:lnTo>
                  <a:pt x="340316" y="1897371"/>
                </a:lnTo>
                <a:lnTo>
                  <a:pt x="324432" y="1878715"/>
                </a:lnTo>
                <a:lnTo>
                  <a:pt x="308548" y="1858867"/>
                </a:lnTo>
                <a:lnTo>
                  <a:pt x="293855" y="1839020"/>
                </a:lnTo>
                <a:lnTo>
                  <a:pt x="279559" y="1818775"/>
                </a:lnTo>
                <a:lnTo>
                  <a:pt x="265661" y="1797737"/>
                </a:lnTo>
                <a:lnTo>
                  <a:pt x="252556" y="1776301"/>
                </a:lnTo>
                <a:lnTo>
                  <a:pt x="91333" y="1811630"/>
                </a:lnTo>
                <a:lnTo>
                  <a:pt x="0" y="1562345"/>
                </a:lnTo>
                <a:lnTo>
                  <a:pt x="138191" y="1488512"/>
                </a:lnTo>
                <a:lnTo>
                  <a:pt x="133426" y="1465092"/>
                </a:lnTo>
                <a:lnTo>
                  <a:pt x="129852" y="1441672"/>
                </a:lnTo>
                <a:lnTo>
                  <a:pt x="126278" y="1418251"/>
                </a:lnTo>
                <a:lnTo>
                  <a:pt x="123498" y="1394434"/>
                </a:lnTo>
                <a:lnTo>
                  <a:pt x="121513" y="1370220"/>
                </a:lnTo>
                <a:lnTo>
                  <a:pt x="119527" y="1346403"/>
                </a:lnTo>
                <a:lnTo>
                  <a:pt x="118733" y="1322189"/>
                </a:lnTo>
                <a:lnTo>
                  <a:pt x="118336" y="1297975"/>
                </a:lnTo>
                <a:lnTo>
                  <a:pt x="118733" y="1269395"/>
                </a:lnTo>
                <a:lnTo>
                  <a:pt x="119924" y="1240418"/>
                </a:lnTo>
                <a:lnTo>
                  <a:pt x="122704" y="1211837"/>
                </a:lnTo>
                <a:lnTo>
                  <a:pt x="125484" y="1184051"/>
                </a:lnTo>
                <a:lnTo>
                  <a:pt x="129455" y="1155867"/>
                </a:lnTo>
                <a:lnTo>
                  <a:pt x="134220" y="1128478"/>
                </a:lnTo>
                <a:lnTo>
                  <a:pt x="139780" y="1101088"/>
                </a:lnTo>
                <a:lnTo>
                  <a:pt x="146133" y="1074095"/>
                </a:lnTo>
                <a:lnTo>
                  <a:pt x="24223" y="995896"/>
                </a:lnTo>
                <a:lnTo>
                  <a:pt x="136603" y="755344"/>
                </a:lnTo>
                <a:lnTo>
                  <a:pt x="268043" y="794642"/>
                </a:lnTo>
                <a:lnTo>
                  <a:pt x="283530" y="772016"/>
                </a:lnTo>
                <a:lnTo>
                  <a:pt x="299017" y="750184"/>
                </a:lnTo>
                <a:lnTo>
                  <a:pt x="315696" y="728351"/>
                </a:lnTo>
                <a:lnTo>
                  <a:pt x="332771" y="707313"/>
                </a:lnTo>
                <a:lnTo>
                  <a:pt x="350243" y="686274"/>
                </a:lnTo>
                <a:lnTo>
                  <a:pt x="368907" y="666824"/>
                </a:lnTo>
                <a:lnTo>
                  <a:pt x="387571" y="646976"/>
                </a:lnTo>
                <a:lnTo>
                  <a:pt x="407426" y="627923"/>
                </a:lnTo>
                <a:lnTo>
                  <a:pt x="427281" y="609266"/>
                </a:lnTo>
                <a:lnTo>
                  <a:pt x="447930" y="591403"/>
                </a:lnTo>
                <a:lnTo>
                  <a:pt x="468977" y="574334"/>
                </a:lnTo>
                <a:lnTo>
                  <a:pt x="490420" y="557662"/>
                </a:lnTo>
                <a:lnTo>
                  <a:pt x="512261" y="541784"/>
                </a:lnTo>
                <a:lnTo>
                  <a:pt x="535293" y="526303"/>
                </a:lnTo>
                <a:lnTo>
                  <a:pt x="557928" y="511616"/>
                </a:lnTo>
                <a:lnTo>
                  <a:pt x="581754" y="497723"/>
                </a:lnTo>
                <a:lnTo>
                  <a:pt x="554354" y="371890"/>
                </a:lnTo>
                <a:lnTo>
                  <a:pt x="803734" y="280988"/>
                </a:lnTo>
                <a:close/>
                <a:moveTo>
                  <a:pt x="2013752" y="186531"/>
                </a:moveTo>
                <a:lnTo>
                  <a:pt x="2001871" y="186928"/>
                </a:lnTo>
                <a:lnTo>
                  <a:pt x="1989594" y="188119"/>
                </a:lnTo>
                <a:lnTo>
                  <a:pt x="1978109" y="190103"/>
                </a:lnTo>
                <a:lnTo>
                  <a:pt x="1966624" y="192881"/>
                </a:lnTo>
                <a:lnTo>
                  <a:pt x="1955139" y="196453"/>
                </a:lnTo>
                <a:lnTo>
                  <a:pt x="1944050" y="200819"/>
                </a:lnTo>
                <a:lnTo>
                  <a:pt x="1932962" y="205978"/>
                </a:lnTo>
                <a:lnTo>
                  <a:pt x="1922269" y="211534"/>
                </a:lnTo>
                <a:lnTo>
                  <a:pt x="1914348" y="216297"/>
                </a:lnTo>
                <a:lnTo>
                  <a:pt x="1906823" y="221853"/>
                </a:lnTo>
                <a:lnTo>
                  <a:pt x="1899695" y="227409"/>
                </a:lnTo>
                <a:lnTo>
                  <a:pt x="1892962" y="233363"/>
                </a:lnTo>
                <a:lnTo>
                  <a:pt x="1886230" y="239713"/>
                </a:lnTo>
                <a:lnTo>
                  <a:pt x="1880289" y="246063"/>
                </a:lnTo>
                <a:lnTo>
                  <a:pt x="1874349" y="252809"/>
                </a:lnTo>
                <a:lnTo>
                  <a:pt x="1869200" y="259953"/>
                </a:lnTo>
                <a:lnTo>
                  <a:pt x="1864052" y="267097"/>
                </a:lnTo>
                <a:lnTo>
                  <a:pt x="1859300" y="274241"/>
                </a:lnTo>
                <a:lnTo>
                  <a:pt x="1855339" y="281781"/>
                </a:lnTo>
                <a:lnTo>
                  <a:pt x="1850983" y="289719"/>
                </a:lnTo>
                <a:lnTo>
                  <a:pt x="1847419" y="297656"/>
                </a:lnTo>
                <a:lnTo>
                  <a:pt x="1844646" y="305594"/>
                </a:lnTo>
                <a:lnTo>
                  <a:pt x="1841874" y="313928"/>
                </a:lnTo>
                <a:lnTo>
                  <a:pt x="1839102" y="322263"/>
                </a:lnTo>
                <a:lnTo>
                  <a:pt x="1837518" y="330597"/>
                </a:lnTo>
                <a:lnTo>
                  <a:pt x="1835934" y="339328"/>
                </a:lnTo>
                <a:lnTo>
                  <a:pt x="1834350" y="348059"/>
                </a:lnTo>
                <a:lnTo>
                  <a:pt x="1833557" y="356791"/>
                </a:lnTo>
                <a:lnTo>
                  <a:pt x="1833557" y="365125"/>
                </a:lnTo>
                <a:lnTo>
                  <a:pt x="1833557" y="373856"/>
                </a:lnTo>
                <a:lnTo>
                  <a:pt x="1833953" y="382984"/>
                </a:lnTo>
                <a:lnTo>
                  <a:pt x="1835142" y="391716"/>
                </a:lnTo>
                <a:lnTo>
                  <a:pt x="1836726" y="400050"/>
                </a:lnTo>
                <a:lnTo>
                  <a:pt x="1838310" y="409178"/>
                </a:lnTo>
                <a:lnTo>
                  <a:pt x="1840290" y="417513"/>
                </a:lnTo>
                <a:lnTo>
                  <a:pt x="1843458" y="426244"/>
                </a:lnTo>
                <a:lnTo>
                  <a:pt x="1846230" y="434578"/>
                </a:lnTo>
                <a:lnTo>
                  <a:pt x="1850191" y="443310"/>
                </a:lnTo>
                <a:lnTo>
                  <a:pt x="1853755" y="451247"/>
                </a:lnTo>
                <a:lnTo>
                  <a:pt x="1858507" y="459581"/>
                </a:lnTo>
                <a:lnTo>
                  <a:pt x="1864844" y="469503"/>
                </a:lnTo>
                <a:lnTo>
                  <a:pt x="1871973" y="479028"/>
                </a:lnTo>
                <a:lnTo>
                  <a:pt x="1879497" y="488156"/>
                </a:lnTo>
                <a:lnTo>
                  <a:pt x="1887418" y="496888"/>
                </a:lnTo>
                <a:lnTo>
                  <a:pt x="1896527" y="504428"/>
                </a:lnTo>
                <a:lnTo>
                  <a:pt x="1905239" y="511969"/>
                </a:lnTo>
                <a:lnTo>
                  <a:pt x="1914744" y="518716"/>
                </a:lnTo>
                <a:lnTo>
                  <a:pt x="1924645" y="524669"/>
                </a:lnTo>
                <a:lnTo>
                  <a:pt x="1934942" y="529828"/>
                </a:lnTo>
                <a:lnTo>
                  <a:pt x="1945635" y="534988"/>
                </a:lnTo>
                <a:lnTo>
                  <a:pt x="1956723" y="538956"/>
                </a:lnTo>
                <a:lnTo>
                  <a:pt x="1967812" y="542131"/>
                </a:lnTo>
                <a:lnTo>
                  <a:pt x="1979297" y="545306"/>
                </a:lnTo>
                <a:lnTo>
                  <a:pt x="1990782" y="546894"/>
                </a:lnTo>
                <a:lnTo>
                  <a:pt x="2002267" y="548085"/>
                </a:lnTo>
                <a:lnTo>
                  <a:pt x="2014544" y="548481"/>
                </a:lnTo>
                <a:lnTo>
                  <a:pt x="2026425" y="548085"/>
                </a:lnTo>
                <a:lnTo>
                  <a:pt x="2038306" y="546894"/>
                </a:lnTo>
                <a:lnTo>
                  <a:pt x="2049791" y="544910"/>
                </a:lnTo>
                <a:lnTo>
                  <a:pt x="2061672" y="542131"/>
                </a:lnTo>
                <a:lnTo>
                  <a:pt x="2073157" y="538560"/>
                </a:lnTo>
                <a:lnTo>
                  <a:pt x="2084246" y="534194"/>
                </a:lnTo>
                <a:lnTo>
                  <a:pt x="2095335" y="529035"/>
                </a:lnTo>
                <a:lnTo>
                  <a:pt x="2106028" y="523081"/>
                </a:lnTo>
                <a:lnTo>
                  <a:pt x="2113552" y="518716"/>
                </a:lnTo>
                <a:lnTo>
                  <a:pt x="2121077" y="513556"/>
                </a:lnTo>
                <a:lnTo>
                  <a:pt x="2128206" y="508000"/>
                </a:lnTo>
                <a:lnTo>
                  <a:pt x="2134938" y="502047"/>
                </a:lnTo>
                <a:lnTo>
                  <a:pt x="2141275" y="496491"/>
                </a:lnTo>
                <a:lnTo>
                  <a:pt x="2147215" y="490141"/>
                </a:lnTo>
                <a:lnTo>
                  <a:pt x="2153156" y="483394"/>
                </a:lnTo>
                <a:lnTo>
                  <a:pt x="2158304" y="476647"/>
                </a:lnTo>
                <a:lnTo>
                  <a:pt x="2163452" y="469503"/>
                </a:lnTo>
                <a:lnTo>
                  <a:pt x="2168601" y="461566"/>
                </a:lnTo>
                <a:lnTo>
                  <a:pt x="2172957" y="454025"/>
                </a:lnTo>
                <a:lnTo>
                  <a:pt x="2176917" y="446485"/>
                </a:lnTo>
                <a:lnTo>
                  <a:pt x="2180482" y="438150"/>
                </a:lnTo>
                <a:lnTo>
                  <a:pt x="2183650" y="430213"/>
                </a:lnTo>
                <a:lnTo>
                  <a:pt x="2186818" y="421481"/>
                </a:lnTo>
                <a:lnTo>
                  <a:pt x="2189195" y="412750"/>
                </a:lnTo>
                <a:lnTo>
                  <a:pt x="2191175" y="404019"/>
                </a:lnTo>
                <a:lnTo>
                  <a:pt x="2192363" y="395288"/>
                </a:lnTo>
                <a:lnTo>
                  <a:pt x="2193947" y="386159"/>
                </a:lnTo>
                <a:lnTo>
                  <a:pt x="2194739" y="377428"/>
                </a:lnTo>
                <a:lnTo>
                  <a:pt x="2194739" y="368697"/>
                </a:lnTo>
                <a:lnTo>
                  <a:pt x="2194739" y="359569"/>
                </a:lnTo>
                <a:lnTo>
                  <a:pt x="2194343" y="351234"/>
                </a:lnTo>
                <a:lnTo>
                  <a:pt x="2192759" y="342503"/>
                </a:lnTo>
                <a:lnTo>
                  <a:pt x="2191571" y="333375"/>
                </a:lnTo>
                <a:lnTo>
                  <a:pt x="2189591" y="325041"/>
                </a:lnTo>
                <a:lnTo>
                  <a:pt x="2187610" y="316706"/>
                </a:lnTo>
                <a:lnTo>
                  <a:pt x="2184838" y="308372"/>
                </a:lnTo>
                <a:lnTo>
                  <a:pt x="2181670" y="299641"/>
                </a:lnTo>
                <a:lnTo>
                  <a:pt x="2178106" y="291703"/>
                </a:lnTo>
                <a:lnTo>
                  <a:pt x="2174145" y="283766"/>
                </a:lnTo>
                <a:lnTo>
                  <a:pt x="2169789" y="275828"/>
                </a:lnTo>
                <a:lnTo>
                  <a:pt x="2163452" y="265509"/>
                </a:lnTo>
                <a:lnTo>
                  <a:pt x="2156324" y="255984"/>
                </a:lnTo>
                <a:lnTo>
                  <a:pt x="2148799" y="247253"/>
                </a:lnTo>
                <a:lnTo>
                  <a:pt x="2140879" y="238522"/>
                </a:lnTo>
                <a:lnTo>
                  <a:pt x="2131770" y="230584"/>
                </a:lnTo>
                <a:lnTo>
                  <a:pt x="2123057" y="223441"/>
                </a:lnTo>
                <a:lnTo>
                  <a:pt x="2113552" y="216694"/>
                </a:lnTo>
                <a:lnTo>
                  <a:pt x="2103255" y="210344"/>
                </a:lnTo>
                <a:lnTo>
                  <a:pt x="2093355" y="204788"/>
                </a:lnTo>
                <a:lnTo>
                  <a:pt x="2082662" y="200422"/>
                </a:lnTo>
                <a:lnTo>
                  <a:pt x="2071969" y="196056"/>
                </a:lnTo>
                <a:lnTo>
                  <a:pt x="2060484" y="192881"/>
                </a:lnTo>
                <a:lnTo>
                  <a:pt x="2048999" y="190103"/>
                </a:lnTo>
                <a:lnTo>
                  <a:pt x="2037118" y="188119"/>
                </a:lnTo>
                <a:lnTo>
                  <a:pt x="2025633" y="186928"/>
                </a:lnTo>
                <a:lnTo>
                  <a:pt x="2013752" y="186531"/>
                </a:lnTo>
                <a:close/>
                <a:moveTo>
                  <a:pt x="2066028" y="0"/>
                </a:moveTo>
                <a:lnTo>
                  <a:pt x="2156324" y="23812"/>
                </a:lnTo>
                <a:lnTo>
                  <a:pt x="2146027" y="100013"/>
                </a:lnTo>
                <a:lnTo>
                  <a:pt x="2140916" y="118533"/>
                </a:lnTo>
                <a:lnTo>
                  <a:pt x="2134542" y="115094"/>
                </a:lnTo>
                <a:lnTo>
                  <a:pt x="2132671" y="114357"/>
                </a:lnTo>
                <a:lnTo>
                  <a:pt x="2132562" y="114300"/>
                </a:lnTo>
                <a:lnTo>
                  <a:pt x="2123453" y="110728"/>
                </a:lnTo>
                <a:lnTo>
                  <a:pt x="2132671" y="114357"/>
                </a:lnTo>
                <a:lnTo>
                  <a:pt x="2140879" y="118666"/>
                </a:lnTo>
                <a:lnTo>
                  <a:pt x="2140916" y="118533"/>
                </a:lnTo>
                <a:lnTo>
                  <a:pt x="2144839" y="120650"/>
                </a:lnTo>
                <a:lnTo>
                  <a:pt x="2153552" y="125413"/>
                </a:lnTo>
                <a:lnTo>
                  <a:pt x="2167413" y="133747"/>
                </a:lnTo>
                <a:lnTo>
                  <a:pt x="2174145" y="138113"/>
                </a:lnTo>
                <a:lnTo>
                  <a:pt x="2180878" y="142875"/>
                </a:lnTo>
                <a:lnTo>
                  <a:pt x="2181274" y="143272"/>
                </a:lnTo>
                <a:lnTo>
                  <a:pt x="2187610" y="148034"/>
                </a:lnTo>
                <a:lnTo>
                  <a:pt x="2193947" y="153194"/>
                </a:lnTo>
                <a:lnTo>
                  <a:pt x="2205432" y="163909"/>
                </a:lnTo>
                <a:lnTo>
                  <a:pt x="2212560" y="170656"/>
                </a:lnTo>
                <a:lnTo>
                  <a:pt x="2221273" y="180181"/>
                </a:lnTo>
                <a:lnTo>
                  <a:pt x="2226433" y="186128"/>
                </a:lnTo>
                <a:lnTo>
                  <a:pt x="2226422" y="186134"/>
                </a:lnTo>
                <a:lnTo>
                  <a:pt x="2229194" y="189309"/>
                </a:lnTo>
                <a:lnTo>
                  <a:pt x="2226433" y="186128"/>
                </a:lnTo>
                <a:lnTo>
                  <a:pt x="2244639" y="175419"/>
                </a:lnTo>
                <a:lnTo>
                  <a:pt x="2315925" y="143669"/>
                </a:lnTo>
                <a:lnTo>
                  <a:pt x="2363053" y="224234"/>
                </a:lnTo>
                <a:lnTo>
                  <a:pt x="2302064" y="270669"/>
                </a:lnTo>
                <a:lnTo>
                  <a:pt x="2280282" y="283369"/>
                </a:lnTo>
                <a:lnTo>
                  <a:pt x="2284242" y="296466"/>
                </a:lnTo>
                <a:lnTo>
                  <a:pt x="2287015" y="309166"/>
                </a:lnTo>
                <a:lnTo>
                  <a:pt x="2289787" y="322263"/>
                </a:lnTo>
                <a:lnTo>
                  <a:pt x="2291371" y="335359"/>
                </a:lnTo>
                <a:lnTo>
                  <a:pt x="2292559" y="348456"/>
                </a:lnTo>
                <a:lnTo>
                  <a:pt x="2293351" y="361553"/>
                </a:lnTo>
                <a:lnTo>
                  <a:pt x="2293351" y="374650"/>
                </a:lnTo>
                <a:lnTo>
                  <a:pt x="2292559" y="387350"/>
                </a:lnTo>
                <a:lnTo>
                  <a:pt x="2318301" y="394097"/>
                </a:lnTo>
                <a:lnTo>
                  <a:pt x="2390775" y="422275"/>
                </a:lnTo>
                <a:lnTo>
                  <a:pt x="2367409" y="512763"/>
                </a:lnTo>
                <a:lnTo>
                  <a:pt x="2291371" y="502047"/>
                </a:lnTo>
                <a:lnTo>
                  <a:pt x="2262857" y="494506"/>
                </a:lnTo>
                <a:lnTo>
                  <a:pt x="2256916" y="506016"/>
                </a:lnTo>
                <a:lnTo>
                  <a:pt x="2250183" y="517128"/>
                </a:lnTo>
                <a:lnTo>
                  <a:pt x="2243451" y="527447"/>
                </a:lnTo>
                <a:lnTo>
                  <a:pt x="2235926" y="537766"/>
                </a:lnTo>
                <a:lnTo>
                  <a:pt x="2228006" y="547688"/>
                </a:lnTo>
                <a:lnTo>
                  <a:pt x="2219293" y="557610"/>
                </a:lnTo>
                <a:lnTo>
                  <a:pt x="2210580" y="566738"/>
                </a:lnTo>
                <a:lnTo>
                  <a:pt x="2201075" y="575469"/>
                </a:lnTo>
                <a:lnTo>
                  <a:pt x="2216125" y="601266"/>
                </a:lnTo>
                <a:lnTo>
                  <a:pt x="2247807" y="671910"/>
                </a:lnTo>
                <a:lnTo>
                  <a:pt x="2167413" y="719932"/>
                </a:lnTo>
                <a:lnTo>
                  <a:pt x="2121077" y="658416"/>
                </a:lnTo>
                <a:lnTo>
                  <a:pt x="2105632" y="632222"/>
                </a:lnTo>
                <a:lnTo>
                  <a:pt x="2110780" y="629841"/>
                </a:lnTo>
                <a:lnTo>
                  <a:pt x="2115929" y="627857"/>
                </a:lnTo>
                <a:lnTo>
                  <a:pt x="2104048" y="632222"/>
                </a:lnTo>
                <a:lnTo>
                  <a:pt x="2092563" y="635794"/>
                </a:lnTo>
                <a:lnTo>
                  <a:pt x="2083058" y="638969"/>
                </a:lnTo>
                <a:lnTo>
                  <a:pt x="2067217" y="642541"/>
                </a:lnTo>
                <a:lnTo>
                  <a:pt x="2059296" y="643732"/>
                </a:lnTo>
                <a:lnTo>
                  <a:pt x="2050583" y="644922"/>
                </a:lnTo>
                <a:lnTo>
                  <a:pt x="2048999" y="644922"/>
                </a:lnTo>
                <a:lnTo>
                  <a:pt x="2033554" y="646907"/>
                </a:lnTo>
                <a:lnTo>
                  <a:pt x="2018505" y="647303"/>
                </a:lnTo>
                <a:lnTo>
                  <a:pt x="2014544" y="647700"/>
                </a:lnTo>
                <a:lnTo>
                  <a:pt x="2008208" y="647303"/>
                </a:lnTo>
                <a:lnTo>
                  <a:pt x="2002617" y="647117"/>
                </a:lnTo>
                <a:lnTo>
                  <a:pt x="1994743" y="646510"/>
                </a:lnTo>
                <a:lnTo>
                  <a:pt x="1984842" y="645716"/>
                </a:lnTo>
                <a:lnTo>
                  <a:pt x="1996327" y="646907"/>
                </a:lnTo>
                <a:lnTo>
                  <a:pt x="2002617" y="647117"/>
                </a:lnTo>
                <a:lnTo>
                  <a:pt x="2005039" y="647303"/>
                </a:lnTo>
                <a:lnTo>
                  <a:pt x="1994347" y="687785"/>
                </a:lnTo>
                <a:lnTo>
                  <a:pt x="1970189" y="747713"/>
                </a:lnTo>
                <a:lnTo>
                  <a:pt x="1879497" y="724297"/>
                </a:lnTo>
                <a:lnTo>
                  <a:pt x="1886230" y="662385"/>
                </a:lnTo>
                <a:lnTo>
                  <a:pt x="1896923" y="621507"/>
                </a:lnTo>
                <a:lnTo>
                  <a:pt x="1904447" y="625078"/>
                </a:lnTo>
                <a:lnTo>
                  <a:pt x="1893754" y="619919"/>
                </a:lnTo>
                <a:lnTo>
                  <a:pt x="1883061" y="614363"/>
                </a:lnTo>
                <a:lnTo>
                  <a:pt x="1874745" y="609997"/>
                </a:lnTo>
                <a:lnTo>
                  <a:pt x="1860884" y="601663"/>
                </a:lnTo>
                <a:lnTo>
                  <a:pt x="1854151" y="596900"/>
                </a:lnTo>
                <a:lnTo>
                  <a:pt x="1847419" y="592535"/>
                </a:lnTo>
                <a:lnTo>
                  <a:pt x="1846627" y="592138"/>
                </a:lnTo>
                <a:lnTo>
                  <a:pt x="1840290" y="586978"/>
                </a:lnTo>
                <a:lnTo>
                  <a:pt x="1834350" y="581819"/>
                </a:lnTo>
                <a:lnTo>
                  <a:pt x="1822469" y="571103"/>
                </a:lnTo>
                <a:lnTo>
                  <a:pt x="1815736" y="564356"/>
                </a:lnTo>
                <a:lnTo>
                  <a:pt x="1809516" y="557841"/>
                </a:lnTo>
                <a:lnTo>
                  <a:pt x="1805439" y="553244"/>
                </a:lnTo>
                <a:lnTo>
                  <a:pt x="1799103" y="545703"/>
                </a:lnTo>
                <a:lnTo>
                  <a:pt x="1807023" y="555228"/>
                </a:lnTo>
                <a:lnTo>
                  <a:pt x="1809516" y="557841"/>
                </a:lnTo>
                <a:lnTo>
                  <a:pt x="1811776" y="560388"/>
                </a:lnTo>
                <a:lnTo>
                  <a:pt x="1779697" y="579438"/>
                </a:lnTo>
                <a:lnTo>
                  <a:pt x="1720292" y="604044"/>
                </a:lnTo>
                <a:lnTo>
                  <a:pt x="1673164" y="523875"/>
                </a:lnTo>
                <a:lnTo>
                  <a:pt x="1721480" y="484585"/>
                </a:lnTo>
                <a:lnTo>
                  <a:pt x="1752767" y="465931"/>
                </a:lnTo>
                <a:lnTo>
                  <a:pt x="1748410" y="452835"/>
                </a:lnTo>
                <a:lnTo>
                  <a:pt x="1744450" y="439341"/>
                </a:lnTo>
                <a:lnTo>
                  <a:pt x="1741282" y="425847"/>
                </a:lnTo>
                <a:lnTo>
                  <a:pt x="1738510" y="412353"/>
                </a:lnTo>
                <a:lnTo>
                  <a:pt x="1736530" y="398860"/>
                </a:lnTo>
                <a:lnTo>
                  <a:pt x="1735737" y="385366"/>
                </a:lnTo>
                <a:lnTo>
                  <a:pt x="1734945" y="371475"/>
                </a:lnTo>
                <a:lnTo>
                  <a:pt x="1735341" y="357981"/>
                </a:lnTo>
                <a:lnTo>
                  <a:pt x="1704451" y="350441"/>
                </a:lnTo>
                <a:lnTo>
                  <a:pt x="1644650" y="325438"/>
                </a:lnTo>
                <a:lnTo>
                  <a:pt x="1668412" y="235347"/>
                </a:lnTo>
                <a:lnTo>
                  <a:pt x="1730193" y="242094"/>
                </a:lnTo>
                <a:lnTo>
                  <a:pt x="1760687" y="250031"/>
                </a:lnTo>
                <a:lnTo>
                  <a:pt x="1766628" y="237331"/>
                </a:lnTo>
                <a:lnTo>
                  <a:pt x="1773361" y="225028"/>
                </a:lnTo>
                <a:lnTo>
                  <a:pt x="1781281" y="213519"/>
                </a:lnTo>
                <a:lnTo>
                  <a:pt x="1789202" y="201613"/>
                </a:lnTo>
                <a:lnTo>
                  <a:pt x="1797915" y="190500"/>
                </a:lnTo>
                <a:lnTo>
                  <a:pt x="1807023" y="179784"/>
                </a:lnTo>
                <a:lnTo>
                  <a:pt x="1816924" y="169069"/>
                </a:lnTo>
                <a:lnTo>
                  <a:pt x="1827221" y="159544"/>
                </a:lnTo>
                <a:lnTo>
                  <a:pt x="1812964" y="135334"/>
                </a:lnTo>
                <a:lnTo>
                  <a:pt x="1788410" y="75406"/>
                </a:lnTo>
                <a:lnTo>
                  <a:pt x="1868804" y="27781"/>
                </a:lnTo>
                <a:lnTo>
                  <a:pt x="1907219" y="76994"/>
                </a:lnTo>
                <a:lnTo>
                  <a:pt x="1923061" y="102791"/>
                </a:lnTo>
                <a:lnTo>
                  <a:pt x="1917516" y="105172"/>
                </a:lnTo>
                <a:lnTo>
                  <a:pt x="1912368" y="107156"/>
                </a:lnTo>
                <a:lnTo>
                  <a:pt x="1924249" y="102791"/>
                </a:lnTo>
                <a:lnTo>
                  <a:pt x="1935734" y="99219"/>
                </a:lnTo>
                <a:lnTo>
                  <a:pt x="1945239" y="96044"/>
                </a:lnTo>
                <a:lnTo>
                  <a:pt x="1961080" y="92869"/>
                </a:lnTo>
                <a:lnTo>
                  <a:pt x="1969001" y="91281"/>
                </a:lnTo>
                <a:lnTo>
                  <a:pt x="1977317" y="89694"/>
                </a:lnTo>
                <a:lnTo>
                  <a:pt x="1979297" y="89694"/>
                </a:lnTo>
                <a:lnTo>
                  <a:pt x="1994347" y="88106"/>
                </a:lnTo>
                <a:lnTo>
                  <a:pt x="2009792" y="87709"/>
                </a:lnTo>
                <a:lnTo>
                  <a:pt x="2013752" y="87709"/>
                </a:lnTo>
                <a:lnTo>
                  <a:pt x="2019693" y="87709"/>
                </a:lnTo>
                <a:lnTo>
                  <a:pt x="2031970" y="88503"/>
                </a:lnTo>
                <a:lnTo>
                  <a:pt x="2043455" y="89297"/>
                </a:lnTo>
                <a:lnTo>
                  <a:pt x="2034346" y="88503"/>
                </a:lnTo>
                <a:lnTo>
                  <a:pt x="2038306" y="72628"/>
                </a:lnTo>
                <a:lnTo>
                  <a:pt x="2066028" y="0"/>
                </a:lnTo>
                <a:close/>
              </a:path>
            </a:pathLst>
          </a:custGeom>
          <a:solidFill>
            <a:schemeClr val="bg1">
              <a:lumMod val="95000"/>
            </a:schemeClr>
          </a:solidFill>
          <a:ln>
            <a:noFill/>
          </a:ln>
        </p:spPr>
        <p:txBody>
          <a:bodyPr anchor="ctr">
            <a:scene3d>
              <a:camera prst="orthographicFront"/>
              <a:lightRig rig="threePt" dir="t"/>
            </a:scene3d>
            <a:sp3d contourW="12700">
              <a:contourClr>
                <a:srgbClr val="FFFFFF"/>
              </a:contourClr>
            </a:sp3d>
          </a:bodyPr>
          <a:lstStyle/>
          <a:p>
            <a:pPr algn="ctr">
              <a:defRPr/>
            </a:pPr>
            <a:endParaRPr lang="zh-CN" altLang="en-US">
              <a:solidFill>
                <a:schemeClr val="bg1">
                  <a:lumMod val="95000"/>
                </a:schemeClr>
              </a:solidFill>
              <a:ea typeface="宋体" panose="02010600030101010101" pitchFamily="2" charset="-122"/>
            </a:endParaRPr>
          </a:p>
        </p:txBody>
      </p:sp>
      <p:sp>
        <p:nvSpPr>
          <p:cNvPr id="4" name="标题 4"/>
          <p:cNvSpPr txBox="1"/>
          <p:nvPr/>
        </p:nvSpPr>
        <p:spPr>
          <a:xfrm>
            <a:off x="1390649" y="482157"/>
            <a:ext cx="4248472" cy="473484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 algn="ctr" defTabSz="9144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l"/>
            <a:r>
              <a:rPr lang="zh-CN" altLang="en-US" sz="2400" b="1" dirty="0" smtClean="0">
                <a:solidFill>
                  <a:srgbClr val="3F3F3F"/>
                </a:solidFill>
                <a:latin typeface="Impact MT Std" pitchFamily="34" charset="0"/>
                <a:ea typeface="微软雅黑" panose="020B0503020204020204" pitchFamily="34" charset="-122"/>
              </a:rPr>
              <a:t>执行方式</a:t>
            </a:r>
            <a:endParaRPr lang="en-US" altLang="zh-CN" sz="2400" b="1" dirty="0" smtClean="0">
              <a:solidFill>
                <a:srgbClr val="3F3F3F"/>
              </a:solidFill>
              <a:latin typeface="Impact MT Std" pitchFamily="34" charset="0"/>
              <a:ea typeface="微软雅黑" panose="020B0503020204020204" pitchFamily="34" charset="-122"/>
            </a:endParaRPr>
          </a:p>
          <a:p>
            <a:pPr algn="l"/>
            <a:r>
              <a:rPr lang="en-US" altLang="zh-CN" sz="1400" b="1" dirty="0">
                <a:solidFill>
                  <a:srgbClr val="3F3F3F"/>
                </a:solidFill>
                <a:latin typeface="Impact MT Std" pitchFamily="34" charset="0"/>
                <a:ea typeface="微软雅黑" panose="020B0503020204020204" pitchFamily="34" charset="-122"/>
              </a:rPr>
              <a:t>IMPLEMENT WAY</a:t>
            </a:r>
            <a:endParaRPr lang="zh-CN" altLang="en-US" sz="1400" b="1" dirty="0">
              <a:solidFill>
                <a:srgbClr val="3F3F3F"/>
              </a:solidFill>
              <a:latin typeface="Impact MT Std" pitchFamily="34" charset="0"/>
              <a:ea typeface="微软雅黑" panose="020B0503020204020204" pitchFamily="34" charset="-122"/>
            </a:endParaRPr>
          </a:p>
          <a:p>
            <a:pPr algn="l"/>
            <a:endParaRPr lang="zh-CN" altLang="en-US" sz="2400" b="1" dirty="0" smtClean="0">
              <a:solidFill>
                <a:srgbClr val="3F3F3F"/>
              </a:solidFill>
              <a:latin typeface="Impact MT Std" pitchFamily="34" charset="0"/>
              <a:ea typeface="微软雅黑" panose="020B0503020204020204" pitchFamily="34" charset="-122"/>
            </a:endParaRPr>
          </a:p>
        </p:txBody>
      </p:sp>
      <p:sp>
        <p:nvSpPr>
          <p:cNvPr id="5" name="MH_Other_1"/>
          <p:cNvSpPr/>
          <p:nvPr>
            <p:custDataLst>
              <p:tags r:id="rId1"/>
            </p:custDataLst>
          </p:nvPr>
        </p:nvSpPr>
        <p:spPr>
          <a:xfrm>
            <a:off x="9658350" y="-57150"/>
            <a:ext cx="2537312" cy="4555681"/>
          </a:xfrm>
          <a:custGeom>
            <a:avLst/>
            <a:gdLst>
              <a:gd name="connsiteX0" fmla="*/ 644064 w 644064"/>
              <a:gd name="connsiteY0" fmla="*/ 0 h 4197212"/>
              <a:gd name="connsiteX1" fmla="*/ 644064 w 644064"/>
              <a:gd name="connsiteY1" fmla="*/ 4197212 h 4197212"/>
              <a:gd name="connsiteX2" fmla="*/ 0 w 644064"/>
              <a:gd name="connsiteY2" fmla="*/ 1677137 h 4197212"/>
              <a:gd name="connsiteX0-1" fmla="*/ 634379 w 644064"/>
              <a:gd name="connsiteY0-2" fmla="*/ 0 h 3898765"/>
              <a:gd name="connsiteX1-3" fmla="*/ 644064 w 644064"/>
              <a:gd name="connsiteY1-4" fmla="*/ 3898765 h 3898765"/>
              <a:gd name="connsiteX2-5" fmla="*/ 0 w 644064"/>
              <a:gd name="connsiteY2-6" fmla="*/ 1378690 h 3898765"/>
              <a:gd name="connsiteX3" fmla="*/ 634379 w 644064"/>
              <a:gd name="connsiteY3" fmla="*/ 0 h 3898765"/>
              <a:gd name="connsiteX0-7" fmla="*/ 644064 w 644995"/>
              <a:gd name="connsiteY0-8" fmla="*/ 0 h 3965086"/>
              <a:gd name="connsiteX1-9" fmla="*/ 644064 w 644995"/>
              <a:gd name="connsiteY1-10" fmla="*/ 3965086 h 3965086"/>
              <a:gd name="connsiteX2-11" fmla="*/ 0 w 644995"/>
              <a:gd name="connsiteY2-12" fmla="*/ 1445011 h 3965086"/>
              <a:gd name="connsiteX3-13" fmla="*/ 644064 w 644995"/>
              <a:gd name="connsiteY3-14" fmla="*/ 0 h 3965086"/>
            </a:gdLst>
            <a:ahLst/>
            <a:cxnLst>
              <a:cxn ang="0">
                <a:pos x="connsiteX0-1" y="connsiteY0-2"/>
              </a:cxn>
              <a:cxn ang="0">
                <a:pos x="connsiteX1-3" y="connsiteY1-4"/>
              </a:cxn>
              <a:cxn ang="0">
                <a:pos x="connsiteX2-5" y="connsiteY2-6"/>
              </a:cxn>
              <a:cxn ang="0">
                <a:pos x="connsiteX3-13" y="connsiteY3-14"/>
              </a:cxn>
            </a:cxnLst>
            <a:rect l="l" t="t" r="r" b="b"/>
            <a:pathLst>
              <a:path w="644995" h="3965086">
                <a:moveTo>
                  <a:pt x="644064" y="0"/>
                </a:moveTo>
                <a:cubicBezTo>
                  <a:pt x="647292" y="1299588"/>
                  <a:pt x="640836" y="2665498"/>
                  <a:pt x="644064" y="3965086"/>
                </a:cubicBezTo>
                <a:lnTo>
                  <a:pt x="0" y="1445011"/>
                </a:lnTo>
                <a:cubicBezTo>
                  <a:pt x="214688" y="885965"/>
                  <a:pt x="429376" y="559046"/>
                  <a:pt x="644064" y="0"/>
                </a:cubicBezTo>
                <a:close/>
              </a:path>
            </a:pathLst>
          </a:custGeom>
          <a:solidFill>
            <a:schemeClr val="bg1">
              <a:lumMod val="85000"/>
            </a:schemeClr>
          </a:solidFill>
        </p:spPr>
        <p:txBody>
          <a:bodyPr anchor="ctr"/>
          <a:lstStyle/>
          <a:p>
            <a:pPr algn="just">
              <a:lnSpc>
                <a:spcPct val="130000"/>
              </a:lnSpc>
              <a:defRPr/>
            </a:pPr>
            <a:endParaRPr lang="zh-CN" altLang="en-US" dirty="0" err="1">
              <a:solidFill>
                <a:srgbClr val="FFFFFF"/>
              </a:solidFill>
              <a:ea typeface="微软雅黑" panose="020B0503020204020204" pitchFamily="34" charset="-122"/>
            </a:endParaRPr>
          </a:p>
        </p:txBody>
      </p:sp>
      <p:sp>
        <p:nvSpPr>
          <p:cNvPr id="6" name="MH_Other_2"/>
          <p:cNvSpPr/>
          <p:nvPr>
            <p:custDataLst>
              <p:tags r:id="rId2"/>
            </p:custDataLst>
          </p:nvPr>
        </p:nvSpPr>
        <p:spPr>
          <a:xfrm>
            <a:off x="6164506" y="0"/>
            <a:ext cx="6027494" cy="6858000"/>
          </a:xfrm>
          <a:prstGeom prst="parallelogram">
            <a:avLst>
              <a:gd name="adj" fmla="val 70604"/>
            </a:avLst>
          </a:prstGeom>
          <a:solidFill>
            <a:schemeClr val="bg2">
              <a:lumMod val="75000"/>
            </a:schemeClr>
          </a:solidFill>
        </p:spPr>
        <p:txBody>
          <a:bodyPr anchor="ctr"/>
          <a:lstStyle/>
          <a:p>
            <a:pPr algn="just">
              <a:lnSpc>
                <a:spcPct val="130000"/>
              </a:lnSpc>
              <a:defRPr/>
            </a:pPr>
            <a:endParaRPr lang="zh-CN" altLang="en-US" dirty="0" err="1">
              <a:solidFill>
                <a:srgbClr val="FFFFFF"/>
              </a:solidFill>
              <a:ea typeface="微软雅黑" panose="020B0503020204020204" pitchFamily="34" charset="-122"/>
            </a:endParaRPr>
          </a:p>
        </p:txBody>
      </p:sp>
      <p:sp>
        <p:nvSpPr>
          <p:cNvPr id="7" name="MH_Picture_1"/>
          <p:cNvSpPr/>
          <p:nvPr>
            <p:custDataLst>
              <p:tags r:id="rId3"/>
            </p:custDataLst>
          </p:nvPr>
        </p:nvSpPr>
        <p:spPr bwMode="auto">
          <a:xfrm flipH="1">
            <a:off x="5353050" y="0"/>
            <a:ext cx="6838950" cy="6858000"/>
          </a:xfrm>
          <a:custGeom>
            <a:avLst/>
            <a:gdLst>
              <a:gd name="T0" fmla="*/ 1072633 w 4611957"/>
              <a:gd name="T1" fmla="*/ 0 h 6858000"/>
              <a:gd name="T2" fmla="*/ 4611688 w 4611957"/>
              <a:gd name="T3" fmla="*/ 0 h 6858000"/>
              <a:gd name="T4" fmla="*/ 2859067 w 4611957"/>
              <a:gd name="T5" fmla="*/ 6858000 h 6858000"/>
              <a:gd name="T6" fmla="*/ 0 w 4611957"/>
              <a:gd name="T7" fmla="*/ 6858000 h 6858000"/>
              <a:gd name="T8" fmla="*/ 0 w 4611957"/>
              <a:gd name="T9" fmla="*/ 4197212 h 6858000"/>
              <a:gd name="T10" fmla="*/ 0 60000 65536"/>
              <a:gd name="T11" fmla="*/ 0 60000 65536"/>
              <a:gd name="T12" fmla="*/ 0 60000 65536"/>
              <a:gd name="T13" fmla="*/ 0 60000 65536"/>
              <a:gd name="T14" fmla="*/ 0 60000 65536"/>
            </a:gdLst>
            <a:ahLst/>
            <a:cxnLst>
              <a:cxn ang="T10">
                <a:pos x="T0" y="T1"/>
              </a:cxn>
              <a:cxn ang="T11">
                <a:pos x="T2" y="T3"/>
              </a:cxn>
              <a:cxn ang="T12">
                <a:pos x="T4" y="T5"/>
              </a:cxn>
              <a:cxn ang="T13">
                <a:pos x="T6" y="T7"/>
              </a:cxn>
              <a:cxn ang="T14">
                <a:pos x="T8" y="T9"/>
              </a:cxn>
            </a:cxnLst>
            <a:rect l="0" t="0" r="r" b="b"/>
            <a:pathLst>
              <a:path w="4611957" h="6858000">
                <a:moveTo>
                  <a:pt x="1072696" y="0"/>
                </a:moveTo>
                <a:lnTo>
                  <a:pt x="4611957" y="0"/>
                </a:lnTo>
                <a:lnTo>
                  <a:pt x="2859234" y="6858000"/>
                </a:lnTo>
                <a:lnTo>
                  <a:pt x="0" y="6858000"/>
                </a:lnTo>
                <a:lnTo>
                  <a:pt x="0" y="4197212"/>
                </a:lnTo>
                <a:lnTo>
                  <a:pt x="1072696" y="0"/>
                </a:lnTo>
                <a:close/>
              </a:path>
            </a:pathLst>
          </a:custGeom>
          <a:blipFill>
            <a:blip r:embed="rId7"/>
            <a:srcRect/>
            <a:stretch>
              <a:fillRect l="-1833" r="1833"/>
            </a:stretch>
          </a:blipFill>
          <a:ln>
            <a:noFill/>
          </a:ln>
        </p:spPr>
        <p:txBody>
          <a:bodyPr anchor="ctr"/>
          <a:lstStyle/>
          <a:p>
            <a:endParaRPr lang="zh-CN" altLang="en-US"/>
          </a:p>
        </p:txBody>
      </p:sp>
      <p:sp>
        <p:nvSpPr>
          <p:cNvPr id="45" name="MH_SubTitle_1"/>
          <p:cNvSpPr/>
          <p:nvPr>
            <p:custDataLst>
              <p:tags r:id="rId4"/>
            </p:custDataLst>
          </p:nvPr>
        </p:nvSpPr>
        <p:spPr>
          <a:xfrm>
            <a:off x="5472113" y="3155950"/>
            <a:ext cx="4919662" cy="1238250"/>
          </a:xfrm>
          <a:prstGeom prst="rect">
            <a:avLst/>
          </a:prstGeom>
        </p:spPr>
        <p:txBody>
          <a:bodyPr anchor="ctr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defRPr/>
            </a:pPr>
            <a:endParaRPr lang="zh-CN" altLang="en-US" sz="2800" b="1" dirty="0">
              <a:solidFill>
                <a:srgbClr val="0F6FC6"/>
              </a:solidFill>
              <a:ea typeface="微软雅黑" panose="020B0503020204020204" pitchFamily="34" charset="-122"/>
            </a:endParaRPr>
          </a:p>
        </p:txBody>
      </p:sp>
      <p:sp>
        <p:nvSpPr>
          <p:cNvPr id="53" name="Rectangle 43"/>
          <p:cNvSpPr/>
          <p:nvPr/>
        </p:nvSpPr>
        <p:spPr bwMode="auto">
          <a:xfrm>
            <a:off x="1928323" y="2887979"/>
            <a:ext cx="3372829" cy="137064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chemeClr val="tx1"/>
                </a:solidFill>
                <a:miter lim="800000"/>
                <a:headEnd type="none" w="med" len="med"/>
                <a:tailEnd type="none" w="med" len="med"/>
              </a14:hiddenLine>
            </a:ext>
          </a:extLst>
        </p:spPr>
        <p:txBody>
          <a:bodyPr lIns="0" tIns="0" rIns="0" bIns="0" anchor="t"/>
          <a:lstStyle/>
          <a:p>
            <a:pPr fontAlgn="base">
              <a:lnSpc>
                <a:spcPct val="125000"/>
              </a:lnSpc>
              <a:spcBef>
                <a:spcPct val="0"/>
              </a:spcBef>
              <a:spcAft>
                <a:spcPct val="0"/>
              </a:spcAft>
            </a:pPr>
            <a:r>
              <a:rPr lang="zh-CN" altLang="en-US" dirty="0">
                <a:solidFill>
                  <a:srgbClr val="3F3F3F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Lato Light" charset="0"/>
                <a:sym typeface="Lato Light" charset="0"/>
              </a:rPr>
              <a:t>此处添加内容详细文本描述，建议与标题相关并符合整体语言风格</a:t>
            </a:r>
            <a:r>
              <a:rPr lang="en-US" altLang="zh-CN" dirty="0">
                <a:solidFill>
                  <a:srgbClr val="3F3F3F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Lato Light" charset="0"/>
                <a:sym typeface="Lato Light" charset="0"/>
              </a:rPr>
              <a:t>.</a:t>
            </a:r>
          </a:p>
        </p:txBody>
      </p:sp>
      <p:sp>
        <p:nvSpPr>
          <p:cNvPr id="59" name="Rectangle 43"/>
          <p:cNvSpPr/>
          <p:nvPr/>
        </p:nvSpPr>
        <p:spPr bwMode="auto">
          <a:xfrm>
            <a:off x="1985473" y="4032319"/>
            <a:ext cx="3372829" cy="137064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chemeClr val="tx1"/>
                </a:solidFill>
                <a:miter lim="800000"/>
                <a:headEnd type="none" w="med" len="med"/>
                <a:tailEnd type="none" w="med" len="med"/>
              </a14:hiddenLine>
            </a:ext>
          </a:extLst>
        </p:spPr>
        <p:txBody>
          <a:bodyPr lIns="0" tIns="0" rIns="0" bIns="0" anchor="t"/>
          <a:lstStyle/>
          <a:p>
            <a:pPr fontAlgn="base">
              <a:lnSpc>
                <a:spcPct val="125000"/>
              </a:lnSpc>
              <a:spcBef>
                <a:spcPct val="0"/>
              </a:spcBef>
              <a:spcAft>
                <a:spcPct val="0"/>
              </a:spcAft>
            </a:pPr>
            <a:r>
              <a:rPr lang="zh-CN" altLang="en-US" dirty="0">
                <a:solidFill>
                  <a:srgbClr val="3F3F3F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Lato Light" charset="0"/>
                <a:sym typeface="Lato Light" charset="0"/>
              </a:rPr>
              <a:t>此处添加内容详细文本描述，建议与标题相关并符合整体语言风格</a:t>
            </a:r>
            <a:r>
              <a:rPr lang="en-US" altLang="zh-CN" dirty="0">
                <a:solidFill>
                  <a:srgbClr val="3F3F3F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Lato Light" charset="0"/>
                <a:sym typeface="Lato Light" charset="0"/>
              </a:rPr>
              <a:t>.</a:t>
            </a:r>
          </a:p>
        </p:txBody>
      </p:sp>
      <p:sp>
        <p:nvSpPr>
          <p:cNvPr id="62" name="TextBox 16"/>
          <p:cNvSpPr txBox="1"/>
          <p:nvPr/>
        </p:nvSpPr>
        <p:spPr>
          <a:xfrm>
            <a:off x="1756012" y="1690417"/>
            <a:ext cx="2741070" cy="634746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pPr algn="ctr"/>
            <a:r>
              <a:rPr lang="zh-CN" altLang="en-US" sz="4000" b="1" dirty="0" smtClean="0">
                <a:solidFill>
                  <a:srgbClr val="3F3F3F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填入标题</a:t>
            </a:r>
            <a:endParaRPr lang="zh-CN" altLang="en-US" sz="4000" b="1" dirty="0">
              <a:solidFill>
                <a:srgbClr val="3F3F3F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64" name="双大括号 63"/>
          <p:cNvSpPr/>
          <p:nvPr/>
        </p:nvSpPr>
        <p:spPr>
          <a:xfrm>
            <a:off x="1759018" y="1518457"/>
            <a:ext cx="2738064" cy="974795"/>
          </a:xfrm>
          <a:prstGeom prst="bracePair">
            <a:avLst/>
          </a:prstGeom>
          <a:ln w="29210">
            <a:solidFill>
              <a:srgbClr val="3F3F3F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r>
              <a:rPr lang="en-US" altLang="zh-CN" dirty="0" smtClean="0"/>
              <a:t> </a:t>
            </a:r>
            <a:endParaRPr lang="zh-CN" altLang="en-US" dirty="0"/>
          </a:p>
        </p:txBody>
      </p:sp>
      <p:sp>
        <p:nvSpPr>
          <p:cNvPr id="65" name="燕尾形 64"/>
          <p:cNvSpPr/>
          <p:nvPr/>
        </p:nvSpPr>
        <p:spPr>
          <a:xfrm rot="5400000">
            <a:off x="878870" y="2887979"/>
            <a:ext cx="734330" cy="734330"/>
          </a:xfrm>
          <a:prstGeom prst="chevron">
            <a:avLst/>
          </a:prstGeom>
          <a:solidFill>
            <a:srgbClr val="3F3F3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solidFill>
                <a:schemeClr val="tx1"/>
              </a:solidFill>
            </a:endParaRPr>
          </a:p>
        </p:txBody>
      </p:sp>
      <p:sp>
        <p:nvSpPr>
          <p:cNvPr id="67" name="燕尾形 66"/>
          <p:cNvSpPr/>
          <p:nvPr/>
        </p:nvSpPr>
        <p:spPr>
          <a:xfrm rot="5400000">
            <a:off x="878870" y="4148096"/>
            <a:ext cx="734330" cy="734330"/>
          </a:xfrm>
          <a:prstGeom prst="chevron">
            <a:avLst/>
          </a:prstGeom>
          <a:solidFill>
            <a:schemeClr val="bg2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solidFill>
                <a:schemeClr val="tx1"/>
              </a:solidFill>
            </a:endParaRPr>
          </a:p>
        </p:txBody>
      </p:sp>
      <p:sp>
        <p:nvSpPr>
          <p:cNvPr id="68" name="Rectangle 43"/>
          <p:cNvSpPr/>
          <p:nvPr/>
        </p:nvSpPr>
        <p:spPr bwMode="auto">
          <a:xfrm>
            <a:off x="1985473" y="5133809"/>
            <a:ext cx="3372829" cy="137064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chemeClr val="tx1"/>
                </a:solidFill>
                <a:miter lim="800000"/>
                <a:headEnd type="none" w="med" len="med"/>
                <a:tailEnd type="none" w="med" len="med"/>
              </a14:hiddenLine>
            </a:ext>
          </a:extLst>
        </p:spPr>
        <p:txBody>
          <a:bodyPr lIns="0" tIns="0" rIns="0" bIns="0" anchor="t"/>
          <a:lstStyle/>
          <a:p>
            <a:pPr fontAlgn="base">
              <a:lnSpc>
                <a:spcPct val="125000"/>
              </a:lnSpc>
              <a:spcBef>
                <a:spcPct val="0"/>
              </a:spcBef>
              <a:spcAft>
                <a:spcPct val="0"/>
              </a:spcAft>
            </a:pPr>
            <a:r>
              <a:rPr lang="zh-CN" altLang="en-US" dirty="0">
                <a:solidFill>
                  <a:srgbClr val="3F3F3F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Lato Light" charset="0"/>
                <a:sym typeface="Lato Light" charset="0"/>
              </a:rPr>
              <a:t>此处添加内容详细文本描述，建议与标题相关并符合整体语言风格</a:t>
            </a:r>
            <a:r>
              <a:rPr lang="en-US" altLang="zh-CN" dirty="0">
                <a:solidFill>
                  <a:srgbClr val="3F3F3F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Lato Light" charset="0"/>
                <a:sym typeface="Lato Light" charset="0"/>
              </a:rPr>
              <a:t>.</a:t>
            </a:r>
          </a:p>
        </p:txBody>
      </p:sp>
      <p:sp>
        <p:nvSpPr>
          <p:cNvPr id="69" name="燕尾形 68"/>
          <p:cNvSpPr/>
          <p:nvPr/>
        </p:nvSpPr>
        <p:spPr>
          <a:xfrm rot="5400000">
            <a:off x="878870" y="5249586"/>
            <a:ext cx="734330" cy="734330"/>
          </a:xfrm>
          <a:prstGeom prst="chevron">
            <a:avLst/>
          </a:prstGeom>
          <a:solidFill>
            <a:srgbClr val="3F3F3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solidFill>
                <a:schemeClr val="tx1"/>
              </a:solidFill>
            </a:endParaRPr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6" presetClass="entr" presetSubtype="21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7" dur="300"/>
                                        <p:tgtEl>
                                          <p:spTgt spid="6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500"/>
                            </p:stCondLst>
                            <p:childTnLst>
                              <p:par>
                                <p:cTn id="9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" dur="200"/>
                                        <p:tgtEl>
                                          <p:spTgt spid="6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" fill="hold">
                            <p:stCondLst>
                              <p:cond delay="1000"/>
                            </p:stCondLst>
                            <p:childTnLst>
                              <p:par>
                                <p:cTn id="13" presetID="42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5" dur="500"/>
                                        <p:tgtEl>
                                          <p:spTgt spid="6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6" dur="500" fill="hold"/>
                                        <p:tgtEl>
                                          <p:spTgt spid="6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7" dur="500" fill="hold"/>
                                        <p:tgtEl>
                                          <p:spTgt spid="6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8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0" dur="500"/>
                                        <p:tgtEl>
                                          <p:spTgt spid="5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1" dur="500" fill="hold"/>
                                        <p:tgtEl>
                                          <p:spTgt spid="5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2" dur="500" fill="hold"/>
                                        <p:tgtEl>
                                          <p:spTgt spid="5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3" fill="hold">
                            <p:stCondLst>
                              <p:cond delay="1500"/>
                            </p:stCondLst>
                            <p:childTnLst>
                              <p:par>
                                <p:cTn id="24" presetID="42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6" dur="500"/>
                                        <p:tgtEl>
                                          <p:spTgt spid="67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7" dur="500" fill="hold"/>
                                        <p:tgtEl>
                                          <p:spTgt spid="6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8" dur="500" fill="hold"/>
                                        <p:tgtEl>
                                          <p:spTgt spid="6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9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1" dur="500"/>
                                        <p:tgtEl>
                                          <p:spTgt spid="59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2" dur="500" fill="hold"/>
                                        <p:tgtEl>
                                          <p:spTgt spid="5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3" dur="500" fill="hold"/>
                                        <p:tgtEl>
                                          <p:spTgt spid="5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4" fill="hold">
                            <p:stCondLst>
                              <p:cond delay="2000"/>
                            </p:stCondLst>
                            <p:childTnLst>
                              <p:par>
                                <p:cTn id="35" presetID="42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7" dur="500"/>
                                        <p:tgtEl>
                                          <p:spTgt spid="69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8" dur="500" fill="hold"/>
                                        <p:tgtEl>
                                          <p:spTgt spid="6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9" dur="500" fill="hold"/>
                                        <p:tgtEl>
                                          <p:spTgt spid="6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40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2" dur="500"/>
                                        <p:tgtEl>
                                          <p:spTgt spid="68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3" dur="500" fill="hold"/>
                                        <p:tgtEl>
                                          <p:spTgt spid="6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4" dur="500" fill="hold"/>
                                        <p:tgtEl>
                                          <p:spTgt spid="6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3" grpId="0"/>
      <p:bldP spid="59" grpId="0"/>
      <p:bldP spid="62" grpId="0"/>
      <p:bldP spid="64" grpId="0" animBg="1"/>
      <p:bldP spid="65" grpId="0" animBg="1"/>
      <p:bldP spid="67" grpId="0" animBg="1"/>
      <p:bldP spid="68" grpId="0"/>
      <p:bldP spid="69" grpId="0" animBg="1"/>
    </p:bldLst>
  </p:timing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五边形 1"/>
          <p:cNvSpPr/>
          <p:nvPr/>
        </p:nvSpPr>
        <p:spPr>
          <a:xfrm>
            <a:off x="0" y="-3618"/>
            <a:ext cx="1390650" cy="971550"/>
          </a:xfrm>
          <a:prstGeom prst="homePlate">
            <a:avLst>
              <a:gd name="adj" fmla="val 18627"/>
            </a:avLst>
          </a:prstGeom>
          <a:solidFill>
            <a:srgbClr val="3F3F3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3" name="KSO_Shape"/>
          <p:cNvSpPr/>
          <p:nvPr/>
        </p:nvSpPr>
        <p:spPr bwMode="auto">
          <a:xfrm>
            <a:off x="332097" y="122561"/>
            <a:ext cx="726455" cy="719192"/>
          </a:xfrm>
          <a:custGeom>
            <a:avLst/>
            <a:gdLst>
              <a:gd name="T0" fmla="*/ 615878 w 2390775"/>
              <a:gd name="T1" fmla="*/ 1467970 h 2365376"/>
              <a:gd name="T2" fmla="*/ 587250 w 2390775"/>
              <a:gd name="T3" fmla="*/ 1401697 h 2365376"/>
              <a:gd name="T4" fmla="*/ 1282649 w 2390775"/>
              <a:gd name="T5" fmla="*/ 1393474 h 2365376"/>
              <a:gd name="T6" fmla="*/ 1180915 w 2390775"/>
              <a:gd name="T7" fmla="*/ 1446870 h 2365376"/>
              <a:gd name="T8" fmla="*/ 1210073 w 2390775"/>
              <a:gd name="T9" fmla="*/ 1382167 h 2365376"/>
              <a:gd name="T10" fmla="*/ 653657 w 2390775"/>
              <a:gd name="T11" fmla="*/ 1314699 h 2365376"/>
              <a:gd name="T12" fmla="*/ 646041 w 2390775"/>
              <a:gd name="T13" fmla="*/ 1180275 h 2365376"/>
              <a:gd name="T14" fmla="*/ 589870 w 2390775"/>
              <a:gd name="T15" fmla="*/ 1105327 h 2365376"/>
              <a:gd name="T16" fmla="*/ 599516 w 2390775"/>
              <a:gd name="T17" fmla="*/ 1141280 h 2365376"/>
              <a:gd name="T18" fmla="*/ 579914 w 2390775"/>
              <a:gd name="T19" fmla="*/ 1158779 h 2365376"/>
              <a:gd name="T20" fmla="*/ 541333 w 2390775"/>
              <a:gd name="T21" fmla="*/ 1105965 h 2365376"/>
              <a:gd name="T22" fmla="*/ 1137260 w 2390775"/>
              <a:gd name="T23" fmla="*/ 1009231 h 2365376"/>
              <a:gd name="T24" fmla="*/ 1143562 w 2390775"/>
              <a:gd name="T25" fmla="*/ 1026145 h 2365376"/>
              <a:gd name="T26" fmla="*/ 1096615 w 2390775"/>
              <a:gd name="T27" fmla="*/ 1069549 h 2365376"/>
              <a:gd name="T28" fmla="*/ 1102602 w 2390775"/>
              <a:gd name="T29" fmla="*/ 1001572 h 2365376"/>
              <a:gd name="T30" fmla="*/ 972739 w 2390775"/>
              <a:gd name="T31" fmla="*/ 835988 h 2365376"/>
              <a:gd name="T32" fmla="*/ 989500 w 2390775"/>
              <a:gd name="T33" fmla="*/ 1138672 h 2365376"/>
              <a:gd name="T34" fmla="*/ 639427 w 2390775"/>
              <a:gd name="T35" fmla="*/ 1423644 h 2365376"/>
              <a:gd name="T36" fmla="*/ 599898 w 2390775"/>
              <a:gd name="T37" fmla="*/ 1003302 h 2365376"/>
              <a:gd name="T38" fmla="*/ 529694 w 2390775"/>
              <a:gd name="T39" fmla="*/ 1090596 h 2365376"/>
              <a:gd name="T40" fmla="*/ 602428 w 2390775"/>
              <a:gd name="T41" fmla="*/ 868249 h 2365376"/>
              <a:gd name="T42" fmla="*/ 861740 w 2390775"/>
              <a:gd name="T43" fmla="*/ 924231 h 2365376"/>
              <a:gd name="T44" fmla="*/ 755609 w 2390775"/>
              <a:gd name="T45" fmla="*/ 542052 h 2365376"/>
              <a:gd name="T46" fmla="*/ 929665 w 2390775"/>
              <a:gd name="T47" fmla="*/ 525915 h 2365376"/>
              <a:gd name="T48" fmla="*/ 909019 w 2390775"/>
              <a:gd name="T49" fmla="*/ 571798 h 2365376"/>
              <a:gd name="T50" fmla="*/ 936652 w 2390775"/>
              <a:gd name="T51" fmla="*/ 586353 h 2365376"/>
              <a:gd name="T52" fmla="*/ 928394 w 2390775"/>
              <a:gd name="T53" fmla="*/ 688879 h 2365376"/>
              <a:gd name="T54" fmla="*/ 840414 w 2390775"/>
              <a:gd name="T55" fmla="*/ 772101 h 2365376"/>
              <a:gd name="T56" fmla="*/ 742269 w 2390775"/>
              <a:gd name="T57" fmla="*/ 675588 h 2365376"/>
              <a:gd name="T58" fmla="*/ 738139 w 2390775"/>
              <a:gd name="T59" fmla="*/ 608504 h 2365376"/>
              <a:gd name="T60" fmla="*/ 761643 w 2390775"/>
              <a:gd name="T61" fmla="*/ 510093 h 2365376"/>
              <a:gd name="T62" fmla="*/ 617010 w 2390775"/>
              <a:gd name="T63" fmla="*/ 449064 h 2365376"/>
              <a:gd name="T64" fmla="*/ 350272 w 2390775"/>
              <a:gd name="T65" fmla="*/ 638327 h 2365376"/>
              <a:gd name="T66" fmla="*/ 215163 w 2390775"/>
              <a:gd name="T67" fmla="*/ 939947 h 2365376"/>
              <a:gd name="T68" fmla="*/ 256613 w 2390775"/>
              <a:gd name="T69" fmla="*/ 1277331 h 2365376"/>
              <a:gd name="T70" fmla="*/ 458486 w 2390775"/>
              <a:gd name="T71" fmla="*/ 1534008 h 2365376"/>
              <a:gd name="T72" fmla="*/ 767308 w 2390775"/>
              <a:gd name="T73" fmla="*/ 1655225 h 2365376"/>
              <a:gd name="T74" fmla="*/ 1101127 w 2390775"/>
              <a:gd name="T75" fmla="*/ 1596674 h 2365376"/>
              <a:gd name="T76" fmla="*/ 1347614 w 2390775"/>
              <a:gd name="T77" fmla="*/ 1383040 h 2365376"/>
              <a:gd name="T78" fmla="*/ 1453614 w 2390775"/>
              <a:gd name="T79" fmla="*/ 1066861 h 2365376"/>
              <a:gd name="T80" fmla="*/ 1378939 w 2390775"/>
              <a:gd name="T81" fmla="*/ 738024 h 2365376"/>
              <a:gd name="T82" fmla="*/ 1153652 w 2390775"/>
              <a:gd name="T83" fmla="*/ 501602 h 2365376"/>
              <a:gd name="T84" fmla="*/ 831224 w 2390775"/>
              <a:gd name="T85" fmla="*/ 411085 h 2365376"/>
              <a:gd name="T86" fmla="*/ 989432 w 2390775"/>
              <a:gd name="T87" fmla="*/ 315187 h 2365376"/>
              <a:gd name="T88" fmla="*/ 1471649 w 2390775"/>
              <a:gd name="T89" fmla="*/ 671876 h 2365376"/>
              <a:gd name="T90" fmla="*/ 1554866 w 2390775"/>
              <a:gd name="T91" fmla="*/ 1171938 h 2365376"/>
              <a:gd name="T92" fmla="*/ 1239716 w 2390775"/>
              <a:gd name="T93" fmla="*/ 1647313 h 2365376"/>
              <a:gd name="T94" fmla="*/ 646121 w 2390775"/>
              <a:gd name="T95" fmla="*/ 1748275 h 2365376"/>
              <a:gd name="T96" fmla="*/ 110112 w 2390775"/>
              <a:gd name="T97" fmla="*/ 1186813 h 2365376"/>
              <a:gd name="T98" fmla="*/ 251551 w 2390775"/>
              <a:gd name="T99" fmla="*/ 580725 h 2365376"/>
              <a:gd name="T100" fmla="*/ 1549044 w 2390775"/>
              <a:gd name="T101" fmla="*/ 160116 h 2365376"/>
              <a:gd name="T102" fmla="*/ 1461002 w 2390775"/>
              <a:gd name="T103" fmla="*/ 284475 h 2365376"/>
              <a:gd name="T104" fmla="*/ 1550307 w 2390775"/>
              <a:gd name="T105" fmla="*/ 426554 h 2365376"/>
              <a:gd name="T106" fmla="*/ 1719764 w 2390775"/>
              <a:gd name="T107" fmla="*/ 380038 h 2365376"/>
              <a:gd name="T108" fmla="*/ 1735543 w 2390775"/>
              <a:gd name="T109" fmla="*/ 232579 h 2365376"/>
              <a:gd name="T110" fmla="*/ 1705909 w 2390775"/>
              <a:gd name="T111" fmla="*/ 94508 h 2365376"/>
              <a:gd name="T112" fmla="*/ 1774050 w 2390775"/>
              <a:gd name="T113" fmla="*/ 148403 h 2365376"/>
              <a:gd name="T114" fmla="*/ 1781614 w 2390775"/>
              <a:gd name="T115" fmla="*/ 428769 h 2365376"/>
              <a:gd name="T116" fmla="*/ 1600166 w 2390775"/>
              <a:gd name="T117" fmla="*/ 516104 h 2365376"/>
              <a:gd name="T118" fmla="*/ 1452167 w 2390775"/>
              <a:gd name="T119" fmla="*/ 455349 h 2365376"/>
              <a:gd name="T120" fmla="*/ 1310478 w 2390775"/>
              <a:gd name="T121" fmla="*/ 259477 h 2365376"/>
              <a:gd name="T122" fmla="*/ 1562614 w 2390775"/>
              <a:gd name="T123" fmla="*/ 74046 h 2365376"/>
              <a:gd name="T124" fmla="*/ 0 60000 65536"/>
              <a:gd name="T125" fmla="*/ 0 60000 65536"/>
              <a:gd name="T126" fmla="*/ 0 60000 65536"/>
              <a:gd name="T127" fmla="*/ 0 60000 65536"/>
              <a:gd name="T128" fmla="*/ 0 60000 65536"/>
              <a:gd name="T129" fmla="*/ 0 60000 65536"/>
              <a:gd name="T130" fmla="*/ 0 60000 65536"/>
              <a:gd name="T131" fmla="*/ 0 60000 65536"/>
              <a:gd name="T132" fmla="*/ 0 60000 65536"/>
              <a:gd name="T133" fmla="*/ 0 60000 65536"/>
              <a:gd name="T134" fmla="*/ 0 60000 65536"/>
              <a:gd name="T135" fmla="*/ 0 60000 65536"/>
              <a:gd name="T136" fmla="*/ 0 60000 65536"/>
              <a:gd name="T137" fmla="*/ 0 60000 65536"/>
              <a:gd name="T138" fmla="*/ 0 60000 65536"/>
              <a:gd name="T139" fmla="*/ 0 60000 65536"/>
              <a:gd name="T140" fmla="*/ 0 60000 65536"/>
              <a:gd name="T141" fmla="*/ 0 60000 65536"/>
              <a:gd name="T142" fmla="*/ 0 60000 65536"/>
              <a:gd name="T143" fmla="*/ 0 60000 65536"/>
              <a:gd name="T144" fmla="*/ 0 60000 65536"/>
              <a:gd name="T145" fmla="*/ 0 60000 65536"/>
              <a:gd name="T146" fmla="*/ 0 60000 65536"/>
              <a:gd name="T147" fmla="*/ 0 60000 65536"/>
              <a:gd name="T148" fmla="*/ 0 60000 65536"/>
              <a:gd name="T149" fmla="*/ 0 60000 65536"/>
              <a:gd name="T150" fmla="*/ 0 60000 65536"/>
              <a:gd name="T151" fmla="*/ 0 60000 65536"/>
              <a:gd name="T152" fmla="*/ 0 60000 65536"/>
              <a:gd name="T153" fmla="*/ 0 60000 65536"/>
              <a:gd name="T154" fmla="*/ 0 60000 65536"/>
              <a:gd name="T155" fmla="*/ 0 60000 65536"/>
              <a:gd name="T156" fmla="*/ 0 60000 65536"/>
              <a:gd name="T157" fmla="*/ 0 60000 65536"/>
              <a:gd name="T158" fmla="*/ 0 60000 65536"/>
              <a:gd name="T159" fmla="*/ 0 60000 65536"/>
              <a:gd name="T160" fmla="*/ 0 60000 65536"/>
              <a:gd name="T161" fmla="*/ 0 60000 65536"/>
              <a:gd name="T162" fmla="*/ 0 60000 65536"/>
              <a:gd name="T163" fmla="*/ 0 60000 65536"/>
              <a:gd name="T164" fmla="*/ 0 60000 65536"/>
              <a:gd name="T165" fmla="*/ 0 60000 65536"/>
              <a:gd name="T166" fmla="*/ 0 60000 65536"/>
              <a:gd name="T167" fmla="*/ 0 60000 65536"/>
              <a:gd name="T168" fmla="*/ 0 60000 65536"/>
              <a:gd name="T169" fmla="*/ 0 60000 65536"/>
              <a:gd name="T170" fmla="*/ 0 60000 65536"/>
              <a:gd name="T171" fmla="*/ 0 60000 65536"/>
              <a:gd name="T172" fmla="*/ 0 60000 65536"/>
              <a:gd name="T173" fmla="*/ 0 60000 65536"/>
              <a:gd name="T174" fmla="*/ 0 60000 65536"/>
              <a:gd name="T175" fmla="*/ 0 60000 65536"/>
              <a:gd name="T176" fmla="*/ 0 60000 65536"/>
              <a:gd name="T177" fmla="*/ 0 60000 65536"/>
              <a:gd name="T178" fmla="*/ 0 60000 65536"/>
              <a:gd name="T179" fmla="*/ 0 60000 65536"/>
              <a:gd name="T180" fmla="*/ 0 60000 65536"/>
              <a:gd name="T181" fmla="*/ 0 60000 65536"/>
              <a:gd name="T182" fmla="*/ 0 60000 65536"/>
              <a:gd name="T183" fmla="*/ 0 60000 65536"/>
              <a:gd name="T184" fmla="*/ 0 60000 65536"/>
              <a:gd name="T185" fmla="*/ 0 60000 65536"/>
            </a:gdLst>
            <a:ahLst/>
            <a:cxnLst>
              <a:cxn ang="T124">
                <a:pos x="T0" y="T1"/>
              </a:cxn>
              <a:cxn ang="T125">
                <a:pos x="T2" y="T3"/>
              </a:cxn>
              <a:cxn ang="T126">
                <a:pos x="T4" y="T5"/>
              </a:cxn>
              <a:cxn ang="T127">
                <a:pos x="T6" y="T7"/>
              </a:cxn>
              <a:cxn ang="T128">
                <a:pos x="T8" y="T9"/>
              </a:cxn>
              <a:cxn ang="T129">
                <a:pos x="T10" y="T11"/>
              </a:cxn>
              <a:cxn ang="T130">
                <a:pos x="T12" y="T13"/>
              </a:cxn>
              <a:cxn ang="T131">
                <a:pos x="T14" y="T15"/>
              </a:cxn>
              <a:cxn ang="T132">
                <a:pos x="T16" y="T17"/>
              </a:cxn>
              <a:cxn ang="T133">
                <a:pos x="T18" y="T19"/>
              </a:cxn>
              <a:cxn ang="T134">
                <a:pos x="T20" y="T21"/>
              </a:cxn>
              <a:cxn ang="T135">
                <a:pos x="T22" y="T23"/>
              </a:cxn>
              <a:cxn ang="T136">
                <a:pos x="T24" y="T25"/>
              </a:cxn>
              <a:cxn ang="T137">
                <a:pos x="T26" y="T27"/>
              </a:cxn>
              <a:cxn ang="T138">
                <a:pos x="T28" y="T29"/>
              </a:cxn>
              <a:cxn ang="T139">
                <a:pos x="T30" y="T31"/>
              </a:cxn>
              <a:cxn ang="T140">
                <a:pos x="T32" y="T33"/>
              </a:cxn>
              <a:cxn ang="T141">
                <a:pos x="T34" y="T35"/>
              </a:cxn>
              <a:cxn ang="T142">
                <a:pos x="T36" y="T37"/>
              </a:cxn>
              <a:cxn ang="T143">
                <a:pos x="T38" y="T39"/>
              </a:cxn>
              <a:cxn ang="T144">
                <a:pos x="T40" y="T41"/>
              </a:cxn>
              <a:cxn ang="T145">
                <a:pos x="T42" y="T43"/>
              </a:cxn>
              <a:cxn ang="T146">
                <a:pos x="T44" y="T45"/>
              </a:cxn>
              <a:cxn ang="T147">
                <a:pos x="T46" y="T47"/>
              </a:cxn>
              <a:cxn ang="T148">
                <a:pos x="T48" y="T49"/>
              </a:cxn>
              <a:cxn ang="T149">
                <a:pos x="T50" y="T51"/>
              </a:cxn>
              <a:cxn ang="T150">
                <a:pos x="T52" y="T53"/>
              </a:cxn>
              <a:cxn ang="T151">
                <a:pos x="T54" y="T55"/>
              </a:cxn>
              <a:cxn ang="T152">
                <a:pos x="T56" y="T57"/>
              </a:cxn>
              <a:cxn ang="T153">
                <a:pos x="T58" y="T59"/>
              </a:cxn>
              <a:cxn ang="T154">
                <a:pos x="T60" y="T61"/>
              </a:cxn>
              <a:cxn ang="T155">
                <a:pos x="T62" y="T63"/>
              </a:cxn>
              <a:cxn ang="T156">
                <a:pos x="T64" y="T65"/>
              </a:cxn>
              <a:cxn ang="T157">
                <a:pos x="T66" y="T67"/>
              </a:cxn>
              <a:cxn ang="T158">
                <a:pos x="T68" y="T69"/>
              </a:cxn>
              <a:cxn ang="T159">
                <a:pos x="T70" y="T71"/>
              </a:cxn>
              <a:cxn ang="T160">
                <a:pos x="T72" y="T73"/>
              </a:cxn>
              <a:cxn ang="T161">
                <a:pos x="T74" y="T75"/>
              </a:cxn>
              <a:cxn ang="T162">
                <a:pos x="T76" y="T77"/>
              </a:cxn>
              <a:cxn ang="T163">
                <a:pos x="T78" y="T79"/>
              </a:cxn>
              <a:cxn ang="T164">
                <a:pos x="T80" y="T81"/>
              </a:cxn>
              <a:cxn ang="T165">
                <a:pos x="T82" y="T83"/>
              </a:cxn>
              <a:cxn ang="T166">
                <a:pos x="T84" y="T85"/>
              </a:cxn>
              <a:cxn ang="T167">
                <a:pos x="T86" y="T87"/>
              </a:cxn>
              <a:cxn ang="T168">
                <a:pos x="T88" y="T89"/>
              </a:cxn>
              <a:cxn ang="T169">
                <a:pos x="T90" y="T91"/>
              </a:cxn>
              <a:cxn ang="T170">
                <a:pos x="T92" y="T93"/>
              </a:cxn>
              <a:cxn ang="T171">
                <a:pos x="T94" y="T95"/>
              </a:cxn>
              <a:cxn ang="T172">
                <a:pos x="T96" y="T97"/>
              </a:cxn>
              <a:cxn ang="T173">
                <a:pos x="T98" y="T99"/>
              </a:cxn>
              <a:cxn ang="T174">
                <a:pos x="T100" y="T101"/>
              </a:cxn>
              <a:cxn ang="T175">
                <a:pos x="T102" y="T103"/>
              </a:cxn>
              <a:cxn ang="T176">
                <a:pos x="T104" y="T105"/>
              </a:cxn>
              <a:cxn ang="T177">
                <a:pos x="T106" y="T107"/>
              </a:cxn>
              <a:cxn ang="T178">
                <a:pos x="T108" y="T109"/>
              </a:cxn>
              <a:cxn ang="T179">
                <a:pos x="T110" y="T111"/>
              </a:cxn>
              <a:cxn ang="T180">
                <a:pos x="T112" y="T113"/>
              </a:cxn>
              <a:cxn ang="T181">
                <a:pos x="T114" y="T115"/>
              </a:cxn>
              <a:cxn ang="T182">
                <a:pos x="T116" y="T117"/>
              </a:cxn>
              <a:cxn ang="T183">
                <a:pos x="T118" y="T119"/>
              </a:cxn>
              <a:cxn ang="T184">
                <a:pos x="T120" y="T121"/>
              </a:cxn>
              <a:cxn ang="T185">
                <a:pos x="T122" y="T123"/>
              </a:cxn>
            </a:cxnLst>
            <a:rect l="0" t="0" r="r" b="b"/>
            <a:pathLst>
              <a:path w="2390775" h="2365376">
                <a:moveTo>
                  <a:pt x="761351" y="1739900"/>
                </a:moveTo>
                <a:lnTo>
                  <a:pt x="791690" y="1805294"/>
                </a:lnTo>
                <a:lnTo>
                  <a:pt x="794883" y="1808051"/>
                </a:lnTo>
                <a:lnTo>
                  <a:pt x="797278" y="1811991"/>
                </a:lnTo>
                <a:lnTo>
                  <a:pt x="800871" y="1817112"/>
                </a:lnTo>
                <a:lnTo>
                  <a:pt x="803266" y="1822233"/>
                </a:lnTo>
                <a:lnTo>
                  <a:pt x="804065" y="1825384"/>
                </a:lnTo>
                <a:lnTo>
                  <a:pt x="804863" y="1828536"/>
                </a:lnTo>
                <a:lnTo>
                  <a:pt x="804863" y="1831687"/>
                </a:lnTo>
                <a:lnTo>
                  <a:pt x="804863" y="1834839"/>
                </a:lnTo>
                <a:lnTo>
                  <a:pt x="804065" y="1837990"/>
                </a:lnTo>
                <a:lnTo>
                  <a:pt x="802867" y="1841142"/>
                </a:lnTo>
                <a:lnTo>
                  <a:pt x="801670" y="1842718"/>
                </a:lnTo>
                <a:lnTo>
                  <a:pt x="799674" y="1844687"/>
                </a:lnTo>
                <a:lnTo>
                  <a:pt x="797278" y="1845475"/>
                </a:lnTo>
                <a:lnTo>
                  <a:pt x="794484" y="1845869"/>
                </a:lnTo>
                <a:lnTo>
                  <a:pt x="790891" y="1846263"/>
                </a:lnTo>
                <a:lnTo>
                  <a:pt x="787698" y="1845869"/>
                </a:lnTo>
                <a:lnTo>
                  <a:pt x="784105" y="1845475"/>
                </a:lnTo>
                <a:lnTo>
                  <a:pt x="780512" y="1844293"/>
                </a:lnTo>
                <a:lnTo>
                  <a:pt x="776520" y="1842718"/>
                </a:lnTo>
                <a:lnTo>
                  <a:pt x="772927" y="1841142"/>
                </a:lnTo>
                <a:lnTo>
                  <a:pt x="768935" y="1839172"/>
                </a:lnTo>
                <a:lnTo>
                  <a:pt x="765343" y="1836809"/>
                </a:lnTo>
                <a:lnTo>
                  <a:pt x="761750" y="1834051"/>
                </a:lnTo>
                <a:lnTo>
                  <a:pt x="758955" y="1831294"/>
                </a:lnTo>
                <a:lnTo>
                  <a:pt x="756161" y="1827748"/>
                </a:lnTo>
                <a:lnTo>
                  <a:pt x="754165" y="1824597"/>
                </a:lnTo>
                <a:lnTo>
                  <a:pt x="748975" y="1815536"/>
                </a:lnTo>
                <a:lnTo>
                  <a:pt x="745782" y="1808839"/>
                </a:lnTo>
                <a:lnTo>
                  <a:pt x="743387" y="1803718"/>
                </a:lnTo>
                <a:lnTo>
                  <a:pt x="742588" y="1799385"/>
                </a:lnTo>
                <a:lnTo>
                  <a:pt x="742588" y="1795051"/>
                </a:lnTo>
                <a:lnTo>
                  <a:pt x="743387" y="1790718"/>
                </a:lnTo>
                <a:lnTo>
                  <a:pt x="746181" y="1778112"/>
                </a:lnTo>
                <a:lnTo>
                  <a:pt x="746979" y="1774173"/>
                </a:lnTo>
                <a:lnTo>
                  <a:pt x="746979" y="1772203"/>
                </a:lnTo>
                <a:lnTo>
                  <a:pt x="746181" y="1771021"/>
                </a:lnTo>
                <a:lnTo>
                  <a:pt x="745383" y="1770627"/>
                </a:lnTo>
                <a:lnTo>
                  <a:pt x="742987" y="1770627"/>
                </a:lnTo>
                <a:lnTo>
                  <a:pt x="742189" y="1770233"/>
                </a:lnTo>
                <a:lnTo>
                  <a:pt x="741790" y="1769839"/>
                </a:lnTo>
                <a:lnTo>
                  <a:pt x="738596" y="1761961"/>
                </a:lnTo>
                <a:lnTo>
                  <a:pt x="736999" y="1758021"/>
                </a:lnTo>
                <a:lnTo>
                  <a:pt x="736600" y="1756052"/>
                </a:lnTo>
                <a:lnTo>
                  <a:pt x="736600" y="1754476"/>
                </a:lnTo>
                <a:lnTo>
                  <a:pt x="742189" y="1750536"/>
                </a:lnTo>
                <a:lnTo>
                  <a:pt x="747379" y="1747385"/>
                </a:lnTo>
                <a:lnTo>
                  <a:pt x="750971" y="1745021"/>
                </a:lnTo>
                <a:lnTo>
                  <a:pt x="754165" y="1743839"/>
                </a:lnTo>
                <a:lnTo>
                  <a:pt x="758556" y="1741870"/>
                </a:lnTo>
                <a:lnTo>
                  <a:pt x="759754" y="1741870"/>
                </a:lnTo>
                <a:lnTo>
                  <a:pt x="761351" y="1739900"/>
                </a:lnTo>
                <a:close/>
                <a:moveTo>
                  <a:pt x="1554438" y="1730375"/>
                </a:moveTo>
                <a:lnTo>
                  <a:pt x="1565575" y="1730375"/>
                </a:lnTo>
                <a:lnTo>
                  <a:pt x="1575916" y="1730375"/>
                </a:lnTo>
                <a:lnTo>
                  <a:pt x="1586258" y="1731163"/>
                </a:lnTo>
                <a:lnTo>
                  <a:pt x="1591031" y="1731951"/>
                </a:lnTo>
                <a:lnTo>
                  <a:pt x="1595008" y="1733133"/>
                </a:lnTo>
                <a:lnTo>
                  <a:pt x="1598986" y="1734314"/>
                </a:lnTo>
                <a:lnTo>
                  <a:pt x="1602168" y="1735890"/>
                </a:lnTo>
                <a:lnTo>
                  <a:pt x="1605350" y="1737860"/>
                </a:lnTo>
                <a:lnTo>
                  <a:pt x="1607339" y="1739830"/>
                </a:lnTo>
                <a:lnTo>
                  <a:pt x="1608929" y="1741799"/>
                </a:lnTo>
                <a:lnTo>
                  <a:pt x="1609725" y="1744951"/>
                </a:lnTo>
                <a:lnTo>
                  <a:pt x="1609725" y="1747708"/>
                </a:lnTo>
                <a:lnTo>
                  <a:pt x="1608929" y="1751648"/>
                </a:lnTo>
                <a:lnTo>
                  <a:pt x="1607339" y="1755193"/>
                </a:lnTo>
                <a:lnTo>
                  <a:pt x="1604554" y="1759920"/>
                </a:lnTo>
                <a:lnTo>
                  <a:pt x="1600577" y="1764648"/>
                </a:lnTo>
                <a:lnTo>
                  <a:pt x="1595804" y="1769769"/>
                </a:lnTo>
                <a:lnTo>
                  <a:pt x="1589042" y="1776072"/>
                </a:lnTo>
                <a:lnTo>
                  <a:pt x="1582678" y="1781193"/>
                </a:lnTo>
                <a:lnTo>
                  <a:pt x="1576314" y="1786314"/>
                </a:lnTo>
                <a:lnTo>
                  <a:pt x="1570348" y="1790647"/>
                </a:lnTo>
                <a:lnTo>
                  <a:pt x="1563586" y="1794193"/>
                </a:lnTo>
                <a:lnTo>
                  <a:pt x="1557222" y="1797738"/>
                </a:lnTo>
                <a:lnTo>
                  <a:pt x="1550461" y="1800496"/>
                </a:lnTo>
                <a:lnTo>
                  <a:pt x="1544097" y="1802466"/>
                </a:lnTo>
                <a:lnTo>
                  <a:pt x="1537733" y="1804829"/>
                </a:lnTo>
                <a:lnTo>
                  <a:pt x="1530971" y="1806799"/>
                </a:lnTo>
                <a:lnTo>
                  <a:pt x="1524607" y="1807981"/>
                </a:lnTo>
                <a:lnTo>
                  <a:pt x="1518243" y="1809163"/>
                </a:lnTo>
                <a:lnTo>
                  <a:pt x="1505117" y="1811132"/>
                </a:lnTo>
                <a:lnTo>
                  <a:pt x="1491992" y="1812314"/>
                </a:lnTo>
                <a:lnTo>
                  <a:pt x="1486026" y="1813102"/>
                </a:lnTo>
                <a:lnTo>
                  <a:pt x="1483241" y="1813890"/>
                </a:lnTo>
                <a:lnTo>
                  <a:pt x="1482048" y="1814678"/>
                </a:lnTo>
                <a:lnTo>
                  <a:pt x="1481253" y="1815072"/>
                </a:lnTo>
                <a:lnTo>
                  <a:pt x="1480855" y="1815859"/>
                </a:lnTo>
                <a:lnTo>
                  <a:pt x="1480855" y="1817041"/>
                </a:lnTo>
                <a:lnTo>
                  <a:pt x="1481253" y="1818617"/>
                </a:lnTo>
                <a:lnTo>
                  <a:pt x="1482048" y="1819799"/>
                </a:lnTo>
                <a:lnTo>
                  <a:pt x="1482048" y="1821375"/>
                </a:lnTo>
                <a:lnTo>
                  <a:pt x="1482048" y="1821769"/>
                </a:lnTo>
                <a:lnTo>
                  <a:pt x="1480855" y="1822556"/>
                </a:lnTo>
                <a:lnTo>
                  <a:pt x="1471309" y="1830829"/>
                </a:lnTo>
                <a:lnTo>
                  <a:pt x="1465343" y="1834375"/>
                </a:lnTo>
                <a:lnTo>
                  <a:pt x="1463354" y="1835556"/>
                </a:lnTo>
                <a:lnTo>
                  <a:pt x="1461365" y="1836738"/>
                </a:lnTo>
                <a:lnTo>
                  <a:pt x="1452615" y="1830041"/>
                </a:lnTo>
                <a:lnTo>
                  <a:pt x="1445853" y="1824132"/>
                </a:lnTo>
                <a:lnTo>
                  <a:pt x="1440285" y="1819405"/>
                </a:lnTo>
                <a:lnTo>
                  <a:pt x="1437103" y="1815072"/>
                </a:lnTo>
                <a:lnTo>
                  <a:pt x="1434716" y="1812314"/>
                </a:lnTo>
                <a:lnTo>
                  <a:pt x="1433125" y="1810344"/>
                </a:lnTo>
                <a:lnTo>
                  <a:pt x="1432330" y="1808375"/>
                </a:lnTo>
                <a:lnTo>
                  <a:pt x="1428750" y="1806799"/>
                </a:lnTo>
                <a:lnTo>
                  <a:pt x="1512675" y="1734314"/>
                </a:lnTo>
                <a:lnTo>
                  <a:pt x="1518641" y="1733527"/>
                </a:lnTo>
                <a:lnTo>
                  <a:pt x="1533755" y="1731951"/>
                </a:lnTo>
                <a:lnTo>
                  <a:pt x="1543699" y="1731163"/>
                </a:lnTo>
                <a:lnTo>
                  <a:pt x="1554438" y="1730375"/>
                </a:lnTo>
                <a:close/>
                <a:moveTo>
                  <a:pt x="588962" y="1535113"/>
                </a:moveTo>
                <a:lnTo>
                  <a:pt x="694496" y="1535113"/>
                </a:lnTo>
                <a:lnTo>
                  <a:pt x="694496" y="1557872"/>
                </a:lnTo>
                <a:lnTo>
                  <a:pt x="694894" y="1558271"/>
                </a:lnTo>
                <a:lnTo>
                  <a:pt x="696885" y="1560268"/>
                </a:lnTo>
                <a:lnTo>
                  <a:pt x="698478" y="1560667"/>
                </a:lnTo>
                <a:lnTo>
                  <a:pt x="700469" y="1561466"/>
                </a:lnTo>
                <a:lnTo>
                  <a:pt x="704053" y="1561865"/>
                </a:lnTo>
                <a:lnTo>
                  <a:pt x="707239" y="1561865"/>
                </a:lnTo>
                <a:lnTo>
                  <a:pt x="711222" y="1561865"/>
                </a:lnTo>
                <a:lnTo>
                  <a:pt x="714407" y="1561466"/>
                </a:lnTo>
                <a:lnTo>
                  <a:pt x="716797" y="1560667"/>
                </a:lnTo>
                <a:lnTo>
                  <a:pt x="718390" y="1560268"/>
                </a:lnTo>
                <a:lnTo>
                  <a:pt x="720381" y="1558271"/>
                </a:lnTo>
                <a:lnTo>
                  <a:pt x="720779" y="1557872"/>
                </a:lnTo>
                <a:lnTo>
                  <a:pt x="720779" y="1535113"/>
                </a:lnTo>
                <a:lnTo>
                  <a:pt x="820737" y="1535113"/>
                </a:lnTo>
                <a:lnTo>
                  <a:pt x="820737" y="1644117"/>
                </a:lnTo>
                <a:lnTo>
                  <a:pt x="820339" y="1648908"/>
                </a:lnTo>
                <a:lnTo>
                  <a:pt x="819144" y="1652901"/>
                </a:lnTo>
                <a:lnTo>
                  <a:pt x="816755" y="1656894"/>
                </a:lnTo>
                <a:lnTo>
                  <a:pt x="814365" y="1660088"/>
                </a:lnTo>
                <a:lnTo>
                  <a:pt x="810781" y="1663283"/>
                </a:lnTo>
                <a:lnTo>
                  <a:pt x="806799" y="1665279"/>
                </a:lnTo>
                <a:lnTo>
                  <a:pt x="802418" y="1666477"/>
                </a:lnTo>
                <a:lnTo>
                  <a:pt x="797639" y="1666876"/>
                </a:lnTo>
                <a:lnTo>
                  <a:pt x="612060" y="1666876"/>
                </a:lnTo>
                <a:lnTo>
                  <a:pt x="607281" y="1666477"/>
                </a:lnTo>
                <a:lnTo>
                  <a:pt x="602901" y="1665279"/>
                </a:lnTo>
                <a:lnTo>
                  <a:pt x="598918" y="1663283"/>
                </a:lnTo>
                <a:lnTo>
                  <a:pt x="595732" y="1660088"/>
                </a:lnTo>
                <a:lnTo>
                  <a:pt x="592546" y="1656894"/>
                </a:lnTo>
                <a:lnTo>
                  <a:pt x="590555" y="1652901"/>
                </a:lnTo>
                <a:lnTo>
                  <a:pt x="589360" y="1648908"/>
                </a:lnTo>
                <a:lnTo>
                  <a:pt x="588962" y="1644117"/>
                </a:lnTo>
                <a:lnTo>
                  <a:pt x="588962" y="1535113"/>
                </a:lnTo>
                <a:close/>
                <a:moveTo>
                  <a:pt x="612060" y="1476375"/>
                </a:moveTo>
                <a:lnTo>
                  <a:pt x="797639" y="1476375"/>
                </a:lnTo>
                <a:lnTo>
                  <a:pt x="802418" y="1476769"/>
                </a:lnTo>
                <a:lnTo>
                  <a:pt x="806799" y="1477950"/>
                </a:lnTo>
                <a:lnTo>
                  <a:pt x="810781" y="1480312"/>
                </a:lnTo>
                <a:lnTo>
                  <a:pt x="814365" y="1483068"/>
                </a:lnTo>
                <a:lnTo>
                  <a:pt x="816755" y="1486611"/>
                </a:lnTo>
                <a:lnTo>
                  <a:pt x="819144" y="1490155"/>
                </a:lnTo>
                <a:lnTo>
                  <a:pt x="820339" y="1494485"/>
                </a:lnTo>
                <a:lnTo>
                  <a:pt x="820737" y="1498816"/>
                </a:lnTo>
                <a:lnTo>
                  <a:pt x="820737" y="1525588"/>
                </a:lnTo>
                <a:lnTo>
                  <a:pt x="588962" y="1525588"/>
                </a:lnTo>
                <a:lnTo>
                  <a:pt x="588962" y="1498816"/>
                </a:lnTo>
                <a:lnTo>
                  <a:pt x="589360" y="1494485"/>
                </a:lnTo>
                <a:lnTo>
                  <a:pt x="590555" y="1490155"/>
                </a:lnTo>
                <a:lnTo>
                  <a:pt x="592546" y="1486611"/>
                </a:lnTo>
                <a:lnTo>
                  <a:pt x="595732" y="1483068"/>
                </a:lnTo>
                <a:lnTo>
                  <a:pt x="598918" y="1480312"/>
                </a:lnTo>
                <a:lnTo>
                  <a:pt x="602901" y="1477950"/>
                </a:lnTo>
                <a:lnTo>
                  <a:pt x="607281" y="1476769"/>
                </a:lnTo>
                <a:lnTo>
                  <a:pt x="612060" y="1476375"/>
                </a:lnTo>
                <a:close/>
                <a:moveTo>
                  <a:pt x="725449" y="1381125"/>
                </a:moveTo>
                <a:lnTo>
                  <a:pt x="730525" y="1381524"/>
                </a:lnTo>
                <a:lnTo>
                  <a:pt x="732087" y="1381524"/>
                </a:lnTo>
                <a:lnTo>
                  <a:pt x="734430" y="1382322"/>
                </a:lnTo>
                <a:lnTo>
                  <a:pt x="737554" y="1384317"/>
                </a:lnTo>
                <a:lnTo>
                  <a:pt x="740287" y="1386312"/>
                </a:lnTo>
                <a:lnTo>
                  <a:pt x="743411" y="1389505"/>
                </a:lnTo>
                <a:lnTo>
                  <a:pt x="746535" y="1393096"/>
                </a:lnTo>
                <a:lnTo>
                  <a:pt x="749659" y="1397486"/>
                </a:lnTo>
                <a:lnTo>
                  <a:pt x="755906" y="1407063"/>
                </a:lnTo>
                <a:lnTo>
                  <a:pt x="761373" y="1417837"/>
                </a:lnTo>
                <a:lnTo>
                  <a:pt x="766059" y="1427813"/>
                </a:lnTo>
                <a:lnTo>
                  <a:pt x="769182" y="1437390"/>
                </a:lnTo>
                <a:lnTo>
                  <a:pt x="770744" y="1441780"/>
                </a:lnTo>
                <a:lnTo>
                  <a:pt x="771525" y="1445770"/>
                </a:lnTo>
                <a:lnTo>
                  <a:pt x="771525" y="1448164"/>
                </a:lnTo>
                <a:lnTo>
                  <a:pt x="771525" y="1450159"/>
                </a:lnTo>
                <a:lnTo>
                  <a:pt x="770744" y="1451357"/>
                </a:lnTo>
                <a:lnTo>
                  <a:pt x="769182" y="1452155"/>
                </a:lnTo>
                <a:lnTo>
                  <a:pt x="768011" y="1452155"/>
                </a:lnTo>
                <a:lnTo>
                  <a:pt x="766449" y="1450958"/>
                </a:lnTo>
                <a:lnTo>
                  <a:pt x="764887" y="1449760"/>
                </a:lnTo>
                <a:lnTo>
                  <a:pt x="762544" y="1448563"/>
                </a:lnTo>
                <a:lnTo>
                  <a:pt x="759030" y="1444174"/>
                </a:lnTo>
                <a:lnTo>
                  <a:pt x="755516" y="1439784"/>
                </a:lnTo>
                <a:lnTo>
                  <a:pt x="753173" y="1434996"/>
                </a:lnTo>
                <a:lnTo>
                  <a:pt x="752392" y="1433400"/>
                </a:lnTo>
                <a:lnTo>
                  <a:pt x="752392" y="1431404"/>
                </a:lnTo>
                <a:lnTo>
                  <a:pt x="752001" y="1428611"/>
                </a:lnTo>
                <a:lnTo>
                  <a:pt x="750830" y="1426616"/>
                </a:lnTo>
                <a:lnTo>
                  <a:pt x="748878" y="1425419"/>
                </a:lnTo>
                <a:lnTo>
                  <a:pt x="746925" y="1425020"/>
                </a:lnTo>
                <a:lnTo>
                  <a:pt x="746144" y="1425419"/>
                </a:lnTo>
                <a:lnTo>
                  <a:pt x="745363" y="1425818"/>
                </a:lnTo>
                <a:lnTo>
                  <a:pt x="744582" y="1426616"/>
                </a:lnTo>
                <a:lnTo>
                  <a:pt x="743411" y="1427414"/>
                </a:lnTo>
                <a:lnTo>
                  <a:pt x="742630" y="1428611"/>
                </a:lnTo>
                <a:lnTo>
                  <a:pt x="742240" y="1430207"/>
                </a:lnTo>
                <a:lnTo>
                  <a:pt x="741849" y="1432602"/>
                </a:lnTo>
                <a:lnTo>
                  <a:pt x="741849" y="1434597"/>
                </a:lnTo>
                <a:lnTo>
                  <a:pt x="741459" y="1439385"/>
                </a:lnTo>
                <a:lnTo>
                  <a:pt x="740678" y="1443376"/>
                </a:lnTo>
                <a:lnTo>
                  <a:pt x="739897" y="1445371"/>
                </a:lnTo>
                <a:lnTo>
                  <a:pt x="739116" y="1446967"/>
                </a:lnTo>
                <a:lnTo>
                  <a:pt x="737944" y="1448164"/>
                </a:lnTo>
                <a:lnTo>
                  <a:pt x="735992" y="1449361"/>
                </a:lnTo>
                <a:lnTo>
                  <a:pt x="734430" y="1450558"/>
                </a:lnTo>
                <a:lnTo>
                  <a:pt x="732868" y="1452155"/>
                </a:lnTo>
                <a:lnTo>
                  <a:pt x="730525" y="1452953"/>
                </a:lnTo>
                <a:lnTo>
                  <a:pt x="727792" y="1453352"/>
                </a:lnTo>
                <a:lnTo>
                  <a:pt x="721935" y="1454150"/>
                </a:lnTo>
                <a:lnTo>
                  <a:pt x="715297" y="1454150"/>
                </a:lnTo>
                <a:lnTo>
                  <a:pt x="712173" y="1453751"/>
                </a:lnTo>
                <a:lnTo>
                  <a:pt x="709049" y="1452953"/>
                </a:lnTo>
                <a:lnTo>
                  <a:pt x="706706" y="1452155"/>
                </a:lnTo>
                <a:lnTo>
                  <a:pt x="703973" y="1450558"/>
                </a:lnTo>
                <a:lnTo>
                  <a:pt x="701240" y="1448962"/>
                </a:lnTo>
                <a:lnTo>
                  <a:pt x="699287" y="1447366"/>
                </a:lnTo>
                <a:lnTo>
                  <a:pt x="694992" y="1442977"/>
                </a:lnTo>
                <a:lnTo>
                  <a:pt x="691478" y="1438188"/>
                </a:lnTo>
                <a:lnTo>
                  <a:pt x="687963" y="1432602"/>
                </a:lnTo>
                <a:lnTo>
                  <a:pt x="685230" y="1427015"/>
                </a:lnTo>
                <a:lnTo>
                  <a:pt x="682497" y="1421029"/>
                </a:lnTo>
                <a:lnTo>
                  <a:pt x="680544" y="1415044"/>
                </a:lnTo>
                <a:lnTo>
                  <a:pt x="678982" y="1409058"/>
                </a:lnTo>
                <a:lnTo>
                  <a:pt x="676249" y="1399082"/>
                </a:lnTo>
                <a:lnTo>
                  <a:pt x="675078" y="1392298"/>
                </a:lnTo>
                <a:lnTo>
                  <a:pt x="674687" y="1389106"/>
                </a:lnTo>
                <a:lnTo>
                  <a:pt x="674687" y="1388707"/>
                </a:lnTo>
                <a:lnTo>
                  <a:pt x="675078" y="1388308"/>
                </a:lnTo>
                <a:lnTo>
                  <a:pt x="676249" y="1387909"/>
                </a:lnTo>
                <a:lnTo>
                  <a:pt x="679373" y="1387111"/>
                </a:lnTo>
                <a:lnTo>
                  <a:pt x="683278" y="1385913"/>
                </a:lnTo>
                <a:lnTo>
                  <a:pt x="689525" y="1384716"/>
                </a:lnTo>
                <a:lnTo>
                  <a:pt x="698897" y="1383120"/>
                </a:lnTo>
                <a:lnTo>
                  <a:pt x="715297" y="1381524"/>
                </a:lnTo>
                <a:lnTo>
                  <a:pt x="725449" y="1381125"/>
                </a:lnTo>
                <a:close/>
                <a:moveTo>
                  <a:pt x="1433588" y="1247775"/>
                </a:moveTo>
                <a:lnTo>
                  <a:pt x="1439124" y="1247775"/>
                </a:lnTo>
                <a:lnTo>
                  <a:pt x="1444264" y="1248175"/>
                </a:lnTo>
                <a:lnTo>
                  <a:pt x="1448614" y="1248976"/>
                </a:lnTo>
                <a:lnTo>
                  <a:pt x="1451382" y="1249776"/>
                </a:lnTo>
                <a:lnTo>
                  <a:pt x="1453359" y="1250977"/>
                </a:lnTo>
                <a:lnTo>
                  <a:pt x="1454150" y="1252178"/>
                </a:lnTo>
                <a:lnTo>
                  <a:pt x="1454150" y="1253779"/>
                </a:lnTo>
                <a:lnTo>
                  <a:pt x="1453359" y="1255380"/>
                </a:lnTo>
                <a:lnTo>
                  <a:pt x="1452173" y="1256981"/>
                </a:lnTo>
                <a:lnTo>
                  <a:pt x="1450196" y="1258582"/>
                </a:lnTo>
                <a:lnTo>
                  <a:pt x="1447428" y="1260183"/>
                </a:lnTo>
                <a:lnTo>
                  <a:pt x="1441892" y="1262985"/>
                </a:lnTo>
                <a:lnTo>
                  <a:pt x="1435565" y="1264986"/>
                </a:lnTo>
                <a:lnTo>
                  <a:pt x="1432402" y="1265387"/>
                </a:lnTo>
                <a:lnTo>
                  <a:pt x="1429634" y="1265787"/>
                </a:lnTo>
                <a:lnTo>
                  <a:pt x="1427261" y="1265787"/>
                </a:lnTo>
                <a:lnTo>
                  <a:pt x="1425284" y="1265387"/>
                </a:lnTo>
                <a:lnTo>
                  <a:pt x="1423703" y="1264986"/>
                </a:lnTo>
                <a:lnTo>
                  <a:pt x="1422516" y="1264586"/>
                </a:lnTo>
                <a:lnTo>
                  <a:pt x="1420539" y="1264586"/>
                </a:lnTo>
                <a:lnTo>
                  <a:pt x="1419353" y="1264986"/>
                </a:lnTo>
                <a:lnTo>
                  <a:pt x="1418562" y="1265787"/>
                </a:lnTo>
                <a:lnTo>
                  <a:pt x="1417376" y="1266588"/>
                </a:lnTo>
                <a:lnTo>
                  <a:pt x="1416980" y="1267388"/>
                </a:lnTo>
                <a:lnTo>
                  <a:pt x="1416585" y="1268589"/>
                </a:lnTo>
                <a:lnTo>
                  <a:pt x="1416190" y="1269790"/>
                </a:lnTo>
                <a:lnTo>
                  <a:pt x="1416585" y="1270990"/>
                </a:lnTo>
                <a:lnTo>
                  <a:pt x="1416585" y="1272191"/>
                </a:lnTo>
                <a:lnTo>
                  <a:pt x="1417376" y="1273392"/>
                </a:lnTo>
                <a:lnTo>
                  <a:pt x="1418562" y="1274993"/>
                </a:lnTo>
                <a:lnTo>
                  <a:pt x="1419748" y="1276194"/>
                </a:lnTo>
                <a:lnTo>
                  <a:pt x="1422121" y="1277395"/>
                </a:lnTo>
                <a:lnTo>
                  <a:pt x="1424098" y="1278596"/>
                </a:lnTo>
                <a:lnTo>
                  <a:pt x="1428843" y="1280597"/>
                </a:lnTo>
                <a:lnTo>
                  <a:pt x="1430820" y="1282198"/>
                </a:lnTo>
                <a:lnTo>
                  <a:pt x="1432402" y="1283799"/>
                </a:lnTo>
                <a:lnTo>
                  <a:pt x="1433588" y="1285000"/>
                </a:lnTo>
                <a:lnTo>
                  <a:pt x="1435170" y="1287001"/>
                </a:lnTo>
                <a:lnTo>
                  <a:pt x="1436356" y="1289003"/>
                </a:lnTo>
                <a:lnTo>
                  <a:pt x="1436751" y="1291404"/>
                </a:lnTo>
                <a:lnTo>
                  <a:pt x="1437542" y="1293406"/>
                </a:lnTo>
                <a:lnTo>
                  <a:pt x="1437542" y="1296608"/>
                </a:lnTo>
                <a:lnTo>
                  <a:pt x="1437542" y="1299009"/>
                </a:lnTo>
                <a:lnTo>
                  <a:pt x="1437147" y="1302612"/>
                </a:lnTo>
                <a:lnTo>
                  <a:pt x="1436356" y="1305414"/>
                </a:lnTo>
                <a:lnTo>
                  <a:pt x="1435170" y="1309416"/>
                </a:lnTo>
                <a:lnTo>
                  <a:pt x="1431611" y="1317422"/>
                </a:lnTo>
                <a:lnTo>
                  <a:pt x="1430029" y="1320624"/>
                </a:lnTo>
                <a:lnTo>
                  <a:pt x="1428052" y="1323826"/>
                </a:lnTo>
                <a:lnTo>
                  <a:pt x="1425680" y="1326628"/>
                </a:lnTo>
                <a:lnTo>
                  <a:pt x="1423307" y="1328629"/>
                </a:lnTo>
                <a:lnTo>
                  <a:pt x="1420539" y="1331431"/>
                </a:lnTo>
                <a:lnTo>
                  <a:pt x="1417771" y="1333032"/>
                </a:lnTo>
                <a:lnTo>
                  <a:pt x="1414608" y="1334633"/>
                </a:lnTo>
                <a:lnTo>
                  <a:pt x="1411445" y="1336635"/>
                </a:lnTo>
                <a:lnTo>
                  <a:pt x="1404722" y="1338636"/>
                </a:lnTo>
                <a:lnTo>
                  <a:pt x="1397605" y="1340237"/>
                </a:lnTo>
                <a:lnTo>
                  <a:pt x="1390487" y="1341038"/>
                </a:lnTo>
                <a:lnTo>
                  <a:pt x="1383370" y="1341438"/>
                </a:lnTo>
                <a:lnTo>
                  <a:pt x="1376252" y="1341438"/>
                </a:lnTo>
                <a:lnTo>
                  <a:pt x="1369530" y="1341038"/>
                </a:lnTo>
                <a:lnTo>
                  <a:pt x="1358063" y="1339437"/>
                </a:lnTo>
                <a:lnTo>
                  <a:pt x="1350154" y="1338236"/>
                </a:lnTo>
                <a:lnTo>
                  <a:pt x="1347386" y="1337435"/>
                </a:lnTo>
                <a:lnTo>
                  <a:pt x="1347386" y="1337835"/>
                </a:lnTo>
                <a:lnTo>
                  <a:pt x="1346991" y="1337435"/>
                </a:lnTo>
                <a:lnTo>
                  <a:pt x="1346200" y="1337035"/>
                </a:lnTo>
                <a:lnTo>
                  <a:pt x="1346200" y="1334633"/>
                </a:lnTo>
                <a:lnTo>
                  <a:pt x="1346991" y="1331831"/>
                </a:lnTo>
                <a:lnTo>
                  <a:pt x="1347782" y="1326228"/>
                </a:lnTo>
                <a:lnTo>
                  <a:pt x="1349363" y="1318623"/>
                </a:lnTo>
                <a:lnTo>
                  <a:pt x="1351736" y="1307415"/>
                </a:lnTo>
                <a:lnTo>
                  <a:pt x="1355295" y="1296608"/>
                </a:lnTo>
                <a:lnTo>
                  <a:pt x="1357667" y="1287402"/>
                </a:lnTo>
                <a:lnTo>
                  <a:pt x="1361621" y="1275794"/>
                </a:lnTo>
                <a:lnTo>
                  <a:pt x="1363994" y="1270190"/>
                </a:lnTo>
                <a:lnTo>
                  <a:pt x="1364785" y="1268589"/>
                </a:lnTo>
                <a:lnTo>
                  <a:pt x="1366762" y="1265787"/>
                </a:lnTo>
                <a:lnTo>
                  <a:pt x="1369925" y="1262985"/>
                </a:lnTo>
                <a:lnTo>
                  <a:pt x="1373484" y="1260183"/>
                </a:lnTo>
                <a:lnTo>
                  <a:pt x="1378229" y="1258182"/>
                </a:lnTo>
                <a:lnTo>
                  <a:pt x="1383765" y="1256181"/>
                </a:lnTo>
                <a:lnTo>
                  <a:pt x="1389301" y="1253779"/>
                </a:lnTo>
                <a:lnTo>
                  <a:pt x="1395628" y="1252578"/>
                </a:lnTo>
                <a:lnTo>
                  <a:pt x="1401954" y="1250977"/>
                </a:lnTo>
                <a:lnTo>
                  <a:pt x="1415399" y="1248976"/>
                </a:lnTo>
                <a:lnTo>
                  <a:pt x="1428052" y="1248175"/>
                </a:lnTo>
                <a:lnTo>
                  <a:pt x="1433588" y="1247775"/>
                </a:lnTo>
                <a:close/>
                <a:moveTo>
                  <a:pt x="1155700" y="965200"/>
                </a:moveTo>
                <a:lnTo>
                  <a:pt x="1161653" y="965597"/>
                </a:lnTo>
                <a:lnTo>
                  <a:pt x="1167209" y="966787"/>
                </a:lnTo>
                <a:lnTo>
                  <a:pt x="1172766" y="968770"/>
                </a:lnTo>
                <a:lnTo>
                  <a:pt x="1177925" y="971944"/>
                </a:lnTo>
                <a:lnTo>
                  <a:pt x="1182687" y="975514"/>
                </a:lnTo>
                <a:lnTo>
                  <a:pt x="1187450" y="980274"/>
                </a:lnTo>
                <a:lnTo>
                  <a:pt x="1192213" y="985431"/>
                </a:lnTo>
                <a:lnTo>
                  <a:pt x="1196181" y="991381"/>
                </a:lnTo>
                <a:lnTo>
                  <a:pt x="1200150" y="998125"/>
                </a:lnTo>
                <a:lnTo>
                  <a:pt x="1204119" y="1005265"/>
                </a:lnTo>
                <a:lnTo>
                  <a:pt x="1207691" y="1012802"/>
                </a:lnTo>
                <a:lnTo>
                  <a:pt x="1211659" y="1021133"/>
                </a:lnTo>
                <a:lnTo>
                  <a:pt x="1214437" y="1029860"/>
                </a:lnTo>
                <a:lnTo>
                  <a:pt x="1217613" y="1038984"/>
                </a:lnTo>
                <a:lnTo>
                  <a:pt x="1220787" y="1048504"/>
                </a:lnTo>
                <a:lnTo>
                  <a:pt x="1225947" y="1068338"/>
                </a:lnTo>
                <a:lnTo>
                  <a:pt x="1230313" y="1089363"/>
                </a:lnTo>
                <a:lnTo>
                  <a:pt x="1234678" y="1111180"/>
                </a:lnTo>
                <a:lnTo>
                  <a:pt x="1237853" y="1133792"/>
                </a:lnTo>
                <a:lnTo>
                  <a:pt x="1241028" y="1155609"/>
                </a:lnTo>
                <a:lnTo>
                  <a:pt x="1243013" y="1177824"/>
                </a:lnTo>
                <a:lnTo>
                  <a:pt x="1245394" y="1198848"/>
                </a:lnTo>
                <a:lnTo>
                  <a:pt x="1246981" y="1219476"/>
                </a:lnTo>
                <a:lnTo>
                  <a:pt x="1246187" y="1186551"/>
                </a:lnTo>
                <a:lnTo>
                  <a:pt x="1342231" y="1244467"/>
                </a:lnTo>
                <a:lnTo>
                  <a:pt x="1323181" y="1340465"/>
                </a:lnTo>
                <a:lnTo>
                  <a:pt x="1248966" y="1309524"/>
                </a:lnTo>
                <a:lnTo>
                  <a:pt x="1245394" y="1284929"/>
                </a:lnTo>
                <a:lnTo>
                  <a:pt x="1239441" y="1242087"/>
                </a:lnTo>
                <a:lnTo>
                  <a:pt x="1231106" y="1373787"/>
                </a:lnTo>
                <a:lnTo>
                  <a:pt x="1230709" y="1379737"/>
                </a:lnTo>
                <a:lnTo>
                  <a:pt x="1230313" y="1386084"/>
                </a:lnTo>
                <a:lnTo>
                  <a:pt x="1230709" y="1392431"/>
                </a:lnTo>
                <a:lnTo>
                  <a:pt x="1232297" y="1399968"/>
                </a:lnTo>
                <a:lnTo>
                  <a:pt x="1234281" y="1407902"/>
                </a:lnTo>
                <a:lnTo>
                  <a:pt x="1237059" y="1417422"/>
                </a:lnTo>
                <a:lnTo>
                  <a:pt x="1241822" y="1428133"/>
                </a:lnTo>
                <a:lnTo>
                  <a:pt x="1247775" y="1440430"/>
                </a:lnTo>
                <a:lnTo>
                  <a:pt x="1231106" y="1440430"/>
                </a:lnTo>
                <a:lnTo>
                  <a:pt x="1242219" y="1446380"/>
                </a:lnTo>
                <a:lnTo>
                  <a:pt x="1256109" y="1453124"/>
                </a:lnTo>
                <a:lnTo>
                  <a:pt x="1287066" y="1467405"/>
                </a:lnTo>
                <a:lnTo>
                  <a:pt x="1313259" y="1479305"/>
                </a:lnTo>
                <a:lnTo>
                  <a:pt x="1323975" y="1483669"/>
                </a:lnTo>
                <a:lnTo>
                  <a:pt x="1501775" y="1720491"/>
                </a:lnTo>
                <a:lnTo>
                  <a:pt x="1401763" y="1798638"/>
                </a:lnTo>
                <a:lnTo>
                  <a:pt x="1210469" y="1576494"/>
                </a:lnTo>
                <a:lnTo>
                  <a:pt x="1080294" y="1561816"/>
                </a:lnTo>
                <a:lnTo>
                  <a:pt x="1080294" y="1563800"/>
                </a:lnTo>
                <a:lnTo>
                  <a:pt x="1080294" y="1567370"/>
                </a:lnTo>
                <a:lnTo>
                  <a:pt x="1079500" y="1575700"/>
                </a:lnTo>
                <a:lnTo>
                  <a:pt x="1077516" y="1587601"/>
                </a:lnTo>
                <a:lnTo>
                  <a:pt x="1074341" y="1601088"/>
                </a:lnTo>
                <a:lnTo>
                  <a:pt x="1066403" y="1633220"/>
                </a:lnTo>
                <a:lnTo>
                  <a:pt x="1056878" y="1669318"/>
                </a:lnTo>
                <a:lnTo>
                  <a:pt x="1046956" y="1703830"/>
                </a:lnTo>
                <a:lnTo>
                  <a:pt x="1038622" y="1733582"/>
                </a:lnTo>
                <a:lnTo>
                  <a:pt x="1030288" y="1762540"/>
                </a:lnTo>
                <a:lnTo>
                  <a:pt x="802481" y="1785548"/>
                </a:lnTo>
                <a:lnTo>
                  <a:pt x="770731" y="1731201"/>
                </a:lnTo>
                <a:lnTo>
                  <a:pt x="904081" y="1706210"/>
                </a:lnTo>
                <a:lnTo>
                  <a:pt x="903685" y="1489619"/>
                </a:lnTo>
                <a:lnTo>
                  <a:pt x="871935" y="1482479"/>
                </a:lnTo>
                <a:lnTo>
                  <a:pt x="869950" y="1471768"/>
                </a:lnTo>
                <a:lnTo>
                  <a:pt x="867966" y="1461851"/>
                </a:lnTo>
                <a:lnTo>
                  <a:pt x="866378" y="1453124"/>
                </a:lnTo>
                <a:lnTo>
                  <a:pt x="864791" y="1445190"/>
                </a:lnTo>
                <a:lnTo>
                  <a:pt x="863600" y="1428926"/>
                </a:lnTo>
                <a:lnTo>
                  <a:pt x="862806" y="1413455"/>
                </a:lnTo>
                <a:lnTo>
                  <a:pt x="862013" y="1373787"/>
                </a:lnTo>
                <a:lnTo>
                  <a:pt x="860822" y="1346812"/>
                </a:lnTo>
                <a:lnTo>
                  <a:pt x="858044" y="1312697"/>
                </a:lnTo>
                <a:lnTo>
                  <a:pt x="854472" y="1175444"/>
                </a:lnTo>
                <a:lnTo>
                  <a:pt x="843756" y="1181791"/>
                </a:lnTo>
                <a:lnTo>
                  <a:pt x="818753" y="1197658"/>
                </a:lnTo>
                <a:lnTo>
                  <a:pt x="802878" y="1208369"/>
                </a:lnTo>
                <a:lnTo>
                  <a:pt x="786606" y="1219476"/>
                </a:lnTo>
                <a:lnTo>
                  <a:pt x="770731" y="1230980"/>
                </a:lnTo>
                <a:lnTo>
                  <a:pt x="756841" y="1242087"/>
                </a:lnTo>
                <a:lnTo>
                  <a:pt x="754460" y="1250021"/>
                </a:lnTo>
                <a:lnTo>
                  <a:pt x="752872" y="1258351"/>
                </a:lnTo>
                <a:lnTo>
                  <a:pt x="752078" y="1266681"/>
                </a:lnTo>
                <a:lnTo>
                  <a:pt x="751285" y="1275805"/>
                </a:lnTo>
                <a:lnTo>
                  <a:pt x="751285" y="1284532"/>
                </a:lnTo>
                <a:lnTo>
                  <a:pt x="751681" y="1292863"/>
                </a:lnTo>
                <a:lnTo>
                  <a:pt x="752078" y="1301590"/>
                </a:lnTo>
                <a:lnTo>
                  <a:pt x="752872" y="1310317"/>
                </a:lnTo>
                <a:lnTo>
                  <a:pt x="754856" y="1325788"/>
                </a:lnTo>
                <a:lnTo>
                  <a:pt x="756444" y="1339275"/>
                </a:lnTo>
                <a:lnTo>
                  <a:pt x="758031" y="1350382"/>
                </a:lnTo>
                <a:lnTo>
                  <a:pt x="758031" y="1354349"/>
                </a:lnTo>
                <a:lnTo>
                  <a:pt x="756841" y="1357523"/>
                </a:lnTo>
                <a:lnTo>
                  <a:pt x="727869" y="1355539"/>
                </a:lnTo>
                <a:lnTo>
                  <a:pt x="715566" y="1354746"/>
                </a:lnTo>
                <a:lnTo>
                  <a:pt x="709613" y="1354746"/>
                </a:lnTo>
                <a:lnTo>
                  <a:pt x="704453" y="1355143"/>
                </a:lnTo>
                <a:lnTo>
                  <a:pt x="698897" y="1355539"/>
                </a:lnTo>
                <a:lnTo>
                  <a:pt x="693341" y="1356729"/>
                </a:lnTo>
                <a:lnTo>
                  <a:pt x="687785" y="1357919"/>
                </a:lnTo>
                <a:lnTo>
                  <a:pt x="682228" y="1359903"/>
                </a:lnTo>
                <a:lnTo>
                  <a:pt x="677069" y="1361886"/>
                </a:lnTo>
                <a:lnTo>
                  <a:pt x="671116" y="1364663"/>
                </a:lnTo>
                <a:lnTo>
                  <a:pt x="664766" y="1367836"/>
                </a:lnTo>
                <a:lnTo>
                  <a:pt x="658416" y="1372200"/>
                </a:lnTo>
                <a:lnTo>
                  <a:pt x="657225" y="1367043"/>
                </a:lnTo>
                <a:lnTo>
                  <a:pt x="655241" y="1361093"/>
                </a:lnTo>
                <a:lnTo>
                  <a:pt x="654050" y="1355143"/>
                </a:lnTo>
                <a:lnTo>
                  <a:pt x="653256" y="1348399"/>
                </a:lnTo>
                <a:lnTo>
                  <a:pt x="651669" y="1333325"/>
                </a:lnTo>
                <a:lnTo>
                  <a:pt x="650875" y="1316267"/>
                </a:lnTo>
                <a:lnTo>
                  <a:pt x="650875" y="1296830"/>
                </a:lnTo>
                <a:lnTo>
                  <a:pt x="651272" y="1274615"/>
                </a:lnTo>
                <a:lnTo>
                  <a:pt x="652066" y="1251211"/>
                </a:lnTo>
                <a:lnTo>
                  <a:pt x="653653" y="1225029"/>
                </a:lnTo>
                <a:lnTo>
                  <a:pt x="660797" y="1208369"/>
                </a:lnTo>
                <a:lnTo>
                  <a:pt x="667147" y="1194881"/>
                </a:lnTo>
                <a:lnTo>
                  <a:pt x="670322" y="1188931"/>
                </a:lnTo>
                <a:lnTo>
                  <a:pt x="673497" y="1183774"/>
                </a:lnTo>
                <a:lnTo>
                  <a:pt x="680244" y="1174254"/>
                </a:lnTo>
                <a:lnTo>
                  <a:pt x="687388" y="1164733"/>
                </a:lnTo>
                <a:lnTo>
                  <a:pt x="696119" y="1155213"/>
                </a:lnTo>
                <a:lnTo>
                  <a:pt x="706438" y="1143312"/>
                </a:lnTo>
                <a:lnTo>
                  <a:pt x="718741" y="1129031"/>
                </a:lnTo>
                <a:lnTo>
                  <a:pt x="738585" y="1108007"/>
                </a:lnTo>
                <a:lnTo>
                  <a:pt x="756047" y="1088966"/>
                </a:lnTo>
                <a:lnTo>
                  <a:pt x="785416" y="1057231"/>
                </a:lnTo>
                <a:lnTo>
                  <a:pt x="797719" y="1043744"/>
                </a:lnTo>
                <a:lnTo>
                  <a:pt x="809228" y="1032240"/>
                </a:lnTo>
                <a:lnTo>
                  <a:pt x="820738" y="1021926"/>
                </a:lnTo>
                <a:lnTo>
                  <a:pt x="831056" y="1012802"/>
                </a:lnTo>
                <a:lnTo>
                  <a:pt x="836613" y="1008439"/>
                </a:lnTo>
                <a:lnTo>
                  <a:pt x="842169" y="1004869"/>
                </a:lnTo>
                <a:lnTo>
                  <a:pt x="848122" y="1000902"/>
                </a:lnTo>
                <a:lnTo>
                  <a:pt x="854075" y="997331"/>
                </a:lnTo>
                <a:lnTo>
                  <a:pt x="860028" y="994555"/>
                </a:lnTo>
                <a:lnTo>
                  <a:pt x="866378" y="991381"/>
                </a:lnTo>
                <a:lnTo>
                  <a:pt x="873125" y="988208"/>
                </a:lnTo>
                <a:lnTo>
                  <a:pt x="880269" y="985828"/>
                </a:lnTo>
                <a:lnTo>
                  <a:pt x="895350" y="980274"/>
                </a:lnTo>
                <a:lnTo>
                  <a:pt x="912416" y="975117"/>
                </a:lnTo>
                <a:lnTo>
                  <a:pt x="932260" y="970753"/>
                </a:lnTo>
                <a:lnTo>
                  <a:pt x="954881" y="965597"/>
                </a:lnTo>
                <a:lnTo>
                  <a:pt x="963613" y="965993"/>
                </a:lnTo>
                <a:lnTo>
                  <a:pt x="979488" y="966787"/>
                </a:lnTo>
                <a:lnTo>
                  <a:pt x="1004491" y="968373"/>
                </a:lnTo>
                <a:lnTo>
                  <a:pt x="1089819" y="1240103"/>
                </a:lnTo>
                <a:lnTo>
                  <a:pt x="1081484" y="1159179"/>
                </a:lnTo>
                <a:lnTo>
                  <a:pt x="1077516" y="1013199"/>
                </a:lnTo>
                <a:lnTo>
                  <a:pt x="1071959" y="999315"/>
                </a:lnTo>
                <a:lnTo>
                  <a:pt x="1083072" y="980671"/>
                </a:lnTo>
                <a:lnTo>
                  <a:pt x="1107281" y="980671"/>
                </a:lnTo>
                <a:lnTo>
                  <a:pt x="1117600" y="999315"/>
                </a:lnTo>
                <a:lnTo>
                  <a:pt x="1112837" y="1015579"/>
                </a:lnTo>
                <a:lnTo>
                  <a:pt x="1142206" y="1228203"/>
                </a:lnTo>
                <a:lnTo>
                  <a:pt x="1137841" y="971944"/>
                </a:lnTo>
                <a:lnTo>
                  <a:pt x="1146572" y="967580"/>
                </a:lnTo>
                <a:lnTo>
                  <a:pt x="1148953" y="966390"/>
                </a:lnTo>
                <a:lnTo>
                  <a:pt x="1149350" y="965597"/>
                </a:lnTo>
                <a:lnTo>
                  <a:pt x="1155700" y="965200"/>
                </a:lnTo>
                <a:close/>
                <a:moveTo>
                  <a:pt x="931148" y="736601"/>
                </a:moveTo>
                <a:lnTo>
                  <a:pt x="929554" y="751285"/>
                </a:lnTo>
                <a:lnTo>
                  <a:pt x="928757" y="762794"/>
                </a:lnTo>
                <a:lnTo>
                  <a:pt x="929155" y="762794"/>
                </a:lnTo>
                <a:lnTo>
                  <a:pt x="929554" y="751285"/>
                </a:lnTo>
                <a:lnTo>
                  <a:pt x="930351" y="746126"/>
                </a:lnTo>
                <a:lnTo>
                  <a:pt x="931148" y="741363"/>
                </a:lnTo>
                <a:lnTo>
                  <a:pt x="931148" y="736601"/>
                </a:lnTo>
                <a:close/>
                <a:moveTo>
                  <a:pt x="949086" y="679054"/>
                </a:moveTo>
                <a:lnTo>
                  <a:pt x="948289" y="679847"/>
                </a:lnTo>
                <a:lnTo>
                  <a:pt x="945499" y="681435"/>
                </a:lnTo>
                <a:lnTo>
                  <a:pt x="943904" y="683419"/>
                </a:lnTo>
                <a:lnTo>
                  <a:pt x="941911" y="686991"/>
                </a:lnTo>
                <a:lnTo>
                  <a:pt x="945897" y="682625"/>
                </a:lnTo>
                <a:lnTo>
                  <a:pt x="948289" y="681038"/>
                </a:lnTo>
                <a:lnTo>
                  <a:pt x="950282" y="679054"/>
                </a:lnTo>
                <a:lnTo>
                  <a:pt x="949086" y="679054"/>
                </a:lnTo>
                <a:close/>
                <a:moveTo>
                  <a:pt x="1038375" y="620713"/>
                </a:moveTo>
                <a:lnTo>
                  <a:pt x="1049138" y="620713"/>
                </a:lnTo>
                <a:lnTo>
                  <a:pt x="1059502" y="621110"/>
                </a:lnTo>
                <a:lnTo>
                  <a:pt x="1069866" y="622300"/>
                </a:lnTo>
                <a:lnTo>
                  <a:pt x="1079432" y="623491"/>
                </a:lnTo>
                <a:lnTo>
                  <a:pt x="1088999" y="625872"/>
                </a:lnTo>
                <a:lnTo>
                  <a:pt x="1098167" y="627857"/>
                </a:lnTo>
                <a:lnTo>
                  <a:pt x="1106937" y="630238"/>
                </a:lnTo>
                <a:lnTo>
                  <a:pt x="1115307" y="633413"/>
                </a:lnTo>
                <a:lnTo>
                  <a:pt x="1123678" y="636191"/>
                </a:lnTo>
                <a:lnTo>
                  <a:pt x="1130853" y="639763"/>
                </a:lnTo>
                <a:lnTo>
                  <a:pt x="1138028" y="642938"/>
                </a:lnTo>
                <a:lnTo>
                  <a:pt x="1144805" y="646510"/>
                </a:lnTo>
                <a:lnTo>
                  <a:pt x="1156365" y="652860"/>
                </a:lnTo>
                <a:lnTo>
                  <a:pt x="1166729" y="659607"/>
                </a:lnTo>
                <a:lnTo>
                  <a:pt x="1174701" y="664766"/>
                </a:lnTo>
                <a:lnTo>
                  <a:pt x="1180680" y="669529"/>
                </a:lnTo>
                <a:lnTo>
                  <a:pt x="1185862" y="673497"/>
                </a:lnTo>
                <a:lnTo>
                  <a:pt x="1185862" y="676275"/>
                </a:lnTo>
                <a:lnTo>
                  <a:pt x="1185862" y="684213"/>
                </a:lnTo>
                <a:lnTo>
                  <a:pt x="1185065" y="688975"/>
                </a:lnTo>
                <a:lnTo>
                  <a:pt x="1183869" y="694532"/>
                </a:lnTo>
                <a:lnTo>
                  <a:pt x="1182274" y="700088"/>
                </a:lnTo>
                <a:lnTo>
                  <a:pt x="1180281" y="704850"/>
                </a:lnTo>
                <a:lnTo>
                  <a:pt x="1179086" y="707629"/>
                </a:lnTo>
                <a:lnTo>
                  <a:pt x="1177093" y="710010"/>
                </a:lnTo>
                <a:lnTo>
                  <a:pt x="1175498" y="711994"/>
                </a:lnTo>
                <a:lnTo>
                  <a:pt x="1173505" y="713979"/>
                </a:lnTo>
                <a:lnTo>
                  <a:pt x="1170715" y="715963"/>
                </a:lnTo>
                <a:lnTo>
                  <a:pt x="1168323" y="717154"/>
                </a:lnTo>
                <a:lnTo>
                  <a:pt x="1165533" y="718344"/>
                </a:lnTo>
                <a:lnTo>
                  <a:pt x="1161945" y="719138"/>
                </a:lnTo>
                <a:lnTo>
                  <a:pt x="1158756" y="719535"/>
                </a:lnTo>
                <a:lnTo>
                  <a:pt x="1154770" y="719535"/>
                </a:lnTo>
                <a:lnTo>
                  <a:pt x="1150784" y="719138"/>
                </a:lnTo>
                <a:lnTo>
                  <a:pt x="1146001" y="718344"/>
                </a:lnTo>
                <a:lnTo>
                  <a:pt x="1140819" y="717154"/>
                </a:lnTo>
                <a:lnTo>
                  <a:pt x="1135238" y="715566"/>
                </a:lnTo>
                <a:lnTo>
                  <a:pt x="1129259" y="712788"/>
                </a:lnTo>
                <a:lnTo>
                  <a:pt x="1123678" y="710010"/>
                </a:lnTo>
                <a:lnTo>
                  <a:pt x="1120091" y="708819"/>
                </a:lnTo>
                <a:lnTo>
                  <a:pt x="1114112" y="707629"/>
                </a:lnTo>
                <a:lnTo>
                  <a:pt x="1098964" y="704850"/>
                </a:lnTo>
                <a:lnTo>
                  <a:pt x="1083418" y="702072"/>
                </a:lnTo>
                <a:lnTo>
                  <a:pt x="1077439" y="700882"/>
                </a:lnTo>
                <a:lnTo>
                  <a:pt x="1073852" y="700088"/>
                </a:lnTo>
                <a:lnTo>
                  <a:pt x="1104545" y="714772"/>
                </a:lnTo>
                <a:lnTo>
                  <a:pt x="1118895" y="721122"/>
                </a:lnTo>
                <a:lnTo>
                  <a:pt x="1125671" y="723504"/>
                </a:lnTo>
                <a:lnTo>
                  <a:pt x="1132448" y="725885"/>
                </a:lnTo>
                <a:lnTo>
                  <a:pt x="1138826" y="728266"/>
                </a:lnTo>
                <a:lnTo>
                  <a:pt x="1144805" y="729457"/>
                </a:lnTo>
                <a:lnTo>
                  <a:pt x="1150784" y="730647"/>
                </a:lnTo>
                <a:lnTo>
                  <a:pt x="1155966" y="731044"/>
                </a:lnTo>
                <a:lnTo>
                  <a:pt x="1161148" y="730647"/>
                </a:lnTo>
                <a:lnTo>
                  <a:pt x="1165931" y="729457"/>
                </a:lnTo>
                <a:lnTo>
                  <a:pt x="1170316" y="727869"/>
                </a:lnTo>
                <a:lnTo>
                  <a:pt x="1174302" y="725091"/>
                </a:lnTo>
                <a:lnTo>
                  <a:pt x="1175498" y="735410"/>
                </a:lnTo>
                <a:lnTo>
                  <a:pt x="1175897" y="744935"/>
                </a:lnTo>
                <a:lnTo>
                  <a:pt x="1175498" y="753666"/>
                </a:lnTo>
                <a:lnTo>
                  <a:pt x="1175099" y="762397"/>
                </a:lnTo>
                <a:lnTo>
                  <a:pt x="1176694" y="761207"/>
                </a:lnTo>
                <a:lnTo>
                  <a:pt x="1177491" y="760413"/>
                </a:lnTo>
                <a:lnTo>
                  <a:pt x="1178687" y="760016"/>
                </a:lnTo>
                <a:lnTo>
                  <a:pt x="1179086" y="760413"/>
                </a:lnTo>
                <a:lnTo>
                  <a:pt x="1179484" y="761207"/>
                </a:lnTo>
                <a:lnTo>
                  <a:pt x="1179883" y="763985"/>
                </a:lnTo>
                <a:lnTo>
                  <a:pt x="1180281" y="767954"/>
                </a:lnTo>
                <a:lnTo>
                  <a:pt x="1180281" y="773113"/>
                </a:lnTo>
                <a:lnTo>
                  <a:pt x="1179086" y="785813"/>
                </a:lnTo>
                <a:lnTo>
                  <a:pt x="1177491" y="800498"/>
                </a:lnTo>
                <a:lnTo>
                  <a:pt x="1175498" y="814388"/>
                </a:lnTo>
                <a:lnTo>
                  <a:pt x="1173505" y="826294"/>
                </a:lnTo>
                <a:lnTo>
                  <a:pt x="1171911" y="833438"/>
                </a:lnTo>
                <a:lnTo>
                  <a:pt x="1170715" y="834629"/>
                </a:lnTo>
                <a:lnTo>
                  <a:pt x="1170316" y="834232"/>
                </a:lnTo>
                <a:lnTo>
                  <a:pt x="1169519" y="842169"/>
                </a:lnTo>
                <a:lnTo>
                  <a:pt x="1168323" y="849710"/>
                </a:lnTo>
                <a:lnTo>
                  <a:pt x="1166729" y="856854"/>
                </a:lnTo>
                <a:lnTo>
                  <a:pt x="1165134" y="863998"/>
                </a:lnTo>
                <a:lnTo>
                  <a:pt x="1162742" y="870744"/>
                </a:lnTo>
                <a:lnTo>
                  <a:pt x="1160351" y="877491"/>
                </a:lnTo>
                <a:lnTo>
                  <a:pt x="1157959" y="883841"/>
                </a:lnTo>
                <a:lnTo>
                  <a:pt x="1154770" y="890191"/>
                </a:lnTo>
                <a:lnTo>
                  <a:pt x="1151980" y="896541"/>
                </a:lnTo>
                <a:lnTo>
                  <a:pt x="1148791" y="902098"/>
                </a:lnTo>
                <a:lnTo>
                  <a:pt x="1145602" y="907654"/>
                </a:lnTo>
                <a:lnTo>
                  <a:pt x="1141616" y="913210"/>
                </a:lnTo>
                <a:lnTo>
                  <a:pt x="1138028" y="918370"/>
                </a:lnTo>
                <a:lnTo>
                  <a:pt x="1134042" y="923529"/>
                </a:lnTo>
                <a:lnTo>
                  <a:pt x="1126070" y="932260"/>
                </a:lnTo>
                <a:lnTo>
                  <a:pt x="1117699" y="940595"/>
                </a:lnTo>
                <a:lnTo>
                  <a:pt x="1108531" y="947738"/>
                </a:lnTo>
                <a:lnTo>
                  <a:pt x="1099762" y="954088"/>
                </a:lnTo>
                <a:lnTo>
                  <a:pt x="1090593" y="959248"/>
                </a:lnTo>
                <a:lnTo>
                  <a:pt x="1081027" y="963216"/>
                </a:lnTo>
                <a:lnTo>
                  <a:pt x="1077041" y="964804"/>
                </a:lnTo>
                <a:lnTo>
                  <a:pt x="1072257" y="966391"/>
                </a:lnTo>
                <a:lnTo>
                  <a:pt x="1067474" y="967185"/>
                </a:lnTo>
                <a:lnTo>
                  <a:pt x="1063488" y="967979"/>
                </a:lnTo>
                <a:lnTo>
                  <a:pt x="1059103" y="968376"/>
                </a:lnTo>
                <a:lnTo>
                  <a:pt x="1054719" y="968376"/>
                </a:lnTo>
                <a:lnTo>
                  <a:pt x="1051530" y="968376"/>
                </a:lnTo>
                <a:lnTo>
                  <a:pt x="1047543" y="967979"/>
                </a:lnTo>
                <a:lnTo>
                  <a:pt x="1043956" y="967185"/>
                </a:lnTo>
                <a:lnTo>
                  <a:pt x="1039970" y="965995"/>
                </a:lnTo>
                <a:lnTo>
                  <a:pt x="1031998" y="962820"/>
                </a:lnTo>
                <a:lnTo>
                  <a:pt x="1023627" y="958851"/>
                </a:lnTo>
                <a:lnTo>
                  <a:pt x="1014857" y="953295"/>
                </a:lnTo>
                <a:lnTo>
                  <a:pt x="1006088" y="947341"/>
                </a:lnTo>
                <a:lnTo>
                  <a:pt x="997318" y="939801"/>
                </a:lnTo>
                <a:lnTo>
                  <a:pt x="988549" y="931863"/>
                </a:lnTo>
                <a:lnTo>
                  <a:pt x="979779" y="922338"/>
                </a:lnTo>
                <a:lnTo>
                  <a:pt x="971807" y="912813"/>
                </a:lnTo>
                <a:lnTo>
                  <a:pt x="963835" y="902098"/>
                </a:lnTo>
                <a:lnTo>
                  <a:pt x="956660" y="890985"/>
                </a:lnTo>
                <a:lnTo>
                  <a:pt x="949883" y="878682"/>
                </a:lnTo>
                <a:lnTo>
                  <a:pt x="943904" y="865982"/>
                </a:lnTo>
                <a:lnTo>
                  <a:pt x="941512" y="859632"/>
                </a:lnTo>
                <a:lnTo>
                  <a:pt x="938722" y="852885"/>
                </a:lnTo>
                <a:lnTo>
                  <a:pt x="936729" y="846138"/>
                </a:lnTo>
                <a:lnTo>
                  <a:pt x="934736" y="839391"/>
                </a:lnTo>
                <a:lnTo>
                  <a:pt x="933540" y="843757"/>
                </a:lnTo>
                <a:lnTo>
                  <a:pt x="931547" y="847329"/>
                </a:lnTo>
                <a:lnTo>
                  <a:pt x="929554" y="849710"/>
                </a:lnTo>
                <a:lnTo>
                  <a:pt x="928757" y="850107"/>
                </a:lnTo>
                <a:lnTo>
                  <a:pt x="927960" y="850504"/>
                </a:lnTo>
                <a:lnTo>
                  <a:pt x="926764" y="850107"/>
                </a:lnTo>
                <a:lnTo>
                  <a:pt x="925568" y="849710"/>
                </a:lnTo>
                <a:lnTo>
                  <a:pt x="924372" y="848123"/>
                </a:lnTo>
                <a:lnTo>
                  <a:pt x="923575" y="846535"/>
                </a:lnTo>
                <a:lnTo>
                  <a:pt x="921582" y="842963"/>
                </a:lnTo>
                <a:lnTo>
                  <a:pt x="920386" y="837407"/>
                </a:lnTo>
                <a:lnTo>
                  <a:pt x="918791" y="831057"/>
                </a:lnTo>
                <a:lnTo>
                  <a:pt x="917596" y="823516"/>
                </a:lnTo>
                <a:lnTo>
                  <a:pt x="917197" y="815182"/>
                </a:lnTo>
                <a:lnTo>
                  <a:pt x="916798" y="806054"/>
                </a:lnTo>
                <a:lnTo>
                  <a:pt x="917197" y="798116"/>
                </a:lnTo>
                <a:lnTo>
                  <a:pt x="917596" y="790576"/>
                </a:lnTo>
                <a:lnTo>
                  <a:pt x="918393" y="783829"/>
                </a:lnTo>
                <a:lnTo>
                  <a:pt x="919987" y="777479"/>
                </a:lnTo>
                <a:lnTo>
                  <a:pt x="921183" y="772319"/>
                </a:lnTo>
                <a:lnTo>
                  <a:pt x="922379" y="767954"/>
                </a:lnTo>
                <a:lnTo>
                  <a:pt x="924372" y="764779"/>
                </a:lnTo>
                <a:lnTo>
                  <a:pt x="925169" y="763588"/>
                </a:lnTo>
                <a:lnTo>
                  <a:pt x="926365" y="763191"/>
                </a:lnTo>
                <a:lnTo>
                  <a:pt x="923176" y="759619"/>
                </a:lnTo>
                <a:lnTo>
                  <a:pt x="920785" y="756444"/>
                </a:lnTo>
                <a:lnTo>
                  <a:pt x="918393" y="752476"/>
                </a:lnTo>
                <a:lnTo>
                  <a:pt x="916798" y="748507"/>
                </a:lnTo>
                <a:lnTo>
                  <a:pt x="915204" y="744538"/>
                </a:lnTo>
                <a:lnTo>
                  <a:pt x="914407" y="739776"/>
                </a:lnTo>
                <a:lnTo>
                  <a:pt x="913609" y="735807"/>
                </a:lnTo>
                <a:lnTo>
                  <a:pt x="913211" y="731044"/>
                </a:lnTo>
                <a:lnTo>
                  <a:pt x="912812" y="727076"/>
                </a:lnTo>
                <a:lnTo>
                  <a:pt x="912812" y="721916"/>
                </a:lnTo>
                <a:lnTo>
                  <a:pt x="913609" y="712391"/>
                </a:lnTo>
                <a:lnTo>
                  <a:pt x="915204" y="703263"/>
                </a:lnTo>
                <a:lnTo>
                  <a:pt x="917197" y="694135"/>
                </a:lnTo>
                <a:lnTo>
                  <a:pt x="920386" y="685007"/>
                </a:lnTo>
                <a:lnTo>
                  <a:pt x="923575" y="676672"/>
                </a:lnTo>
                <a:lnTo>
                  <a:pt x="927162" y="668735"/>
                </a:lnTo>
                <a:lnTo>
                  <a:pt x="930750" y="661988"/>
                </a:lnTo>
                <a:lnTo>
                  <a:pt x="934337" y="656035"/>
                </a:lnTo>
                <a:lnTo>
                  <a:pt x="937526" y="651272"/>
                </a:lnTo>
                <a:lnTo>
                  <a:pt x="940715" y="647700"/>
                </a:lnTo>
                <a:lnTo>
                  <a:pt x="943107" y="646113"/>
                </a:lnTo>
                <a:lnTo>
                  <a:pt x="955862" y="639763"/>
                </a:lnTo>
                <a:lnTo>
                  <a:pt x="968219" y="634604"/>
                </a:lnTo>
                <a:lnTo>
                  <a:pt x="980178" y="630238"/>
                </a:lnTo>
                <a:lnTo>
                  <a:pt x="992535" y="627063"/>
                </a:lnTo>
                <a:lnTo>
                  <a:pt x="1004493" y="624285"/>
                </a:lnTo>
                <a:lnTo>
                  <a:pt x="1016053" y="622300"/>
                </a:lnTo>
                <a:lnTo>
                  <a:pt x="1027214" y="621110"/>
                </a:lnTo>
                <a:lnTo>
                  <a:pt x="1038375" y="620713"/>
                </a:lnTo>
                <a:close/>
                <a:moveTo>
                  <a:pt x="1043186" y="515586"/>
                </a:moveTo>
                <a:lnTo>
                  <a:pt x="1022934" y="515983"/>
                </a:lnTo>
                <a:lnTo>
                  <a:pt x="1002682" y="516777"/>
                </a:lnTo>
                <a:lnTo>
                  <a:pt x="982827" y="518364"/>
                </a:lnTo>
                <a:lnTo>
                  <a:pt x="962972" y="519952"/>
                </a:lnTo>
                <a:lnTo>
                  <a:pt x="943514" y="521937"/>
                </a:lnTo>
                <a:lnTo>
                  <a:pt x="924056" y="525113"/>
                </a:lnTo>
                <a:lnTo>
                  <a:pt x="904598" y="527891"/>
                </a:lnTo>
                <a:lnTo>
                  <a:pt x="885140" y="531861"/>
                </a:lnTo>
                <a:lnTo>
                  <a:pt x="866476" y="535830"/>
                </a:lnTo>
                <a:lnTo>
                  <a:pt x="847812" y="540594"/>
                </a:lnTo>
                <a:lnTo>
                  <a:pt x="829148" y="545754"/>
                </a:lnTo>
                <a:lnTo>
                  <a:pt x="810485" y="550914"/>
                </a:lnTo>
                <a:lnTo>
                  <a:pt x="792218" y="556869"/>
                </a:lnTo>
                <a:lnTo>
                  <a:pt x="774348" y="563220"/>
                </a:lnTo>
                <a:lnTo>
                  <a:pt x="756082" y="569968"/>
                </a:lnTo>
                <a:lnTo>
                  <a:pt x="738609" y="577113"/>
                </a:lnTo>
                <a:lnTo>
                  <a:pt x="721137" y="585449"/>
                </a:lnTo>
                <a:lnTo>
                  <a:pt x="704061" y="593388"/>
                </a:lnTo>
                <a:lnTo>
                  <a:pt x="686986" y="601724"/>
                </a:lnTo>
                <a:lnTo>
                  <a:pt x="670308" y="610457"/>
                </a:lnTo>
                <a:lnTo>
                  <a:pt x="653630" y="619587"/>
                </a:lnTo>
                <a:lnTo>
                  <a:pt x="637745" y="629114"/>
                </a:lnTo>
                <a:lnTo>
                  <a:pt x="621861" y="639037"/>
                </a:lnTo>
                <a:lnTo>
                  <a:pt x="605977" y="649755"/>
                </a:lnTo>
                <a:lnTo>
                  <a:pt x="590490" y="660473"/>
                </a:lnTo>
                <a:lnTo>
                  <a:pt x="575400" y="671190"/>
                </a:lnTo>
                <a:lnTo>
                  <a:pt x="559913" y="682702"/>
                </a:lnTo>
                <a:lnTo>
                  <a:pt x="545617" y="694610"/>
                </a:lnTo>
                <a:lnTo>
                  <a:pt x="531322" y="706519"/>
                </a:lnTo>
                <a:lnTo>
                  <a:pt x="517026" y="719221"/>
                </a:lnTo>
                <a:lnTo>
                  <a:pt x="503525" y="731924"/>
                </a:lnTo>
                <a:lnTo>
                  <a:pt x="490023" y="745023"/>
                </a:lnTo>
                <a:lnTo>
                  <a:pt x="476919" y="758520"/>
                </a:lnTo>
                <a:lnTo>
                  <a:pt x="464212" y="772413"/>
                </a:lnTo>
                <a:lnTo>
                  <a:pt x="451504" y="786306"/>
                </a:lnTo>
                <a:lnTo>
                  <a:pt x="439591" y="800596"/>
                </a:lnTo>
                <a:lnTo>
                  <a:pt x="427678" y="815680"/>
                </a:lnTo>
                <a:lnTo>
                  <a:pt x="416162" y="830368"/>
                </a:lnTo>
                <a:lnTo>
                  <a:pt x="405441" y="845452"/>
                </a:lnTo>
                <a:lnTo>
                  <a:pt x="394322" y="860933"/>
                </a:lnTo>
                <a:lnTo>
                  <a:pt x="383997" y="876811"/>
                </a:lnTo>
                <a:lnTo>
                  <a:pt x="374070" y="892689"/>
                </a:lnTo>
                <a:lnTo>
                  <a:pt x="364539" y="908964"/>
                </a:lnTo>
                <a:lnTo>
                  <a:pt x="355009" y="925636"/>
                </a:lnTo>
                <a:lnTo>
                  <a:pt x="346272" y="941911"/>
                </a:lnTo>
                <a:lnTo>
                  <a:pt x="337933" y="959377"/>
                </a:lnTo>
                <a:lnTo>
                  <a:pt x="329594" y="976048"/>
                </a:lnTo>
                <a:lnTo>
                  <a:pt x="322049" y="993911"/>
                </a:lnTo>
                <a:lnTo>
                  <a:pt x="314901" y="1011377"/>
                </a:lnTo>
                <a:lnTo>
                  <a:pt x="308151" y="1029240"/>
                </a:lnTo>
                <a:lnTo>
                  <a:pt x="301797" y="1047500"/>
                </a:lnTo>
                <a:lnTo>
                  <a:pt x="295840" y="1065362"/>
                </a:lnTo>
                <a:lnTo>
                  <a:pt x="290678" y="1084019"/>
                </a:lnTo>
                <a:lnTo>
                  <a:pt x="285516" y="1102676"/>
                </a:lnTo>
                <a:lnTo>
                  <a:pt x="280751" y="1121729"/>
                </a:lnTo>
                <a:lnTo>
                  <a:pt x="276780" y="1140783"/>
                </a:lnTo>
                <a:lnTo>
                  <a:pt x="272809" y="1159440"/>
                </a:lnTo>
                <a:lnTo>
                  <a:pt x="270029" y="1178890"/>
                </a:lnTo>
                <a:lnTo>
                  <a:pt x="266852" y="1198341"/>
                </a:lnTo>
                <a:lnTo>
                  <a:pt x="264867" y="1218188"/>
                </a:lnTo>
                <a:lnTo>
                  <a:pt x="263278" y="1237639"/>
                </a:lnTo>
                <a:lnTo>
                  <a:pt x="261690" y="1257883"/>
                </a:lnTo>
                <a:lnTo>
                  <a:pt x="260896" y="1277731"/>
                </a:lnTo>
                <a:lnTo>
                  <a:pt x="260498" y="1297975"/>
                </a:lnTo>
                <a:lnTo>
                  <a:pt x="260896" y="1318220"/>
                </a:lnTo>
                <a:lnTo>
                  <a:pt x="261690" y="1338067"/>
                </a:lnTo>
                <a:lnTo>
                  <a:pt x="263278" y="1357915"/>
                </a:lnTo>
                <a:lnTo>
                  <a:pt x="264867" y="1377763"/>
                </a:lnTo>
                <a:lnTo>
                  <a:pt x="266852" y="1397213"/>
                </a:lnTo>
                <a:lnTo>
                  <a:pt x="270029" y="1416664"/>
                </a:lnTo>
                <a:lnTo>
                  <a:pt x="272809" y="1436114"/>
                </a:lnTo>
                <a:lnTo>
                  <a:pt x="276780" y="1455168"/>
                </a:lnTo>
                <a:lnTo>
                  <a:pt x="280751" y="1474222"/>
                </a:lnTo>
                <a:lnTo>
                  <a:pt x="285516" y="1493275"/>
                </a:lnTo>
                <a:lnTo>
                  <a:pt x="290678" y="1511535"/>
                </a:lnTo>
                <a:lnTo>
                  <a:pt x="295840" y="1530192"/>
                </a:lnTo>
                <a:lnTo>
                  <a:pt x="301797" y="1548452"/>
                </a:lnTo>
                <a:lnTo>
                  <a:pt x="308151" y="1566314"/>
                </a:lnTo>
                <a:lnTo>
                  <a:pt x="314901" y="1584177"/>
                </a:lnTo>
                <a:lnTo>
                  <a:pt x="322049" y="1602040"/>
                </a:lnTo>
                <a:lnTo>
                  <a:pt x="329594" y="1619109"/>
                </a:lnTo>
                <a:lnTo>
                  <a:pt x="337933" y="1636575"/>
                </a:lnTo>
                <a:lnTo>
                  <a:pt x="346272" y="1653247"/>
                </a:lnTo>
                <a:lnTo>
                  <a:pt x="355009" y="1670316"/>
                </a:lnTo>
                <a:lnTo>
                  <a:pt x="364539" y="1686591"/>
                </a:lnTo>
                <a:lnTo>
                  <a:pt x="374070" y="1703262"/>
                </a:lnTo>
                <a:lnTo>
                  <a:pt x="383997" y="1719140"/>
                </a:lnTo>
                <a:lnTo>
                  <a:pt x="394322" y="1734622"/>
                </a:lnTo>
                <a:lnTo>
                  <a:pt x="405441" y="1750500"/>
                </a:lnTo>
                <a:lnTo>
                  <a:pt x="416162" y="1765584"/>
                </a:lnTo>
                <a:lnTo>
                  <a:pt x="427678" y="1780271"/>
                </a:lnTo>
                <a:lnTo>
                  <a:pt x="439591" y="1794958"/>
                </a:lnTo>
                <a:lnTo>
                  <a:pt x="451504" y="1809248"/>
                </a:lnTo>
                <a:lnTo>
                  <a:pt x="464212" y="1823142"/>
                </a:lnTo>
                <a:lnTo>
                  <a:pt x="476919" y="1837035"/>
                </a:lnTo>
                <a:lnTo>
                  <a:pt x="490023" y="1850531"/>
                </a:lnTo>
                <a:lnTo>
                  <a:pt x="503525" y="1863631"/>
                </a:lnTo>
                <a:lnTo>
                  <a:pt x="517026" y="1876333"/>
                </a:lnTo>
                <a:lnTo>
                  <a:pt x="531322" y="1889035"/>
                </a:lnTo>
                <a:lnTo>
                  <a:pt x="545617" y="1900944"/>
                </a:lnTo>
                <a:lnTo>
                  <a:pt x="559913" y="1912852"/>
                </a:lnTo>
                <a:lnTo>
                  <a:pt x="575400" y="1923967"/>
                </a:lnTo>
                <a:lnTo>
                  <a:pt x="590490" y="1935479"/>
                </a:lnTo>
                <a:lnTo>
                  <a:pt x="605977" y="1945799"/>
                </a:lnTo>
                <a:lnTo>
                  <a:pt x="621861" y="1956517"/>
                </a:lnTo>
                <a:lnTo>
                  <a:pt x="637745" y="1966044"/>
                </a:lnTo>
                <a:lnTo>
                  <a:pt x="653630" y="1975968"/>
                </a:lnTo>
                <a:lnTo>
                  <a:pt x="670308" y="1985097"/>
                </a:lnTo>
                <a:lnTo>
                  <a:pt x="686986" y="1994227"/>
                </a:lnTo>
                <a:lnTo>
                  <a:pt x="704061" y="2002563"/>
                </a:lnTo>
                <a:lnTo>
                  <a:pt x="721137" y="2010502"/>
                </a:lnTo>
                <a:lnTo>
                  <a:pt x="738609" y="2018044"/>
                </a:lnTo>
                <a:lnTo>
                  <a:pt x="756082" y="2025189"/>
                </a:lnTo>
                <a:lnTo>
                  <a:pt x="774348" y="2032335"/>
                </a:lnTo>
                <a:lnTo>
                  <a:pt x="792218" y="2038686"/>
                </a:lnTo>
                <a:lnTo>
                  <a:pt x="810485" y="2044640"/>
                </a:lnTo>
                <a:lnTo>
                  <a:pt x="829148" y="2050197"/>
                </a:lnTo>
                <a:lnTo>
                  <a:pt x="847812" y="2055358"/>
                </a:lnTo>
                <a:lnTo>
                  <a:pt x="866476" y="2059724"/>
                </a:lnTo>
                <a:lnTo>
                  <a:pt x="885140" y="2064091"/>
                </a:lnTo>
                <a:lnTo>
                  <a:pt x="904598" y="2067266"/>
                </a:lnTo>
                <a:lnTo>
                  <a:pt x="924056" y="2070839"/>
                </a:lnTo>
                <a:lnTo>
                  <a:pt x="943514" y="2073220"/>
                </a:lnTo>
                <a:lnTo>
                  <a:pt x="962972" y="2075999"/>
                </a:lnTo>
                <a:lnTo>
                  <a:pt x="982827" y="2077587"/>
                </a:lnTo>
                <a:lnTo>
                  <a:pt x="1002682" y="2078778"/>
                </a:lnTo>
                <a:lnTo>
                  <a:pt x="1022934" y="2079572"/>
                </a:lnTo>
                <a:lnTo>
                  <a:pt x="1043186" y="2079572"/>
                </a:lnTo>
                <a:lnTo>
                  <a:pt x="1063041" y="2079572"/>
                </a:lnTo>
                <a:lnTo>
                  <a:pt x="1083293" y="2078778"/>
                </a:lnTo>
                <a:lnTo>
                  <a:pt x="1103148" y="2077587"/>
                </a:lnTo>
                <a:lnTo>
                  <a:pt x="1122606" y="2075999"/>
                </a:lnTo>
                <a:lnTo>
                  <a:pt x="1142064" y="2073220"/>
                </a:lnTo>
                <a:lnTo>
                  <a:pt x="1161919" y="2070839"/>
                </a:lnTo>
                <a:lnTo>
                  <a:pt x="1180980" y="2067266"/>
                </a:lnTo>
                <a:lnTo>
                  <a:pt x="1200438" y="2064091"/>
                </a:lnTo>
                <a:lnTo>
                  <a:pt x="1219499" y="2059724"/>
                </a:lnTo>
                <a:lnTo>
                  <a:pt x="1237766" y="2055358"/>
                </a:lnTo>
                <a:lnTo>
                  <a:pt x="1256827" y="2050197"/>
                </a:lnTo>
                <a:lnTo>
                  <a:pt x="1275093" y="2044640"/>
                </a:lnTo>
                <a:lnTo>
                  <a:pt x="1293757" y="2038686"/>
                </a:lnTo>
                <a:lnTo>
                  <a:pt x="1311627" y="2032335"/>
                </a:lnTo>
                <a:lnTo>
                  <a:pt x="1329496" y="2025189"/>
                </a:lnTo>
                <a:lnTo>
                  <a:pt x="1347366" y="2018044"/>
                </a:lnTo>
                <a:lnTo>
                  <a:pt x="1364441" y="2010502"/>
                </a:lnTo>
                <a:lnTo>
                  <a:pt x="1381914" y="2002563"/>
                </a:lnTo>
                <a:lnTo>
                  <a:pt x="1398592" y="1994227"/>
                </a:lnTo>
                <a:lnTo>
                  <a:pt x="1415667" y="1985097"/>
                </a:lnTo>
                <a:lnTo>
                  <a:pt x="1431949" y="1975968"/>
                </a:lnTo>
                <a:lnTo>
                  <a:pt x="1447833" y="1966044"/>
                </a:lnTo>
                <a:lnTo>
                  <a:pt x="1464114" y="1956517"/>
                </a:lnTo>
                <a:lnTo>
                  <a:pt x="1479998" y="1945799"/>
                </a:lnTo>
                <a:lnTo>
                  <a:pt x="1495088" y="1935479"/>
                </a:lnTo>
                <a:lnTo>
                  <a:pt x="1510575" y="1923967"/>
                </a:lnTo>
                <a:lnTo>
                  <a:pt x="1525665" y="1912852"/>
                </a:lnTo>
                <a:lnTo>
                  <a:pt x="1539960" y="1900944"/>
                </a:lnTo>
                <a:lnTo>
                  <a:pt x="1554256" y="1889035"/>
                </a:lnTo>
                <a:lnTo>
                  <a:pt x="1568551" y="1876333"/>
                </a:lnTo>
                <a:lnTo>
                  <a:pt x="1582053" y="1863631"/>
                </a:lnTo>
                <a:lnTo>
                  <a:pt x="1595555" y="1850531"/>
                </a:lnTo>
                <a:lnTo>
                  <a:pt x="1608659" y="1837035"/>
                </a:lnTo>
                <a:lnTo>
                  <a:pt x="1621763" y="1823142"/>
                </a:lnTo>
                <a:lnTo>
                  <a:pt x="1634073" y="1809248"/>
                </a:lnTo>
                <a:lnTo>
                  <a:pt x="1646383" y="1794958"/>
                </a:lnTo>
                <a:lnTo>
                  <a:pt x="1657899" y="1780271"/>
                </a:lnTo>
                <a:lnTo>
                  <a:pt x="1669415" y="1765584"/>
                </a:lnTo>
                <a:lnTo>
                  <a:pt x="1680534" y="1750500"/>
                </a:lnTo>
                <a:lnTo>
                  <a:pt x="1691256" y="1734622"/>
                </a:lnTo>
                <a:lnTo>
                  <a:pt x="1701581" y="1719140"/>
                </a:lnTo>
                <a:lnTo>
                  <a:pt x="1711508" y="1703262"/>
                </a:lnTo>
                <a:lnTo>
                  <a:pt x="1721436" y="1686591"/>
                </a:lnTo>
                <a:lnTo>
                  <a:pt x="1730569" y="1670316"/>
                </a:lnTo>
                <a:lnTo>
                  <a:pt x="1739305" y="1653247"/>
                </a:lnTo>
                <a:lnTo>
                  <a:pt x="1748041" y="1636575"/>
                </a:lnTo>
                <a:lnTo>
                  <a:pt x="1755983" y="1619109"/>
                </a:lnTo>
                <a:lnTo>
                  <a:pt x="1763529" y="1602040"/>
                </a:lnTo>
                <a:lnTo>
                  <a:pt x="1770676" y="1584177"/>
                </a:lnTo>
                <a:lnTo>
                  <a:pt x="1777427" y="1566314"/>
                </a:lnTo>
                <a:lnTo>
                  <a:pt x="1783781" y="1548452"/>
                </a:lnTo>
                <a:lnTo>
                  <a:pt x="1789737" y="1530192"/>
                </a:lnTo>
                <a:lnTo>
                  <a:pt x="1795694" y="1511535"/>
                </a:lnTo>
                <a:lnTo>
                  <a:pt x="1800459" y="1493275"/>
                </a:lnTo>
                <a:lnTo>
                  <a:pt x="1804827" y="1474222"/>
                </a:lnTo>
                <a:lnTo>
                  <a:pt x="1809195" y="1455168"/>
                </a:lnTo>
                <a:lnTo>
                  <a:pt x="1812769" y="1436114"/>
                </a:lnTo>
                <a:lnTo>
                  <a:pt x="1816343" y="1416664"/>
                </a:lnTo>
                <a:lnTo>
                  <a:pt x="1818726" y="1397213"/>
                </a:lnTo>
                <a:lnTo>
                  <a:pt x="1820711" y="1377763"/>
                </a:lnTo>
                <a:lnTo>
                  <a:pt x="1823094" y="1357915"/>
                </a:lnTo>
                <a:lnTo>
                  <a:pt x="1824285" y="1338067"/>
                </a:lnTo>
                <a:lnTo>
                  <a:pt x="1824682" y="1318220"/>
                </a:lnTo>
                <a:lnTo>
                  <a:pt x="1825079" y="1297975"/>
                </a:lnTo>
                <a:lnTo>
                  <a:pt x="1824682" y="1277731"/>
                </a:lnTo>
                <a:lnTo>
                  <a:pt x="1824285" y="1257883"/>
                </a:lnTo>
                <a:lnTo>
                  <a:pt x="1823094" y="1237639"/>
                </a:lnTo>
                <a:lnTo>
                  <a:pt x="1820711" y="1218188"/>
                </a:lnTo>
                <a:lnTo>
                  <a:pt x="1818726" y="1198341"/>
                </a:lnTo>
                <a:lnTo>
                  <a:pt x="1816343" y="1178890"/>
                </a:lnTo>
                <a:lnTo>
                  <a:pt x="1812769" y="1159440"/>
                </a:lnTo>
                <a:lnTo>
                  <a:pt x="1809195" y="1140783"/>
                </a:lnTo>
                <a:lnTo>
                  <a:pt x="1804827" y="1121729"/>
                </a:lnTo>
                <a:lnTo>
                  <a:pt x="1800459" y="1102676"/>
                </a:lnTo>
                <a:lnTo>
                  <a:pt x="1795694" y="1084019"/>
                </a:lnTo>
                <a:lnTo>
                  <a:pt x="1789737" y="1065362"/>
                </a:lnTo>
                <a:lnTo>
                  <a:pt x="1783781" y="1047500"/>
                </a:lnTo>
                <a:lnTo>
                  <a:pt x="1777427" y="1029240"/>
                </a:lnTo>
                <a:lnTo>
                  <a:pt x="1770676" y="1011377"/>
                </a:lnTo>
                <a:lnTo>
                  <a:pt x="1763529" y="993911"/>
                </a:lnTo>
                <a:lnTo>
                  <a:pt x="1755983" y="976048"/>
                </a:lnTo>
                <a:lnTo>
                  <a:pt x="1748041" y="959377"/>
                </a:lnTo>
                <a:lnTo>
                  <a:pt x="1739305" y="941911"/>
                </a:lnTo>
                <a:lnTo>
                  <a:pt x="1730569" y="925636"/>
                </a:lnTo>
                <a:lnTo>
                  <a:pt x="1721436" y="908964"/>
                </a:lnTo>
                <a:lnTo>
                  <a:pt x="1711508" y="892689"/>
                </a:lnTo>
                <a:lnTo>
                  <a:pt x="1701581" y="876811"/>
                </a:lnTo>
                <a:lnTo>
                  <a:pt x="1691256" y="860933"/>
                </a:lnTo>
                <a:lnTo>
                  <a:pt x="1680534" y="845452"/>
                </a:lnTo>
                <a:lnTo>
                  <a:pt x="1669415" y="830368"/>
                </a:lnTo>
                <a:lnTo>
                  <a:pt x="1657899" y="815680"/>
                </a:lnTo>
                <a:lnTo>
                  <a:pt x="1646383" y="800596"/>
                </a:lnTo>
                <a:lnTo>
                  <a:pt x="1634073" y="786306"/>
                </a:lnTo>
                <a:lnTo>
                  <a:pt x="1621763" y="772413"/>
                </a:lnTo>
                <a:lnTo>
                  <a:pt x="1608659" y="758520"/>
                </a:lnTo>
                <a:lnTo>
                  <a:pt x="1595555" y="745023"/>
                </a:lnTo>
                <a:lnTo>
                  <a:pt x="1582053" y="731924"/>
                </a:lnTo>
                <a:lnTo>
                  <a:pt x="1568551" y="719221"/>
                </a:lnTo>
                <a:lnTo>
                  <a:pt x="1554256" y="706519"/>
                </a:lnTo>
                <a:lnTo>
                  <a:pt x="1539960" y="694610"/>
                </a:lnTo>
                <a:lnTo>
                  <a:pt x="1525665" y="682702"/>
                </a:lnTo>
                <a:lnTo>
                  <a:pt x="1510575" y="671190"/>
                </a:lnTo>
                <a:lnTo>
                  <a:pt x="1495088" y="660473"/>
                </a:lnTo>
                <a:lnTo>
                  <a:pt x="1479998" y="649755"/>
                </a:lnTo>
                <a:lnTo>
                  <a:pt x="1464114" y="639037"/>
                </a:lnTo>
                <a:lnTo>
                  <a:pt x="1447833" y="629114"/>
                </a:lnTo>
                <a:lnTo>
                  <a:pt x="1431949" y="619587"/>
                </a:lnTo>
                <a:lnTo>
                  <a:pt x="1415667" y="610457"/>
                </a:lnTo>
                <a:lnTo>
                  <a:pt x="1398592" y="601724"/>
                </a:lnTo>
                <a:lnTo>
                  <a:pt x="1381914" y="593388"/>
                </a:lnTo>
                <a:lnTo>
                  <a:pt x="1364441" y="585449"/>
                </a:lnTo>
                <a:lnTo>
                  <a:pt x="1347366" y="577113"/>
                </a:lnTo>
                <a:lnTo>
                  <a:pt x="1329496" y="569968"/>
                </a:lnTo>
                <a:lnTo>
                  <a:pt x="1311627" y="563220"/>
                </a:lnTo>
                <a:lnTo>
                  <a:pt x="1293757" y="556869"/>
                </a:lnTo>
                <a:lnTo>
                  <a:pt x="1275093" y="550914"/>
                </a:lnTo>
                <a:lnTo>
                  <a:pt x="1256827" y="545754"/>
                </a:lnTo>
                <a:lnTo>
                  <a:pt x="1237766" y="540594"/>
                </a:lnTo>
                <a:lnTo>
                  <a:pt x="1219499" y="535830"/>
                </a:lnTo>
                <a:lnTo>
                  <a:pt x="1200438" y="531861"/>
                </a:lnTo>
                <a:lnTo>
                  <a:pt x="1180980" y="527891"/>
                </a:lnTo>
                <a:lnTo>
                  <a:pt x="1161919" y="525113"/>
                </a:lnTo>
                <a:lnTo>
                  <a:pt x="1142064" y="521937"/>
                </a:lnTo>
                <a:lnTo>
                  <a:pt x="1122606" y="519952"/>
                </a:lnTo>
                <a:lnTo>
                  <a:pt x="1103148" y="518364"/>
                </a:lnTo>
                <a:lnTo>
                  <a:pt x="1083293" y="516777"/>
                </a:lnTo>
                <a:lnTo>
                  <a:pt x="1063041" y="515983"/>
                </a:lnTo>
                <a:lnTo>
                  <a:pt x="1043186" y="515586"/>
                </a:lnTo>
                <a:close/>
                <a:moveTo>
                  <a:pt x="803734" y="280988"/>
                </a:moveTo>
                <a:lnTo>
                  <a:pt x="862902" y="391340"/>
                </a:lnTo>
                <a:lnTo>
                  <a:pt x="884743" y="387371"/>
                </a:lnTo>
                <a:lnTo>
                  <a:pt x="906980" y="383798"/>
                </a:lnTo>
                <a:lnTo>
                  <a:pt x="929218" y="380622"/>
                </a:lnTo>
                <a:lnTo>
                  <a:pt x="951456" y="378241"/>
                </a:lnTo>
                <a:lnTo>
                  <a:pt x="974488" y="376256"/>
                </a:lnTo>
                <a:lnTo>
                  <a:pt x="997122" y="374668"/>
                </a:lnTo>
                <a:lnTo>
                  <a:pt x="1019757" y="373874"/>
                </a:lnTo>
                <a:lnTo>
                  <a:pt x="1043186" y="373477"/>
                </a:lnTo>
                <a:lnTo>
                  <a:pt x="1059865" y="373874"/>
                </a:lnTo>
                <a:lnTo>
                  <a:pt x="1076940" y="374271"/>
                </a:lnTo>
                <a:lnTo>
                  <a:pt x="1093618" y="375462"/>
                </a:lnTo>
                <a:lnTo>
                  <a:pt x="1110693" y="376256"/>
                </a:lnTo>
                <a:lnTo>
                  <a:pt x="1127372" y="377844"/>
                </a:lnTo>
                <a:lnTo>
                  <a:pt x="1144050" y="379432"/>
                </a:lnTo>
                <a:lnTo>
                  <a:pt x="1160331" y="381019"/>
                </a:lnTo>
                <a:lnTo>
                  <a:pt x="1176612" y="383798"/>
                </a:lnTo>
                <a:lnTo>
                  <a:pt x="1193291" y="386180"/>
                </a:lnTo>
                <a:lnTo>
                  <a:pt x="1209572" y="388958"/>
                </a:lnTo>
                <a:lnTo>
                  <a:pt x="1225853" y="392134"/>
                </a:lnTo>
                <a:lnTo>
                  <a:pt x="1241737" y="395310"/>
                </a:lnTo>
                <a:lnTo>
                  <a:pt x="1257621" y="399279"/>
                </a:lnTo>
                <a:lnTo>
                  <a:pt x="1273505" y="403249"/>
                </a:lnTo>
                <a:lnTo>
                  <a:pt x="1289389" y="407218"/>
                </a:lnTo>
                <a:lnTo>
                  <a:pt x="1304876" y="411982"/>
                </a:lnTo>
                <a:lnTo>
                  <a:pt x="1370398" y="304805"/>
                </a:lnTo>
                <a:lnTo>
                  <a:pt x="1611439" y="417142"/>
                </a:lnTo>
                <a:lnTo>
                  <a:pt x="1570140" y="539800"/>
                </a:lnTo>
                <a:lnTo>
                  <a:pt x="1592775" y="555678"/>
                </a:lnTo>
                <a:lnTo>
                  <a:pt x="1614615" y="572747"/>
                </a:lnTo>
                <a:lnTo>
                  <a:pt x="1636059" y="589815"/>
                </a:lnTo>
                <a:lnTo>
                  <a:pt x="1656708" y="608075"/>
                </a:lnTo>
                <a:lnTo>
                  <a:pt x="1676960" y="626732"/>
                </a:lnTo>
                <a:lnTo>
                  <a:pt x="1696815" y="645389"/>
                </a:lnTo>
                <a:lnTo>
                  <a:pt x="1715876" y="665236"/>
                </a:lnTo>
                <a:lnTo>
                  <a:pt x="1734540" y="685481"/>
                </a:lnTo>
                <a:lnTo>
                  <a:pt x="1752410" y="706519"/>
                </a:lnTo>
                <a:lnTo>
                  <a:pt x="1769882" y="728351"/>
                </a:lnTo>
                <a:lnTo>
                  <a:pt x="1786560" y="750184"/>
                </a:lnTo>
                <a:lnTo>
                  <a:pt x="1802841" y="772413"/>
                </a:lnTo>
                <a:lnTo>
                  <a:pt x="1818329" y="795436"/>
                </a:lnTo>
                <a:lnTo>
                  <a:pt x="1832624" y="818856"/>
                </a:lnTo>
                <a:lnTo>
                  <a:pt x="1846920" y="842673"/>
                </a:lnTo>
                <a:lnTo>
                  <a:pt x="1860024" y="866887"/>
                </a:lnTo>
                <a:lnTo>
                  <a:pt x="1994642" y="834337"/>
                </a:lnTo>
                <a:lnTo>
                  <a:pt x="2085975" y="1084019"/>
                </a:lnTo>
                <a:lnTo>
                  <a:pt x="1954931" y="1149516"/>
                </a:lnTo>
                <a:lnTo>
                  <a:pt x="1958108" y="1167776"/>
                </a:lnTo>
                <a:lnTo>
                  <a:pt x="1960491" y="1185638"/>
                </a:lnTo>
                <a:lnTo>
                  <a:pt x="1962476" y="1204295"/>
                </a:lnTo>
                <a:lnTo>
                  <a:pt x="1964462" y="1222952"/>
                </a:lnTo>
                <a:lnTo>
                  <a:pt x="1965653" y="1241212"/>
                </a:lnTo>
                <a:lnTo>
                  <a:pt x="1966447" y="1259868"/>
                </a:lnTo>
                <a:lnTo>
                  <a:pt x="1967242" y="1278922"/>
                </a:lnTo>
                <a:lnTo>
                  <a:pt x="1967242" y="1297975"/>
                </a:lnTo>
                <a:lnTo>
                  <a:pt x="1967242" y="1315441"/>
                </a:lnTo>
                <a:lnTo>
                  <a:pt x="1966845" y="1332907"/>
                </a:lnTo>
                <a:lnTo>
                  <a:pt x="1966050" y="1349976"/>
                </a:lnTo>
                <a:lnTo>
                  <a:pt x="1964859" y="1367839"/>
                </a:lnTo>
                <a:lnTo>
                  <a:pt x="1962873" y="1385305"/>
                </a:lnTo>
                <a:lnTo>
                  <a:pt x="1961285" y="1401977"/>
                </a:lnTo>
                <a:lnTo>
                  <a:pt x="1959300" y="1419442"/>
                </a:lnTo>
                <a:lnTo>
                  <a:pt x="1957314" y="1436114"/>
                </a:lnTo>
                <a:lnTo>
                  <a:pt x="1954137" y="1453183"/>
                </a:lnTo>
                <a:lnTo>
                  <a:pt x="1951357" y="1469855"/>
                </a:lnTo>
                <a:lnTo>
                  <a:pt x="1947784" y="1486527"/>
                </a:lnTo>
                <a:lnTo>
                  <a:pt x="1944210" y="1503199"/>
                </a:lnTo>
                <a:lnTo>
                  <a:pt x="1940239" y="1519871"/>
                </a:lnTo>
                <a:lnTo>
                  <a:pt x="1935871" y="1535749"/>
                </a:lnTo>
                <a:lnTo>
                  <a:pt x="1931899" y="1552024"/>
                </a:lnTo>
                <a:lnTo>
                  <a:pt x="1926737" y="1568299"/>
                </a:lnTo>
                <a:lnTo>
                  <a:pt x="2061355" y="1650468"/>
                </a:lnTo>
                <a:lnTo>
                  <a:pt x="1949372" y="1891020"/>
                </a:lnTo>
                <a:lnTo>
                  <a:pt x="1791723" y="1838623"/>
                </a:lnTo>
                <a:lnTo>
                  <a:pt x="1776633" y="1859264"/>
                </a:lnTo>
                <a:lnTo>
                  <a:pt x="1761146" y="1879112"/>
                </a:lnTo>
                <a:lnTo>
                  <a:pt x="1744468" y="1898165"/>
                </a:lnTo>
                <a:lnTo>
                  <a:pt x="1728186" y="1917219"/>
                </a:lnTo>
                <a:lnTo>
                  <a:pt x="1710714" y="1935876"/>
                </a:lnTo>
                <a:lnTo>
                  <a:pt x="1693241" y="1954135"/>
                </a:lnTo>
                <a:lnTo>
                  <a:pt x="1674975" y="1971204"/>
                </a:lnTo>
                <a:lnTo>
                  <a:pt x="1655914" y="1988670"/>
                </a:lnTo>
                <a:lnTo>
                  <a:pt x="1636853" y="2004945"/>
                </a:lnTo>
                <a:lnTo>
                  <a:pt x="1616998" y="2021220"/>
                </a:lnTo>
                <a:lnTo>
                  <a:pt x="1597143" y="2036701"/>
                </a:lnTo>
                <a:lnTo>
                  <a:pt x="1576494" y="2051388"/>
                </a:lnTo>
                <a:lnTo>
                  <a:pt x="1555844" y="2066075"/>
                </a:lnTo>
                <a:lnTo>
                  <a:pt x="1534401" y="2079572"/>
                </a:lnTo>
                <a:lnTo>
                  <a:pt x="1512957" y="2093068"/>
                </a:lnTo>
                <a:lnTo>
                  <a:pt x="1491117" y="2105770"/>
                </a:lnTo>
                <a:lnTo>
                  <a:pt x="1531621" y="2274474"/>
                </a:lnTo>
                <a:lnTo>
                  <a:pt x="1281844" y="2365376"/>
                </a:lnTo>
                <a:lnTo>
                  <a:pt x="1202821" y="2207787"/>
                </a:lnTo>
                <a:lnTo>
                  <a:pt x="1183363" y="2210962"/>
                </a:lnTo>
                <a:lnTo>
                  <a:pt x="1163508" y="2213741"/>
                </a:lnTo>
                <a:lnTo>
                  <a:pt x="1144050" y="2216123"/>
                </a:lnTo>
                <a:lnTo>
                  <a:pt x="1124195" y="2218504"/>
                </a:lnTo>
                <a:lnTo>
                  <a:pt x="1103943" y="2219695"/>
                </a:lnTo>
                <a:lnTo>
                  <a:pt x="1083690" y="2220886"/>
                </a:lnTo>
                <a:lnTo>
                  <a:pt x="1063438" y="2221680"/>
                </a:lnTo>
                <a:lnTo>
                  <a:pt x="1043186" y="2221680"/>
                </a:lnTo>
                <a:lnTo>
                  <a:pt x="1013007" y="2221283"/>
                </a:lnTo>
                <a:lnTo>
                  <a:pt x="983224" y="2220092"/>
                </a:lnTo>
                <a:lnTo>
                  <a:pt x="954235" y="2217711"/>
                </a:lnTo>
                <a:lnTo>
                  <a:pt x="924850" y="2214535"/>
                </a:lnTo>
                <a:lnTo>
                  <a:pt x="895862" y="2210565"/>
                </a:lnTo>
                <a:lnTo>
                  <a:pt x="867270" y="2205405"/>
                </a:lnTo>
                <a:lnTo>
                  <a:pt x="839076" y="2199451"/>
                </a:lnTo>
                <a:lnTo>
                  <a:pt x="810882" y="2192703"/>
                </a:lnTo>
                <a:lnTo>
                  <a:pt x="715180" y="2341162"/>
                </a:lnTo>
                <a:lnTo>
                  <a:pt x="474536" y="2229222"/>
                </a:lnTo>
                <a:lnTo>
                  <a:pt x="524968" y="2062900"/>
                </a:lnTo>
                <a:lnTo>
                  <a:pt x="504716" y="2049006"/>
                </a:lnTo>
                <a:lnTo>
                  <a:pt x="484464" y="2033525"/>
                </a:lnTo>
                <a:lnTo>
                  <a:pt x="465006" y="2018441"/>
                </a:lnTo>
                <a:lnTo>
                  <a:pt x="445945" y="2002960"/>
                </a:lnTo>
                <a:lnTo>
                  <a:pt x="427281" y="1986288"/>
                </a:lnTo>
                <a:lnTo>
                  <a:pt x="408617" y="1969616"/>
                </a:lnTo>
                <a:lnTo>
                  <a:pt x="390748" y="1952151"/>
                </a:lnTo>
                <a:lnTo>
                  <a:pt x="373672" y="1934685"/>
                </a:lnTo>
                <a:lnTo>
                  <a:pt x="356597" y="1916028"/>
                </a:lnTo>
                <a:lnTo>
                  <a:pt x="340316" y="1897371"/>
                </a:lnTo>
                <a:lnTo>
                  <a:pt x="324432" y="1878715"/>
                </a:lnTo>
                <a:lnTo>
                  <a:pt x="308548" y="1858867"/>
                </a:lnTo>
                <a:lnTo>
                  <a:pt x="293855" y="1839020"/>
                </a:lnTo>
                <a:lnTo>
                  <a:pt x="279559" y="1818775"/>
                </a:lnTo>
                <a:lnTo>
                  <a:pt x="265661" y="1797737"/>
                </a:lnTo>
                <a:lnTo>
                  <a:pt x="252556" y="1776301"/>
                </a:lnTo>
                <a:lnTo>
                  <a:pt x="91333" y="1811630"/>
                </a:lnTo>
                <a:lnTo>
                  <a:pt x="0" y="1562345"/>
                </a:lnTo>
                <a:lnTo>
                  <a:pt x="138191" y="1488512"/>
                </a:lnTo>
                <a:lnTo>
                  <a:pt x="133426" y="1465092"/>
                </a:lnTo>
                <a:lnTo>
                  <a:pt x="129852" y="1441672"/>
                </a:lnTo>
                <a:lnTo>
                  <a:pt x="126278" y="1418251"/>
                </a:lnTo>
                <a:lnTo>
                  <a:pt x="123498" y="1394434"/>
                </a:lnTo>
                <a:lnTo>
                  <a:pt x="121513" y="1370220"/>
                </a:lnTo>
                <a:lnTo>
                  <a:pt x="119527" y="1346403"/>
                </a:lnTo>
                <a:lnTo>
                  <a:pt x="118733" y="1322189"/>
                </a:lnTo>
                <a:lnTo>
                  <a:pt x="118336" y="1297975"/>
                </a:lnTo>
                <a:lnTo>
                  <a:pt x="118733" y="1269395"/>
                </a:lnTo>
                <a:lnTo>
                  <a:pt x="119924" y="1240418"/>
                </a:lnTo>
                <a:lnTo>
                  <a:pt x="122704" y="1211837"/>
                </a:lnTo>
                <a:lnTo>
                  <a:pt x="125484" y="1184051"/>
                </a:lnTo>
                <a:lnTo>
                  <a:pt x="129455" y="1155867"/>
                </a:lnTo>
                <a:lnTo>
                  <a:pt x="134220" y="1128478"/>
                </a:lnTo>
                <a:lnTo>
                  <a:pt x="139780" y="1101088"/>
                </a:lnTo>
                <a:lnTo>
                  <a:pt x="146133" y="1074095"/>
                </a:lnTo>
                <a:lnTo>
                  <a:pt x="24223" y="995896"/>
                </a:lnTo>
                <a:lnTo>
                  <a:pt x="136603" y="755344"/>
                </a:lnTo>
                <a:lnTo>
                  <a:pt x="268043" y="794642"/>
                </a:lnTo>
                <a:lnTo>
                  <a:pt x="283530" y="772016"/>
                </a:lnTo>
                <a:lnTo>
                  <a:pt x="299017" y="750184"/>
                </a:lnTo>
                <a:lnTo>
                  <a:pt x="315696" y="728351"/>
                </a:lnTo>
                <a:lnTo>
                  <a:pt x="332771" y="707313"/>
                </a:lnTo>
                <a:lnTo>
                  <a:pt x="350243" y="686274"/>
                </a:lnTo>
                <a:lnTo>
                  <a:pt x="368907" y="666824"/>
                </a:lnTo>
                <a:lnTo>
                  <a:pt x="387571" y="646976"/>
                </a:lnTo>
                <a:lnTo>
                  <a:pt x="407426" y="627923"/>
                </a:lnTo>
                <a:lnTo>
                  <a:pt x="427281" y="609266"/>
                </a:lnTo>
                <a:lnTo>
                  <a:pt x="447930" y="591403"/>
                </a:lnTo>
                <a:lnTo>
                  <a:pt x="468977" y="574334"/>
                </a:lnTo>
                <a:lnTo>
                  <a:pt x="490420" y="557662"/>
                </a:lnTo>
                <a:lnTo>
                  <a:pt x="512261" y="541784"/>
                </a:lnTo>
                <a:lnTo>
                  <a:pt x="535293" y="526303"/>
                </a:lnTo>
                <a:lnTo>
                  <a:pt x="557928" y="511616"/>
                </a:lnTo>
                <a:lnTo>
                  <a:pt x="581754" y="497723"/>
                </a:lnTo>
                <a:lnTo>
                  <a:pt x="554354" y="371890"/>
                </a:lnTo>
                <a:lnTo>
                  <a:pt x="803734" y="280988"/>
                </a:lnTo>
                <a:close/>
                <a:moveTo>
                  <a:pt x="2013752" y="186531"/>
                </a:moveTo>
                <a:lnTo>
                  <a:pt x="2001871" y="186928"/>
                </a:lnTo>
                <a:lnTo>
                  <a:pt x="1989594" y="188119"/>
                </a:lnTo>
                <a:lnTo>
                  <a:pt x="1978109" y="190103"/>
                </a:lnTo>
                <a:lnTo>
                  <a:pt x="1966624" y="192881"/>
                </a:lnTo>
                <a:lnTo>
                  <a:pt x="1955139" y="196453"/>
                </a:lnTo>
                <a:lnTo>
                  <a:pt x="1944050" y="200819"/>
                </a:lnTo>
                <a:lnTo>
                  <a:pt x="1932962" y="205978"/>
                </a:lnTo>
                <a:lnTo>
                  <a:pt x="1922269" y="211534"/>
                </a:lnTo>
                <a:lnTo>
                  <a:pt x="1914348" y="216297"/>
                </a:lnTo>
                <a:lnTo>
                  <a:pt x="1906823" y="221853"/>
                </a:lnTo>
                <a:lnTo>
                  <a:pt x="1899695" y="227409"/>
                </a:lnTo>
                <a:lnTo>
                  <a:pt x="1892962" y="233363"/>
                </a:lnTo>
                <a:lnTo>
                  <a:pt x="1886230" y="239713"/>
                </a:lnTo>
                <a:lnTo>
                  <a:pt x="1880289" y="246063"/>
                </a:lnTo>
                <a:lnTo>
                  <a:pt x="1874349" y="252809"/>
                </a:lnTo>
                <a:lnTo>
                  <a:pt x="1869200" y="259953"/>
                </a:lnTo>
                <a:lnTo>
                  <a:pt x="1864052" y="267097"/>
                </a:lnTo>
                <a:lnTo>
                  <a:pt x="1859300" y="274241"/>
                </a:lnTo>
                <a:lnTo>
                  <a:pt x="1855339" y="281781"/>
                </a:lnTo>
                <a:lnTo>
                  <a:pt x="1850983" y="289719"/>
                </a:lnTo>
                <a:lnTo>
                  <a:pt x="1847419" y="297656"/>
                </a:lnTo>
                <a:lnTo>
                  <a:pt x="1844646" y="305594"/>
                </a:lnTo>
                <a:lnTo>
                  <a:pt x="1841874" y="313928"/>
                </a:lnTo>
                <a:lnTo>
                  <a:pt x="1839102" y="322263"/>
                </a:lnTo>
                <a:lnTo>
                  <a:pt x="1837518" y="330597"/>
                </a:lnTo>
                <a:lnTo>
                  <a:pt x="1835934" y="339328"/>
                </a:lnTo>
                <a:lnTo>
                  <a:pt x="1834350" y="348059"/>
                </a:lnTo>
                <a:lnTo>
                  <a:pt x="1833557" y="356791"/>
                </a:lnTo>
                <a:lnTo>
                  <a:pt x="1833557" y="365125"/>
                </a:lnTo>
                <a:lnTo>
                  <a:pt x="1833557" y="373856"/>
                </a:lnTo>
                <a:lnTo>
                  <a:pt x="1833953" y="382984"/>
                </a:lnTo>
                <a:lnTo>
                  <a:pt x="1835142" y="391716"/>
                </a:lnTo>
                <a:lnTo>
                  <a:pt x="1836726" y="400050"/>
                </a:lnTo>
                <a:lnTo>
                  <a:pt x="1838310" y="409178"/>
                </a:lnTo>
                <a:lnTo>
                  <a:pt x="1840290" y="417513"/>
                </a:lnTo>
                <a:lnTo>
                  <a:pt x="1843458" y="426244"/>
                </a:lnTo>
                <a:lnTo>
                  <a:pt x="1846230" y="434578"/>
                </a:lnTo>
                <a:lnTo>
                  <a:pt x="1850191" y="443310"/>
                </a:lnTo>
                <a:lnTo>
                  <a:pt x="1853755" y="451247"/>
                </a:lnTo>
                <a:lnTo>
                  <a:pt x="1858507" y="459581"/>
                </a:lnTo>
                <a:lnTo>
                  <a:pt x="1864844" y="469503"/>
                </a:lnTo>
                <a:lnTo>
                  <a:pt x="1871973" y="479028"/>
                </a:lnTo>
                <a:lnTo>
                  <a:pt x="1879497" y="488156"/>
                </a:lnTo>
                <a:lnTo>
                  <a:pt x="1887418" y="496888"/>
                </a:lnTo>
                <a:lnTo>
                  <a:pt x="1896527" y="504428"/>
                </a:lnTo>
                <a:lnTo>
                  <a:pt x="1905239" y="511969"/>
                </a:lnTo>
                <a:lnTo>
                  <a:pt x="1914744" y="518716"/>
                </a:lnTo>
                <a:lnTo>
                  <a:pt x="1924645" y="524669"/>
                </a:lnTo>
                <a:lnTo>
                  <a:pt x="1934942" y="529828"/>
                </a:lnTo>
                <a:lnTo>
                  <a:pt x="1945635" y="534988"/>
                </a:lnTo>
                <a:lnTo>
                  <a:pt x="1956723" y="538956"/>
                </a:lnTo>
                <a:lnTo>
                  <a:pt x="1967812" y="542131"/>
                </a:lnTo>
                <a:lnTo>
                  <a:pt x="1979297" y="545306"/>
                </a:lnTo>
                <a:lnTo>
                  <a:pt x="1990782" y="546894"/>
                </a:lnTo>
                <a:lnTo>
                  <a:pt x="2002267" y="548085"/>
                </a:lnTo>
                <a:lnTo>
                  <a:pt x="2014544" y="548481"/>
                </a:lnTo>
                <a:lnTo>
                  <a:pt x="2026425" y="548085"/>
                </a:lnTo>
                <a:lnTo>
                  <a:pt x="2038306" y="546894"/>
                </a:lnTo>
                <a:lnTo>
                  <a:pt x="2049791" y="544910"/>
                </a:lnTo>
                <a:lnTo>
                  <a:pt x="2061672" y="542131"/>
                </a:lnTo>
                <a:lnTo>
                  <a:pt x="2073157" y="538560"/>
                </a:lnTo>
                <a:lnTo>
                  <a:pt x="2084246" y="534194"/>
                </a:lnTo>
                <a:lnTo>
                  <a:pt x="2095335" y="529035"/>
                </a:lnTo>
                <a:lnTo>
                  <a:pt x="2106028" y="523081"/>
                </a:lnTo>
                <a:lnTo>
                  <a:pt x="2113552" y="518716"/>
                </a:lnTo>
                <a:lnTo>
                  <a:pt x="2121077" y="513556"/>
                </a:lnTo>
                <a:lnTo>
                  <a:pt x="2128206" y="508000"/>
                </a:lnTo>
                <a:lnTo>
                  <a:pt x="2134938" y="502047"/>
                </a:lnTo>
                <a:lnTo>
                  <a:pt x="2141275" y="496491"/>
                </a:lnTo>
                <a:lnTo>
                  <a:pt x="2147215" y="490141"/>
                </a:lnTo>
                <a:lnTo>
                  <a:pt x="2153156" y="483394"/>
                </a:lnTo>
                <a:lnTo>
                  <a:pt x="2158304" y="476647"/>
                </a:lnTo>
                <a:lnTo>
                  <a:pt x="2163452" y="469503"/>
                </a:lnTo>
                <a:lnTo>
                  <a:pt x="2168601" y="461566"/>
                </a:lnTo>
                <a:lnTo>
                  <a:pt x="2172957" y="454025"/>
                </a:lnTo>
                <a:lnTo>
                  <a:pt x="2176917" y="446485"/>
                </a:lnTo>
                <a:lnTo>
                  <a:pt x="2180482" y="438150"/>
                </a:lnTo>
                <a:lnTo>
                  <a:pt x="2183650" y="430213"/>
                </a:lnTo>
                <a:lnTo>
                  <a:pt x="2186818" y="421481"/>
                </a:lnTo>
                <a:lnTo>
                  <a:pt x="2189195" y="412750"/>
                </a:lnTo>
                <a:lnTo>
                  <a:pt x="2191175" y="404019"/>
                </a:lnTo>
                <a:lnTo>
                  <a:pt x="2192363" y="395288"/>
                </a:lnTo>
                <a:lnTo>
                  <a:pt x="2193947" y="386159"/>
                </a:lnTo>
                <a:lnTo>
                  <a:pt x="2194739" y="377428"/>
                </a:lnTo>
                <a:lnTo>
                  <a:pt x="2194739" y="368697"/>
                </a:lnTo>
                <a:lnTo>
                  <a:pt x="2194739" y="359569"/>
                </a:lnTo>
                <a:lnTo>
                  <a:pt x="2194343" y="351234"/>
                </a:lnTo>
                <a:lnTo>
                  <a:pt x="2192759" y="342503"/>
                </a:lnTo>
                <a:lnTo>
                  <a:pt x="2191571" y="333375"/>
                </a:lnTo>
                <a:lnTo>
                  <a:pt x="2189591" y="325041"/>
                </a:lnTo>
                <a:lnTo>
                  <a:pt x="2187610" y="316706"/>
                </a:lnTo>
                <a:lnTo>
                  <a:pt x="2184838" y="308372"/>
                </a:lnTo>
                <a:lnTo>
                  <a:pt x="2181670" y="299641"/>
                </a:lnTo>
                <a:lnTo>
                  <a:pt x="2178106" y="291703"/>
                </a:lnTo>
                <a:lnTo>
                  <a:pt x="2174145" y="283766"/>
                </a:lnTo>
                <a:lnTo>
                  <a:pt x="2169789" y="275828"/>
                </a:lnTo>
                <a:lnTo>
                  <a:pt x="2163452" y="265509"/>
                </a:lnTo>
                <a:lnTo>
                  <a:pt x="2156324" y="255984"/>
                </a:lnTo>
                <a:lnTo>
                  <a:pt x="2148799" y="247253"/>
                </a:lnTo>
                <a:lnTo>
                  <a:pt x="2140879" y="238522"/>
                </a:lnTo>
                <a:lnTo>
                  <a:pt x="2131770" y="230584"/>
                </a:lnTo>
                <a:lnTo>
                  <a:pt x="2123057" y="223441"/>
                </a:lnTo>
                <a:lnTo>
                  <a:pt x="2113552" y="216694"/>
                </a:lnTo>
                <a:lnTo>
                  <a:pt x="2103255" y="210344"/>
                </a:lnTo>
                <a:lnTo>
                  <a:pt x="2093355" y="204788"/>
                </a:lnTo>
                <a:lnTo>
                  <a:pt x="2082662" y="200422"/>
                </a:lnTo>
                <a:lnTo>
                  <a:pt x="2071969" y="196056"/>
                </a:lnTo>
                <a:lnTo>
                  <a:pt x="2060484" y="192881"/>
                </a:lnTo>
                <a:lnTo>
                  <a:pt x="2048999" y="190103"/>
                </a:lnTo>
                <a:lnTo>
                  <a:pt x="2037118" y="188119"/>
                </a:lnTo>
                <a:lnTo>
                  <a:pt x="2025633" y="186928"/>
                </a:lnTo>
                <a:lnTo>
                  <a:pt x="2013752" y="186531"/>
                </a:lnTo>
                <a:close/>
                <a:moveTo>
                  <a:pt x="2066028" y="0"/>
                </a:moveTo>
                <a:lnTo>
                  <a:pt x="2156324" y="23812"/>
                </a:lnTo>
                <a:lnTo>
                  <a:pt x="2146027" y="100013"/>
                </a:lnTo>
                <a:lnTo>
                  <a:pt x="2140916" y="118533"/>
                </a:lnTo>
                <a:lnTo>
                  <a:pt x="2134542" y="115094"/>
                </a:lnTo>
                <a:lnTo>
                  <a:pt x="2132671" y="114357"/>
                </a:lnTo>
                <a:lnTo>
                  <a:pt x="2132562" y="114300"/>
                </a:lnTo>
                <a:lnTo>
                  <a:pt x="2123453" y="110728"/>
                </a:lnTo>
                <a:lnTo>
                  <a:pt x="2132671" y="114357"/>
                </a:lnTo>
                <a:lnTo>
                  <a:pt x="2140879" y="118666"/>
                </a:lnTo>
                <a:lnTo>
                  <a:pt x="2140916" y="118533"/>
                </a:lnTo>
                <a:lnTo>
                  <a:pt x="2144839" y="120650"/>
                </a:lnTo>
                <a:lnTo>
                  <a:pt x="2153552" y="125413"/>
                </a:lnTo>
                <a:lnTo>
                  <a:pt x="2167413" y="133747"/>
                </a:lnTo>
                <a:lnTo>
                  <a:pt x="2174145" y="138113"/>
                </a:lnTo>
                <a:lnTo>
                  <a:pt x="2180878" y="142875"/>
                </a:lnTo>
                <a:lnTo>
                  <a:pt x="2181274" y="143272"/>
                </a:lnTo>
                <a:lnTo>
                  <a:pt x="2187610" y="148034"/>
                </a:lnTo>
                <a:lnTo>
                  <a:pt x="2193947" y="153194"/>
                </a:lnTo>
                <a:lnTo>
                  <a:pt x="2205432" y="163909"/>
                </a:lnTo>
                <a:lnTo>
                  <a:pt x="2212560" y="170656"/>
                </a:lnTo>
                <a:lnTo>
                  <a:pt x="2221273" y="180181"/>
                </a:lnTo>
                <a:lnTo>
                  <a:pt x="2226433" y="186128"/>
                </a:lnTo>
                <a:lnTo>
                  <a:pt x="2226422" y="186134"/>
                </a:lnTo>
                <a:lnTo>
                  <a:pt x="2229194" y="189309"/>
                </a:lnTo>
                <a:lnTo>
                  <a:pt x="2226433" y="186128"/>
                </a:lnTo>
                <a:lnTo>
                  <a:pt x="2244639" y="175419"/>
                </a:lnTo>
                <a:lnTo>
                  <a:pt x="2315925" y="143669"/>
                </a:lnTo>
                <a:lnTo>
                  <a:pt x="2363053" y="224234"/>
                </a:lnTo>
                <a:lnTo>
                  <a:pt x="2302064" y="270669"/>
                </a:lnTo>
                <a:lnTo>
                  <a:pt x="2280282" y="283369"/>
                </a:lnTo>
                <a:lnTo>
                  <a:pt x="2284242" y="296466"/>
                </a:lnTo>
                <a:lnTo>
                  <a:pt x="2287015" y="309166"/>
                </a:lnTo>
                <a:lnTo>
                  <a:pt x="2289787" y="322263"/>
                </a:lnTo>
                <a:lnTo>
                  <a:pt x="2291371" y="335359"/>
                </a:lnTo>
                <a:lnTo>
                  <a:pt x="2292559" y="348456"/>
                </a:lnTo>
                <a:lnTo>
                  <a:pt x="2293351" y="361553"/>
                </a:lnTo>
                <a:lnTo>
                  <a:pt x="2293351" y="374650"/>
                </a:lnTo>
                <a:lnTo>
                  <a:pt x="2292559" y="387350"/>
                </a:lnTo>
                <a:lnTo>
                  <a:pt x="2318301" y="394097"/>
                </a:lnTo>
                <a:lnTo>
                  <a:pt x="2390775" y="422275"/>
                </a:lnTo>
                <a:lnTo>
                  <a:pt x="2367409" y="512763"/>
                </a:lnTo>
                <a:lnTo>
                  <a:pt x="2291371" y="502047"/>
                </a:lnTo>
                <a:lnTo>
                  <a:pt x="2262857" y="494506"/>
                </a:lnTo>
                <a:lnTo>
                  <a:pt x="2256916" y="506016"/>
                </a:lnTo>
                <a:lnTo>
                  <a:pt x="2250183" y="517128"/>
                </a:lnTo>
                <a:lnTo>
                  <a:pt x="2243451" y="527447"/>
                </a:lnTo>
                <a:lnTo>
                  <a:pt x="2235926" y="537766"/>
                </a:lnTo>
                <a:lnTo>
                  <a:pt x="2228006" y="547688"/>
                </a:lnTo>
                <a:lnTo>
                  <a:pt x="2219293" y="557610"/>
                </a:lnTo>
                <a:lnTo>
                  <a:pt x="2210580" y="566738"/>
                </a:lnTo>
                <a:lnTo>
                  <a:pt x="2201075" y="575469"/>
                </a:lnTo>
                <a:lnTo>
                  <a:pt x="2216125" y="601266"/>
                </a:lnTo>
                <a:lnTo>
                  <a:pt x="2247807" y="671910"/>
                </a:lnTo>
                <a:lnTo>
                  <a:pt x="2167413" y="719932"/>
                </a:lnTo>
                <a:lnTo>
                  <a:pt x="2121077" y="658416"/>
                </a:lnTo>
                <a:lnTo>
                  <a:pt x="2105632" y="632222"/>
                </a:lnTo>
                <a:lnTo>
                  <a:pt x="2110780" y="629841"/>
                </a:lnTo>
                <a:lnTo>
                  <a:pt x="2115929" y="627857"/>
                </a:lnTo>
                <a:lnTo>
                  <a:pt x="2104048" y="632222"/>
                </a:lnTo>
                <a:lnTo>
                  <a:pt x="2092563" y="635794"/>
                </a:lnTo>
                <a:lnTo>
                  <a:pt x="2083058" y="638969"/>
                </a:lnTo>
                <a:lnTo>
                  <a:pt x="2067217" y="642541"/>
                </a:lnTo>
                <a:lnTo>
                  <a:pt x="2059296" y="643732"/>
                </a:lnTo>
                <a:lnTo>
                  <a:pt x="2050583" y="644922"/>
                </a:lnTo>
                <a:lnTo>
                  <a:pt x="2048999" y="644922"/>
                </a:lnTo>
                <a:lnTo>
                  <a:pt x="2033554" y="646907"/>
                </a:lnTo>
                <a:lnTo>
                  <a:pt x="2018505" y="647303"/>
                </a:lnTo>
                <a:lnTo>
                  <a:pt x="2014544" y="647700"/>
                </a:lnTo>
                <a:lnTo>
                  <a:pt x="2008208" y="647303"/>
                </a:lnTo>
                <a:lnTo>
                  <a:pt x="2002617" y="647117"/>
                </a:lnTo>
                <a:lnTo>
                  <a:pt x="1994743" y="646510"/>
                </a:lnTo>
                <a:lnTo>
                  <a:pt x="1984842" y="645716"/>
                </a:lnTo>
                <a:lnTo>
                  <a:pt x="1996327" y="646907"/>
                </a:lnTo>
                <a:lnTo>
                  <a:pt x="2002617" y="647117"/>
                </a:lnTo>
                <a:lnTo>
                  <a:pt x="2005039" y="647303"/>
                </a:lnTo>
                <a:lnTo>
                  <a:pt x="1994347" y="687785"/>
                </a:lnTo>
                <a:lnTo>
                  <a:pt x="1970189" y="747713"/>
                </a:lnTo>
                <a:lnTo>
                  <a:pt x="1879497" y="724297"/>
                </a:lnTo>
                <a:lnTo>
                  <a:pt x="1886230" y="662385"/>
                </a:lnTo>
                <a:lnTo>
                  <a:pt x="1896923" y="621507"/>
                </a:lnTo>
                <a:lnTo>
                  <a:pt x="1904447" y="625078"/>
                </a:lnTo>
                <a:lnTo>
                  <a:pt x="1893754" y="619919"/>
                </a:lnTo>
                <a:lnTo>
                  <a:pt x="1883061" y="614363"/>
                </a:lnTo>
                <a:lnTo>
                  <a:pt x="1874745" y="609997"/>
                </a:lnTo>
                <a:lnTo>
                  <a:pt x="1860884" y="601663"/>
                </a:lnTo>
                <a:lnTo>
                  <a:pt x="1854151" y="596900"/>
                </a:lnTo>
                <a:lnTo>
                  <a:pt x="1847419" y="592535"/>
                </a:lnTo>
                <a:lnTo>
                  <a:pt x="1846627" y="592138"/>
                </a:lnTo>
                <a:lnTo>
                  <a:pt x="1840290" y="586978"/>
                </a:lnTo>
                <a:lnTo>
                  <a:pt x="1834350" y="581819"/>
                </a:lnTo>
                <a:lnTo>
                  <a:pt x="1822469" y="571103"/>
                </a:lnTo>
                <a:lnTo>
                  <a:pt x="1815736" y="564356"/>
                </a:lnTo>
                <a:lnTo>
                  <a:pt x="1809516" y="557841"/>
                </a:lnTo>
                <a:lnTo>
                  <a:pt x="1805439" y="553244"/>
                </a:lnTo>
                <a:lnTo>
                  <a:pt x="1799103" y="545703"/>
                </a:lnTo>
                <a:lnTo>
                  <a:pt x="1807023" y="555228"/>
                </a:lnTo>
                <a:lnTo>
                  <a:pt x="1809516" y="557841"/>
                </a:lnTo>
                <a:lnTo>
                  <a:pt x="1811776" y="560388"/>
                </a:lnTo>
                <a:lnTo>
                  <a:pt x="1779697" y="579438"/>
                </a:lnTo>
                <a:lnTo>
                  <a:pt x="1720292" y="604044"/>
                </a:lnTo>
                <a:lnTo>
                  <a:pt x="1673164" y="523875"/>
                </a:lnTo>
                <a:lnTo>
                  <a:pt x="1721480" y="484585"/>
                </a:lnTo>
                <a:lnTo>
                  <a:pt x="1752767" y="465931"/>
                </a:lnTo>
                <a:lnTo>
                  <a:pt x="1748410" y="452835"/>
                </a:lnTo>
                <a:lnTo>
                  <a:pt x="1744450" y="439341"/>
                </a:lnTo>
                <a:lnTo>
                  <a:pt x="1741282" y="425847"/>
                </a:lnTo>
                <a:lnTo>
                  <a:pt x="1738510" y="412353"/>
                </a:lnTo>
                <a:lnTo>
                  <a:pt x="1736530" y="398860"/>
                </a:lnTo>
                <a:lnTo>
                  <a:pt x="1735737" y="385366"/>
                </a:lnTo>
                <a:lnTo>
                  <a:pt x="1734945" y="371475"/>
                </a:lnTo>
                <a:lnTo>
                  <a:pt x="1735341" y="357981"/>
                </a:lnTo>
                <a:lnTo>
                  <a:pt x="1704451" y="350441"/>
                </a:lnTo>
                <a:lnTo>
                  <a:pt x="1644650" y="325438"/>
                </a:lnTo>
                <a:lnTo>
                  <a:pt x="1668412" y="235347"/>
                </a:lnTo>
                <a:lnTo>
                  <a:pt x="1730193" y="242094"/>
                </a:lnTo>
                <a:lnTo>
                  <a:pt x="1760687" y="250031"/>
                </a:lnTo>
                <a:lnTo>
                  <a:pt x="1766628" y="237331"/>
                </a:lnTo>
                <a:lnTo>
                  <a:pt x="1773361" y="225028"/>
                </a:lnTo>
                <a:lnTo>
                  <a:pt x="1781281" y="213519"/>
                </a:lnTo>
                <a:lnTo>
                  <a:pt x="1789202" y="201613"/>
                </a:lnTo>
                <a:lnTo>
                  <a:pt x="1797915" y="190500"/>
                </a:lnTo>
                <a:lnTo>
                  <a:pt x="1807023" y="179784"/>
                </a:lnTo>
                <a:lnTo>
                  <a:pt x="1816924" y="169069"/>
                </a:lnTo>
                <a:lnTo>
                  <a:pt x="1827221" y="159544"/>
                </a:lnTo>
                <a:lnTo>
                  <a:pt x="1812964" y="135334"/>
                </a:lnTo>
                <a:lnTo>
                  <a:pt x="1788410" y="75406"/>
                </a:lnTo>
                <a:lnTo>
                  <a:pt x="1868804" y="27781"/>
                </a:lnTo>
                <a:lnTo>
                  <a:pt x="1907219" y="76994"/>
                </a:lnTo>
                <a:lnTo>
                  <a:pt x="1923061" y="102791"/>
                </a:lnTo>
                <a:lnTo>
                  <a:pt x="1917516" y="105172"/>
                </a:lnTo>
                <a:lnTo>
                  <a:pt x="1912368" y="107156"/>
                </a:lnTo>
                <a:lnTo>
                  <a:pt x="1924249" y="102791"/>
                </a:lnTo>
                <a:lnTo>
                  <a:pt x="1935734" y="99219"/>
                </a:lnTo>
                <a:lnTo>
                  <a:pt x="1945239" y="96044"/>
                </a:lnTo>
                <a:lnTo>
                  <a:pt x="1961080" y="92869"/>
                </a:lnTo>
                <a:lnTo>
                  <a:pt x="1969001" y="91281"/>
                </a:lnTo>
                <a:lnTo>
                  <a:pt x="1977317" y="89694"/>
                </a:lnTo>
                <a:lnTo>
                  <a:pt x="1979297" y="89694"/>
                </a:lnTo>
                <a:lnTo>
                  <a:pt x="1994347" y="88106"/>
                </a:lnTo>
                <a:lnTo>
                  <a:pt x="2009792" y="87709"/>
                </a:lnTo>
                <a:lnTo>
                  <a:pt x="2013752" y="87709"/>
                </a:lnTo>
                <a:lnTo>
                  <a:pt x="2019693" y="87709"/>
                </a:lnTo>
                <a:lnTo>
                  <a:pt x="2031970" y="88503"/>
                </a:lnTo>
                <a:lnTo>
                  <a:pt x="2043455" y="89297"/>
                </a:lnTo>
                <a:lnTo>
                  <a:pt x="2034346" y="88503"/>
                </a:lnTo>
                <a:lnTo>
                  <a:pt x="2038306" y="72628"/>
                </a:lnTo>
                <a:lnTo>
                  <a:pt x="2066028" y="0"/>
                </a:lnTo>
                <a:close/>
              </a:path>
            </a:pathLst>
          </a:custGeom>
          <a:solidFill>
            <a:schemeClr val="bg1">
              <a:lumMod val="95000"/>
            </a:schemeClr>
          </a:solidFill>
          <a:ln>
            <a:noFill/>
          </a:ln>
        </p:spPr>
        <p:txBody>
          <a:bodyPr anchor="ctr">
            <a:scene3d>
              <a:camera prst="orthographicFront"/>
              <a:lightRig rig="threePt" dir="t"/>
            </a:scene3d>
            <a:sp3d contourW="12700">
              <a:contourClr>
                <a:srgbClr val="FFFFFF"/>
              </a:contourClr>
            </a:sp3d>
          </a:bodyPr>
          <a:lstStyle/>
          <a:p>
            <a:pPr algn="ctr">
              <a:defRPr/>
            </a:pPr>
            <a:endParaRPr lang="zh-CN" altLang="en-US">
              <a:solidFill>
                <a:schemeClr val="bg1">
                  <a:lumMod val="95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4" name="标题 4"/>
          <p:cNvSpPr txBox="1"/>
          <p:nvPr/>
        </p:nvSpPr>
        <p:spPr>
          <a:xfrm>
            <a:off x="1390649" y="466660"/>
            <a:ext cx="4248472" cy="473484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 algn="ctr" defTabSz="9144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l"/>
            <a:r>
              <a:rPr lang="zh-CN" altLang="en-US" sz="2400" b="1" dirty="0" smtClean="0">
                <a:solidFill>
                  <a:srgbClr val="3F3F3F"/>
                </a:solidFill>
                <a:latin typeface="Impact MT Std" pitchFamily="34" charset="0"/>
                <a:ea typeface="微软雅黑" panose="020B0503020204020204" pitchFamily="34" charset="-122"/>
              </a:rPr>
              <a:t>可行性分析</a:t>
            </a:r>
            <a:endParaRPr lang="en-US" altLang="zh-CN" sz="2400" b="1" dirty="0" smtClean="0">
              <a:solidFill>
                <a:srgbClr val="3F3F3F"/>
              </a:solidFill>
              <a:latin typeface="Impact MT Std" pitchFamily="34" charset="0"/>
              <a:ea typeface="微软雅黑" panose="020B0503020204020204" pitchFamily="34" charset="-122"/>
            </a:endParaRPr>
          </a:p>
          <a:p>
            <a:pPr algn="l"/>
            <a:r>
              <a:rPr lang="en-US" altLang="zh-CN" sz="1400" b="1" dirty="0">
                <a:solidFill>
                  <a:srgbClr val="3F3F3F"/>
                </a:solidFill>
                <a:latin typeface="Impact MT Std" pitchFamily="34" charset="0"/>
                <a:ea typeface="微软雅黑" panose="020B0503020204020204" pitchFamily="34" charset="-122"/>
              </a:rPr>
              <a:t>FEASIBILITY ANALYSIS</a:t>
            </a:r>
            <a:endParaRPr lang="zh-CN" altLang="en-US" sz="1400" b="1" dirty="0">
              <a:solidFill>
                <a:srgbClr val="3F3F3F"/>
              </a:solidFill>
              <a:latin typeface="Impact MT Std" pitchFamily="34" charset="0"/>
              <a:ea typeface="微软雅黑" panose="020B0503020204020204" pitchFamily="34" charset="-122"/>
            </a:endParaRPr>
          </a:p>
          <a:p>
            <a:pPr algn="l"/>
            <a:endParaRPr lang="zh-CN" altLang="en-US" sz="2400" b="1" dirty="0" smtClean="0">
              <a:solidFill>
                <a:srgbClr val="3F3F3F"/>
              </a:solidFill>
              <a:latin typeface="Impact MT Std" pitchFamily="34" charset="0"/>
              <a:ea typeface="微软雅黑" panose="020B0503020204020204" pitchFamily="34" charset="-122"/>
            </a:endParaRPr>
          </a:p>
        </p:txBody>
      </p:sp>
      <p:sp>
        <p:nvSpPr>
          <p:cNvPr id="21" name="MH_SubTitle_1"/>
          <p:cNvSpPr>
            <a:spLocks noChangeArrowheads="1"/>
          </p:cNvSpPr>
          <p:nvPr>
            <p:custDataLst>
              <p:tags r:id="rId1"/>
            </p:custDataLst>
          </p:nvPr>
        </p:nvSpPr>
        <p:spPr bwMode="auto">
          <a:xfrm>
            <a:off x="3234267" y="1505495"/>
            <a:ext cx="3465513" cy="45561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anchor="ctr"/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pPr eaLnBrk="1" hangingPunct="1"/>
            <a:r>
              <a:rPr lang="zh-CN" altLang="en-US" sz="2000" b="1" dirty="0" smtClean="0">
                <a:solidFill>
                  <a:srgbClr val="3F3F3F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竞争市场分析</a:t>
            </a:r>
            <a:endParaRPr lang="en-US" altLang="zh-CN" sz="2000" b="1" dirty="0">
              <a:solidFill>
                <a:srgbClr val="3F3F3F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22" name="MH_Text_1"/>
          <p:cNvSpPr/>
          <p:nvPr>
            <p:custDataLst>
              <p:tags r:id="rId2"/>
            </p:custDataLst>
          </p:nvPr>
        </p:nvSpPr>
        <p:spPr>
          <a:xfrm>
            <a:off x="3234266" y="1926182"/>
            <a:ext cx="2590800" cy="966788"/>
          </a:xfrm>
          <a:prstGeom prst="rect">
            <a:avLst/>
          </a:prstGeom>
        </p:spPr>
        <p:txBody>
          <a:bodyPr>
            <a:normAutofit/>
          </a:bodyPr>
          <a:lstStyle/>
          <a:p>
            <a:pPr fontAlgn="base">
              <a:lnSpc>
                <a:spcPct val="125000"/>
              </a:lnSpc>
              <a:spcBef>
                <a:spcPct val="0"/>
              </a:spcBef>
              <a:spcAft>
                <a:spcPct val="0"/>
              </a:spcAft>
            </a:pPr>
            <a:r>
              <a:rPr lang="zh-CN" altLang="en-US" sz="1400" dirty="0">
                <a:solidFill>
                  <a:srgbClr val="3F3F3F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Lato Light" charset="0"/>
                <a:sym typeface="Lato Light" charset="0"/>
              </a:rPr>
              <a:t>此处添加内容详细文本描述，建议与标题相关并符合整体语言风格</a:t>
            </a:r>
            <a:r>
              <a:rPr lang="en-US" altLang="zh-CN" sz="1400" dirty="0">
                <a:solidFill>
                  <a:srgbClr val="3F3F3F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Lato Light" charset="0"/>
                <a:sym typeface="Lato Light" charset="0"/>
              </a:rPr>
              <a:t>.</a:t>
            </a:r>
          </a:p>
        </p:txBody>
      </p:sp>
      <p:sp>
        <p:nvSpPr>
          <p:cNvPr id="23" name="MH_SubTitle_3"/>
          <p:cNvSpPr>
            <a:spLocks noChangeArrowheads="1"/>
          </p:cNvSpPr>
          <p:nvPr>
            <p:custDataLst>
              <p:tags r:id="rId3"/>
            </p:custDataLst>
          </p:nvPr>
        </p:nvSpPr>
        <p:spPr bwMode="auto">
          <a:xfrm>
            <a:off x="5404381" y="4760818"/>
            <a:ext cx="3465513" cy="457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anchor="ctr"/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pPr eaLnBrk="1" hangingPunct="1"/>
            <a:r>
              <a:rPr lang="zh-CN" altLang="en-US" sz="2000" b="1" dirty="0" smtClean="0">
                <a:solidFill>
                  <a:srgbClr val="3F3F3F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财务分析</a:t>
            </a:r>
            <a:endParaRPr lang="en-US" altLang="zh-CN" sz="2000" b="1" dirty="0">
              <a:solidFill>
                <a:srgbClr val="3F3F3F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24" name="MH_Text_3"/>
          <p:cNvSpPr/>
          <p:nvPr>
            <p:custDataLst>
              <p:tags r:id="rId4"/>
            </p:custDataLst>
          </p:nvPr>
        </p:nvSpPr>
        <p:spPr>
          <a:xfrm>
            <a:off x="5404380" y="5181507"/>
            <a:ext cx="2590800" cy="966787"/>
          </a:xfrm>
          <a:prstGeom prst="rect">
            <a:avLst/>
          </a:prstGeom>
        </p:spPr>
        <p:txBody>
          <a:bodyPr>
            <a:normAutofit/>
          </a:bodyPr>
          <a:lstStyle/>
          <a:p>
            <a:pPr fontAlgn="base">
              <a:lnSpc>
                <a:spcPct val="125000"/>
              </a:lnSpc>
              <a:spcBef>
                <a:spcPct val="0"/>
              </a:spcBef>
              <a:spcAft>
                <a:spcPct val="0"/>
              </a:spcAft>
            </a:pPr>
            <a:r>
              <a:rPr lang="zh-CN" altLang="en-US" sz="1400" dirty="0">
                <a:solidFill>
                  <a:srgbClr val="3F3F3F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Lato Light" charset="0"/>
                <a:sym typeface="Lato Light" charset="0"/>
              </a:rPr>
              <a:t>此处添加内容详细文本描述，建议与标题相关并符合整体语言风格</a:t>
            </a:r>
            <a:r>
              <a:rPr lang="en-US" altLang="zh-CN" sz="1400" dirty="0">
                <a:solidFill>
                  <a:srgbClr val="3F3F3F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Lato Light" charset="0"/>
                <a:sym typeface="Lato Light" charset="0"/>
              </a:rPr>
              <a:t>.</a:t>
            </a:r>
          </a:p>
        </p:txBody>
      </p:sp>
      <p:sp>
        <p:nvSpPr>
          <p:cNvPr id="25" name="MH_Text_2"/>
          <p:cNvSpPr/>
          <p:nvPr>
            <p:custDataLst>
              <p:tags r:id="rId5"/>
            </p:custDataLst>
          </p:nvPr>
        </p:nvSpPr>
        <p:spPr>
          <a:xfrm>
            <a:off x="1604214" y="5196239"/>
            <a:ext cx="2589212" cy="965200"/>
          </a:xfrm>
          <a:prstGeom prst="rect">
            <a:avLst/>
          </a:prstGeom>
        </p:spPr>
        <p:txBody>
          <a:bodyPr>
            <a:normAutofit/>
          </a:bodyPr>
          <a:lstStyle/>
          <a:p>
            <a:pPr fontAlgn="base">
              <a:lnSpc>
                <a:spcPct val="125000"/>
              </a:lnSpc>
              <a:spcBef>
                <a:spcPct val="0"/>
              </a:spcBef>
              <a:spcAft>
                <a:spcPct val="0"/>
              </a:spcAft>
            </a:pPr>
            <a:r>
              <a:rPr lang="zh-CN" altLang="en-US" sz="1400" dirty="0">
                <a:solidFill>
                  <a:srgbClr val="3F3F3F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Lato Light" charset="0"/>
                <a:sym typeface="Lato Light" charset="0"/>
              </a:rPr>
              <a:t>此处添加内容详细文本描述，建议与标题相关并符合整体语言风格</a:t>
            </a:r>
            <a:r>
              <a:rPr lang="en-US" altLang="zh-CN" sz="1400" dirty="0">
                <a:solidFill>
                  <a:srgbClr val="3F3F3F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Lato Light" charset="0"/>
                <a:sym typeface="Lato Light" charset="0"/>
              </a:rPr>
              <a:t>.</a:t>
            </a:r>
          </a:p>
        </p:txBody>
      </p:sp>
      <p:sp>
        <p:nvSpPr>
          <p:cNvPr id="26" name="MH_SubTitle_1"/>
          <p:cNvSpPr>
            <a:spLocks noChangeArrowheads="1"/>
          </p:cNvSpPr>
          <p:nvPr>
            <p:custDataLst>
              <p:tags r:id="rId6"/>
            </p:custDataLst>
          </p:nvPr>
        </p:nvSpPr>
        <p:spPr bwMode="auto">
          <a:xfrm>
            <a:off x="1688446" y="4808407"/>
            <a:ext cx="3465513" cy="45561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anchor="ctr"/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pPr eaLnBrk="1" hangingPunct="1"/>
            <a:r>
              <a:rPr lang="zh-CN" altLang="en-US" sz="2000" b="1" dirty="0" smtClean="0">
                <a:solidFill>
                  <a:srgbClr val="3F3F3F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项目定位</a:t>
            </a:r>
            <a:endParaRPr lang="en-US" altLang="zh-CN" sz="2000" b="1" dirty="0">
              <a:solidFill>
                <a:srgbClr val="3F3F3F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37" name="MH_SubTitle_1"/>
          <p:cNvSpPr>
            <a:spLocks noChangeArrowheads="1"/>
          </p:cNvSpPr>
          <p:nvPr>
            <p:custDataLst>
              <p:tags r:id="rId7"/>
            </p:custDataLst>
          </p:nvPr>
        </p:nvSpPr>
        <p:spPr bwMode="auto">
          <a:xfrm>
            <a:off x="6823296" y="1505495"/>
            <a:ext cx="3465513" cy="45561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anchor="ctr"/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pPr eaLnBrk="1" hangingPunct="1"/>
            <a:r>
              <a:rPr lang="zh-CN" altLang="en-US" sz="2000" b="1" dirty="0" smtClean="0">
                <a:solidFill>
                  <a:srgbClr val="3F3F3F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宏观市场分析</a:t>
            </a:r>
            <a:endParaRPr lang="en-US" altLang="zh-CN" sz="2000" b="1" dirty="0">
              <a:solidFill>
                <a:srgbClr val="3F3F3F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38" name="MH_Text_1"/>
          <p:cNvSpPr/>
          <p:nvPr>
            <p:custDataLst>
              <p:tags r:id="rId8"/>
            </p:custDataLst>
          </p:nvPr>
        </p:nvSpPr>
        <p:spPr>
          <a:xfrm>
            <a:off x="6823295" y="1926182"/>
            <a:ext cx="2590800" cy="966788"/>
          </a:xfrm>
          <a:prstGeom prst="rect">
            <a:avLst/>
          </a:prstGeom>
        </p:spPr>
        <p:txBody>
          <a:bodyPr>
            <a:normAutofit/>
          </a:bodyPr>
          <a:lstStyle/>
          <a:p>
            <a:pPr fontAlgn="base">
              <a:lnSpc>
                <a:spcPct val="125000"/>
              </a:lnSpc>
              <a:spcBef>
                <a:spcPct val="0"/>
              </a:spcBef>
              <a:spcAft>
                <a:spcPct val="0"/>
              </a:spcAft>
            </a:pPr>
            <a:r>
              <a:rPr lang="zh-CN" altLang="en-US" sz="1400" dirty="0">
                <a:solidFill>
                  <a:srgbClr val="3F3F3F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Lato Light" charset="0"/>
                <a:sym typeface="Lato Light" charset="0"/>
              </a:rPr>
              <a:t>此处添加内容详细文本描述，建议与标题相关并符合整体语言风格</a:t>
            </a:r>
            <a:r>
              <a:rPr lang="en-US" altLang="zh-CN" sz="1400" dirty="0">
                <a:solidFill>
                  <a:srgbClr val="3F3F3F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Lato Light" charset="0"/>
                <a:sym typeface="Lato Light" charset="0"/>
              </a:rPr>
              <a:t>.</a:t>
            </a:r>
          </a:p>
        </p:txBody>
      </p:sp>
      <p:sp>
        <p:nvSpPr>
          <p:cNvPr id="39" name="MH_SubTitle_1"/>
          <p:cNvSpPr>
            <a:spLocks noChangeArrowheads="1"/>
          </p:cNvSpPr>
          <p:nvPr>
            <p:custDataLst>
              <p:tags r:id="rId9"/>
            </p:custDataLst>
          </p:nvPr>
        </p:nvSpPr>
        <p:spPr bwMode="auto">
          <a:xfrm>
            <a:off x="8726487" y="4760820"/>
            <a:ext cx="3465513" cy="45561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anchor="ctr"/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pPr eaLnBrk="1" hangingPunct="1"/>
            <a:r>
              <a:rPr lang="zh-CN" altLang="en-US" sz="2000" b="1" dirty="0">
                <a:solidFill>
                  <a:srgbClr val="3F3F3F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商圈</a:t>
            </a:r>
            <a:r>
              <a:rPr lang="zh-CN" altLang="en-US" sz="2000" b="1" dirty="0" smtClean="0">
                <a:solidFill>
                  <a:srgbClr val="3F3F3F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分析</a:t>
            </a:r>
            <a:endParaRPr lang="en-US" altLang="zh-CN" sz="2000" b="1" dirty="0">
              <a:solidFill>
                <a:srgbClr val="3F3F3F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40" name="MH_Text_1"/>
          <p:cNvSpPr/>
          <p:nvPr>
            <p:custDataLst>
              <p:tags r:id="rId10"/>
            </p:custDataLst>
          </p:nvPr>
        </p:nvSpPr>
        <p:spPr>
          <a:xfrm>
            <a:off x="8726486" y="5181507"/>
            <a:ext cx="2590800" cy="966788"/>
          </a:xfrm>
          <a:prstGeom prst="rect">
            <a:avLst/>
          </a:prstGeom>
        </p:spPr>
        <p:txBody>
          <a:bodyPr>
            <a:normAutofit/>
          </a:bodyPr>
          <a:lstStyle/>
          <a:p>
            <a:pPr fontAlgn="base">
              <a:lnSpc>
                <a:spcPct val="125000"/>
              </a:lnSpc>
              <a:spcBef>
                <a:spcPct val="0"/>
              </a:spcBef>
              <a:spcAft>
                <a:spcPct val="0"/>
              </a:spcAft>
            </a:pPr>
            <a:r>
              <a:rPr lang="zh-CN" altLang="en-US" sz="1400" dirty="0">
                <a:solidFill>
                  <a:srgbClr val="3F3F3F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Lato Light" charset="0"/>
                <a:sym typeface="Lato Light" charset="0"/>
              </a:rPr>
              <a:t>此处添加内容详细文本描述，建议与标题相关并符合整体语言风格</a:t>
            </a:r>
            <a:r>
              <a:rPr lang="en-US" altLang="zh-CN" sz="1400" dirty="0">
                <a:solidFill>
                  <a:srgbClr val="3F3F3F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Lato Light" charset="0"/>
                <a:sym typeface="Lato Light" charset="0"/>
              </a:rPr>
              <a:t>.</a:t>
            </a:r>
          </a:p>
        </p:txBody>
      </p:sp>
      <p:grpSp>
        <p:nvGrpSpPr>
          <p:cNvPr id="5" name="组合 4"/>
          <p:cNvGrpSpPr/>
          <p:nvPr/>
        </p:nvGrpSpPr>
        <p:grpSpPr>
          <a:xfrm>
            <a:off x="2072217" y="2784566"/>
            <a:ext cx="8079178" cy="1755463"/>
            <a:chOff x="2072217" y="2784566"/>
            <a:chExt cx="8079178" cy="1755463"/>
          </a:xfrm>
        </p:grpSpPr>
        <p:grpSp>
          <p:nvGrpSpPr>
            <p:cNvPr id="28" name="组合 27"/>
            <p:cNvGrpSpPr/>
            <p:nvPr/>
          </p:nvGrpSpPr>
          <p:grpSpPr>
            <a:xfrm rot="5400000">
              <a:off x="3400676" y="1456107"/>
              <a:ext cx="1755463" cy="4412381"/>
              <a:chOff x="3018147" y="1912938"/>
              <a:chExt cx="1350962" cy="3395662"/>
            </a:xfrm>
          </p:grpSpPr>
          <p:sp>
            <p:nvSpPr>
              <p:cNvPr id="14" name="MH_Other_1"/>
              <p:cNvSpPr/>
              <p:nvPr>
                <p:custDataLst>
                  <p:tags r:id="rId18"/>
                </p:custDataLst>
              </p:nvPr>
            </p:nvSpPr>
            <p:spPr>
              <a:xfrm>
                <a:off x="3403909" y="1912938"/>
                <a:ext cx="577850" cy="3395662"/>
              </a:xfrm>
              <a:custGeom>
                <a:avLst/>
                <a:gdLst>
                  <a:gd name="connsiteX0" fmla="*/ 286341 w 572682"/>
                  <a:gd name="connsiteY0" fmla="*/ 0 h 3360921"/>
                  <a:gd name="connsiteX1" fmla="*/ 572682 w 572682"/>
                  <a:gd name="connsiteY1" fmla="*/ 286341 h 3360921"/>
                  <a:gd name="connsiteX2" fmla="*/ 488815 w 572682"/>
                  <a:gd name="connsiteY2" fmla="*/ 488815 h 3360921"/>
                  <a:gd name="connsiteX3" fmla="*/ 452012 w 572682"/>
                  <a:gd name="connsiteY3" fmla="*/ 513628 h 3360921"/>
                  <a:gd name="connsiteX4" fmla="*/ 452012 w 572682"/>
                  <a:gd name="connsiteY4" fmla="*/ 1449520 h 3360921"/>
                  <a:gd name="connsiteX5" fmla="*/ 488815 w 572682"/>
                  <a:gd name="connsiteY5" fmla="*/ 1474333 h 3360921"/>
                  <a:gd name="connsiteX6" fmla="*/ 572682 w 572682"/>
                  <a:gd name="connsiteY6" fmla="*/ 1676807 h 3360921"/>
                  <a:gd name="connsiteX7" fmla="*/ 488815 w 572682"/>
                  <a:gd name="connsiteY7" fmla="*/ 1879281 h 3360921"/>
                  <a:gd name="connsiteX8" fmla="*/ 452012 w 572682"/>
                  <a:gd name="connsiteY8" fmla="*/ 1904094 h 3360921"/>
                  <a:gd name="connsiteX9" fmla="*/ 452012 w 572682"/>
                  <a:gd name="connsiteY9" fmla="*/ 2847293 h 3360921"/>
                  <a:gd name="connsiteX10" fmla="*/ 488815 w 572682"/>
                  <a:gd name="connsiteY10" fmla="*/ 2872106 h 3360921"/>
                  <a:gd name="connsiteX11" fmla="*/ 572682 w 572682"/>
                  <a:gd name="connsiteY11" fmla="*/ 3074580 h 3360921"/>
                  <a:gd name="connsiteX12" fmla="*/ 286341 w 572682"/>
                  <a:gd name="connsiteY12" fmla="*/ 3360921 h 3360921"/>
                  <a:gd name="connsiteX13" fmla="*/ 0 w 572682"/>
                  <a:gd name="connsiteY13" fmla="*/ 3074580 h 3360921"/>
                  <a:gd name="connsiteX14" fmla="*/ 83868 w 572682"/>
                  <a:gd name="connsiteY14" fmla="*/ 2872106 h 3360921"/>
                  <a:gd name="connsiteX15" fmla="*/ 120669 w 572682"/>
                  <a:gd name="connsiteY15" fmla="*/ 2847294 h 3360921"/>
                  <a:gd name="connsiteX16" fmla="*/ 120669 w 572682"/>
                  <a:gd name="connsiteY16" fmla="*/ 1904093 h 3360921"/>
                  <a:gd name="connsiteX17" fmla="*/ 83868 w 572682"/>
                  <a:gd name="connsiteY17" fmla="*/ 1879281 h 3360921"/>
                  <a:gd name="connsiteX18" fmla="*/ 0 w 572682"/>
                  <a:gd name="connsiteY18" fmla="*/ 1676807 h 3360921"/>
                  <a:gd name="connsiteX19" fmla="*/ 83868 w 572682"/>
                  <a:gd name="connsiteY19" fmla="*/ 1474333 h 3360921"/>
                  <a:gd name="connsiteX20" fmla="*/ 120669 w 572682"/>
                  <a:gd name="connsiteY20" fmla="*/ 1449521 h 3360921"/>
                  <a:gd name="connsiteX21" fmla="*/ 120669 w 572682"/>
                  <a:gd name="connsiteY21" fmla="*/ 513627 h 3360921"/>
                  <a:gd name="connsiteX22" fmla="*/ 83868 w 572682"/>
                  <a:gd name="connsiteY22" fmla="*/ 488815 h 3360921"/>
                  <a:gd name="connsiteX23" fmla="*/ 0 w 572682"/>
                  <a:gd name="connsiteY23" fmla="*/ 286341 h 3360921"/>
                  <a:gd name="connsiteX24" fmla="*/ 286341 w 572682"/>
                  <a:gd name="connsiteY24" fmla="*/ 0 h 3360921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  <a:cxn ang="0">
                    <a:pos x="connsiteX17" y="connsiteY17"/>
                  </a:cxn>
                  <a:cxn ang="0">
                    <a:pos x="connsiteX18" y="connsiteY18"/>
                  </a:cxn>
                  <a:cxn ang="0">
                    <a:pos x="connsiteX19" y="connsiteY19"/>
                  </a:cxn>
                  <a:cxn ang="0">
                    <a:pos x="connsiteX20" y="connsiteY20"/>
                  </a:cxn>
                  <a:cxn ang="0">
                    <a:pos x="connsiteX21" y="connsiteY21"/>
                  </a:cxn>
                  <a:cxn ang="0">
                    <a:pos x="connsiteX22" y="connsiteY22"/>
                  </a:cxn>
                  <a:cxn ang="0">
                    <a:pos x="connsiteX23" y="connsiteY23"/>
                  </a:cxn>
                  <a:cxn ang="0">
                    <a:pos x="connsiteX24" y="connsiteY24"/>
                  </a:cxn>
                </a:cxnLst>
                <a:rect l="l" t="t" r="r" b="b"/>
                <a:pathLst>
                  <a:path w="572682" h="3360921">
                    <a:moveTo>
                      <a:pt x="286341" y="0"/>
                    </a:moveTo>
                    <a:cubicBezTo>
                      <a:pt x="444483" y="0"/>
                      <a:pt x="572682" y="128199"/>
                      <a:pt x="572682" y="286341"/>
                    </a:cubicBezTo>
                    <a:cubicBezTo>
                      <a:pt x="572682" y="365412"/>
                      <a:pt x="540632" y="436997"/>
                      <a:pt x="488815" y="488815"/>
                    </a:cubicBezTo>
                    <a:lnTo>
                      <a:pt x="452012" y="513628"/>
                    </a:lnTo>
                    <a:lnTo>
                      <a:pt x="452012" y="1449520"/>
                    </a:lnTo>
                    <a:lnTo>
                      <a:pt x="488815" y="1474333"/>
                    </a:lnTo>
                    <a:cubicBezTo>
                      <a:pt x="540632" y="1526151"/>
                      <a:pt x="572682" y="1597736"/>
                      <a:pt x="572682" y="1676807"/>
                    </a:cubicBezTo>
                    <a:cubicBezTo>
                      <a:pt x="572682" y="1755878"/>
                      <a:pt x="540632" y="1827463"/>
                      <a:pt x="488815" y="1879281"/>
                    </a:cubicBezTo>
                    <a:lnTo>
                      <a:pt x="452012" y="1904094"/>
                    </a:lnTo>
                    <a:lnTo>
                      <a:pt x="452012" y="2847293"/>
                    </a:lnTo>
                    <a:lnTo>
                      <a:pt x="488815" y="2872106"/>
                    </a:lnTo>
                    <a:cubicBezTo>
                      <a:pt x="540632" y="2923924"/>
                      <a:pt x="572682" y="2995509"/>
                      <a:pt x="572682" y="3074580"/>
                    </a:cubicBezTo>
                    <a:cubicBezTo>
                      <a:pt x="572682" y="3232722"/>
                      <a:pt x="444483" y="3360921"/>
                      <a:pt x="286341" y="3360921"/>
                    </a:cubicBezTo>
                    <a:cubicBezTo>
                      <a:pt x="128199" y="3360921"/>
                      <a:pt x="0" y="3232722"/>
                      <a:pt x="0" y="3074580"/>
                    </a:cubicBezTo>
                    <a:cubicBezTo>
                      <a:pt x="0" y="2995509"/>
                      <a:pt x="32050" y="2923924"/>
                      <a:pt x="83868" y="2872106"/>
                    </a:cubicBezTo>
                    <a:lnTo>
                      <a:pt x="120669" y="2847294"/>
                    </a:lnTo>
                    <a:lnTo>
                      <a:pt x="120669" y="1904093"/>
                    </a:lnTo>
                    <a:lnTo>
                      <a:pt x="83868" y="1879281"/>
                    </a:lnTo>
                    <a:cubicBezTo>
                      <a:pt x="32050" y="1827463"/>
                      <a:pt x="0" y="1755878"/>
                      <a:pt x="0" y="1676807"/>
                    </a:cubicBezTo>
                    <a:cubicBezTo>
                      <a:pt x="0" y="1597736"/>
                      <a:pt x="32050" y="1526151"/>
                      <a:pt x="83868" y="1474333"/>
                    </a:cubicBezTo>
                    <a:lnTo>
                      <a:pt x="120669" y="1449521"/>
                    </a:lnTo>
                    <a:lnTo>
                      <a:pt x="120669" y="513627"/>
                    </a:lnTo>
                    <a:lnTo>
                      <a:pt x="83868" y="488815"/>
                    </a:lnTo>
                    <a:cubicBezTo>
                      <a:pt x="32050" y="436997"/>
                      <a:pt x="0" y="365412"/>
                      <a:pt x="0" y="286341"/>
                    </a:cubicBezTo>
                    <a:cubicBezTo>
                      <a:pt x="0" y="128199"/>
                      <a:pt x="128199" y="0"/>
                      <a:pt x="286341" y="0"/>
                    </a:cubicBezTo>
                    <a:close/>
                  </a:path>
                </a:pathLst>
              </a:custGeom>
              <a:solidFill>
                <a:schemeClr val="bg2">
                  <a:lumMod val="50000"/>
                </a:schemeClr>
              </a:solidFill>
              <a:ln w="3175">
                <a:noFill/>
              </a:ln>
              <a:effectLst/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>
                  <a:defRPr/>
                </a:pPr>
                <a:endParaRPr lang="zh-CN" altLang="en-US">
                  <a:latin typeface="微软雅黑" panose="020B0503020204020204" pitchFamily="34" charset="-122"/>
                  <a:ea typeface="微软雅黑" panose="020B0503020204020204" pitchFamily="34" charset="-122"/>
                </a:endParaRPr>
              </a:p>
            </p:txBody>
          </p:sp>
          <p:sp>
            <p:nvSpPr>
              <p:cNvPr id="15" name="MH_Other_2"/>
              <p:cNvSpPr/>
              <p:nvPr>
                <p:custDataLst>
                  <p:tags r:id="rId19"/>
                </p:custDataLst>
              </p:nvPr>
            </p:nvSpPr>
            <p:spPr>
              <a:xfrm>
                <a:off x="3503830" y="2012605"/>
                <a:ext cx="378012" cy="378012"/>
              </a:xfrm>
              <a:prstGeom prst="ellipse">
                <a:avLst/>
              </a:prstGeom>
              <a:solidFill>
                <a:srgbClr val="FFFFFF"/>
              </a:solidFill>
              <a:ln>
                <a:noFill/>
              </a:ln>
              <a:effectLst>
                <a:innerShdw blurRad="63500" dist="25400" dir="13500000">
                  <a:prstClr val="black">
                    <a:alpha val="50000"/>
                  </a:prstClr>
                </a:innerShdw>
              </a:effectLst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>
                  <a:defRPr/>
                </a:pPr>
                <a:endParaRPr lang="zh-CN" altLang="en-US">
                  <a:latin typeface="微软雅黑" panose="020B0503020204020204" pitchFamily="34" charset="-122"/>
                  <a:ea typeface="微软雅黑" panose="020B0503020204020204" pitchFamily="34" charset="-122"/>
                </a:endParaRPr>
              </a:p>
            </p:txBody>
          </p:sp>
          <p:sp>
            <p:nvSpPr>
              <p:cNvPr id="16" name="MH_Other_3"/>
              <p:cNvSpPr/>
              <p:nvPr>
                <p:custDataLst>
                  <p:tags r:id="rId20"/>
                </p:custDataLst>
              </p:nvPr>
            </p:nvSpPr>
            <p:spPr>
              <a:xfrm>
                <a:off x="3503830" y="4829591"/>
                <a:ext cx="378012" cy="378012"/>
              </a:xfrm>
              <a:prstGeom prst="ellipse">
                <a:avLst/>
              </a:prstGeom>
              <a:solidFill>
                <a:srgbClr val="FFFFFF"/>
              </a:solidFill>
              <a:ln>
                <a:noFill/>
              </a:ln>
              <a:effectLst>
                <a:innerShdw blurRad="63500" dist="25400" dir="13500000">
                  <a:prstClr val="black">
                    <a:alpha val="50000"/>
                  </a:prstClr>
                </a:innerShdw>
              </a:effectLst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>
                  <a:defRPr/>
                </a:pPr>
                <a:endParaRPr lang="zh-CN" altLang="en-US" dirty="0">
                  <a:latin typeface="微软雅黑" panose="020B0503020204020204" pitchFamily="34" charset="-122"/>
                  <a:ea typeface="微软雅黑" panose="020B0503020204020204" pitchFamily="34" charset="-122"/>
                </a:endParaRPr>
              </a:p>
            </p:txBody>
          </p:sp>
          <p:sp>
            <p:nvSpPr>
              <p:cNvPr id="17" name="MH_Other_4"/>
              <p:cNvSpPr/>
              <p:nvPr>
                <p:custDataLst>
                  <p:tags r:id="rId21"/>
                </p:custDataLst>
              </p:nvPr>
            </p:nvSpPr>
            <p:spPr>
              <a:xfrm>
                <a:off x="3503830" y="3417406"/>
                <a:ext cx="378012" cy="378012"/>
              </a:xfrm>
              <a:prstGeom prst="ellipse">
                <a:avLst/>
              </a:prstGeom>
              <a:solidFill>
                <a:srgbClr val="FFFFFF"/>
              </a:solidFill>
              <a:ln>
                <a:noFill/>
              </a:ln>
              <a:effectLst>
                <a:innerShdw blurRad="63500" dist="25400" dir="13500000">
                  <a:prstClr val="black">
                    <a:alpha val="50000"/>
                  </a:prstClr>
                </a:innerShdw>
              </a:effectLst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>
                  <a:defRPr/>
                </a:pPr>
                <a:endParaRPr lang="zh-CN" altLang="en-US">
                  <a:latin typeface="微软雅黑" panose="020B0503020204020204" pitchFamily="34" charset="-122"/>
                  <a:ea typeface="微软雅黑" panose="020B0503020204020204" pitchFamily="34" charset="-122"/>
                </a:endParaRPr>
              </a:p>
            </p:txBody>
          </p:sp>
          <p:sp>
            <p:nvSpPr>
              <p:cNvPr id="18" name="MH_Other_5"/>
              <p:cNvSpPr>
                <a:spLocks noChangeAspect="1"/>
              </p:cNvSpPr>
              <p:nvPr>
                <p:custDataLst>
                  <p:tags r:id="rId22"/>
                </p:custDataLst>
              </p:nvPr>
            </p:nvSpPr>
            <p:spPr bwMode="auto">
              <a:xfrm>
                <a:off x="4089709" y="2090738"/>
                <a:ext cx="279400" cy="220662"/>
              </a:xfrm>
              <a:custGeom>
                <a:avLst/>
                <a:gdLst>
                  <a:gd name="T0" fmla="*/ 457481883 w 5616"/>
                  <a:gd name="T1" fmla="*/ 457857528 h 4433"/>
                  <a:gd name="T2" fmla="*/ 457481883 w 5616"/>
                  <a:gd name="T3" fmla="*/ 457857528 h 4433"/>
                  <a:gd name="T4" fmla="*/ 457481883 w 5616"/>
                  <a:gd name="T5" fmla="*/ 457857528 h 4433"/>
                  <a:gd name="T6" fmla="*/ 457481883 w 5616"/>
                  <a:gd name="T7" fmla="*/ 457857528 h 4433"/>
                  <a:gd name="T8" fmla="*/ 457481883 w 5616"/>
                  <a:gd name="T9" fmla="*/ 457857528 h 4433"/>
                  <a:gd name="T10" fmla="*/ 457481883 w 5616"/>
                  <a:gd name="T11" fmla="*/ 457857528 h 4433"/>
                  <a:gd name="T12" fmla="*/ 457481883 w 5616"/>
                  <a:gd name="T13" fmla="*/ 457857528 h 4433"/>
                  <a:gd name="T14" fmla="*/ 457481883 w 5616"/>
                  <a:gd name="T15" fmla="*/ 457857528 h 4433"/>
                  <a:gd name="T16" fmla="*/ 457481883 w 5616"/>
                  <a:gd name="T17" fmla="*/ 457857528 h 4433"/>
                  <a:gd name="T18" fmla="*/ 457481883 w 5616"/>
                  <a:gd name="T19" fmla="*/ 457857528 h 4433"/>
                  <a:gd name="T20" fmla="*/ 457481883 w 5616"/>
                  <a:gd name="T21" fmla="*/ 457857528 h 4433"/>
                  <a:gd name="T22" fmla="*/ 457481883 w 5616"/>
                  <a:gd name="T23" fmla="*/ 457857528 h 4433"/>
                  <a:gd name="T24" fmla="*/ 457481883 w 5616"/>
                  <a:gd name="T25" fmla="*/ 457857528 h 4433"/>
                  <a:gd name="T26" fmla="*/ 457481883 w 5616"/>
                  <a:gd name="T27" fmla="*/ 457857528 h 4433"/>
                  <a:gd name="T28" fmla="*/ 0 60000 65536"/>
                  <a:gd name="T29" fmla="*/ 0 60000 65536"/>
                  <a:gd name="T30" fmla="*/ 0 60000 65536"/>
                  <a:gd name="T31" fmla="*/ 0 60000 65536"/>
                  <a:gd name="T32" fmla="*/ 0 60000 65536"/>
                  <a:gd name="T33" fmla="*/ 0 60000 65536"/>
                  <a:gd name="T34" fmla="*/ 0 60000 65536"/>
                  <a:gd name="T35" fmla="*/ 0 60000 65536"/>
                  <a:gd name="T36" fmla="*/ 0 60000 65536"/>
                  <a:gd name="T37" fmla="*/ 0 60000 65536"/>
                  <a:gd name="T38" fmla="*/ 0 60000 65536"/>
                  <a:gd name="T39" fmla="*/ 0 60000 65536"/>
                  <a:gd name="T40" fmla="*/ 0 60000 65536"/>
                  <a:gd name="T41" fmla="*/ 0 60000 65536"/>
                </a:gdLst>
                <a:ahLst/>
                <a:cxnLst>
                  <a:cxn ang="T28">
                    <a:pos x="T0" y="T1"/>
                  </a:cxn>
                  <a:cxn ang="T29">
                    <a:pos x="T2" y="T3"/>
                  </a:cxn>
                  <a:cxn ang="T30">
                    <a:pos x="T4" y="T5"/>
                  </a:cxn>
                  <a:cxn ang="T31">
                    <a:pos x="T6" y="T7"/>
                  </a:cxn>
                  <a:cxn ang="T32">
                    <a:pos x="T8" y="T9"/>
                  </a:cxn>
                  <a:cxn ang="T33">
                    <a:pos x="T10" y="T11"/>
                  </a:cxn>
                  <a:cxn ang="T34">
                    <a:pos x="T12" y="T13"/>
                  </a:cxn>
                  <a:cxn ang="T35">
                    <a:pos x="T14" y="T15"/>
                  </a:cxn>
                  <a:cxn ang="T36">
                    <a:pos x="T16" y="T17"/>
                  </a:cxn>
                  <a:cxn ang="T37">
                    <a:pos x="T18" y="T19"/>
                  </a:cxn>
                  <a:cxn ang="T38">
                    <a:pos x="T20" y="T21"/>
                  </a:cxn>
                  <a:cxn ang="T39">
                    <a:pos x="T22" y="T23"/>
                  </a:cxn>
                  <a:cxn ang="T40">
                    <a:pos x="T24" y="T25"/>
                  </a:cxn>
                  <a:cxn ang="T41">
                    <a:pos x="T26" y="T27"/>
                  </a:cxn>
                </a:cxnLst>
                <a:rect l="0" t="0" r="r" b="b"/>
                <a:pathLst>
                  <a:path w="5616" h="4433">
                    <a:moveTo>
                      <a:pt x="1854" y="1391"/>
                    </a:moveTo>
                    <a:lnTo>
                      <a:pt x="0" y="983"/>
                    </a:lnTo>
                    <a:lnTo>
                      <a:pt x="346" y="2217"/>
                    </a:lnTo>
                    <a:lnTo>
                      <a:pt x="0" y="3451"/>
                    </a:lnTo>
                    <a:lnTo>
                      <a:pt x="1854" y="3043"/>
                    </a:lnTo>
                    <a:lnTo>
                      <a:pt x="2116" y="2217"/>
                    </a:lnTo>
                    <a:lnTo>
                      <a:pt x="1854" y="1391"/>
                    </a:lnTo>
                    <a:close/>
                    <a:moveTo>
                      <a:pt x="5616" y="2217"/>
                    </a:moveTo>
                    <a:lnTo>
                      <a:pt x="1777" y="0"/>
                    </a:lnTo>
                    <a:lnTo>
                      <a:pt x="2481" y="2217"/>
                    </a:lnTo>
                    <a:lnTo>
                      <a:pt x="1777" y="4433"/>
                    </a:lnTo>
                    <a:lnTo>
                      <a:pt x="5616" y="2217"/>
                    </a:lnTo>
                    <a:close/>
                  </a:path>
                </a:pathLst>
              </a:custGeom>
              <a:gradFill>
                <a:gsLst>
                  <a:gs pos="0">
                    <a:schemeClr val="accent1"/>
                  </a:gs>
                  <a:gs pos="100000">
                    <a:schemeClr val="accent2"/>
                  </a:gs>
                </a:gsLst>
                <a:lin ang="2700000" scaled="0"/>
              </a:gra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>
                  <a:defRPr/>
                </a:pPr>
                <a:endParaRPr lang="zh-CN" altLang="en-US">
                  <a:latin typeface="微软雅黑" panose="020B0503020204020204" pitchFamily="34" charset="-122"/>
                  <a:ea typeface="微软雅黑" panose="020B0503020204020204" pitchFamily="34" charset="-122"/>
                </a:endParaRPr>
              </a:p>
            </p:txBody>
          </p:sp>
          <p:sp>
            <p:nvSpPr>
              <p:cNvPr id="19" name="MH_Other_6"/>
              <p:cNvSpPr>
                <a:spLocks noChangeAspect="1"/>
              </p:cNvSpPr>
              <p:nvPr>
                <p:custDataLst>
                  <p:tags r:id="rId23"/>
                </p:custDataLst>
              </p:nvPr>
            </p:nvSpPr>
            <p:spPr bwMode="auto">
              <a:xfrm flipH="1">
                <a:off x="3018147" y="3498851"/>
                <a:ext cx="279400" cy="219075"/>
              </a:xfrm>
              <a:custGeom>
                <a:avLst/>
                <a:gdLst>
                  <a:gd name="T0" fmla="*/ 457481883 w 5616"/>
                  <a:gd name="T1" fmla="*/ 457857528 h 4433"/>
                  <a:gd name="T2" fmla="*/ 457481883 w 5616"/>
                  <a:gd name="T3" fmla="*/ 457857528 h 4433"/>
                  <a:gd name="T4" fmla="*/ 457481883 w 5616"/>
                  <a:gd name="T5" fmla="*/ 457857528 h 4433"/>
                  <a:gd name="T6" fmla="*/ 457481883 w 5616"/>
                  <a:gd name="T7" fmla="*/ 457857528 h 4433"/>
                  <a:gd name="T8" fmla="*/ 457481883 w 5616"/>
                  <a:gd name="T9" fmla="*/ 457857528 h 4433"/>
                  <a:gd name="T10" fmla="*/ 457481883 w 5616"/>
                  <a:gd name="T11" fmla="*/ 457857528 h 4433"/>
                  <a:gd name="T12" fmla="*/ 457481883 w 5616"/>
                  <a:gd name="T13" fmla="*/ 457857528 h 4433"/>
                  <a:gd name="T14" fmla="*/ 457481883 w 5616"/>
                  <a:gd name="T15" fmla="*/ 457857528 h 4433"/>
                  <a:gd name="T16" fmla="*/ 457481883 w 5616"/>
                  <a:gd name="T17" fmla="*/ 457857528 h 4433"/>
                  <a:gd name="T18" fmla="*/ 457481883 w 5616"/>
                  <a:gd name="T19" fmla="*/ 457857528 h 4433"/>
                  <a:gd name="T20" fmla="*/ 457481883 w 5616"/>
                  <a:gd name="T21" fmla="*/ 457857528 h 4433"/>
                  <a:gd name="T22" fmla="*/ 457481883 w 5616"/>
                  <a:gd name="T23" fmla="*/ 457857528 h 4433"/>
                  <a:gd name="T24" fmla="*/ 457481883 w 5616"/>
                  <a:gd name="T25" fmla="*/ 457857528 h 4433"/>
                  <a:gd name="T26" fmla="*/ 457481883 w 5616"/>
                  <a:gd name="T27" fmla="*/ 457857528 h 4433"/>
                  <a:gd name="T28" fmla="*/ 0 60000 65536"/>
                  <a:gd name="T29" fmla="*/ 0 60000 65536"/>
                  <a:gd name="T30" fmla="*/ 0 60000 65536"/>
                  <a:gd name="T31" fmla="*/ 0 60000 65536"/>
                  <a:gd name="T32" fmla="*/ 0 60000 65536"/>
                  <a:gd name="T33" fmla="*/ 0 60000 65536"/>
                  <a:gd name="T34" fmla="*/ 0 60000 65536"/>
                  <a:gd name="T35" fmla="*/ 0 60000 65536"/>
                  <a:gd name="T36" fmla="*/ 0 60000 65536"/>
                  <a:gd name="T37" fmla="*/ 0 60000 65536"/>
                  <a:gd name="T38" fmla="*/ 0 60000 65536"/>
                  <a:gd name="T39" fmla="*/ 0 60000 65536"/>
                  <a:gd name="T40" fmla="*/ 0 60000 65536"/>
                  <a:gd name="T41" fmla="*/ 0 60000 65536"/>
                </a:gdLst>
                <a:ahLst/>
                <a:cxnLst>
                  <a:cxn ang="T28">
                    <a:pos x="T0" y="T1"/>
                  </a:cxn>
                  <a:cxn ang="T29">
                    <a:pos x="T2" y="T3"/>
                  </a:cxn>
                  <a:cxn ang="T30">
                    <a:pos x="T4" y="T5"/>
                  </a:cxn>
                  <a:cxn ang="T31">
                    <a:pos x="T6" y="T7"/>
                  </a:cxn>
                  <a:cxn ang="T32">
                    <a:pos x="T8" y="T9"/>
                  </a:cxn>
                  <a:cxn ang="T33">
                    <a:pos x="T10" y="T11"/>
                  </a:cxn>
                  <a:cxn ang="T34">
                    <a:pos x="T12" y="T13"/>
                  </a:cxn>
                  <a:cxn ang="T35">
                    <a:pos x="T14" y="T15"/>
                  </a:cxn>
                  <a:cxn ang="T36">
                    <a:pos x="T16" y="T17"/>
                  </a:cxn>
                  <a:cxn ang="T37">
                    <a:pos x="T18" y="T19"/>
                  </a:cxn>
                  <a:cxn ang="T38">
                    <a:pos x="T20" y="T21"/>
                  </a:cxn>
                  <a:cxn ang="T39">
                    <a:pos x="T22" y="T23"/>
                  </a:cxn>
                  <a:cxn ang="T40">
                    <a:pos x="T24" y="T25"/>
                  </a:cxn>
                  <a:cxn ang="T41">
                    <a:pos x="T26" y="T27"/>
                  </a:cxn>
                </a:cxnLst>
                <a:rect l="0" t="0" r="r" b="b"/>
                <a:pathLst>
                  <a:path w="5616" h="4433">
                    <a:moveTo>
                      <a:pt x="1854" y="1391"/>
                    </a:moveTo>
                    <a:lnTo>
                      <a:pt x="0" y="983"/>
                    </a:lnTo>
                    <a:lnTo>
                      <a:pt x="346" y="2217"/>
                    </a:lnTo>
                    <a:lnTo>
                      <a:pt x="0" y="3451"/>
                    </a:lnTo>
                    <a:lnTo>
                      <a:pt x="1854" y="3043"/>
                    </a:lnTo>
                    <a:lnTo>
                      <a:pt x="2116" y="2217"/>
                    </a:lnTo>
                    <a:lnTo>
                      <a:pt x="1854" y="1391"/>
                    </a:lnTo>
                    <a:close/>
                    <a:moveTo>
                      <a:pt x="5616" y="2217"/>
                    </a:moveTo>
                    <a:lnTo>
                      <a:pt x="1777" y="0"/>
                    </a:lnTo>
                    <a:lnTo>
                      <a:pt x="2481" y="2217"/>
                    </a:lnTo>
                    <a:lnTo>
                      <a:pt x="1777" y="4433"/>
                    </a:lnTo>
                    <a:lnTo>
                      <a:pt x="5616" y="2217"/>
                    </a:lnTo>
                    <a:close/>
                  </a:path>
                </a:pathLst>
              </a:custGeom>
              <a:gradFill>
                <a:gsLst>
                  <a:gs pos="0">
                    <a:schemeClr val="accent1"/>
                  </a:gs>
                  <a:gs pos="100000">
                    <a:schemeClr val="accent2"/>
                  </a:gs>
                </a:gsLst>
                <a:lin ang="2700000" scaled="0"/>
              </a:gra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>
                  <a:defRPr/>
                </a:pPr>
                <a:endParaRPr lang="zh-CN" altLang="en-US">
                  <a:latin typeface="微软雅黑" panose="020B0503020204020204" pitchFamily="34" charset="-122"/>
                  <a:ea typeface="微软雅黑" panose="020B0503020204020204" pitchFamily="34" charset="-122"/>
                </a:endParaRPr>
              </a:p>
            </p:txBody>
          </p:sp>
          <p:sp>
            <p:nvSpPr>
              <p:cNvPr id="20" name="MH_Other_7"/>
              <p:cNvSpPr>
                <a:spLocks noChangeAspect="1"/>
              </p:cNvSpPr>
              <p:nvPr>
                <p:custDataLst>
                  <p:tags r:id="rId24"/>
                </p:custDataLst>
              </p:nvPr>
            </p:nvSpPr>
            <p:spPr bwMode="auto">
              <a:xfrm>
                <a:off x="4089709" y="4908551"/>
                <a:ext cx="279400" cy="220663"/>
              </a:xfrm>
              <a:custGeom>
                <a:avLst/>
                <a:gdLst>
                  <a:gd name="T0" fmla="*/ 457481883 w 5616"/>
                  <a:gd name="T1" fmla="*/ 457857528 h 4433"/>
                  <a:gd name="T2" fmla="*/ 457481883 w 5616"/>
                  <a:gd name="T3" fmla="*/ 457857528 h 4433"/>
                  <a:gd name="T4" fmla="*/ 457481883 w 5616"/>
                  <a:gd name="T5" fmla="*/ 457857528 h 4433"/>
                  <a:gd name="T6" fmla="*/ 457481883 w 5616"/>
                  <a:gd name="T7" fmla="*/ 457857528 h 4433"/>
                  <a:gd name="T8" fmla="*/ 457481883 w 5616"/>
                  <a:gd name="T9" fmla="*/ 457857528 h 4433"/>
                  <a:gd name="T10" fmla="*/ 457481883 w 5616"/>
                  <a:gd name="T11" fmla="*/ 457857528 h 4433"/>
                  <a:gd name="T12" fmla="*/ 457481883 w 5616"/>
                  <a:gd name="T13" fmla="*/ 457857528 h 4433"/>
                  <a:gd name="T14" fmla="*/ 457481883 w 5616"/>
                  <a:gd name="T15" fmla="*/ 457857528 h 4433"/>
                  <a:gd name="T16" fmla="*/ 457481883 w 5616"/>
                  <a:gd name="T17" fmla="*/ 457857528 h 4433"/>
                  <a:gd name="T18" fmla="*/ 457481883 w 5616"/>
                  <a:gd name="T19" fmla="*/ 457857528 h 4433"/>
                  <a:gd name="T20" fmla="*/ 457481883 w 5616"/>
                  <a:gd name="T21" fmla="*/ 457857528 h 4433"/>
                  <a:gd name="T22" fmla="*/ 457481883 w 5616"/>
                  <a:gd name="T23" fmla="*/ 457857528 h 4433"/>
                  <a:gd name="T24" fmla="*/ 457481883 w 5616"/>
                  <a:gd name="T25" fmla="*/ 457857528 h 4433"/>
                  <a:gd name="T26" fmla="*/ 457481883 w 5616"/>
                  <a:gd name="T27" fmla="*/ 457857528 h 4433"/>
                  <a:gd name="T28" fmla="*/ 0 60000 65536"/>
                  <a:gd name="T29" fmla="*/ 0 60000 65536"/>
                  <a:gd name="T30" fmla="*/ 0 60000 65536"/>
                  <a:gd name="T31" fmla="*/ 0 60000 65536"/>
                  <a:gd name="T32" fmla="*/ 0 60000 65536"/>
                  <a:gd name="T33" fmla="*/ 0 60000 65536"/>
                  <a:gd name="T34" fmla="*/ 0 60000 65536"/>
                  <a:gd name="T35" fmla="*/ 0 60000 65536"/>
                  <a:gd name="T36" fmla="*/ 0 60000 65536"/>
                  <a:gd name="T37" fmla="*/ 0 60000 65536"/>
                  <a:gd name="T38" fmla="*/ 0 60000 65536"/>
                  <a:gd name="T39" fmla="*/ 0 60000 65536"/>
                  <a:gd name="T40" fmla="*/ 0 60000 65536"/>
                  <a:gd name="T41" fmla="*/ 0 60000 65536"/>
                </a:gdLst>
                <a:ahLst/>
                <a:cxnLst>
                  <a:cxn ang="T28">
                    <a:pos x="T0" y="T1"/>
                  </a:cxn>
                  <a:cxn ang="T29">
                    <a:pos x="T2" y="T3"/>
                  </a:cxn>
                  <a:cxn ang="T30">
                    <a:pos x="T4" y="T5"/>
                  </a:cxn>
                  <a:cxn ang="T31">
                    <a:pos x="T6" y="T7"/>
                  </a:cxn>
                  <a:cxn ang="T32">
                    <a:pos x="T8" y="T9"/>
                  </a:cxn>
                  <a:cxn ang="T33">
                    <a:pos x="T10" y="T11"/>
                  </a:cxn>
                  <a:cxn ang="T34">
                    <a:pos x="T12" y="T13"/>
                  </a:cxn>
                  <a:cxn ang="T35">
                    <a:pos x="T14" y="T15"/>
                  </a:cxn>
                  <a:cxn ang="T36">
                    <a:pos x="T16" y="T17"/>
                  </a:cxn>
                  <a:cxn ang="T37">
                    <a:pos x="T18" y="T19"/>
                  </a:cxn>
                  <a:cxn ang="T38">
                    <a:pos x="T20" y="T21"/>
                  </a:cxn>
                  <a:cxn ang="T39">
                    <a:pos x="T22" y="T23"/>
                  </a:cxn>
                  <a:cxn ang="T40">
                    <a:pos x="T24" y="T25"/>
                  </a:cxn>
                  <a:cxn ang="T41">
                    <a:pos x="T26" y="T27"/>
                  </a:cxn>
                </a:cxnLst>
                <a:rect l="0" t="0" r="r" b="b"/>
                <a:pathLst>
                  <a:path w="5616" h="4433">
                    <a:moveTo>
                      <a:pt x="1854" y="1391"/>
                    </a:moveTo>
                    <a:lnTo>
                      <a:pt x="0" y="983"/>
                    </a:lnTo>
                    <a:lnTo>
                      <a:pt x="346" y="2217"/>
                    </a:lnTo>
                    <a:lnTo>
                      <a:pt x="0" y="3451"/>
                    </a:lnTo>
                    <a:lnTo>
                      <a:pt x="1854" y="3043"/>
                    </a:lnTo>
                    <a:lnTo>
                      <a:pt x="2116" y="2217"/>
                    </a:lnTo>
                    <a:lnTo>
                      <a:pt x="1854" y="1391"/>
                    </a:lnTo>
                    <a:close/>
                    <a:moveTo>
                      <a:pt x="5616" y="2217"/>
                    </a:moveTo>
                    <a:lnTo>
                      <a:pt x="1777" y="0"/>
                    </a:lnTo>
                    <a:lnTo>
                      <a:pt x="2481" y="2217"/>
                    </a:lnTo>
                    <a:lnTo>
                      <a:pt x="1777" y="4433"/>
                    </a:lnTo>
                    <a:lnTo>
                      <a:pt x="5616" y="2217"/>
                    </a:lnTo>
                    <a:close/>
                  </a:path>
                </a:pathLst>
              </a:custGeom>
              <a:gradFill>
                <a:gsLst>
                  <a:gs pos="0">
                    <a:schemeClr val="accent1"/>
                  </a:gs>
                  <a:gs pos="100000">
                    <a:schemeClr val="accent2"/>
                  </a:gs>
                </a:gsLst>
                <a:lin ang="2700000" scaled="0"/>
              </a:gra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>
                  <a:defRPr/>
                </a:pPr>
                <a:endParaRPr lang="zh-CN" altLang="en-US">
                  <a:latin typeface="微软雅黑" panose="020B0503020204020204" pitchFamily="34" charset="-122"/>
                  <a:ea typeface="微软雅黑" panose="020B0503020204020204" pitchFamily="34" charset="-122"/>
                </a:endParaRPr>
              </a:p>
            </p:txBody>
          </p:sp>
        </p:grpSp>
        <p:grpSp>
          <p:nvGrpSpPr>
            <p:cNvPr id="29" name="组合 28"/>
            <p:cNvGrpSpPr/>
            <p:nvPr/>
          </p:nvGrpSpPr>
          <p:grpSpPr>
            <a:xfrm rot="5400000">
              <a:off x="7067473" y="1456107"/>
              <a:ext cx="1755463" cy="4412381"/>
              <a:chOff x="3018147" y="1912938"/>
              <a:chExt cx="1350962" cy="3395662"/>
            </a:xfrm>
          </p:grpSpPr>
          <p:sp>
            <p:nvSpPr>
              <p:cNvPr id="30" name="MH_Other_1"/>
              <p:cNvSpPr/>
              <p:nvPr>
                <p:custDataLst>
                  <p:tags r:id="rId11"/>
                </p:custDataLst>
              </p:nvPr>
            </p:nvSpPr>
            <p:spPr>
              <a:xfrm>
                <a:off x="3403909" y="1912938"/>
                <a:ext cx="577850" cy="3395662"/>
              </a:xfrm>
              <a:custGeom>
                <a:avLst/>
                <a:gdLst>
                  <a:gd name="connsiteX0" fmla="*/ 286341 w 572682"/>
                  <a:gd name="connsiteY0" fmla="*/ 0 h 3360921"/>
                  <a:gd name="connsiteX1" fmla="*/ 572682 w 572682"/>
                  <a:gd name="connsiteY1" fmla="*/ 286341 h 3360921"/>
                  <a:gd name="connsiteX2" fmla="*/ 488815 w 572682"/>
                  <a:gd name="connsiteY2" fmla="*/ 488815 h 3360921"/>
                  <a:gd name="connsiteX3" fmla="*/ 452012 w 572682"/>
                  <a:gd name="connsiteY3" fmla="*/ 513628 h 3360921"/>
                  <a:gd name="connsiteX4" fmla="*/ 452012 w 572682"/>
                  <a:gd name="connsiteY4" fmla="*/ 1449520 h 3360921"/>
                  <a:gd name="connsiteX5" fmla="*/ 488815 w 572682"/>
                  <a:gd name="connsiteY5" fmla="*/ 1474333 h 3360921"/>
                  <a:gd name="connsiteX6" fmla="*/ 572682 w 572682"/>
                  <a:gd name="connsiteY6" fmla="*/ 1676807 h 3360921"/>
                  <a:gd name="connsiteX7" fmla="*/ 488815 w 572682"/>
                  <a:gd name="connsiteY7" fmla="*/ 1879281 h 3360921"/>
                  <a:gd name="connsiteX8" fmla="*/ 452012 w 572682"/>
                  <a:gd name="connsiteY8" fmla="*/ 1904094 h 3360921"/>
                  <a:gd name="connsiteX9" fmla="*/ 452012 w 572682"/>
                  <a:gd name="connsiteY9" fmla="*/ 2847293 h 3360921"/>
                  <a:gd name="connsiteX10" fmla="*/ 488815 w 572682"/>
                  <a:gd name="connsiteY10" fmla="*/ 2872106 h 3360921"/>
                  <a:gd name="connsiteX11" fmla="*/ 572682 w 572682"/>
                  <a:gd name="connsiteY11" fmla="*/ 3074580 h 3360921"/>
                  <a:gd name="connsiteX12" fmla="*/ 286341 w 572682"/>
                  <a:gd name="connsiteY12" fmla="*/ 3360921 h 3360921"/>
                  <a:gd name="connsiteX13" fmla="*/ 0 w 572682"/>
                  <a:gd name="connsiteY13" fmla="*/ 3074580 h 3360921"/>
                  <a:gd name="connsiteX14" fmla="*/ 83868 w 572682"/>
                  <a:gd name="connsiteY14" fmla="*/ 2872106 h 3360921"/>
                  <a:gd name="connsiteX15" fmla="*/ 120669 w 572682"/>
                  <a:gd name="connsiteY15" fmla="*/ 2847294 h 3360921"/>
                  <a:gd name="connsiteX16" fmla="*/ 120669 w 572682"/>
                  <a:gd name="connsiteY16" fmla="*/ 1904093 h 3360921"/>
                  <a:gd name="connsiteX17" fmla="*/ 83868 w 572682"/>
                  <a:gd name="connsiteY17" fmla="*/ 1879281 h 3360921"/>
                  <a:gd name="connsiteX18" fmla="*/ 0 w 572682"/>
                  <a:gd name="connsiteY18" fmla="*/ 1676807 h 3360921"/>
                  <a:gd name="connsiteX19" fmla="*/ 83868 w 572682"/>
                  <a:gd name="connsiteY19" fmla="*/ 1474333 h 3360921"/>
                  <a:gd name="connsiteX20" fmla="*/ 120669 w 572682"/>
                  <a:gd name="connsiteY20" fmla="*/ 1449521 h 3360921"/>
                  <a:gd name="connsiteX21" fmla="*/ 120669 w 572682"/>
                  <a:gd name="connsiteY21" fmla="*/ 513627 h 3360921"/>
                  <a:gd name="connsiteX22" fmla="*/ 83868 w 572682"/>
                  <a:gd name="connsiteY22" fmla="*/ 488815 h 3360921"/>
                  <a:gd name="connsiteX23" fmla="*/ 0 w 572682"/>
                  <a:gd name="connsiteY23" fmla="*/ 286341 h 3360921"/>
                  <a:gd name="connsiteX24" fmla="*/ 286341 w 572682"/>
                  <a:gd name="connsiteY24" fmla="*/ 0 h 3360921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  <a:cxn ang="0">
                    <a:pos x="connsiteX17" y="connsiteY17"/>
                  </a:cxn>
                  <a:cxn ang="0">
                    <a:pos x="connsiteX18" y="connsiteY18"/>
                  </a:cxn>
                  <a:cxn ang="0">
                    <a:pos x="connsiteX19" y="connsiteY19"/>
                  </a:cxn>
                  <a:cxn ang="0">
                    <a:pos x="connsiteX20" y="connsiteY20"/>
                  </a:cxn>
                  <a:cxn ang="0">
                    <a:pos x="connsiteX21" y="connsiteY21"/>
                  </a:cxn>
                  <a:cxn ang="0">
                    <a:pos x="connsiteX22" y="connsiteY22"/>
                  </a:cxn>
                  <a:cxn ang="0">
                    <a:pos x="connsiteX23" y="connsiteY23"/>
                  </a:cxn>
                  <a:cxn ang="0">
                    <a:pos x="connsiteX24" y="connsiteY24"/>
                  </a:cxn>
                </a:cxnLst>
                <a:rect l="l" t="t" r="r" b="b"/>
                <a:pathLst>
                  <a:path w="572682" h="3360921">
                    <a:moveTo>
                      <a:pt x="286341" y="0"/>
                    </a:moveTo>
                    <a:cubicBezTo>
                      <a:pt x="444483" y="0"/>
                      <a:pt x="572682" y="128199"/>
                      <a:pt x="572682" y="286341"/>
                    </a:cubicBezTo>
                    <a:cubicBezTo>
                      <a:pt x="572682" y="365412"/>
                      <a:pt x="540632" y="436997"/>
                      <a:pt x="488815" y="488815"/>
                    </a:cubicBezTo>
                    <a:lnTo>
                      <a:pt x="452012" y="513628"/>
                    </a:lnTo>
                    <a:lnTo>
                      <a:pt x="452012" y="1449520"/>
                    </a:lnTo>
                    <a:lnTo>
                      <a:pt x="488815" y="1474333"/>
                    </a:lnTo>
                    <a:cubicBezTo>
                      <a:pt x="540632" y="1526151"/>
                      <a:pt x="572682" y="1597736"/>
                      <a:pt x="572682" y="1676807"/>
                    </a:cubicBezTo>
                    <a:cubicBezTo>
                      <a:pt x="572682" y="1755878"/>
                      <a:pt x="540632" y="1827463"/>
                      <a:pt x="488815" y="1879281"/>
                    </a:cubicBezTo>
                    <a:lnTo>
                      <a:pt x="452012" y="1904094"/>
                    </a:lnTo>
                    <a:lnTo>
                      <a:pt x="452012" y="2847293"/>
                    </a:lnTo>
                    <a:lnTo>
                      <a:pt x="488815" y="2872106"/>
                    </a:lnTo>
                    <a:cubicBezTo>
                      <a:pt x="540632" y="2923924"/>
                      <a:pt x="572682" y="2995509"/>
                      <a:pt x="572682" y="3074580"/>
                    </a:cubicBezTo>
                    <a:cubicBezTo>
                      <a:pt x="572682" y="3232722"/>
                      <a:pt x="444483" y="3360921"/>
                      <a:pt x="286341" y="3360921"/>
                    </a:cubicBezTo>
                    <a:cubicBezTo>
                      <a:pt x="128199" y="3360921"/>
                      <a:pt x="0" y="3232722"/>
                      <a:pt x="0" y="3074580"/>
                    </a:cubicBezTo>
                    <a:cubicBezTo>
                      <a:pt x="0" y="2995509"/>
                      <a:pt x="32050" y="2923924"/>
                      <a:pt x="83868" y="2872106"/>
                    </a:cubicBezTo>
                    <a:lnTo>
                      <a:pt x="120669" y="2847294"/>
                    </a:lnTo>
                    <a:lnTo>
                      <a:pt x="120669" y="1904093"/>
                    </a:lnTo>
                    <a:lnTo>
                      <a:pt x="83868" y="1879281"/>
                    </a:lnTo>
                    <a:cubicBezTo>
                      <a:pt x="32050" y="1827463"/>
                      <a:pt x="0" y="1755878"/>
                      <a:pt x="0" y="1676807"/>
                    </a:cubicBezTo>
                    <a:cubicBezTo>
                      <a:pt x="0" y="1597736"/>
                      <a:pt x="32050" y="1526151"/>
                      <a:pt x="83868" y="1474333"/>
                    </a:cubicBezTo>
                    <a:lnTo>
                      <a:pt x="120669" y="1449521"/>
                    </a:lnTo>
                    <a:lnTo>
                      <a:pt x="120669" y="513627"/>
                    </a:lnTo>
                    <a:lnTo>
                      <a:pt x="83868" y="488815"/>
                    </a:lnTo>
                    <a:cubicBezTo>
                      <a:pt x="32050" y="436997"/>
                      <a:pt x="0" y="365412"/>
                      <a:pt x="0" y="286341"/>
                    </a:cubicBezTo>
                    <a:cubicBezTo>
                      <a:pt x="0" y="128199"/>
                      <a:pt x="128199" y="0"/>
                      <a:pt x="286341" y="0"/>
                    </a:cubicBezTo>
                    <a:close/>
                  </a:path>
                </a:pathLst>
              </a:custGeom>
              <a:solidFill>
                <a:schemeClr val="bg2">
                  <a:lumMod val="50000"/>
                </a:schemeClr>
              </a:solidFill>
              <a:ln w="3175">
                <a:noFill/>
              </a:ln>
              <a:effectLst/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>
                  <a:defRPr/>
                </a:pPr>
                <a:endParaRPr lang="zh-CN" altLang="en-US">
                  <a:latin typeface="微软雅黑" panose="020B0503020204020204" pitchFamily="34" charset="-122"/>
                  <a:ea typeface="微软雅黑" panose="020B0503020204020204" pitchFamily="34" charset="-122"/>
                </a:endParaRPr>
              </a:p>
            </p:txBody>
          </p:sp>
          <p:sp>
            <p:nvSpPr>
              <p:cNvPr id="31" name="MH_Other_2"/>
              <p:cNvSpPr/>
              <p:nvPr>
                <p:custDataLst>
                  <p:tags r:id="rId12"/>
                </p:custDataLst>
              </p:nvPr>
            </p:nvSpPr>
            <p:spPr>
              <a:xfrm>
                <a:off x="3503830" y="2012605"/>
                <a:ext cx="378012" cy="378012"/>
              </a:xfrm>
              <a:prstGeom prst="ellipse">
                <a:avLst/>
              </a:prstGeom>
              <a:solidFill>
                <a:srgbClr val="FFFFFF"/>
              </a:solidFill>
              <a:ln>
                <a:noFill/>
              </a:ln>
              <a:effectLst>
                <a:innerShdw blurRad="63500" dist="25400" dir="13500000">
                  <a:prstClr val="black">
                    <a:alpha val="50000"/>
                  </a:prstClr>
                </a:innerShdw>
              </a:effectLst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>
                  <a:defRPr/>
                </a:pPr>
                <a:endParaRPr lang="zh-CN" altLang="en-US">
                  <a:latin typeface="微软雅黑" panose="020B0503020204020204" pitchFamily="34" charset="-122"/>
                  <a:ea typeface="微软雅黑" panose="020B0503020204020204" pitchFamily="34" charset="-122"/>
                </a:endParaRPr>
              </a:p>
            </p:txBody>
          </p:sp>
          <p:sp>
            <p:nvSpPr>
              <p:cNvPr id="32" name="MH_Other_3"/>
              <p:cNvSpPr/>
              <p:nvPr>
                <p:custDataLst>
                  <p:tags r:id="rId13"/>
                </p:custDataLst>
              </p:nvPr>
            </p:nvSpPr>
            <p:spPr>
              <a:xfrm>
                <a:off x="3503830" y="4829591"/>
                <a:ext cx="378012" cy="378012"/>
              </a:xfrm>
              <a:prstGeom prst="ellipse">
                <a:avLst/>
              </a:prstGeom>
              <a:solidFill>
                <a:srgbClr val="FFFFFF"/>
              </a:solidFill>
              <a:ln>
                <a:noFill/>
              </a:ln>
              <a:effectLst>
                <a:innerShdw blurRad="63500" dist="25400" dir="13500000">
                  <a:prstClr val="black">
                    <a:alpha val="50000"/>
                  </a:prstClr>
                </a:innerShdw>
              </a:effectLst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>
                  <a:defRPr/>
                </a:pPr>
                <a:endParaRPr lang="zh-CN" altLang="en-US">
                  <a:latin typeface="微软雅黑" panose="020B0503020204020204" pitchFamily="34" charset="-122"/>
                  <a:ea typeface="微软雅黑" panose="020B0503020204020204" pitchFamily="34" charset="-122"/>
                </a:endParaRPr>
              </a:p>
            </p:txBody>
          </p:sp>
          <p:sp>
            <p:nvSpPr>
              <p:cNvPr id="33" name="MH_Other_4"/>
              <p:cNvSpPr/>
              <p:nvPr>
                <p:custDataLst>
                  <p:tags r:id="rId14"/>
                </p:custDataLst>
              </p:nvPr>
            </p:nvSpPr>
            <p:spPr>
              <a:xfrm>
                <a:off x="3503830" y="3417406"/>
                <a:ext cx="378012" cy="378012"/>
              </a:xfrm>
              <a:prstGeom prst="ellipse">
                <a:avLst/>
              </a:prstGeom>
              <a:solidFill>
                <a:srgbClr val="FFFFFF"/>
              </a:solidFill>
              <a:ln>
                <a:noFill/>
              </a:ln>
              <a:effectLst>
                <a:innerShdw blurRad="63500" dist="25400" dir="13500000">
                  <a:prstClr val="black">
                    <a:alpha val="50000"/>
                  </a:prstClr>
                </a:innerShdw>
              </a:effectLst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>
                  <a:defRPr/>
                </a:pPr>
                <a:endParaRPr lang="zh-CN" altLang="en-US">
                  <a:latin typeface="微软雅黑" panose="020B0503020204020204" pitchFamily="34" charset="-122"/>
                  <a:ea typeface="微软雅黑" panose="020B0503020204020204" pitchFamily="34" charset="-122"/>
                </a:endParaRPr>
              </a:p>
            </p:txBody>
          </p:sp>
          <p:sp>
            <p:nvSpPr>
              <p:cNvPr id="34" name="MH_Other_5"/>
              <p:cNvSpPr>
                <a:spLocks noChangeAspect="1"/>
              </p:cNvSpPr>
              <p:nvPr>
                <p:custDataLst>
                  <p:tags r:id="rId15"/>
                </p:custDataLst>
              </p:nvPr>
            </p:nvSpPr>
            <p:spPr bwMode="auto">
              <a:xfrm>
                <a:off x="4089709" y="2090738"/>
                <a:ext cx="279400" cy="220662"/>
              </a:xfrm>
              <a:custGeom>
                <a:avLst/>
                <a:gdLst>
                  <a:gd name="T0" fmla="*/ 457481883 w 5616"/>
                  <a:gd name="T1" fmla="*/ 457857528 h 4433"/>
                  <a:gd name="T2" fmla="*/ 457481883 w 5616"/>
                  <a:gd name="T3" fmla="*/ 457857528 h 4433"/>
                  <a:gd name="T4" fmla="*/ 457481883 w 5616"/>
                  <a:gd name="T5" fmla="*/ 457857528 h 4433"/>
                  <a:gd name="T6" fmla="*/ 457481883 w 5616"/>
                  <a:gd name="T7" fmla="*/ 457857528 h 4433"/>
                  <a:gd name="T8" fmla="*/ 457481883 w 5616"/>
                  <a:gd name="T9" fmla="*/ 457857528 h 4433"/>
                  <a:gd name="T10" fmla="*/ 457481883 w 5616"/>
                  <a:gd name="T11" fmla="*/ 457857528 h 4433"/>
                  <a:gd name="T12" fmla="*/ 457481883 w 5616"/>
                  <a:gd name="T13" fmla="*/ 457857528 h 4433"/>
                  <a:gd name="T14" fmla="*/ 457481883 w 5616"/>
                  <a:gd name="T15" fmla="*/ 457857528 h 4433"/>
                  <a:gd name="T16" fmla="*/ 457481883 w 5616"/>
                  <a:gd name="T17" fmla="*/ 457857528 h 4433"/>
                  <a:gd name="T18" fmla="*/ 457481883 w 5616"/>
                  <a:gd name="T19" fmla="*/ 457857528 h 4433"/>
                  <a:gd name="T20" fmla="*/ 457481883 w 5616"/>
                  <a:gd name="T21" fmla="*/ 457857528 h 4433"/>
                  <a:gd name="T22" fmla="*/ 457481883 w 5616"/>
                  <a:gd name="T23" fmla="*/ 457857528 h 4433"/>
                  <a:gd name="T24" fmla="*/ 457481883 w 5616"/>
                  <a:gd name="T25" fmla="*/ 457857528 h 4433"/>
                  <a:gd name="T26" fmla="*/ 457481883 w 5616"/>
                  <a:gd name="T27" fmla="*/ 457857528 h 4433"/>
                  <a:gd name="T28" fmla="*/ 0 60000 65536"/>
                  <a:gd name="T29" fmla="*/ 0 60000 65536"/>
                  <a:gd name="T30" fmla="*/ 0 60000 65536"/>
                  <a:gd name="T31" fmla="*/ 0 60000 65536"/>
                  <a:gd name="T32" fmla="*/ 0 60000 65536"/>
                  <a:gd name="T33" fmla="*/ 0 60000 65536"/>
                  <a:gd name="T34" fmla="*/ 0 60000 65536"/>
                  <a:gd name="T35" fmla="*/ 0 60000 65536"/>
                  <a:gd name="T36" fmla="*/ 0 60000 65536"/>
                  <a:gd name="T37" fmla="*/ 0 60000 65536"/>
                  <a:gd name="T38" fmla="*/ 0 60000 65536"/>
                  <a:gd name="T39" fmla="*/ 0 60000 65536"/>
                  <a:gd name="T40" fmla="*/ 0 60000 65536"/>
                  <a:gd name="T41" fmla="*/ 0 60000 65536"/>
                </a:gdLst>
                <a:ahLst/>
                <a:cxnLst>
                  <a:cxn ang="T28">
                    <a:pos x="T0" y="T1"/>
                  </a:cxn>
                  <a:cxn ang="T29">
                    <a:pos x="T2" y="T3"/>
                  </a:cxn>
                  <a:cxn ang="T30">
                    <a:pos x="T4" y="T5"/>
                  </a:cxn>
                  <a:cxn ang="T31">
                    <a:pos x="T6" y="T7"/>
                  </a:cxn>
                  <a:cxn ang="T32">
                    <a:pos x="T8" y="T9"/>
                  </a:cxn>
                  <a:cxn ang="T33">
                    <a:pos x="T10" y="T11"/>
                  </a:cxn>
                  <a:cxn ang="T34">
                    <a:pos x="T12" y="T13"/>
                  </a:cxn>
                  <a:cxn ang="T35">
                    <a:pos x="T14" y="T15"/>
                  </a:cxn>
                  <a:cxn ang="T36">
                    <a:pos x="T16" y="T17"/>
                  </a:cxn>
                  <a:cxn ang="T37">
                    <a:pos x="T18" y="T19"/>
                  </a:cxn>
                  <a:cxn ang="T38">
                    <a:pos x="T20" y="T21"/>
                  </a:cxn>
                  <a:cxn ang="T39">
                    <a:pos x="T22" y="T23"/>
                  </a:cxn>
                  <a:cxn ang="T40">
                    <a:pos x="T24" y="T25"/>
                  </a:cxn>
                  <a:cxn ang="T41">
                    <a:pos x="T26" y="T27"/>
                  </a:cxn>
                </a:cxnLst>
                <a:rect l="0" t="0" r="r" b="b"/>
                <a:pathLst>
                  <a:path w="5616" h="4433">
                    <a:moveTo>
                      <a:pt x="1854" y="1391"/>
                    </a:moveTo>
                    <a:lnTo>
                      <a:pt x="0" y="983"/>
                    </a:lnTo>
                    <a:lnTo>
                      <a:pt x="346" y="2217"/>
                    </a:lnTo>
                    <a:lnTo>
                      <a:pt x="0" y="3451"/>
                    </a:lnTo>
                    <a:lnTo>
                      <a:pt x="1854" y="3043"/>
                    </a:lnTo>
                    <a:lnTo>
                      <a:pt x="2116" y="2217"/>
                    </a:lnTo>
                    <a:lnTo>
                      <a:pt x="1854" y="1391"/>
                    </a:lnTo>
                    <a:close/>
                    <a:moveTo>
                      <a:pt x="5616" y="2217"/>
                    </a:moveTo>
                    <a:lnTo>
                      <a:pt x="1777" y="0"/>
                    </a:lnTo>
                    <a:lnTo>
                      <a:pt x="2481" y="2217"/>
                    </a:lnTo>
                    <a:lnTo>
                      <a:pt x="1777" y="4433"/>
                    </a:lnTo>
                    <a:lnTo>
                      <a:pt x="5616" y="2217"/>
                    </a:lnTo>
                    <a:close/>
                  </a:path>
                </a:pathLst>
              </a:custGeom>
              <a:gradFill>
                <a:gsLst>
                  <a:gs pos="0">
                    <a:schemeClr val="accent1"/>
                  </a:gs>
                  <a:gs pos="100000">
                    <a:schemeClr val="accent2"/>
                  </a:gs>
                </a:gsLst>
                <a:lin ang="2700000" scaled="0"/>
              </a:gra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>
                  <a:defRPr/>
                </a:pPr>
                <a:endParaRPr lang="zh-CN" altLang="en-US">
                  <a:latin typeface="微软雅黑" panose="020B0503020204020204" pitchFamily="34" charset="-122"/>
                  <a:ea typeface="微软雅黑" panose="020B0503020204020204" pitchFamily="34" charset="-122"/>
                </a:endParaRPr>
              </a:p>
            </p:txBody>
          </p:sp>
          <p:sp>
            <p:nvSpPr>
              <p:cNvPr id="35" name="MH_Other_6"/>
              <p:cNvSpPr>
                <a:spLocks noChangeAspect="1"/>
              </p:cNvSpPr>
              <p:nvPr>
                <p:custDataLst>
                  <p:tags r:id="rId16"/>
                </p:custDataLst>
              </p:nvPr>
            </p:nvSpPr>
            <p:spPr bwMode="auto">
              <a:xfrm flipH="1">
                <a:off x="3018147" y="3498851"/>
                <a:ext cx="279400" cy="219075"/>
              </a:xfrm>
              <a:custGeom>
                <a:avLst/>
                <a:gdLst>
                  <a:gd name="T0" fmla="*/ 457481883 w 5616"/>
                  <a:gd name="T1" fmla="*/ 457857528 h 4433"/>
                  <a:gd name="T2" fmla="*/ 457481883 w 5616"/>
                  <a:gd name="T3" fmla="*/ 457857528 h 4433"/>
                  <a:gd name="T4" fmla="*/ 457481883 w 5616"/>
                  <a:gd name="T5" fmla="*/ 457857528 h 4433"/>
                  <a:gd name="T6" fmla="*/ 457481883 w 5616"/>
                  <a:gd name="T7" fmla="*/ 457857528 h 4433"/>
                  <a:gd name="T8" fmla="*/ 457481883 w 5616"/>
                  <a:gd name="T9" fmla="*/ 457857528 h 4433"/>
                  <a:gd name="T10" fmla="*/ 457481883 w 5616"/>
                  <a:gd name="T11" fmla="*/ 457857528 h 4433"/>
                  <a:gd name="T12" fmla="*/ 457481883 w 5616"/>
                  <a:gd name="T13" fmla="*/ 457857528 h 4433"/>
                  <a:gd name="T14" fmla="*/ 457481883 w 5616"/>
                  <a:gd name="T15" fmla="*/ 457857528 h 4433"/>
                  <a:gd name="T16" fmla="*/ 457481883 w 5616"/>
                  <a:gd name="T17" fmla="*/ 457857528 h 4433"/>
                  <a:gd name="T18" fmla="*/ 457481883 w 5616"/>
                  <a:gd name="T19" fmla="*/ 457857528 h 4433"/>
                  <a:gd name="T20" fmla="*/ 457481883 w 5616"/>
                  <a:gd name="T21" fmla="*/ 457857528 h 4433"/>
                  <a:gd name="T22" fmla="*/ 457481883 w 5616"/>
                  <a:gd name="T23" fmla="*/ 457857528 h 4433"/>
                  <a:gd name="T24" fmla="*/ 457481883 w 5616"/>
                  <a:gd name="T25" fmla="*/ 457857528 h 4433"/>
                  <a:gd name="T26" fmla="*/ 457481883 w 5616"/>
                  <a:gd name="T27" fmla="*/ 457857528 h 4433"/>
                  <a:gd name="T28" fmla="*/ 0 60000 65536"/>
                  <a:gd name="T29" fmla="*/ 0 60000 65536"/>
                  <a:gd name="T30" fmla="*/ 0 60000 65536"/>
                  <a:gd name="T31" fmla="*/ 0 60000 65536"/>
                  <a:gd name="T32" fmla="*/ 0 60000 65536"/>
                  <a:gd name="T33" fmla="*/ 0 60000 65536"/>
                  <a:gd name="T34" fmla="*/ 0 60000 65536"/>
                  <a:gd name="T35" fmla="*/ 0 60000 65536"/>
                  <a:gd name="T36" fmla="*/ 0 60000 65536"/>
                  <a:gd name="T37" fmla="*/ 0 60000 65536"/>
                  <a:gd name="T38" fmla="*/ 0 60000 65536"/>
                  <a:gd name="T39" fmla="*/ 0 60000 65536"/>
                  <a:gd name="T40" fmla="*/ 0 60000 65536"/>
                  <a:gd name="T41" fmla="*/ 0 60000 65536"/>
                </a:gdLst>
                <a:ahLst/>
                <a:cxnLst>
                  <a:cxn ang="T28">
                    <a:pos x="T0" y="T1"/>
                  </a:cxn>
                  <a:cxn ang="T29">
                    <a:pos x="T2" y="T3"/>
                  </a:cxn>
                  <a:cxn ang="T30">
                    <a:pos x="T4" y="T5"/>
                  </a:cxn>
                  <a:cxn ang="T31">
                    <a:pos x="T6" y="T7"/>
                  </a:cxn>
                  <a:cxn ang="T32">
                    <a:pos x="T8" y="T9"/>
                  </a:cxn>
                  <a:cxn ang="T33">
                    <a:pos x="T10" y="T11"/>
                  </a:cxn>
                  <a:cxn ang="T34">
                    <a:pos x="T12" y="T13"/>
                  </a:cxn>
                  <a:cxn ang="T35">
                    <a:pos x="T14" y="T15"/>
                  </a:cxn>
                  <a:cxn ang="T36">
                    <a:pos x="T16" y="T17"/>
                  </a:cxn>
                  <a:cxn ang="T37">
                    <a:pos x="T18" y="T19"/>
                  </a:cxn>
                  <a:cxn ang="T38">
                    <a:pos x="T20" y="T21"/>
                  </a:cxn>
                  <a:cxn ang="T39">
                    <a:pos x="T22" y="T23"/>
                  </a:cxn>
                  <a:cxn ang="T40">
                    <a:pos x="T24" y="T25"/>
                  </a:cxn>
                  <a:cxn ang="T41">
                    <a:pos x="T26" y="T27"/>
                  </a:cxn>
                </a:cxnLst>
                <a:rect l="0" t="0" r="r" b="b"/>
                <a:pathLst>
                  <a:path w="5616" h="4433">
                    <a:moveTo>
                      <a:pt x="1854" y="1391"/>
                    </a:moveTo>
                    <a:lnTo>
                      <a:pt x="0" y="983"/>
                    </a:lnTo>
                    <a:lnTo>
                      <a:pt x="346" y="2217"/>
                    </a:lnTo>
                    <a:lnTo>
                      <a:pt x="0" y="3451"/>
                    </a:lnTo>
                    <a:lnTo>
                      <a:pt x="1854" y="3043"/>
                    </a:lnTo>
                    <a:lnTo>
                      <a:pt x="2116" y="2217"/>
                    </a:lnTo>
                    <a:lnTo>
                      <a:pt x="1854" y="1391"/>
                    </a:lnTo>
                    <a:close/>
                    <a:moveTo>
                      <a:pt x="5616" y="2217"/>
                    </a:moveTo>
                    <a:lnTo>
                      <a:pt x="1777" y="0"/>
                    </a:lnTo>
                    <a:lnTo>
                      <a:pt x="2481" y="2217"/>
                    </a:lnTo>
                    <a:lnTo>
                      <a:pt x="1777" y="4433"/>
                    </a:lnTo>
                    <a:lnTo>
                      <a:pt x="5616" y="2217"/>
                    </a:lnTo>
                    <a:close/>
                  </a:path>
                </a:pathLst>
              </a:custGeom>
              <a:gradFill>
                <a:gsLst>
                  <a:gs pos="0">
                    <a:schemeClr val="accent1"/>
                  </a:gs>
                  <a:gs pos="100000">
                    <a:schemeClr val="accent2"/>
                  </a:gs>
                </a:gsLst>
                <a:lin ang="2700000" scaled="0"/>
              </a:gra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>
                  <a:defRPr/>
                </a:pPr>
                <a:endParaRPr lang="zh-CN" altLang="en-US">
                  <a:latin typeface="微软雅黑" panose="020B0503020204020204" pitchFamily="34" charset="-122"/>
                  <a:ea typeface="微软雅黑" panose="020B0503020204020204" pitchFamily="34" charset="-122"/>
                </a:endParaRPr>
              </a:p>
            </p:txBody>
          </p:sp>
          <p:sp>
            <p:nvSpPr>
              <p:cNvPr id="36" name="MH_Other_7"/>
              <p:cNvSpPr>
                <a:spLocks noChangeAspect="1"/>
              </p:cNvSpPr>
              <p:nvPr>
                <p:custDataLst>
                  <p:tags r:id="rId17"/>
                </p:custDataLst>
              </p:nvPr>
            </p:nvSpPr>
            <p:spPr bwMode="auto">
              <a:xfrm>
                <a:off x="4089709" y="4908551"/>
                <a:ext cx="279400" cy="220663"/>
              </a:xfrm>
              <a:custGeom>
                <a:avLst/>
                <a:gdLst>
                  <a:gd name="T0" fmla="*/ 457481883 w 5616"/>
                  <a:gd name="T1" fmla="*/ 457857528 h 4433"/>
                  <a:gd name="T2" fmla="*/ 457481883 w 5616"/>
                  <a:gd name="T3" fmla="*/ 457857528 h 4433"/>
                  <a:gd name="T4" fmla="*/ 457481883 w 5616"/>
                  <a:gd name="T5" fmla="*/ 457857528 h 4433"/>
                  <a:gd name="T6" fmla="*/ 457481883 w 5616"/>
                  <a:gd name="T7" fmla="*/ 457857528 h 4433"/>
                  <a:gd name="T8" fmla="*/ 457481883 w 5616"/>
                  <a:gd name="T9" fmla="*/ 457857528 h 4433"/>
                  <a:gd name="T10" fmla="*/ 457481883 w 5616"/>
                  <a:gd name="T11" fmla="*/ 457857528 h 4433"/>
                  <a:gd name="T12" fmla="*/ 457481883 w 5616"/>
                  <a:gd name="T13" fmla="*/ 457857528 h 4433"/>
                  <a:gd name="T14" fmla="*/ 457481883 w 5616"/>
                  <a:gd name="T15" fmla="*/ 457857528 h 4433"/>
                  <a:gd name="T16" fmla="*/ 457481883 w 5616"/>
                  <a:gd name="T17" fmla="*/ 457857528 h 4433"/>
                  <a:gd name="T18" fmla="*/ 457481883 w 5616"/>
                  <a:gd name="T19" fmla="*/ 457857528 h 4433"/>
                  <a:gd name="T20" fmla="*/ 457481883 w 5616"/>
                  <a:gd name="T21" fmla="*/ 457857528 h 4433"/>
                  <a:gd name="T22" fmla="*/ 457481883 w 5616"/>
                  <a:gd name="T23" fmla="*/ 457857528 h 4433"/>
                  <a:gd name="T24" fmla="*/ 457481883 w 5616"/>
                  <a:gd name="T25" fmla="*/ 457857528 h 4433"/>
                  <a:gd name="T26" fmla="*/ 457481883 w 5616"/>
                  <a:gd name="T27" fmla="*/ 457857528 h 4433"/>
                  <a:gd name="T28" fmla="*/ 0 60000 65536"/>
                  <a:gd name="T29" fmla="*/ 0 60000 65536"/>
                  <a:gd name="T30" fmla="*/ 0 60000 65536"/>
                  <a:gd name="T31" fmla="*/ 0 60000 65536"/>
                  <a:gd name="T32" fmla="*/ 0 60000 65536"/>
                  <a:gd name="T33" fmla="*/ 0 60000 65536"/>
                  <a:gd name="T34" fmla="*/ 0 60000 65536"/>
                  <a:gd name="T35" fmla="*/ 0 60000 65536"/>
                  <a:gd name="T36" fmla="*/ 0 60000 65536"/>
                  <a:gd name="T37" fmla="*/ 0 60000 65536"/>
                  <a:gd name="T38" fmla="*/ 0 60000 65536"/>
                  <a:gd name="T39" fmla="*/ 0 60000 65536"/>
                  <a:gd name="T40" fmla="*/ 0 60000 65536"/>
                  <a:gd name="T41" fmla="*/ 0 60000 65536"/>
                </a:gdLst>
                <a:ahLst/>
                <a:cxnLst>
                  <a:cxn ang="T28">
                    <a:pos x="T0" y="T1"/>
                  </a:cxn>
                  <a:cxn ang="T29">
                    <a:pos x="T2" y="T3"/>
                  </a:cxn>
                  <a:cxn ang="T30">
                    <a:pos x="T4" y="T5"/>
                  </a:cxn>
                  <a:cxn ang="T31">
                    <a:pos x="T6" y="T7"/>
                  </a:cxn>
                  <a:cxn ang="T32">
                    <a:pos x="T8" y="T9"/>
                  </a:cxn>
                  <a:cxn ang="T33">
                    <a:pos x="T10" y="T11"/>
                  </a:cxn>
                  <a:cxn ang="T34">
                    <a:pos x="T12" y="T13"/>
                  </a:cxn>
                  <a:cxn ang="T35">
                    <a:pos x="T14" y="T15"/>
                  </a:cxn>
                  <a:cxn ang="T36">
                    <a:pos x="T16" y="T17"/>
                  </a:cxn>
                  <a:cxn ang="T37">
                    <a:pos x="T18" y="T19"/>
                  </a:cxn>
                  <a:cxn ang="T38">
                    <a:pos x="T20" y="T21"/>
                  </a:cxn>
                  <a:cxn ang="T39">
                    <a:pos x="T22" y="T23"/>
                  </a:cxn>
                  <a:cxn ang="T40">
                    <a:pos x="T24" y="T25"/>
                  </a:cxn>
                  <a:cxn ang="T41">
                    <a:pos x="T26" y="T27"/>
                  </a:cxn>
                </a:cxnLst>
                <a:rect l="0" t="0" r="r" b="b"/>
                <a:pathLst>
                  <a:path w="5616" h="4433">
                    <a:moveTo>
                      <a:pt x="1854" y="1391"/>
                    </a:moveTo>
                    <a:lnTo>
                      <a:pt x="0" y="983"/>
                    </a:lnTo>
                    <a:lnTo>
                      <a:pt x="346" y="2217"/>
                    </a:lnTo>
                    <a:lnTo>
                      <a:pt x="0" y="3451"/>
                    </a:lnTo>
                    <a:lnTo>
                      <a:pt x="1854" y="3043"/>
                    </a:lnTo>
                    <a:lnTo>
                      <a:pt x="2116" y="2217"/>
                    </a:lnTo>
                    <a:lnTo>
                      <a:pt x="1854" y="1391"/>
                    </a:lnTo>
                    <a:close/>
                    <a:moveTo>
                      <a:pt x="5616" y="2217"/>
                    </a:moveTo>
                    <a:lnTo>
                      <a:pt x="1777" y="0"/>
                    </a:lnTo>
                    <a:lnTo>
                      <a:pt x="2481" y="2217"/>
                    </a:lnTo>
                    <a:lnTo>
                      <a:pt x="1777" y="4433"/>
                    </a:lnTo>
                    <a:lnTo>
                      <a:pt x="5616" y="2217"/>
                    </a:lnTo>
                    <a:close/>
                  </a:path>
                </a:pathLst>
              </a:custGeom>
              <a:gradFill>
                <a:gsLst>
                  <a:gs pos="0">
                    <a:schemeClr val="accent1"/>
                  </a:gs>
                  <a:gs pos="100000">
                    <a:schemeClr val="accent2"/>
                  </a:gs>
                </a:gsLst>
                <a:lin ang="2700000" scaled="0"/>
              </a:gra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>
                  <a:defRPr/>
                </a:pPr>
                <a:endParaRPr lang="zh-CN" altLang="en-US">
                  <a:latin typeface="微软雅黑" panose="020B0503020204020204" pitchFamily="34" charset="-122"/>
                  <a:ea typeface="微软雅黑" panose="020B0503020204020204" pitchFamily="34" charset="-122"/>
                </a:endParaRPr>
              </a:p>
            </p:txBody>
          </p:sp>
        </p:grpSp>
        <p:sp>
          <p:nvSpPr>
            <p:cNvPr id="41" name="矩形 40"/>
            <p:cNvSpPr/>
            <p:nvPr/>
          </p:nvSpPr>
          <p:spPr>
            <a:xfrm>
              <a:off x="2264713" y="3476599"/>
              <a:ext cx="327334" cy="369332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r>
                <a:rPr lang="en-US" altLang="zh-CN" b="1" dirty="0" smtClean="0">
                  <a:solidFill>
                    <a:srgbClr val="3F3F3F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1</a:t>
              </a:r>
              <a:endParaRPr lang="zh-CN" altLang="en-US" dirty="0">
                <a:solidFill>
                  <a:srgbClr val="3F3F3F"/>
                </a:solidFill>
              </a:endParaRPr>
            </a:p>
          </p:txBody>
        </p:sp>
        <p:sp>
          <p:nvSpPr>
            <p:cNvPr id="42" name="矩形 41"/>
            <p:cNvSpPr/>
            <p:nvPr/>
          </p:nvSpPr>
          <p:spPr>
            <a:xfrm>
              <a:off x="4121362" y="3476599"/>
              <a:ext cx="327334" cy="369332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r>
                <a:rPr lang="en-US" altLang="zh-CN" b="1" dirty="0" smtClean="0">
                  <a:solidFill>
                    <a:srgbClr val="3F3F3F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2</a:t>
              </a:r>
              <a:endParaRPr lang="zh-CN" altLang="en-US" dirty="0">
                <a:solidFill>
                  <a:srgbClr val="3F3F3F"/>
                </a:solidFill>
              </a:endParaRPr>
            </a:p>
          </p:txBody>
        </p:sp>
        <p:sp>
          <p:nvSpPr>
            <p:cNvPr id="43" name="矩形 42"/>
            <p:cNvSpPr/>
            <p:nvPr/>
          </p:nvSpPr>
          <p:spPr>
            <a:xfrm>
              <a:off x="5952181" y="3491682"/>
              <a:ext cx="327334" cy="369332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r>
                <a:rPr lang="en-US" altLang="zh-CN" b="1" dirty="0" smtClean="0">
                  <a:solidFill>
                    <a:srgbClr val="3F3F3F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3</a:t>
              </a:r>
              <a:endParaRPr lang="zh-CN" altLang="en-US" dirty="0">
                <a:solidFill>
                  <a:srgbClr val="3F3F3F"/>
                </a:solidFill>
              </a:endParaRPr>
            </a:p>
          </p:txBody>
        </p:sp>
        <p:sp>
          <p:nvSpPr>
            <p:cNvPr id="44" name="矩形 43"/>
            <p:cNvSpPr/>
            <p:nvPr/>
          </p:nvSpPr>
          <p:spPr>
            <a:xfrm>
              <a:off x="7763299" y="3502410"/>
              <a:ext cx="327334" cy="369332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r>
                <a:rPr lang="en-US" altLang="zh-CN" b="1" dirty="0" smtClean="0">
                  <a:solidFill>
                    <a:srgbClr val="3F3F3F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4</a:t>
              </a:r>
              <a:endParaRPr lang="zh-CN" altLang="en-US" dirty="0">
                <a:solidFill>
                  <a:srgbClr val="3F3F3F"/>
                </a:solidFill>
              </a:endParaRPr>
            </a:p>
          </p:txBody>
        </p:sp>
        <p:sp>
          <p:nvSpPr>
            <p:cNvPr id="45" name="矩形 44"/>
            <p:cNvSpPr/>
            <p:nvPr/>
          </p:nvSpPr>
          <p:spPr>
            <a:xfrm>
              <a:off x="9612621" y="3502410"/>
              <a:ext cx="327334" cy="369332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r>
                <a:rPr lang="en-US" altLang="zh-CN" b="1" dirty="0" smtClean="0">
                  <a:solidFill>
                    <a:srgbClr val="3F3F3F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5</a:t>
              </a:r>
              <a:endParaRPr lang="zh-CN" altLang="en-US" dirty="0">
                <a:solidFill>
                  <a:srgbClr val="3F3F3F"/>
                </a:solidFill>
              </a:endParaRPr>
            </a:p>
          </p:txBody>
        </p:sp>
      </p:grp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#ppt_h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up)">
                                      <p:cBhvr>
                                        <p:cTn id="8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" fill="hold">
                            <p:stCondLst>
                              <p:cond delay="500"/>
                            </p:stCondLst>
                            <p:childTnLst>
                              <p:par>
                                <p:cTn id="10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3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5" dur="50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6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8" dur="500"/>
                                        <p:tgtEl>
                                          <p:spTgt spid="3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9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1" dur="500"/>
                                        <p:tgtEl>
                                          <p:spTgt spid="3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2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4" dur="500"/>
                                        <p:tgtEl>
                                          <p:spTgt spid="3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5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7" dur="500"/>
                                        <p:tgtEl>
                                          <p:spTgt spid="4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8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0" dur="500"/>
                                        <p:tgtEl>
                                          <p:spTgt spid="2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1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3" dur="500"/>
                                        <p:tgtEl>
                                          <p:spTgt spid="2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4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6" dur="500"/>
                                        <p:tgtEl>
                                          <p:spTgt spid="2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7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9" dur="500"/>
                                        <p:tgtEl>
                                          <p:spTgt spid="2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1" grpId="0"/>
      <p:bldP spid="22" grpId="0"/>
      <p:bldP spid="23" grpId="0"/>
      <p:bldP spid="24" grpId="0"/>
      <p:bldP spid="25" grpId="0"/>
      <p:bldP spid="26" grpId="0"/>
      <p:bldP spid="37" grpId="0"/>
      <p:bldP spid="38" grpId="0"/>
      <p:bldP spid="39" grpId="0"/>
      <p:bldP spid="40" grpId="0"/>
    </p:bldLst>
  </p:timing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五边形 1"/>
          <p:cNvSpPr/>
          <p:nvPr/>
        </p:nvSpPr>
        <p:spPr>
          <a:xfrm>
            <a:off x="0" y="-3618"/>
            <a:ext cx="1390650" cy="971550"/>
          </a:xfrm>
          <a:prstGeom prst="homePlate">
            <a:avLst>
              <a:gd name="adj" fmla="val 18627"/>
            </a:avLst>
          </a:prstGeom>
          <a:solidFill>
            <a:srgbClr val="3F3F3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3" name="KSO_Shape"/>
          <p:cNvSpPr/>
          <p:nvPr/>
        </p:nvSpPr>
        <p:spPr bwMode="auto">
          <a:xfrm>
            <a:off x="332097" y="122561"/>
            <a:ext cx="726455" cy="719192"/>
          </a:xfrm>
          <a:custGeom>
            <a:avLst/>
            <a:gdLst>
              <a:gd name="T0" fmla="*/ 615878 w 2390775"/>
              <a:gd name="T1" fmla="*/ 1467970 h 2365376"/>
              <a:gd name="T2" fmla="*/ 587250 w 2390775"/>
              <a:gd name="T3" fmla="*/ 1401697 h 2365376"/>
              <a:gd name="T4" fmla="*/ 1282649 w 2390775"/>
              <a:gd name="T5" fmla="*/ 1393474 h 2365376"/>
              <a:gd name="T6" fmla="*/ 1180915 w 2390775"/>
              <a:gd name="T7" fmla="*/ 1446870 h 2365376"/>
              <a:gd name="T8" fmla="*/ 1210073 w 2390775"/>
              <a:gd name="T9" fmla="*/ 1382167 h 2365376"/>
              <a:gd name="T10" fmla="*/ 653657 w 2390775"/>
              <a:gd name="T11" fmla="*/ 1314699 h 2365376"/>
              <a:gd name="T12" fmla="*/ 646041 w 2390775"/>
              <a:gd name="T13" fmla="*/ 1180275 h 2365376"/>
              <a:gd name="T14" fmla="*/ 589870 w 2390775"/>
              <a:gd name="T15" fmla="*/ 1105327 h 2365376"/>
              <a:gd name="T16" fmla="*/ 599516 w 2390775"/>
              <a:gd name="T17" fmla="*/ 1141280 h 2365376"/>
              <a:gd name="T18" fmla="*/ 579914 w 2390775"/>
              <a:gd name="T19" fmla="*/ 1158779 h 2365376"/>
              <a:gd name="T20" fmla="*/ 541333 w 2390775"/>
              <a:gd name="T21" fmla="*/ 1105965 h 2365376"/>
              <a:gd name="T22" fmla="*/ 1137260 w 2390775"/>
              <a:gd name="T23" fmla="*/ 1009231 h 2365376"/>
              <a:gd name="T24" fmla="*/ 1143562 w 2390775"/>
              <a:gd name="T25" fmla="*/ 1026145 h 2365376"/>
              <a:gd name="T26" fmla="*/ 1096615 w 2390775"/>
              <a:gd name="T27" fmla="*/ 1069549 h 2365376"/>
              <a:gd name="T28" fmla="*/ 1102602 w 2390775"/>
              <a:gd name="T29" fmla="*/ 1001572 h 2365376"/>
              <a:gd name="T30" fmla="*/ 972739 w 2390775"/>
              <a:gd name="T31" fmla="*/ 835988 h 2365376"/>
              <a:gd name="T32" fmla="*/ 989500 w 2390775"/>
              <a:gd name="T33" fmla="*/ 1138672 h 2365376"/>
              <a:gd name="T34" fmla="*/ 639427 w 2390775"/>
              <a:gd name="T35" fmla="*/ 1423644 h 2365376"/>
              <a:gd name="T36" fmla="*/ 599898 w 2390775"/>
              <a:gd name="T37" fmla="*/ 1003302 h 2365376"/>
              <a:gd name="T38" fmla="*/ 529694 w 2390775"/>
              <a:gd name="T39" fmla="*/ 1090596 h 2365376"/>
              <a:gd name="T40" fmla="*/ 602428 w 2390775"/>
              <a:gd name="T41" fmla="*/ 868249 h 2365376"/>
              <a:gd name="T42" fmla="*/ 861740 w 2390775"/>
              <a:gd name="T43" fmla="*/ 924231 h 2365376"/>
              <a:gd name="T44" fmla="*/ 755609 w 2390775"/>
              <a:gd name="T45" fmla="*/ 542052 h 2365376"/>
              <a:gd name="T46" fmla="*/ 929665 w 2390775"/>
              <a:gd name="T47" fmla="*/ 525915 h 2365376"/>
              <a:gd name="T48" fmla="*/ 909019 w 2390775"/>
              <a:gd name="T49" fmla="*/ 571798 h 2365376"/>
              <a:gd name="T50" fmla="*/ 936652 w 2390775"/>
              <a:gd name="T51" fmla="*/ 586353 h 2365376"/>
              <a:gd name="T52" fmla="*/ 928394 w 2390775"/>
              <a:gd name="T53" fmla="*/ 688879 h 2365376"/>
              <a:gd name="T54" fmla="*/ 840414 w 2390775"/>
              <a:gd name="T55" fmla="*/ 772101 h 2365376"/>
              <a:gd name="T56" fmla="*/ 742269 w 2390775"/>
              <a:gd name="T57" fmla="*/ 675588 h 2365376"/>
              <a:gd name="T58" fmla="*/ 738139 w 2390775"/>
              <a:gd name="T59" fmla="*/ 608504 h 2365376"/>
              <a:gd name="T60" fmla="*/ 761643 w 2390775"/>
              <a:gd name="T61" fmla="*/ 510093 h 2365376"/>
              <a:gd name="T62" fmla="*/ 617010 w 2390775"/>
              <a:gd name="T63" fmla="*/ 449064 h 2365376"/>
              <a:gd name="T64" fmla="*/ 350272 w 2390775"/>
              <a:gd name="T65" fmla="*/ 638327 h 2365376"/>
              <a:gd name="T66" fmla="*/ 215163 w 2390775"/>
              <a:gd name="T67" fmla="*/ 939947 h 2365376"/>
              <a:gd name="T68" fmla="*/ 256613 w 2390775"/>
              <a:gd name="T69" fmla="*/ 1277331 h 2365376"/>
              <a:gd name="T70" fmla="*/ 458486 w 2390775"/>
              <a:gd name="T71" fmla="*/ 1534008 h 2365376"/>
              <a:gd name="T72" fmla="*/ 767308 w 2390775"/>
              <a:gd name="T73" fmla="*/ 1655225 h 2365376"/>
              <a:gd name="T74" fmla="*/ 1101127 w 2390775"/>
              <a:gd name="T75" fmla="*/ 1596674 h 2365376"/>
              <a:gd name="T76" fmla="*/ 1347614 w 2390775"/>
              <a:gd name="T77" fmla="*/ 1383040 h 2365376"/>
              <a:gd name="T78" fmla="*/ 1453614 w 2390775"/>
              <a:gd name="T79" fmla="*/ 1066861 h 2365376"/>
              <a:gd name="T80" fmla="*/ 1378939 w 2390775"/>
              <a:gd name="T81" fmla="*/ 738024 h 2365376"/>
              <a:gd name="T82" fmla="*/ 1153652 w 2390775"/>
              <a:gd name="T83" fmla="*/ 501602 h 2365376"/>
              <a:gd name="T84" fmla="*/ 831224 w 2390775"/>
              <a:gd name="T85" fmla="*/ 411085 h 2365376"/>
              <a:gd name="T86" fmla="*/ 989432 w 2390775"/>
              <a:gd name="T87" fmla="*/ 315187 h 2365376"/>
              <a:gd name="T88" fmla="*/ 1471649 w 2390775"/>
              <a:gd name="T89" fmla="*/ 671876 h 2365376"/>
              <a:gd name="T90" fmla="*/ 1554866 w 2390775"/>
              <a:gd name="T91" fmla="*/ 1171938 h 2365376"/>
              <a:gd name="T92" fmla="*/ 1239716 w 2390775"/>
              <a:gd name="T93" fmla="*/ 1647313 h 2365376"/>
              <a:gd name="T94" fmla="*/ 646121 w 2390775"/>
              <a:gd name="T95" fmla="*/ 1748275 h 2365376"/>
              <a:gd name="T96" fmla="*/ 110112 w 2390775"/>
              <a:gd name="T97" fmla="*/ 1186813 h 2365376"/>
              <a:gd name="T98" fmla="*/ 251551 w 2390775"/>
              <a:gd name="T99" fmla="*/ 580725 h 2365376"/>
              <a:gd name="T100" fmla="*/ 1549044 w 2390775"/>
              <a:gd name="T101" fmla="*/ 160116 h 2365376"/>
              <a:gd name="T102" fmla="*/ 1461002 w 2390775"/>
              <a:gd name="T103" fmla="*/ 284475 h 2365376"/>
              <a:gd name="T104" fmla="*/ 1550307 w 2390775"/>
              <a:gd name="T105" fmla="*/ 426554 h 2365376"/>
              <a:gd name="T106" fmla="*/ 1719764 w 2390775"/>
              <a:gd name="T107" fmla="*/ 380038 h 2365376"/>
              <a:gd name="T108" fmla="*/ 1735543 w 2390775"/>
              <a:gd name="T109" fmla="*/ 232579 h 2365376"/>
              <a:gd name="T110" fmla="*/ 1705909 w 2390775"/>
              <a:gd name="T111" fmla="*/ 94508 h 2365376"/>
              <a:gd name="T112" fmla="*/ 1774050 w 2390775"/>
              <a:gd name="T113" fmla="*/ 148403 h 2365376"/>
              <a:gd name="T114" fmla="*/ 1781614 w 2390775"/>
              <a:gd name="T115" fmla="*/ 428769 h 2365376"/>
              <a:gd name="T116" fmla="*/ 1600166 w 2390775"/>
              <a:gd name="T117" fmla="*/ 516104 h 2365376"/>
              <a:gd name="T118" fmla="*/ 1452167 w 2390775"/>
              <a:gd name="T119" fmla="*/ 455349 h 2365376"/>
              <a:gd name="T120" fmla="*/ 1310478 w 2390775"/>
              <a:gd name="T121" fmla="*/ 259477 h 2365376"/>
              <a:gd name="T122" fmla="*/ 1562614 w 2390775"/>
              <a:gd name="T123" fmla="*/ 74046 h 2365376"/>
              <a:gd name="T124" fmla="*/ 0 60000 65536"/>
              <a:gd name="T125" fmla="*/ 0 60000 65536"/>
              <a:gd name="T126" fmla="*/ 0 60000 65536"/>
              <a:gd name="T127" fmla="*/ 0 60000 65536"/>
              <a:gd name="T128" fmla="*/ 0 60000 65536"/>
              <a:gd name="T129" fmla="*/ 0 60000 65536"/>
              <a:gd name="T130" fmla="*/ 0 60000 65536"/>
              <a:gd name="T131" fmla="*/ 0 60000 65536"/>
              <a:gd name="T132" fmla="*/ 0 60000 65536"/>
              <a:gd name="T133" fmla="*/ 0 60000 65536"/>
              <a:gd name="T134" fmla="*/ 0 60000 65536"/>
              <a:gd name="T135" fmla="*/ 0 60000 65536"/>
              <a:gd name="T136" fmla="*/ 0 60000 65536"/>
              <a:gd name="T137" fmla="*/ 0 60000 65536"/>
              <a:gd name="T138" fmla="*/ 0 60000 65536"/>
              <a:gd name="T139" fmla="*/ 0 60000 65536"/>
              <a:gd name="T140" fmla="*/ 0 60000 65536"/>
              <a:gd name="T141" fmla="*/ 0 60000 65536"/>
              <a:gd name="T142" fmla="*/ 0 60000 65536"/>
              <a:gd name="T143" fmla="*/ 0 60000 65536"/>
              <a:gd name="T144" fmla="*/ 0 60000 65536"/>
              <a:gd name="T145" fmla="*/ 0 60000 65536"/>
              <a:gd name="T146" fmla="*/ 0 60000 65536"/>
              <a:gd name="T147" fmla="*/ 0 60000 65536"/>
              <a:gd name="T148" fmla="*/ 0 60000 65536"/>
              <a:gd name="T149" fmla="*/ 0 60000 65536"/>
              <a:gd name="T150" fmla="*/ 0 60000 65536"/>
              <a:gd name="T151" fmla="*/ 0 60000 65536"/>
              <a:gd name="T152" fmla="*/ 0 60000 65536"/>
              <a:gd name="T153" fmla="*/ 0 60000 65536"/>
              <a:gd name="T154" fmla="*/ 0 60000 65536"/>
              <a:gd name="T155" fmla="*/ 0 60000 65536"/>
              <a:gd name="T156" fmla="*/ 0 60000 65536"/>
              <a:gd name="T157" fmla="*/ 0 60000 65536"/>
              <a:gd name="T158" fmla="*/ 0 60000 65536"/>
              <a:gd name="T159" fmla="*/ 0 60000 65536"/>
              <a:gd name="T160" fmla="*/ 0 60000 65536"/>
              <a:gd name="T161" fmla="*/ 0 60000 65536"/>
              <a:gd name="T162" fmla="*/ 0 60000 65536"/>
              <a:gd name="T163" fmla="*/ 0 60000 65536"/>
              <a:gd name="T164" fmla="*/ 0 60000 65536"/>
              <a:gd name="T165" fmla="*/ 0 60000 65536"/>
              <a:gd name="T166" fmla="*/ 0 60000 65536"/>
              <a:gd name="T167" fmla="*/ 0 60000 65536"/>
              <a:gd name="T168" fmla="*/ 0 60000 65536"/>
              <a:gd name="T169" fmla="*/ 0 60000 65536"/>
              <a:gd name="T170" fmla="*/ 0 60000 65536"/>
              <a:gd name="T171" fmla="*/ 0 60000 65536"/>
              <a:gd name="T172" fmla="*/ 0 60000 65536"/>
              <a:gd name="T173" fmla="*/ 0 60000 65536"/>
              <a:gd name="T174" fmla="*/ 0 60000 65536"/>
              <a:gd name="T175" fmla="*/ 0 60000 65536"/>
              <a:gd name="T176" fmla="*/ 0 60000 65536"/>
              <a:gd name="T177" fmla="*/ 0 60000 65536"/>
              <a:gd name="T178" fmla="*/ 0 60000 65536"/>
              <a:gd name="T179" fmla="*/ 0 60000 65536"/>
              <a:gd name="T180" fmla="*/ 0 60000 65536"/>
              <a:gd name="T181" fmla="*/ 0 60000 65536"/>
              <a:gd name="T182" fmla="*/ 0 60000 65536"/>
              <a:gd name="T183" fmla="*/ 0 60000 65536"/>
              <a:gd name="T184" fmla="*/ 0 60000 65536"/>
              <a:gd name="T185" fmla="*/ 0 60000 65536"/>
            </a:gdLst>
            <a:ahLst/>
            <a:cxnLst>
              <a:cxn ang="T124">
                <a:pos x="T0" y="T1"/>
              </a:cxn>
              <a:cxn ang="T125">
                <a:pos x="T2" y="T3"/>
              </a:cxn>
              <a:cxn ang="T126">
                <a:pos x="T4" y="T5"/>
              </a:cxn>
              <a:cxn ang="T127">
                <a:pos x="T6" y="T7"/>
              </a:cxn>
              <a:cxn ang="T128">
                <a:pos x="T8" y="T9"/>
              </a:cxn>
              <a:cxn ang="T129">
                <a:pos x="T10" y="T11"/>
              </a:cxn>
              <a:cxn ang="T130">
                <a:pos x="T12" y="T13"/>
              </a:cxn>
              <a:cxn ang="T131">
                <a:pos x="T14" y="T15"/>
              </a:cxn>
              <a:cxn ang="T132">
                <a:pos x="T16" y="T17"/>
              </a:cxn>
              <a:cxn ang="T133">
                <a:pos x="T18" y="T19"/>
              </a:cxn>
              <a:cxn ang="T134">
                <a:pos x="T20" y="T21"/>
              </a:cxn>
              <a:cxn ang="T135">
                <a:pos x="T22" y="T23"/>
              </a:cxn>
              <a:cxn ang="T136">
                <a:pos x="T24" y="T25"/>
              </a:cxn>
              <a:cxn ang="T137">
                <a:pos x="T26" y="T27"/>
              </a:cxn>
              <a:cxn ang="T138">
                <a:pos x="T28" y="T29"/>
              </a:cxn>
              <a:cxn ang="T139">
                <a:pos x="T30" y="T31"/>
              </a:cxn>
              <a:cxn ang="T140">
                <a:pos x="T32" y="T33"/>
              </a:cxn>
              <a:cxn ang="T141">
                <a:pos x="T34" y="T35"/>
              </a:cxn>
              <a:cxn ang="T142">
                <a:pos x="T36" y="T37"/>
              </a:cxn>
              <a:cxn ang="T143">
                <a:pos x="T38" y="T39"/>
              </a:cxn>
              <a:cxn ang="T144">
                <a:pos x="T40" y="T41"/>
              </a:cxn>
              <a:cxn ang="T145">
                <a:pos x="T42" y="T43"/>
              </a:cxn>
              <a:cxn ang="T146">
                <a:pos x="T44" y="T45"/>
              </a:cxn>
              <a:cxn ang="T147">
                <a:pos x="T46" y="T47"/>
              </a:cxn>
              <a:cxn ang="T148">
                <a:pos x="T48" y="T49"/>
              </a:cxn>
              <a:cxn ang="T149">
                <a:pos x="T50" y="T51"/>
              </a:cxn>
              <a:cxn ang="T150">
                <a:pos x="T52" y="T53"/>
              </a:cxn>
              <a:cxn ang="T151">
                <a:pos x="T54" y="T55"/>
              </a:cxn>
              <a:cxn ang="T152">
                <a:pos x="T56" y="T57"/>
              </a:cxn>
              <a:cxn ang="T153">
                <a:pos x="T58" y="T59"/>
              </a:cxn>
              <a:cxn ang="T154">
                <a:pos x="T60" y="T61"/>
              </a:cxn>
              <a:cxn ang="T155">
                <a:pos x="T62" y="T63"/>
              </a:cxn>
              <a:cxn ang="T156">
                <a:pos x="T64" y="T65"/>
              </a:cxn>
              <a:cxn ang="T157">
                <a:pos x="T66" y="T67"/>
              </a:cxn>
              <a:cxn ang="T158">
                <a:pos x="T68" y="T69"/>
              </a:cxn>
              <a:cxn ang="T159">
                <a:pos x="T70" y="T71"/>
              </a:cxn>
              <a:cxn ang="T160">
                <a:pos x="T72" y="T73"/>
              </a:cxn>
              <a:cxn ang="T161">
                <a:pos x="T74" y="T75"/>
              </a:cxn>
              <a:cxn ang="T162">
                <a:pos x="T76" y="T77"/>
              </a:cxn>
              <a:cxn ang="T163">
                <a:pos x="T78" y="T79"/>
              </a:cxn>
              <a:cxn ang="T164">
                <a:pos x="T80" y="T81"/>
              </a:cxn>
              <a:cxn ang="T165">
                <a:pos x="T82" y="T83"/>
              </a:cxn>
              <a:cxn ang="T166">
                <a:pos x="T84" y="T85"/>
              </a:cxn>
              <a:cxn ang="T167">
                <a:pos x="T86" y="T87"/>
              </a:cxn>
              <a:cxn ang="T168">
                <a:pos x="T88" y="T89"/>
              </a:cxn>
              <a:cxn ang="T169">
                <a:pos x="T90" y="T91"/>
              </a:cxn>
              <a:cxn ang="T170">
                <a:pos x="T92" y="T93"/>
              </a:cxn>
              <a:cxn ang="T171">
                <a:pos x="T94" y="T95"/>
              </a:cxn>
              <a:cxn ang="T172">
                <a:pos x="T96" y="T97"/>
              </a:cxn>
              <a:cxn ang="T173">
                <a:pos x="T98" y="T99"/>
              </a:cxn>
              <a:cxn ang="T174">
                <a:pos x="T100" y="T101"/>
              </a:cxn>
              <a:cxn ang="T175">
                <a:pos x="T102" y="T103"/>
              </a:cxn>
              <a:cxn ang="T176">
                <a:pos x="T104" y="T105"/>
              </a:cxn>
              <a:cxn ang="T177">
                <a:pos x="T106" y="T107"/>
              </a:cxn>
              <a:cxn ang="T178">
                <a:pos x="T108" y="T109"/>
              </a:cxn>
              <a:cxn ang="T179">
                <a:pos x="T110" y="T111"/>
              </a:cxn>
              <a:cxn ang="T180">
                <a:pos x="T112" y="T113"/>
              </a:cxn>
              <a:cxn ang="T181">
                <a:pos x="T114" y="T115"/>
              </a:cxn>
              <a:cxn ang="T182">
                <a:pos x="T116" y="T117"/>
              </a:cxn>
              <a:cxn ang="T183">
                <a:pos x="T118" y="T119"/>
              </a:cxn>
              <a:cxn ang="T184">
                <a:pos x="T120" y="T121"/>
              </a:cxn>
              <a:cxn ang="T185">
                <a:pos x="T122" y="T123"/>
              </a:cxn>
            </a:cxnLst>
            <a:rect l="0" t="0" r="r" b="b"/>
            <a:pathLst>
              <a:path w="2390775" h="2365376">
                <a:moveTo>
                  <a:pt x="761351" y="1739900"/>
                </a:moveTo>
                <a:lnTo>
                  <a:pt x="791690" y="1805294"/>
                </a:lnTo>
                <a:lnTo>
                  <a:pt x="794883" y="1808051"/>
                </a:lnTo>
                <a:lnTo>
                  <a:pt x="797278" y="1811991"/>
                </a:lnTo>
                <a:lnTo>
                  <a:pt x="800871" y="1817112"/>
                </a:lnTo>
                <a:lnTo>
                  <a:pt x="803266" y="1822233"/>
                </a:lnTo>
                <a:lnTo>
                  <a:pt x="804065" y="1825384"/>
                </a:lnTo>
                <a:lnTo>
                  <a:pt x="804863" y="1828536"/>
                </a:lnTo>
                <a:lnTo>
                  <a:pt x="804863" y="1831687"/>
                </a:lnTo>
                <a:lnTo>
                  <a:pt x="804863" y="1834839"/>
                </a:lnTo>
                <a:lnTo>
                  <a:pt x="804065" y="1837990"/>
                </a:lnTo>
                <a:lnTo>
                  <a:pt x="802867" y="1841142"/>
                </a:lnTo>
                <a:lnTo>
                  <a:pt x="801670" y="1842718"/>
                </a:lnTo>
                <a:lnTo>
                  <a:pt x="799674" y="1844687"/>
                </a:lnTo>
                <a:lnTo>
                  <a:pt x="797278" y="1845475"/>
                </a:lnTo>
                <a:lnTo>
                  <a:pt x="794484" y="1845869"/>
                </a:lnTo>
                <a:lnTo>
                  <a:pt x="790891" y="1846263"/>
                </a:lnTo>
                <a:lnTo>
                  <a:pt x="787698" y="1845869"/>
                </a:lnTo>
                <a:lnTo>
                  <a:pt x="784105" y="1845475"/>
                </a:lnTo>
                <a:lnTo>
                  <a:pt x="780512" y="1844293"/>
                </a:lnTo>
                <a:lnTo>
                  <a:pt x="776520" y="1842718"/>
                </a:lnTo>
                <a:lnTo>
                  <a:pt x="772927" y="1841142"/>
                </a:lnTo>
                <a:lnTo>
                  <a:pt x="768935" y="1839172"/>
                </a:lnTo>
                <a:lnTo>
                  <a:pt x="765343" y="1836809"/>
                </a:lnTo>
                <a:lnTo>
                  <a:pt x="761750" y="1834051"/>
                </a:lnTo>
                <a:lnTo>
                  <a:pt x="758955" y="1831294"/>
                </a:lnTo>
                <a:lnTo>
                  <a:pt x="756161" y="1827748"/>
                </a:lnTo>
                <a:lnTo>
                  <a:pt x="754165" y="1824597"/>
                </a:lnTo>
                <a:lnTo>
                  <a:pt x="748975" y="1815536"/>
                </a:lnTo>
                <a:lnTo>
                  <a:pt x="745782" y="1808839"/>
                </a:lnTo>
                <a:lnTo>
                  <a:pt x="743387" y="1803718"/>
                </a:lnTo>
                <a:lnTo>
                  <a:pt x="742588" y="1799385"/>
                </a:lnTo>
                <a:lnTo>
                  <a:pt x="742588" y="1795051"/>
                </a:lnTo>
                <a:lnTo>
                  <a:pt x="743387" y="1790718"/>
                </a:lnTo>
                <a:lnTo>
                  <a:pt x="746181" y="1778112"/>
                </a:lnTo>
                <a:lnTo>
                  <a:pt x="746979" y="1774173"/>
                </a:lnTo>
                <a:lnTo>
                  <a:pt x="746979" y="1772203"/>
                </a:lnTo>
                <a:lnTo>
                  <a:pt x="746181" y="1771021"/>
                </a:lnTo>
                <a:lnTo>
                  <a:pt x="745383" y="1770627"/>
                </a:lnTo>
                <a:lnTo>
                  <a:pt x="742987" y="1770627"/>
                </a:lnTo>
                <a:lnTo>
                  <a:pt x="742189" y="1770233"/>
                </a:lnTo>
                <a:lnTo>
                  <a:pt x="741790" y="1769839"/>
                </a:lnTo>
                <a:lnTo>
                  <a:pt x="738596" y="1761961"/>
                </a:lnTo>
                <a:lnTo>
                  <a:pt x="736999" y="1758021"/>
                </a:lnTo>
                <a:lnTo>
                  <a:pt x="736600" y="1756052"/>
                </a:lnTo>
                <a:lnTo>
                  <a:pt x="736600" y="1754476"/>
                </a:lnTo>
                <a:lnTo>
                  <a:pt x="742189" y="1750536"/>
                </a:lnTo>
                <a:lnTo>
                  <a:pt x="747379" y="1747385"/>
                </a:lnTo>
                <a:lnTo>
                  <a:pt x="750971" y="1745021"/>
                </a:lnTo>
                <a:lnTo>
                  <a:pt x="754165" y="1743839"/>
                </a:lnTo>
                <a:lnTo>
                  <a:pt x="758556" y="1741870"/>
                </a:lnTo>
                <a:lnTo>
                  <a:pt x="759754" y="1741870"/>
                </a:lnTo>
                <a:lnTo>
                  <a:pt x="761351" y="1739900"/>
                </a:lnTo>
                <a:close/>
                <a:moveTo>
                  <a:pt x="1554438" y="1730375"/>
                </a:moveTo>
                <a:lnTo>
                  <a:pt x="1565575" y="1730375"/>
                </a:lnTo>
                <a:lnTo>
                  <a:pt x="1575916" y="1730375"/>
                </a:lnTo>
                <a:lnTo>
                  <a:pt x="1586258" y="1731163"/>
                </a:lnTo>
                <a:lnTo>
                  <a:pt x="1591031" y="1731951"/>
                </a:lnTo>
                <a:lnTo>
                  <a:pt x="1595008" y="1733133"/>
                </a:lnTo>
                <a:lnTo>
                  <a:pt x="1598986" y="1734314"/>
                </a:lnTo>
                <a:lnTo>
                  <a:pt x="1602168" y="1735890"/>
                </a:lnTo>
                <a:lnTo>
                  <a:pt x="1605350" y="1737860"/>
                </a:lnTo>
                <a:lnTo>
                  <a:pt x="1607339" y="1739830"/>
                </a:lnTo>
                <a:lnTo>
                  <a:pt x="1608929" y="1741799"/>
                </a:lnTo>
                <a:lnTo>
                  <a:pt x="1609725" y="1744951"/>
                </a:lnTo>
                <a:lnTo>
                  <a:pt x="1609725" y="1747708"/>
                </a:lnTo>
                <a:lnTo>
                  <a:pt x="1608929" y="1751648"/>
                </a:lnTo>
                <a:lnTo>
                  <a:pt x="1607339" y="1755193"/>
                </a:lnTo>
                <a:lnTo>
                  <a:pt x="1604554" y="1759920"/>
                </a:lnTo>
                <a:lnTo>
                  <a:pt x="1600577" y="1764648"/>
                </a:lnTo>
                <a:lnTo>
                  <a:pt x="1595804" y="1769769"/>
                </a:lnTo>
                <a:lnTo>
                  <a:pt x="1589042" y="1776072"/>
                </a:lnTo>
                <a:lnTo>
                  <a:pt x="1582678" y="1781193"/>
                </a:lnTo>
                <a:lnTo>
                  <a:pt x="1576314" y="1786314"/>
                </a:lnTo>
                <a:lnTo>
                  <a:pt x="1570348" y="1790647"/>
                </a:lnTo>
                <a:lnTo>
                  <a:pt x="1563586" y="1794193"/>
                </a:lnTo>
                <a:lnTo>
                  <a:pt x="1557222" y="1797738"/>
                </a:lnTo>
                <a:lnTo>
                  <a:pt x="1550461" y="1800496"/>
                </a:lnTo>
                <a:lnTo>
                  <a:pt x="1544097" y="1802466"/>
                </a:lnTo>
                <a:lnTo>
                  <a:pt x="1537733" y="1804829"/>
                </a:lnTo>
                <a:lnTo>
                  <a:pt x="1530971" y="1806799"/>
                </a:lnTo>
                <a:lnTo>
                  <a:pt x="1524607" y="1807981"/>
                </a:lnTo>
                <a:lnTo>
                  <a:pt x="1518243" y="1809163"/>
                </a:lnTo>
                <a:lnTo>
                  <a:pt x="1505117" y="1811132"/>
                </a:lnTo>
                <a:lnTo>
                  <a:pt x="1491992" y="1812314"/>
                </a:lnTo>
                <a:lnTo>
                  <a:pt x="1486026" y="1813102"/>
                </a:lnTo>
                <a:lnTo>
                  <a:pt x="1483241" y="1813890"/>
                </a:lnTo>
                <a:lnTo>
                  <a:pt x="1482048" y="1814678"/>
                </a:lnTo>
                <a:lnTo>
                  <a:pt x="1481253" y="1815072"/>
                </a:lnTo>
                <a:lnTo>
                  <a:pt x="1480855" y="1815859"/>
                </a:lnTo>
                <a:lnTo>
                  <a:pt x="1480855" y="1817041"/>
                </a:lnTo>
                <a:lnTo>
                  <a:pt x="1481253" y="1818617"/>
                </a:lnTo>
                <a:lnTo>
                  <a:pt x="1482048" y="1819799"/>
                </a:lnTo>
                <a:lnTo>
                  <a:pt x="1482048" y="1821375"/>
                </a:lnTo>
                <a:lnTo>
                  <a:pt x="1482048" y="1821769"/>
                </a:lnTo>
                <a:lnTo>
                  <a:pt x="1480855" y="1822556"/>
                </a:lnTo>
                <a:lnTo>
                  <a:pt x="1471309" y="1830829"/>
                </a:lnTo>
                <a:lnTo>
                  <a:pt x="1465343" y="1834375"/>
                </a:lnTo>
                <a:lnTo>
                  <a:pt x="1463354" y="1835556"/>
                </a:lnTo>
                <a:lnTo>
                  <a:pt x="1461365" y="1836738"/>
                </a:lnTo>
                <a:lnTo>
                  <a:pt x="1452615" y="1830041"/>
                </a:lnTo>
                <a:lnTo>
                  <a:pt x="1445853" y="1824132"/>
                </a:lnTo>
                <a:lnTo>
                  <a:pt x="1440285" y="1819405"/>
                </a:lnTo>
                <a:lnTo>
                  <a:pt x="1437103" y="1815072"/>
                </a:lnTo>
                <a:lnTo>
                  <a:pt x="1434716" y="1812314"/>
                </a:lnTo>
                <a:lnTo>
                  <a:pt x="1433125" y="1810344"/>
                </a:lnTo>
                <a:lnTo>
                  <a:pt x="1432330" y="1808375"/>
                </a:lnTo>
                <a:lnTo>
                  <a:pt x="1428750" y="1806799"/>
                </a:lnTo>
                <a:lnTo>
                  <a:pt x="1512675" y="1734314"/>
                </a:lnTo>
                <a:lnTo>
                  <a:pt x="1518641" y="1733527"/>
                </a:lnTo>
                <a:lnTo>
                  <a:pt x="1533755" y="1731951"/>
                </a:lnTo>
                <a:lnTo>
                  <a:pt x="1543699" y="1731163"/>
                </a:lnTo>
                <a:lnTo>
                  <a:pt x="1554438" y="1730375"/>
                </a:lnTo>
                <a:close/>
                <a:moveTo>
                  <a:pt x="588962" y="1535113"/>
                </a:moveTo>
                <a:lnTo>
                  <a:pt x="694496" y="1535113"/>
                </a:lnTo>
                <a:lnTo>
                  <a:pt x="694496" y="1557872"/>
                </a:lnTo>
                <a:lnTo>
                  <a:pt x="694894" y="1558271"/>
                </a:lnTo>
                <a:lnTo>
                  <a:pt x="696885" y="1560268"/>
                </a:lnTo>
                <a:lnTo>
                  <a:pt x="698478" y="1560667"/>
                </a:lnTo>
                <a:lnTo>
                  <a:pt x="700469" y="1561466"/>
                </a:lnTo>
                <a:lnTo>
                  <a:pt x="704053" y="1561865"/>
                </a:lnTo>
                <a:lnTo>
                  <a:pt x="707239" y="1561865"/>
                </a:lnTo>
                <a:lnTo>
                  <a:pt x="711222" y="1561865"/>
                </a:lnTo>
                <a:lnTo>
                  <a:pt x="714407" y="1561466"/>
                </a:lnTo>
                <a:lnTo>
                  <a:pt x="716797" y="1560667"/>
                </a:lnTo>
                <a:lnTo>
                  <a:pt x="718390" y="1560268"/>
                </a:lnTo>
                <a:lnTo>
                  <a:pt x="720381" y="1558271"/>
                </a:lnTo>
                <a:lnTo>
                  <a:pt x="720779" y="1557872"/>
                </a:lnTo>
                <a:lnTo>
                  <a:pt x="720779" y="1535113"/>
                </a:lnTo>
                <a:lnTo>
                  <a:pt x="820737" y="1535113"/>
                </a:lnTo>
                <a:lnTo>
                  <a:pt x="820737" y="1644117"/>
                </a:lnTo>
                <a:lnTo>
                  <a:pt x="820339" y="1648908"/>
                </a:lnTo>
                <a:lnTo>
                  <a:pt x="819144" y="1652901"/>
                </a:lnTo>
                <a:lnTo>
                  <a:pt x="816755" y="1656894"/>
                </a:lnTo>
                <a:lnTo>
                  <a:pt x="814365" y="1660088"/>
                </a:lnTo>
                <a:lnTo>
                  <a:pt x="810781" y="1663283"/>
                </a:lnTo>
                <a:lnTo>
                  <a:pt x="806799" y="1665279"/>
                </a:lnTo>
                <a:lnTo>
                  <a:pt x="802418" y="1666477"/>
                </a:lnTo>
                <a:lnTo>
                  <a:pt x="797639" y="1666876"/>
                </a:lnTo>
                <a:lnTo>
                  <a:pt x="612060" y="1666876"/>
                </a:lnTo>
                <a:lnTo>
                  <a:pt x="607281" y="1666477"/>
                </a:lnTo>
                <a:lnTo>
                  <a:pt x="602901" y="1665279"/>
                </a:lnTo>
                <a:lnTo>
                  <a:pt x="598918" y="1663283"/>
                </a:lnTo>
                <a:lnTo>
                  <a:pt x="595732" y="1660088"/>
                </a:lnTo>
                <a:lnTo>
                  <a:pt x="592546" y="1656894"/>
                </a:lnTo>
                <a:lnTo>
                  <a:pt x="590555" y="1652901"/>
                </a:lnTo>
                <a:lnTo>
                  <a:pt x="589360" y="1648908"/>
                </a:lnTo>
                <a:lnTo>
                  <a:pt x="588962" y="1644117"/>
                </a:lnTo>
                <a:lnTo>
                  <a:pt x="588962" y="1535113"/>
                </a:lnTo>
                <a:close/>
                <a:moveTo>
                  <a:pt x="612060" y="1476375"/>
                </a:moveTo>
                <a:lnTo>
                  <a:pt x="797639" y="1476375"/>
                </a:lnTo>
                <a:lnTo>
                  <a:pt x="802418" y="1476769"/>
                </a:lnTo>
                <a:lnTo>
                  <a:pt x="806799" y="1477950"/>
                </a:lnTo>
                <a:lnTo>
                  <a:pt x="810781" y="1480312"/>
                </a:lnTo>
                <a:lnTo>
                  <a:pt x="814365" y="1483068"/>
                </a:lnTo>
                <a:lnTo>
                  <a:pt x="816755" y="1486611"/>
                </a:lnTo>
                <a:lnTo>
                  <a:pt x="819144" y="1490155"/>
                </a:lnTo>
                <a:lnTo>
                  <a:pt x="820339" y="1494485"/>
                </a:lnTo>
                <a:lnTo>
                  <a:pt x="820737" y="1498816"/>
                </a:lnTo>
                <a:lnTo>
                  <a:pt x="820737" y="1525588"/>
                </a:lnTo>
                <a:lnTo>
                  <a:pt x="588962" y="1525588"/>
                </a:lnTo>
                <a:lnTo>
                  <a:pt x="588962" y="1498816"/>
                </a:lnTo>
                <a:lnTo>
                  <a:pt x="589360" y="1494485"/>
                </a:lnTo>
                <a:lnTo>
                  <a:pt x="590555" y="1490155"/>
                </a:lnTo>
                <a:lnTo>
                  <a:pt x="592546" y="1486611"/>
                </a:lnTo>
                <a:lnTo>
                  <a:pt x="595732" y="1483068"/>
                </a:lnTo>
                <a:lnTo>
                  <a:pt x="598918" y="1480312"/>
                </a:lnTo>
                <a:lnTo>
                  <a:pt x="602901" y="1477950"/>
                </a:lnTo>
                <a:lnTo>
                  <a:pt x="607281" y="1476769"/>
                </a:lnTo>
                <a:lnTo>
                  <a:pt x="612060" y="1476375"/>
                </a:lnTo>
                <a:close/>
                <a:moveTo>
                  <a:pt x="725449" y="1381125"/>
                </a:moveTo>
                <a:lnTo>
                  <a:pt x="730525" y="1381524"/>
                </a:lnTo>
                <a:lnTo>
                  <a:pt x="732087" y="1381524"/>
                </a:lnTo>
                <a:lnTo>
                  <a:pt x="734430" y="1382322"/>
                </a:lnTo>
                <a:lnTo>
                  <a:pt x="737554" y="1384317"/>
                </a:lnTo>
                <a:lnTo>
                  <a:pt x="740287" y="1386312"/>
                </a:lnTo>
                <a:lnTo>
                  <a:pt x="743411" y="1389505"/>
                </a:lnTo>
                <a:lnTo>
                  <a:pt x="746535" y="1393096"/>
                </a:lnTo>
                <a:lnTo>
                  <a:pt x="749659" y="1397486"/>
                </a:lnTo>
                <a:lnTo>
                  <a:pt x="755906" y="1407063"/>
                </a:lnTo>
                <a:lnTo>
                  <a:pt x="761373" y="1417837"/>
                </a:lnTo>
                <a:lnTo>
                  <a:pt x="766059" y="1427813"/>
                </a:lnTo>
                <a:lnTo>
                  <a:pt x="769182" y="1437390"/>
                </a:lnTo>
                <a:lnTo>
                  <a:pt x="770744" y="1441780"/>
                </a:lnTo>
                <a:lnTo>
                  <a:pt x="771525" y="1445770"/>
                </a:lnTo>
                <a:lnTo>
                  <a:pt x="771525" y="1448164"/>
                </a:lnTo>
                <a:lnTo>
                  <a:pt x="771525" y="1450159"/>
                </a:lnTo>
                <a:lnTo>
                  <a:pt x="770744" y="1451357"/>
                </a:lnTo>
                <a:lnTo>
                  <a:pt x="769182" y="1452155"/>
                </a:lnTo>
                <a:lnTo>
                  <a:pt x="768011" y="1452155"/>
                </a:lnTo>
                <a:lnTo>
                  <a:pt x="766449" y="1450958"/>
                </a:lnTo>
                <a:lnTo>
                  <a:pt x="764887" y="1449760"/>
                </a:lnTo>
                <a:lnTo>
                  <a:pt x="762544" y="1448563"/>
                </a:lnTo>
                <a:lnTo>
                  <a:pt x="759030" y="1444174"/>
                </a:lnTo>
                <a:lnTo>
                  <a:pt x="755516" y="1439784"/>
                </a:lnTo>
                <a:lnTo>
                  <a:pt x="753173" y="1434996"/>
                </a:lnTo>
                <a:lnTo>
                  <a:pt x="752392" y="1433400"/>
                </a:lnTo>
                <a:lnTo>
                  <a:pt x="752392" y="1431404"/>
                </a:lnTo>
                <a:lnTo>
                  <a:pt x="752001" y="1428611"/>
                </a:lnTo>
                <a:lnTo>
                  <a:pt x="750830" y="1426616"/>
                </a:lnTo>
                <a:lnTo>
                  <a:pt x="748878" y="1425419"/>
                </a:lnTo>
                <a:lnTo>
                  <a:pt x="746925" y="1425020"/>
                </a:lnTo>
                <a:lnTo>
                  <a:pt x="746144" y="1425419"/>
                </a:lnTo>
                <a:lnTo>
                  <a:pt x="745363" y="1425818"/>
                </a:lnTo>
                <a:lnTo>
                  <a:pt x="744582" y="1426616"/>
                </a:lnTo>
                <a:lnTo>
                  <a:pt x="743411" y="1427414"/>
                </a:lnTo>
                <a:lnTo>
                  <a:pt x="742630" y="1428611"/>
                </a:lnTo>
                <a:lnTo>
                  <a:pt x="742240" y="1430207"/>
                </a:lnTo>
                <a:lnTo>
                  <a:pt x="741849" y="1432602"/>
                </a:lnTo>
                <a:lnTo>
                  <a:pt x="741849" y="1434597"/>
                </a:lnTo>
                <a:lnTo>
                  <a:pt x="741459" y="1439385"/>
                </a:lnTo>
                <a:lnTo>
                  <a:pt x="740678" y="1443376"/>
                </a:lnTo>
                <a:lnTo>
                  <a:pt x="739897" y="1445371"/>
                </a:lnTo>
                <a:lnTo>
                  <a:pt x="739116" y="1446967"/>
                </a:lnTo>
                <a:lnTo>
                  <a:pt x="737944" y="1448164"/>
                </a:lnTo>
                <a:lnTo>
                  <a:pt x="735992" y="1449361"/>
                </a:lnTo>
                <a:lnTo>
                  <a:pt x="734430" y="1450558"/>
                </a:lnTo>
                <a:lnTo>
                  <a:pt x="732868" y="1452155"/>
                </a:lnTo>
                <a:lnTo>
                  <a:pt x="730525" y="1452953"/>
                </a:lnTo>
                <a:lnTo>
                  <a:pt x="727792" y="1453352"/>
                </a:lnTo>
                <a:lnTo>
                  <a:pt x="721935" y="1454150"/>
                </a:lnTo>
                <a:lnTo>
                  <a:pt x="715297" y="1454150"/>
                </a:lnTo>
                <a:lnTo>
                  <a:pt x="712173" y="1453751"/>
                </a:lnTo>
                <a:lnTo>
                  <a:pt x="709049" y="1452953"/>
                </a:lnTo>
                <a:lnTo>
                  <a:pt x="706706" y="1452155"/>
                </a:lnTo>
                <a:lnTo>
                  <a:pt x="703973" y="1450558"/>
                </a:lnTo>
                <a:lnTo>
                  <a:pt x="701240" y="1448962"/>
                </a:lnTo>
                <a:lnTo>
                  <a:pt x="699287" y="1447366"/>
                </a:lnTo>
                <a:lnTo>
                  <a:pt x="694992" y="1442977"/>
                </a:lnTo>
                <a:lnTo>
                  <a:pt x="691478" y="1438188"/>
                </a:lnTo>
                <a:lnTo>
                  <a:pt x="687963" y="1432602"/>
                </a:lnTo>
                <a:lnTo>
                  <a:pt x="685230" y="1427015"/>
                </a:lnTo>
                <a:lnTo>
                  <a:pt x="682497" y="1421029"/>
                </a:lnTo>
                <a:lnTo>
                  <a:pt x="680544" y="1415044"/>
                </a:lnTo>
                <a:lnTo>
                  <a:pt x="678982" y="1409058"/>
                </a:lnTo>
                <a:lnTo>
                  <a:pt x="676249" y="1399082"/>
                </a:lnTo>
                <a:lnTo>
                  <a:pt x="675078" y="1392298"/>
                </a:lnTo>
                <a:lnTo>
                  <a:pt x="674687" y="1389106"/>
                </a:lnTo>
                <a:lnTo>
                  <a:pt x="674687" y="1388707"/>
                </a:lnTo>
                <a:lnTo>
                  <a:pt x="675078" y="1388308"/>
                </a:lnTo>
                <a:lnTo>
                  <a:pt x="676249" y="1387909"/>
                </a:lnTo>
                <a:lnTo>
                  <a:pt x="679373" y="1387111"/>
                </a:lnTo>
                <a:lnTo>
                  <a:pt x="683278" y="1385913"/>
                </a:lnTo>
                <a:lnTo>
                  <a:pt x="689525" y="1384716"/>
                </a:lnTo>
                <a:lnTo>
                  <a:pt x="698897" y="1383120"/>
                </a:lnTo>
                <a:lnTo>
                  <a:pt x="715297" y="1381524"/>
                </a:lnTo>
                <a:lnTo>
                  <a:pt x="725449" y="1381125"/>
                </a:lnTo>
                <a:close/>
                <a:moveTo>
                  <a:pt x="1433588" y="1247775"/>
                </a:moveTo>
                <a:lnTo>
                  <a:pt x="1439124" y="1247775"/>
                </a:lnTo>
                <a:lnTo>
                  <a:pt x="1444264" y="1248175"/>
                </a:lnTo>
                <a:lnTo>
                  <a:pt x="1448614" y="1248976"/>
                </a:lnTo>
                <a:lnTo>
                  <a:pt x="1451382" y="1249776"/>
                </a:lnTo>
                <a:lnTo>
                  <a:pt x="1453359" y="1250977"/>
                </a:lnTo>
                <a:lnTo>
                  <a:pt x="1454150" y="1252178"/>
                </a:lnTo>
                <a:lnTo>
                  <a:pt x="1454150" y="1253779"/>
                </a:lnTo>
                <a:lnTo>
                  <a:pt x="1453359" y="1255380"/>
                </a:lnTo>
                <a:lnTo>
                  <a:pt x="1452173" y="1256981"/>
                </a:lnTo>
                <a:lnTo>
                  <a:pt x="1450196" y="1258582"/>
                </a:lnTo>
                <a:lnTo>
                  <a:pt x="1447428" y="1260183"/>
                </a:lnTo>
                <a:lnTo>
                  <a:pt x="1441892" y="1262985"/>
                </a:lnTo>
                <a:lnTo>
                  <a:pt x="1435565" y="1264986"/>
                </a:lnTo>
                <a:lnTo>
                  <a:pt x="1432402" y="1265387"/>
                </a:lnTo>
                <a:lnTo>
                  <a:pt x="1429634" y="1265787"/>
                </a:lnTo>
                <a:lnTo>
                  <a:pt x="1427261" y="1265787"/>
                </a:lnTo>
                <a:lnTo>
                  <a:pt x="1425284" y="1265387"/>
                </a:lnTo>
                <a:lnTo>
                  <a:pt x="1423703" y="1264986"/>
                </a:lnTo>
                <a:lnTo>
                  <a:pt x="1422516" y="1264586"/>
                </a:lnTo>
                <a:lnTo>
                  <a:pt x="1420539" y="1264586"/>
                </a:lnTo>
                <a:lnTo>
                  <a:pt x="1419353" y="1264986"/>
                </a:lnTo>
                <a:lnTo>
                  <a:pt x="1418562" y="1265787"/>
                </a:lnTo>
                <a:lnTo>
                  <a:pt x="1417376" y="1266588"/>
                </a:lnTo>
                <a:lnTo>
                  <a:pt x="1416980" y="1267388"/>
                </a:lnTo>
                <a:lnTo>
                  <a:pt x="1416585" y="1268589"/>
                </a:lnTo>
                <a:lnTo>
                  <a:pt x="1416190" y="1269790"/>
                </a:lnTo>
                <a:lnTo>
                  <a:pt x="1416585" y="1270990"/>
                </a:lnTo>
                <a:lnTo>
                  <a:pt x="1416585" y="1272191"/>
                </a:lnTo>
                <a:lnTo>
                  <a:pt x="1417376" y="1273392"/>
                </a:lnTo>
                <a:lnTo>
                  <a:pt x="1418562" y="1274993"/>
                </a:lnTo>
                <a:lnTo>
                  <a:pt x="1419748" y="1276194"/>
                </a:lnTo>
                <a:lnTo>
                  <a:pt x="1422121" y="1277395"/>
                </a:lnTo>
                <a:lnTo>
                  <a:pt x="1424098" y="1278596"/>
                </a:lnTo>
                <a:lnTo>
                  <a:pt x="1428843" y="1280597"/>
                </a:lnTo>
                <a:lnTo>
                  <a:pt x="1430820" y="1282198"/>
                </a:lnTo>
                <a:lnTo>
                  <a:pt x="1432402" y="1283799"/>
                </a:lnTo>
                <a:lnTo>
                  <a:pt x="1433588" y="1285000"/>
                </a:lnTo>
                <a:lnTo>
                  <a:pt x="1435170" y="1287001"/>
                </a:lnTo>
                <a:lnTo>
                  <a:pt x="1436356" y="1289003"/>
                </a:lnTo>
                <a:lnTo>
                  <a:pt x="1436751" y="1291404"/>
                </a:lnTo>
                <a:lnTo>
                  <a:pt x="1437542" y="1293406"/>
                </a:lnTo>
                <a:lnTo>
                  <a:pt x="1437542" y="1296608"/>
                </a:lnTo>
                <a:lnTo>
                  <a:pt x="1437542" y="1299009"/>
                </a:lnTo>
                <a:lnTo>
                  <a:pt x="1437147" y="1302612"/>
                </a:lnTo>
                <a:lnTo>
                  <a:pt x="1436356" y="1305414"/>
                </a:lnTo>
                <a:lnTo>
                  <a:pt x="1435170" y="1309416"/>
                </a:lnTo>
                <a:lnTo>
                  <a:pt x="1431611" y="1317422"/>
                </a:lnTo>
                <a:lnTo>
                  <a:pt x="1430029" y="1320624"/>
                </a:lnTo>
                <a:lnTo>
                  <a:pt x="1428052" y="1323826"/>
                </a:lnTo>
                <a:lnTo>
                  <a:pt x="1425680" y="1326628"/>
                </a:lnTo>
                <a:lnTo>
                  <a:pt x="1423307" y="1328629"/>
                </a:lnTo>
                <a:lnTo>
                  <a:pt x="1420539" y="1331431"/>
                </a:lnTo>
                <a:lnTo>
                  <a:pt x="1417771" y="1333032"/>
                </a:lnTo>
                <a:lnTo>
                  <a:pt x="1414608" y="1334633"/>
                </a:lnTo>
                <a:lnTo>
                  <a:pt x="1411445" y="1336635"/>
                </a:lnTo>
                <a:lnTo>
                  <a:pt x="1404722" y="1338636"/>
                </a:lnTo>
                <a:lnTo>
                  <a:pt x="1397605" y="1340237"/>
                </a:lnTo>
                <a:lnTo>
                  <a:pt x="1390487" y="1341038"/>
                </a:lnTo>
                <a:lnTo>
                  <a:pt x="1383370" y="1341438"/>
                </a:lnTo>
                <a:lnTo>
                  <a:pt x="1376252" y="1341438"/>
                </a:lnTo>
                <a:lnTo>
                  <a:pt x="1369530" y="1341038"/>
                </a:lnTo>
                <a:lnTo>
                  <a:pt x="1358063" y="1339437"/>
                </a:lnTo>
                <a:lnTo>
                  <a:pt x="1350154" y="1338236"/>
                </a:lnTo>
                <a:lnTo>
                  <a:pt x="1347386" y="1337435"/>
                </a:lnTo>
                <a:lnTo>
                  <a:pt x="1347386" y="1337835"/>
                </a:lnTo>
                <a:lnTo>
                  <a:pt x="1346991" y="1337435"/>
                </a:lnTo>
                <a:lnTo>
                  <a:pt x="1346200" y="1337035"/>
                </a:lnTo>
                <a:lnTo>
                  <a:pt x="1346200" y="1334633"/>
                </a:lnTo>
                <a:lnTo>
                  <a:pt x="1346991" y="1331831"/>
                </a:lnTo>
                <a:lnTo>
                  <a:pt x="1347782" y="1326228"/>
                </a:lnTo>
                <a:lnTo>
                  <a:pt x="1349363" y="1318623"/>
                </a:lnTo>
                <a:lnTo>
                  <a:pt x="1351736" y="1307415"/>
                </a:lnTo>
                <a:lnTo>
                  <a:pt x="1355295" y="1296608"/>
                </a:lnTo>
                <a:lnTo>
                  <a:pt x="1357667" y="1287402"/>
                </a:lnTo>
                <a:lnTo>
                  <a:pt x="1361621" y="1275794"/>
                </a:lnTo>
                <a:lnTo>
                  <a:pt x="1363994" y="1270190"/>
                </a:lnTo>
                <a:lnTo>
                  <a:pt x="1364785" y="1268589"/>
                </a:lnTo>
                <a:lnTo>
                  <a:pt x="1366762" y="1265787"/>
                </a:lnTo>
                <a:lnTo>
                  <a:pt x="1369925" y="1262985"/>
                </a:lnTo>
                <a:lnTo>
                  <a:pt x="1373484" y="1260183"/>
                </a:lnTo>
                <a:lnTo>
                  <a:pt x="1378229" y="1258182"/>
                </a:lnTo>
                <a:lnTo>
                  <a:pt x="1383765" y="1256181"/>
                </a:lnTo>
                <a:lnTo>
                  <a:pt x="1389301" y="1253779"/>
                </a:lnTo>
                <a:lnTo>
                  <a:pt x="1395628" y="1252578"/>
                </a:lnTo>
                <a:lnTo>
                  <a:pt x="1401954" y="1250977"/>
                </a:lnTo>
                <a:lnTo>
                  <a:pt x="1415399" y="1248976"/>
                </a:lnTo>
                <a:lnTo>
                  <a:pt x="1428052" y="1248175"/>
                </a:lnTo>
                <a:lnTo>
                  <a:pt x="1433588" y="1247775"/>
                </a:lnTo>
                <a:close/>
                <a:moveTo>
                  <a:pt x="1155700" y="965200"/>
                </a:moveTo>
                <a:lnTo>
                  <a:pt x="1161653" y="965597"/>
                </a:lnTo>
                <a:lnTo>
                  <a:pt x="1167209" y="966787"/>
                </a:lnTo>
                <a:lnTo>
                  <a:pt x="1172766" y="968770"/>
                </a:lnTo>
                <a:lnTo>
                  <a:pt x="1177925" y="971944"/>
                </a:lnTo>
                <a:lnTo>
                  <a:pt x="1182687" y="975514"/>
                </a:lnTo>
                <a:lnTo>
                  <a:pt x="1187450" y="980274"/>
                </a:lnTo>
                <a:lnTo>
                  <a:pt x="1192213" y="985431"/>
                </a:lnTo>
                <a:lnTo>
                  <a:pt x="1196181" y="991381"/>
                </a:lnTo>
                <a:lnTo>
                  <a:pt x="1200150" y="998125"/>
                </a:lnTo>
                <a:lnTo>
                  <a:pt x="1204119" y="1005265"/>
                </a:lnTo>
                <a:lnTo>
                  <a:pt x="1207691" y="1012802"/>
                </a:lnTo>
                <a:lnTo>
                  <a:pt x="1211659" y="1021133"/>
                </a:lnTo>
                <a:lnTo>
                  <a:pt x="1214437" y="1029860"/>
                </a:lnTo>
                <a:lnTo>
                  <a:pt x="1217613" y="1038984"/>
                </a:lnTo>
                <a:lnTo>
                  <a:pt x="1220787" y="1048504"/>
                </a:lnTo>
                <a:lnTo>
                  <a:pt x="1225947" y="1068338"/>
                </a:lnTo>
                <a:lnTo>
                  <a:pt x="1230313" y="1089363"/>
                </a:lnTo>
                <a:lnTo>
                  <a:pt x="1234678" y="1111180"/>
                </a:lnTo>
                <a:lnTo>
                  <a:pt x="1237853" y="1133792"/>
                </a:lnTo>
                <a:lnTo>
                  <a:pt x="1241028" y="1155609"/>
                </a:lnTo>
                <a:lnTo>
                  <a:pt x="1243013" y="1177824"/>
                </a:lnTo>
                <a:lnTo>
                  <a:pt x="1245394" y="1198848"/>
                </a:lnTo>
                <a:lnTo>
                  <a:pt x="1246981" y="1219476"/>
                </a:lnTo>
                <a:lnTo>
                  <a:pt x="1246187" y="1186551"/>
                </a:lnTo>
                <a:lnTo>
                  <a:pt x="1342231" y="1244467"/>
                </a:lnTo>
                <a:lnTo>
                  <a:pt x="1323181" y="1340465"/>
                </a:lnTo>
                <a:lnTo>
                  <a:pt x="1248966" y="1309524"/>
                </a:lnTo>
                <a:lnTo>
                  <a:pt x="1245394" y="1284929"/>
                </a:lnTo>
                <a:lnTo>
                  <a:pt x="1239441" y="1242087"/>
                </a:lnTo>
                <a:lnTo>
                  <a:pt x="1231106" y="1373787"/>
                </a:lnTo>
                <a:lnTo>
                  <a:pt x="1230709" y="1379737"/>
                </a:lnTo>
                <a:lnTo>
                  <a:pt x="1230313" y="1386084"/>
                </a:lnTo>
                <a:lnTo>
                  <a:pt x="1230709" y="1392431"/>
                </a:lnTo>
                <a:lnTo>
                  <a:pt x="1232297" y="1399968"/>
                </a:lnTo>
                <a:lnTo>
                  <a:pt x="1234281" y="1407902"/>
                </a:lnTo>
                <a:lnTo>
                  <a:pt x="1237059" y="1417422"/>
                </a:lnTo>
                <a:lnTo>
                  <a:pt x="1241822" y="1428133"/>
                </a:lnTo>
                <a:lnTo>
                  <a:pt x="1247775" y="1440430"/>
                </a:lnTo>
                <a:lnTo>
                  <a:pt x="1231106" y="1440430"/>
                </a:lnTo>
                <a:lnTo>
                  <a:pt x="1242219" y="1446380"/>
                </a:lnTo>
                <a:lnTo>
                  <a:pt x="1256109" y="1453124"/>
                </a:lnTo>
                <a:lnTo>
                  <a:pt x="1287066" y="1467405"/>
                </a:lnTo>
                <a:lnTo>
                  <a:pt x="1313259" y="1479305"/>
                </a:lnTo>
                <a:lnTo>
                  <a:pt x="1323975" y="1483669"/>
                </a:lnTo>
                <a:lnTo>
                  <a:pt x="1501775" y="1720491"/>
                </a:lnTo>
                <a:lnTo>
                  <a:pt x="1401763" y="1798638"/>
                </a:lnTo>
                <a:lnTo>
                  <a:pt x="1210469" y="1576494"/>
                </a:lnTo>
                <a:lnTo>
                  <a:pt x="1080294" y="1561816"/>
                </a:lnTo>
                <a:lnTo>
                  <a:pt x="1080294" y="1563800"/>
                </a:lnTo>
                <a:lnTo>
                  <a:pt x="1080294" y="1567370"/>
                </a:lnTo>
                <a:lnTo>
                  <a:pt x="1079500" y="1575700"/>
                </a:lnTo>
                <a:lnTo>
                  <a:pt x="1077516" y="1587601"/>
                </a:lnTo>
                <a:lnTo>
                  <a:pt x="1074341" y="1601088"/>
                </a:lnTo>
                <a:lnTo>
                  <a:pt x="1066403" y="1633220"/>
                </a:lnTo>
                <a:lnTo>
                  <a:pt x="1056878" y="1669318"/>
                </a:lnTo>
                <a:lnTo>
                  <a:pt x="1046956" y="1703830"/>
                </a:lnTo>
                <a:lnTo>
                  <a:pt x="1038622" y="1733582"/>
                </a:lnTo>
                <a:lnTo>
                  <a:pt x="1030288" y="1762540"/>
                </a:lnTo>
                <a:lnTo>
                  <a:pt x="802481" y="1785548"/>
                </a:lnTo>
                <a:lnTo>
                  <a:pt x="770731" y="1731201"/>
                </a:lnTo>
                <a:lnTo>
                  <a:pt x="904081" y="1706210"/>
                </a:lnTo>
                <a:lnTo>
                  <a:pt x="903685" y="1489619"/>
                </a:lnTo>
                <a:lnTo>
                  <a:pt x="871935" y="1482479"/>
                </a:lnTo>
                <a:lnTo>
                  <a:pt x="869950" y="1471768"/>
                </a:lnTo>
                <a:lnTo>
                  <a:pt x="867966" y="1461851"/>
                </a:lnTo>
                <a:lnTo>
                  <a:pt x="866378" y="1453124"/>
                </a:lnTo>
                <a:lnTo>
                  <a:pt x="864791" y="1445190"/>
                </a:lnTo>
                <a:lnTo>
                  <a:pt x="863600" y="1428926"/>
                </a:lnTo>
                <a:lnTo>
                  <a:pt x="862806" y="1413455"/>
                </a:lnTo>
                <a:lnTo>
                  <a:pt x="862013" y="1373787"/>
                </a:lnTo>
                <a:lnTo>
                  <a:pt x="860822" y="1346812"/>
                </a:lnTo>
                <a:lnTo>
                  <a:pt x="858044" y="1312697"/>
                </a:lnTo>
                <a:lnTo>
                  <a:pt x="854472" y="1175444"/>
                </a:lnTo>
                <a:lnTo>
                  <a:pt x="843756" y="1181791"/>
                </a:lnTo>
                <a:lnTo>
                  <a:pt x="818753" y="1197658"/>
                </a:lnTo>
                <a:lnTo>
                  <a:pt x="802878" y="1208369"/>
                </a:lnTo>
                <a:lnTo>
                  <a:pt x="786606" y="1219476"/>
                </a:lnTo>
                <a:lnTo>
                  <a:pt x="770731" y="1230980"/>
                </a:lnTo>
                <a:lnTo>
                  <a:pt x="756841" y="1242087"/>
                </a:lnTo>
                <a:lnTo>
                  <a:pt x="754460" y="1250021"/>
                </a:lnTo>
                <a:lnTo>
                  <a:pt x="752872" y="1258351"/>
                </a:lnTo>
                <a:lnTo>
                  <a:pt x="752078" y="1266681"/>
                </a:lnTo>
                <a:lnTo>
                  <a:pt x="751285" y="1275805"/>
                </a:lnTo>
                <a:lnTo>
                  <a:pt x="751285" y="1284532"/>
                </a:lnTo>
                <a:lnTo>
                  <a:pt x="751681" y="1292863"/>
                </a:lnTo>
                <a:lnTo>
                  <a:pt x="752078" y="1301590"/>
                </a:lnTo>
                <a:lnTo>
                  <a:pt x="752872" y="1310317"/>
                </a:lnTo>
                <a:lnTo>
                  <a:pt x="754856" y="1325788"/>
                </a:lnTo>
                <a:lnTo>
                  <a:pt x="756444" y="1339275"/>
                </a:lnTo>
                <a:lnTo>
                  <a:pt x="758031" y="1350382"/>
                </a:lnTo>
                <a:lnTo>
                  <a:pt x="758031" y="1354349"/>
                </a:lnTo>
                <a:lnTo>
                  <a:pt x="756841" y="1357523"/>
                </a:lnTo>
                <a:lnTo>
                  <a:pt x="727869" y="1355539"/>
                </a:lnTo>
                <a:lnTo>
                  <a:pt x="715566" y="1354746"/>
                </a:lnTo>
                <a:lnTo>
                  <a:pt x="709613" y="1354746"/>
                </a:lnTo>
                <a:lnTo>
                  <a:pt x="704453" y="1355143"/>
                </a:lnTo>
                <a:lnTo>
                  <a:pt x="698897" y="1355539"/>
                </a:lnTo>
                <a:lnTo>
                  <a:pt x="693341" y="1356729"/>
                </a:lnTo>
                <a:lnTo>
                  <a:pt x="687785" y="1357919"/>
                </a:lnTo>
                <a:lnTo>
                  <a:pt x="682228" y="1359903"/>
                </a:lnTo>
                <a:lnTo>
                  <a:pt x="677069" y="1361886"/>
                </a:lnTo>
                <a:lnTo>
                  <a:pt x="671116" y="1364663"/>
                </a:lnTo>
                <a:lnTo>
                  <a:pt x="664766" y="1367836"/>
                </a:lnTo>
                <a:lnTo>
                  <a:pt x="658416" y="1372200"/>
                </a:lnTo>
                <a:lnTo>
                  <a:pt x="657225" y="1367043"/>
                </a:lnTo>
                <a:lnTo>
                  <a:pt x="655241" y="1361093"/>
                </a:lnTo>
                <a:lnTo>
                  <a:pt x="654050" y="1355143"/>
                </a:lnTo>
                <a:lnTo>
                  <a:pt x="653256" y="1348399"/>
                </a:lnTo>
                <a:lnTo>
                  <a:pt x="651669" y="1333325"/>
                </a:lnTo>
                <a:lnTo>
                  <a:pt x="650875" y="1316267"/>
                </a:lnTo>
                <a:lnTo>
                  <a:pt x="650875" y="1296830"/>
                </a:lnTo>
                <a:lnTo>
                  <a:pt x="651272" y="1274615"/>
                </a:lnTo>
                <a:lnTo>
                  <a:pt x="652066" y="1251211"/>
                </a:lnTo>
                <a:lnTo>
                  <a:pt x="653653" y="1225029"/>
                </a:lnTo>
                <a:lnTo>
                  <a:pt x="660797" y="1208369"/>
                </a:lnTo>
                <a:lnTo>
                  <a:pt x="667147" y="1194881"/>
                </a:lnTo>
                <a:lnTo>
                  <a:pt x="670322" y="1188931"/>
                </a:lnTo>
                <a:lnTo>
                  <a:pt x="673497" y="1183774"/>
                </a:lnTo>
                <a:lnTo>
                  <a:pt x="680244" y="1174254"/>
                </a:lnTo>
                <a:lnTo>
                  <a:pt x="687388" y="1164733"/>
                </a:lnTo>
                <a:lnTo>
                  <a:pt x="696119" y="1155213"/>
                </a:lnTo>
                <a:lnTo>
                  <a:pt x="706438" y="1143312"/>
                </a:lnTo>
                <a:lnTo>
                  <a:pt x="718741" y="1129031"/>
                </a:lnTo>
                <a:lnTo>
                  <a:pt x="738585" y="1108007"/>
                </a:lnTo>
                <a:lnTo>
                  <a:pt x="756047" y="1088966"/>
                </a:lnTo>
                <a:lnTo>
                  <a:pt x="785416" y="1057231"/>
                </a:lnTo>
                <a:lnTo>
                  <a:pt x="797719" y="1043744"/>
                </a:lnTo>
                <a:lnTo>
                  <a:pt x="809228" y="1032240"/>
                </a:lnTo>
                <a:lnTo>
                  <a:pt x="820738" y="1021926"/>
                </a:lnTo>
                <a:lnTo>
                  <a:pt x="831056" y="1012802"/>
                </a:lnTo>
                <a:lnTo>
                  <a:pt x="836613" y="1008439"/>
                </a:lnTo>
                <a:lnTo>
                  <a:pt x="842169" y="1004869"/>
                </a:lnTo>
                <a:lnTo>
                  <a:pt x="848122" y="1000902"/>
                </a:lnTo>
                <a:lnTo>
                  <a:pt x="854075" y="997331"/>
                </a:lnTo>
                <a:lnTo>
                  <a:pt x="860028" y="994555"/>
                </a:lnTo>
                <a:lnTo>
                  <a:pt x="866378" y="991381"/>
                </a:lnTo>
                <a:lnTo>
                  <a:pt x="873125" y="988208"/>
                </a:lnTo>
                <a:lnTo>
                  <a:pt x="880269" y="985828"/>
                </a:lnTo>
                <a:lnTo>
                  <a:pt x="895350" y="980274"/>
                </a:lnTo>
                <a:lnTo>
                  <a:pt x="912416" y="975117"/>
                </a:lnTo>
                <a:lnTo>
                  <a:pt x="932260" y="970753"/>
                </a:lnTo>
                <a:lnTo>
                  <a:pt x="954881" y="965597"/>
                </a:lnTo>
                <a:lnTo>
                  <a:pt x="963613" y="965993"/>
                </a:lnTo>
                <a:lnTo>
                  <a:pt x="979488" y="966787"/>
                </a:lnTo>
                <a:lnTo>
                  <a:pt x="1004491" y="968373"/>
                </a:lnTo>
                <a:lnTo>
                  <a:pt x="1089819" y="1240103"/>
                </a:lnTo>
                <a:lnTo>
                  <a:pt x="1081484" y="1159179"/>
                </a:lnTo>
                <a:lnTo>
                  <a:pt x="1077516" y="1013199"/>
                </a:lnTo>
                <a:lnTo>
                  <a:pt x="1071959" y="999315"/>
                </a:lnTo>
                <a:lnTo>
                  <a:pt x="1083072" y="980671"/>
                </a:lnTo>
                <a:lnTo>
                  <a:pt x="1107281" y="980671"/>
                </a:lnTo>
                <a:lnTo>
                  <a:pt x="1117600" y="999315"/>
                </a:lnTo>
                <a:lnTo>
                  <a:pt x="1112837" y="1015579"/>
                </a:lnTo>
                <a:lnTo>
                  <a:pt x="1142206" y="1228203"/>
                </a:lnTo>
                <a:lnTo>
                  <a:pt x="1137841" y="971944"/>
                </a:lnTo>
                <a:lnTo>
                  <a:pt x="1146572" y="967580"/>
                </a:lnTo>
                <a:lnTo>
                  <a:pt x="1148953" y="966390"/>
                </a:lnTo>
                <a:lnTo>
                  <a:pt x="1149350" y="965597"/>
                </a:lnTo>
                <a:lnTo>
                  <a:pt x="1155700" y="965200"/>
                </a:lnTo>
                <a:close/>
                <a:moveTo>
                  <a:pt x="931148" y="736601"/>
                </a:moveTo>
                <a:lnTo>
                  <a:pt x="929554" y="751285"/>
                </a:lnTo>
                <a:lnTo>
                  <a:pt x="928757" y="762794"/>
                </a:lnTo>
                <a:lnTo>
                  <a:pt x="929155" y="762794"/>
                </a:lnTo>
                <a:lnTo>
                  <a:pt x="929554" y="751285"/>
                </a:lnTo>
                <a:lnTo>
                  <a:pt x="930351" y="746126"/>
                </a:lnTo>
                <a:lnTo>
                  <a:pt x="931148" y="741363"/>
                </a:lnTo>
                <a:lnTo>
                  <a:pt x="931148" y="736601"/>
                </a:lnTo>
                <a:close/>
                <a:moveTo>
                  <a:pt x="949086" y="679054"/>
                </a:moveTo>
                <a:lnTo>
                  <a:pt x="948289" y="679847"/>
                </a:lnTo>
                <a:lnTo>
                  <a:pt x="945499" y="681435"/>
                </a:lnTo>
                <a:lnTo>
                  <a:pt x="943904" y="683419"/>
                </a:lnTo>
                <a:lnTo>
                  <a:pt x="941911" y="686991"/>
                </a:lnTo>
                <a:lnTo>
                  <a:pt x="945897" y="682625"/>
                </a:lnTo>
                <a:lnTo>
                  <a:pt x="948289" y="681038"/>
                </a:lnTo>
                <a:lnTo>
                  <a:pt x="950282" y="679054"/>
                </a:lnTo>
                <a:lnTo>
                  <a:pt x="949086" y="679054"/>
                </a:lnTo>
                <a:close/>
                <a:moveTo>
                  <a:pt x="1038375" y="620713"/>
                </a:moveTo>
                <a:lnTo>
                  <a:pt x="1049138" y="620713"/>
                </a:lnTo>
                <a:lnTo>
                  <a:pt x="1059502" y="621110"/>
                </a:lnTo>
                <a:lnTo>
                  <a:pt x="1069866" y="622300"/>
                </a:lnTo>
                <a:lnTo>
                  <a:pt x="1079432" y="623491"/>
                </a:lnTo>
                <a:lnTo>
                  <a:pt x="1088999" y="625872"/>
                </a:lnTo>
                <a:lnTo>
                  <a:pt x="1098167" y="627857"/>
                </a:lnTo>
                <a:lnTo>
                  <a:pt x="1106937" y="630238"/>
                </a:lnTo>
                <a:lnTo>
                  <a:pt x="1115307" y="633413"/>
                </a:lnTo>
                <a:lnTo>
                  <a:pt x="1123678" y="636191"/>
                </a:lnTo>
                <a:lnTo>
                  <a:pt x="1130853" y="639763"/>
                </a:lnTo>
                <a:lnTo>
                  <a:pt x="1138028" y="642938"/>
                </a:lnTo>
                <a:lnTo>
                  <a:pt x="1144805" y="646510"/>
                </a:lnTo>
                <a:lnTo>
                  <a:pt x="1156365" y="652860"/>
                </a:lnTo>
                <a:lnTo>
                  <a:pt x="1166729" y="659607"/>
                </a:lnTo>
                <a:lnTo>
                  <a:pt x="1174701" y="664766"/>
                </a:lnTo>
                <a:lnTo>
                  <a:pt x="1180680" y="669529"/>
                </a:lnTo>
                <a:lnTo>
                  <a:pt x="1185862" y="673497"/>
                </a:lnTo>
                <a:lnTo>
                  <a:pt x="1185862" y="676275"/>
                </a:lnTo>
                <a:lnTo>
                  <a:pt x="1185862" y="684213"/>
                </a:lnTo>
                <a:lnTo>
                  <a:pt x="1185065" y="688975"/>
                </a:lnTo>
                <a:lnTo>
                  <a:pt x="1183869" y="694532"/>
                </a:lnTo>
                <a:lnTo>
                  <a:pt x="1182274" y="700088"/>
                </a:lnTo>
                <a:lnTo>
                  <a:pt x="1180281" y="704850"/>
                </a:lnTo>
                <a:lnTo>
                  <a:pt x="1179086" y="707629"/>
                </a:lnTo>
                <a:lnTo>
                  <a:pt x="1177093" y="710010"/>
                </a:lnTo>
                <a:lnTo>
                  <a:pt x="1175498" y="711994"/>
                </a:lnTo>
                <a:lnTo>
                  <a:pt x="1173505" y="713979"/>
                </a:lnTo>
                <a:lnTo>
                  <a:pt x="1170715" y="715963"/>
                </a:lnTo>
                <a:lnTo>
                  <a:pt x="1168323" y="717154"/>
                </a:lnTo>
                <a:lnTo>
                  <a:pt x="1165533" y="718344"/>
                </a:lnTo>
                <a:lnTo>
                  <a:pt x="1161945" y="719138"/>
                </a:lnTo>
                <a:lnTo>
                  <a:pt x="1158756" y="719535"/>
                </a:lnTo>
                <a:lnTo>
                  <a:pt x="1154770" y="719535"/>
                </a:lnTo>
                <a:lnTo>
                  <a:pt x="1150784" y="719138"/>
                </a:lnTo>
                <a:lnTo>
                  <a:pt x="1146001" y="718344"/>
                </a:lnTo>
                <a:lnTo>
                  <a:pt x="1140819" y="717154"/>
                </a:lnTo>
                <a:lnTo>
                  <a:pt x="1135238" y="715566"/>
                </a:lnTo>
                <a:lnTo>
                  <a:pt x="1129259" y="712788"/>
                </a:lnTo>
                <a:lnTo>
                  <a:pt x="1123678" y="710010"/>
                </a:lnTo>
                <a:lnTo>
                  <a:pt x="1120091" y="708819"/>
                </a:lnTo>
                <a:lnTo>
                  <a:pt x="1114112" y="707629"/>
                </a:lnTo>
                <a:lnTo>
                  <a:pt x="1098964" y="704850"/>
                </a:lnTo>
                <a:lnTo>
                  <a:pt x="1083418" y="702072"/>
                </a:lnTo>
                <a:lnTo>
                  <a:pt x="1077439" y="700882"/>
                </a:lnTo>
                <a:lnTo>
                  <a:pt x="1073852" y="700088"/>
                </a:lnTo>
                <a:lnTo>
                  <a:pt x="1104545" y="714772"/>
                </a:lnTo>
                <a:lnTo>
                  <a:pt x="1118895" y="721122"/>
                </a:lnTo>
                <a:lnTo>
                  <a:pt x="1125671" y="723504"/>
                </a:lnTo>
                <a:lnTo>
                  <a:pt x="1132448" y="725885"/>
                </a:lnTo>
                <a:lnTo>
                  <a:pt x="1138826" y="728266"/>
                </a:lnTo>
                <a:lnTo>
                  <a:pt x="1144805" y="729457"/>
                </a:lnTo>
                <a:lnTo>
                  <a:pt x="1150784" y="730647"/>
                </a:lnTo>
                <a:lnTo>
                  <a:pt x="1155966" y="731044"/>
                </a:lnTo>
                <a:lnTo>
                  <a:pt x="1161148" y="730647"/>
                </a:lnTo>
                <a:lnTo>
                  <a:pt x="1165931" y="729457"/>
                </a:lnTo>
                <a:lnTo>
                  <a:pt x="1170316" y="727869"/>
                </a:lnTo>
                <a:lnTo>
                  <a:pt x="1174302" y="725091"/>
                </a:lnTo>
                <a:lnTo>
                  <a:pt x="1175498" y="735410"/>
                </a:lnTo>
                <a:lnTo>
                  <a:pt x="1175897" y="744935"/>
                </a:lnTo>
                <a:lnTo>
                  <a:pt x="1175498" y="753666"/>
                </a:lnTo>
                <a:lnTo>
                  <a:pt x="1175099" y="762397"/>
                </a:lnTo>
                <a:lnTo>
                  <a:pt x="1176694" y="761207"/>
                </a:lnTo>
                <a:lnTo>
                  <a:pt x="1177491" y="760413"/>
                </a:lnTo>
                <a:lnTo>
                  <a:pt x="1178687" y="760016"/>
                </a:lnTo>
                <a:lnTo>
                  <a:pt x="1179086" y="760413"/>
                </a:lnTo>
                <a:lnTo>
                  <a:pt x="1179484" y="761207"/>
                </a:lnTo>
                <a:lnTo>
                  <a:pt x="1179883" y="763985"/>
                </a:lnTo>
                <a:lnTo>
                  <a:pt x="1180281" y="767954"/>
                </a:lnTo>
                <a:lnTo>
                  <a:pt x="1180281" y="773113"/>
                </a:lnTo>
                <a:lnTo>
                  <a:pt x="1179086" y="785813"/>
                </a:lnTo>
                <a:lnTo>
                  <a:pt x="1177491" y="800498"/>
                </a:lnTo>
                <a:lnTo>
                  <a:pt x="1175498" y="814388"/>
                </a:lnTo>
                <a:lnTo>
                  <a:pt x="1173505" y="826294"/>
                </a:lnTo>
                <a:lnTo>
                  <a:pt x="1171911" y="833438"/>
                </a:lnTo>
                <a:lnTo>
                  <a:pt x="1170715" y="834629"/>
                </a:lnTo>
                <a:lnTo>
                  <a:pt x="1170316" y="834232"/>
                </a:lnTo>
                <a:lnTo>
                  <a:pt x="1169519" y="842169"/>
                </a:lnTo>
                <a:lnTo>
                  <a:pt x="1168323" y="849710"/>
                </a:lnTo>
                <a:lnTo>
                  <a:pt x="1166729" y="856854"/>
                </a:lnTo>
                <a:lnTo>
                  <a:pt x="1165134" y="863998"/>
                </a:lnTo>
                <a:lnTo>
                  <a:pt x="1162742" y="870744"/>
                </a:lnTo>
                <a:lnTo>
                  <a:pt x="1160351" y="877491"/>
                </a:lnTo>
                <a:lnTo>
                  <a:pt x="1157959" y="883841"/>
                </a:lnTo>
                <a:lnTo>
                  <a:pt x="1154770" y="890191"/>
                </a:lnTo>
                <a:lnTo>
                  <a:pt x="1151980" y="896541"/>
                </a:lnTo>
                <a:lnTo>
                  <a:pt x="1148791" y="902098"/>
                </a:lnTo>
                <a:lnTo>
                  <a:pt x="1145602" y="907654"/>
                </a:lnTo>
                <a:lnTo>
                  <a:pt x="1141616" y="913210"/>
                </a:lnTo>
                <a:lnTo>
                  <a:pt x="1138028" y="918370"/>
                </a:lnTo>
                <a:lnTo>
                  <a:pt x="1134042" y="923529"/>
                </a:lnTo>
                <a:lnTo>
                  <a:pt x="1126070" y="932260"/>
                </a:lnTo>
                <a:lnTo>
                  <a:pt x="1117699" y="940595"/>
                </a:lnTo>
                <a:lnTo>
                  <a:pt x="1108531" y="947738"/>
                </a:lnTo>
                <a:lnTo>
                  <a:pt x="1099762" y="954088"/>
                </a:lnTo>
                <a:lnTo>
                  <a:pt x="1090593" y="959248"/>
                </a:lnTo>
                <a:lnTo>
                  <a:pt x="1081027" y="963216"/>
                </a:lnTo>
                <a:lnTo>
                  <a:pt x="1077041" y="964804"/>
                </a:lnTo>
                <a:lnTo>
                  <a:pt x="1072257" y="966391"/>
                </a:lnTo>
                <a:lnTo>
                  <a:pt x="1067474" y="967185"/>
                </a:lnTo>
                <a:lnTo>
                  <a:pt x="1063488" y="967979"/>
                </a:lnTo>
                <a:lnTo>
                  <a:pt x="1059103" y="968376"/>
                </a:lnTo>
                <a:lnTo>
                  <a:pt x="1054719" y="968376"/>
                </a:lnTo>
                <a:lnTo>
                  <a:pt x="1051530" y="968376"/>
                </a:lnTo>
                <a:lnTo>
                  <a:pt x="1047543" y="967979"/>
                </a:lnTo>
                <a:lnTo>
                  <a:pt x="1043956" y="967185"/>
                </a:lnTo>
                <a:lnTo>
                  <a:pt x="1039970" y="965995"/>
                </a:lnTo>
                <a:lnTo>
                  <a:pt x="1031998" y="962820"/>
                </a:lnTo>
                <a:lnTo>
                  <a:pt x="1023627" y="958851"/>
                </a:lnTo>
                <a:lnTo>
                  <a:pt x="1014857" y="953295"/>
                </a:lnTo>
                <a:lnTo>
                  <a:pt x="1006088" y="947341"/>
                </a:lnTo>
                <a:lnTo>
                  <a:pt x="997318" y="939801"/>
                </a:lnTo>
                <a:lnTo>
                  <a:pt x="988549" y="931863"/>
                </a:lnTo>
                <a:lnTo>
                  <a:pt x="979779" y="922338"/>
                </a:lnTo>
                <a:lnTo>
                  <a:pt x="971807" y="912813"/>
                </a:lnTo>
                <a:lnTo>
                  <a:pt x="963835" y="902098"/>
                </a:lnTo>
                <a:lnTo>
                  <a:pt x="956660" y="890985"/>
                </a:lnTo>
                <a:lnTo>
                  <a:pt x="949883" y="878682"/>
                </a:lnTo>
                <a:lnTo>
                  <a:pt x="943904" y="865982"/>
                </a:lnTo>
                <a:lnTo>
                  <a:pt x="941512" y="859632"/>
                </a:lnTo>
                <a:lnTo>
                  <a:pt x="938722" y="852885"/>
                </a:lnTo>
                <a:lnTo>
                  <a:pt x="936729" y="846138"/>
                </a:lnTo>
                <a:lnTo>
                  <a:pt x="934736" y="839391"/>
                </a:lnTo>
                <a:lnTo>
                  <a:pt x="933540" y="843757"/>
                </a:lnTo>
                <a:lnTo>
                  <a:pt x="931547" y="847329"/>
                </a:lnTo>
                <a:lnTo>
                  <a:pt x="929554" y="849710"/>
                </a:lnTo>
                <a:lnTo>
                  <a:pt x="928757" y="850107"/>
                </a:lnTo>
                <a:lnTo>
                  <a:pt x="927960" y="850504"/>
                </a:lnTo>
                <a:lnTo>
                  <a:pt x="926764" y="850107"/>
                </a:lnTo>
                <a:lnTo>
                  <a:pt x="925568" y="849710"/>
                </a:lnTo>
                <a:lnTo>
                  <a:pt x="924372" y="848123"/>
                </a:lnTo>
                <a:lnTo>
                  <a:pt x="923575" y="846535"/>
                </a:lnTo>
                <a:lnTo>
                  <a:pt x="921582" y="842963"/>
                </a:lnTo>
                <a:lnTo>
                  <a:pt x="920386" y="837407"/>
                </a:lnTo>
                <a:lnTo>
                  <a:pt x="918791" y="831057"/>
                </a:lnTo>
                <a:lnTo>
                  <a:pt x="917596" y="823516"/>
                </a:lnTo>
                <a:lnTo>
                  <a:pt x="917197" y="815182"/>
                </a:lnTo>
                <a:lnTo>
                  <a:pt x="916798" y="806054"/>
                </a:lnTo>
                <a:lnTo>
                  <a:pt x="917197" y="798116"/>
                </a:lnTo>
                <a:lnTo>
                  <a:pt x="917596" y="790576"/>
                </a:lnTo>
                <a:lnTo>
                  <a:pt x="918393" y="783829"/>
                </a:lnTo>
                <a:lnTo>
                  <a:pt x="919987" y="777479"/>
                </a:lnTo>
                <a:lnTo>
                  <a:pt x="921183" y="772319"/>
                </a:lnTo>
                <a:lnTo>
                  <a:pt x="922379" y="767954"/>
                </a:lnTo>
                <a:lnTo>
                  <a:pt x="924372" y="764779"/>
                </a:lnTo>
                <a:lnTo>
                  <a:pt x="925169" y="763588"/>
                </a:lnTo>
                <a:lnTo>
                  <a:pt x="926365" y="763191"/>
                </a:lnTo>
                <a:lnTo>
                  <a:pt x="923176" y="759619"/>
                </a:lnTo>
                <a:lnTo>
                  <a:pt x="920785" y="756444"/>
                </a:lnTo>
                <a:lnTo>
                  <a:pt x="918393" y="752476"/>
                </a:lnTo>
                <a:lnTo>
                  <a:pt x="916798" y="748507"/>
                </a:lnTo>
                <a:lnTo>
                  <a:pt x="915204" y="744538"/>
                </a:lnTo>
                <a:lnTo>
                  <a:pt x="914407" y="739776"/>
                </a:lnTo>
                <a:lnTo>
                  <a:pt x="913609" y="735807"/>
                </a:lnTo>
                <a:lnTo>
                  <a:pt x="913211" y="731044"/>
                </a:lnTo>
                <a:lnTo>
                  <a:pt x="912812" y="727076"/>
                </a:lnTo>
                <a:lnTo>
                  <a:pt x="912812" y="721916"/>
                </a:lnTo>
                <a:lnTo>
                  <a:pt x="913609" y="712391"/>
                </a:lnTo>
                <a:lnTo>
                  <a:pt x="915204" y="703263"/>
                </a:lnTo>
                <a:lnTo>
                  <a:pt x="917197" y="694135"/>
                </a:lnTo>
                <a:lnTo>
                  <a:pt x="920386" y="685007"/>
                </a:lnTo>
                <a:lnTo>
                  <a:pt x="923575" y="676672"/>
                </a:lnTo>
                <a:lnTo>
                  <a:pt x="927162" y="668735"/>
                </a:lnTo>
                <a:lnTo>
                  <a:pt x="930750" y="661988"/>
                </a:lnTo>
                <a:lnTo>
                  <a:pt x="934337" y="656035"/>
                </a:lnTo>
                <a:lnTo>
                  <a:pt x="937526" y="651272"/>
                </a:lnTo>
                <a:lnTo>
                  <a:pt x="940715" y="647700"/>
                </a:lnTo>
                <a:lnTo>
                  <a:pt x="943107" y="646113"/>
                </a:lnTo>
                <a:lnTo>
                  <a:pt x="955862" y="639763"/>
                </a:lnTo>
                <a:lnTo>
                  <a:pt x="968219" y="634604"/>
                </a:lnTo>
                <a:lnTo>
                  <a:pt x="980178" y="630238"/>
                </a:lnTo>
                <a:lnTo>
                  <a:pt x="992535" y="627063"/>
                </a:lnTo>
                <a:lnTo>
                  <a:pt x="1004493" y="624285"/>
                </a:lnTo>
                <a:lnTo>
                  <a:pt x="1016053" y="622300"/>
                </a:lnTo>
                <a:lnTo>
                  <a:pt x="1027214" y="621110"/>
                </a:lnTo>
                <a:lnTo>
                  <a:pt x="1038375" y="620713"/>
                </a:lnTo>
                <a:close/>
                <a:moveTo>
                  <a:pt x="1043186" y="515586"/>
                </a:moveTo>
                <a:lnTo>
                  <a:pt x="1022934" y="515983"/>
                </a:lnTo>
                <a:lnTo>
                  <a:pt x="1002682" y="516777"/>
                </a:lnTo>
                <a:lnTo>
                  <a:pt x="982827" y="518364"/>
                </a:lnTo>
                <a:lnTo>
                  <a:pt x="962972" y="519952"/>
                </a:lnTo>
                <a:lnTo>
                  <a:pt x="943514" y="521937"/>
                </a:lnTo>
                <a:lnTo>
                  <a:pt x="924056" y="525113"/>
                </a:lnTo>
                <a:lnTo>
                  <a:pt x="904598" y="527891"/>
                </a:lnTo>
                <a:lnTo>
                  <a:pt x="885140" y="531861"/>
                </a:lnTo>
                <a:lnTo>
                  <a:pt x="866476" y="535830"/>
                </a:lnTo>
                <a:lnTo>
                  <a:pt x="847812" y="540594"/>
                </a:lnTo>
                <a:lnTo>
                  <a:pt x="829148" y="545754"/>
                </a:lnTo>
                <a:lnTo>
                  <a:pt x="810485" y="550914"/>
                </a:lnTo>
                <a:lnTo>
                  <a:pt x="792218" y="556869"/>
                </a:lnTo>
                <a:lnTo>
                  <a:pt x="774348" y="563220"/>
                </a:lnTo>
                <a:lnTo>
                  <a:pt x="756082" y="569968"/>
                </a:lnTo>
                <a:lnTo>
                  <a:pt x="738609" y="577113"/>
                </a:lnTo>
                <a:lnTo>
                  <a:pt x="721137" y="585449"/>
                </a:lnTo>
                <a:lnTo>
                  <a:pt x="704061" y="593388"/>
                </a:lnTo>
                <a:lnTo>
                  <a:pt x="686986" y="601724"/>
                </a:lnTo>
                <a:lnTo>
                  <a:pt x="670308" y="610457"/>
                </a:lnTo>
                <a:lnTo>
                  <a:pt x="653630" y="619587"/>
                </a:lnTo>
                <a:lnTo>
                  <a:pt x="637745" y="629114"/>
                </a:lnTo>
                <a:lnTo>
                  <a:pt x="621861" y="639037"/>
                </a:lnTo>
                <a:lnTo>
                  <a:pt x="605977" y="649755"/>
                </a:lnTo>
                <a:lnTo>
                  <a:pt x="590490" y="660473"/>
                </a:lnTo>
                <a:lnTo>
                  <a:pt x="575400" y="671190"/>
                </a:lnTo>
                <a:lnTo>
                  <a:pt x="559913" y="682702"/>
                </a:lnTo>
                <a:lnTo>
                  <a:pt x="545617" y="694610"/>
                </a:lnTo>
                <a:lnTo>
                  <a:pt x="531322" y="706519"/>
                </a:lnTo>
                <a:lnTo>
                  <a:pt x="517026" y="719221"/>
                </a:lnTo>
                <a:lnTo>
                  <a:pt x="503525" y="731924"/>
                </a:lnTo>
                <a:lnTo>
                  <a:pt x="490023" y="745023"/>
                </a:lnTo>
                <a:lnTo>
                  <a:pt x="476919" y="758520"/>
                </a:lnTo>
                <a:lnTo>
                  <a:pt x="464212" y="772413"/>
                </a:lnTo>
                <a:lnTo>
                  <a:pt x="451504" y="786306"/>
                </a:lnTo>
                <a:lnTo>
                  <a:pt x="439591" y="800596"/>
                </a:lnTo>
                <a:lnTo>
                  <a:pt x="427678" y="815680"/>
                </a:lnTo>
                <a:lnTo>
                  <a:pt x="416162" y="830368"/>
                </a:lnTo>
                <a:lnTo>
                  <a:pt x="405441" y="845452"/>
                </a:lnTo>
                <a:lnTo>
                  <a:pt x="394322" y="860933"/>
                </a:lnTo>
                <a:lnTo>
                  <a:pt x="383997" y="876811"/>
                </a:lnTo>
                <a:lnTo>
                  <a:pt x="374070" y="892689"/>
                </a:lnTo>
                <a:lnTo>
                  <a:pt x="364539" y="908964"/>
                </a:lnTo>
                <a:lnTo>
                  <a:pt x="355009" y="925636"/>
                </a:lnTo>
                <a:lnTo>
                  <a:pt x="346272" y="941911"/>
                </a:lnTo>
                <a:lnTo>
                  <a:pt x="337933" y="959377"/>
                </a:lnTo>
                <a:lnTo>
                  <a:pt x="329594" y="976048"/>
                </a:lnTo>
                <a:lnTo>
                  <a:pt x="322049" y="993911"/>
                </a:lnTo>
                <a:lnTo>
                  <a:pt x="314901" y="1011377"/>
                </a:lnTo>
                <a:lnTo>
                  <a:pt x="308151" y="1029240"/>
                </a:lnTo>
                <a:lnTo>
                  <a:pt x="301797" y="1047500"/>
                </a:lnTo>
                <a:lnTo>
                  <a:pt x="295840" y="1065362"/>
                </a:lnTo>
                <a:lnTo>
                  <a:pt x="290678" y="1084019"/>
                </a:lnTo>
                <a:lnTo>
                  <a:pt x="285516" y="1102676"/>
                </a:lnTo>
                <a:lnTo>
                  <a:pt x="280751" y="1121729"/>
                </a:lnTo>
                <a:lnTo>
                  <a:pt x="276780" y="1140783"/>
                </a:lnTo>
                <a:lnTo>
                  <a:pt x="272809" y="1159440"/>
                </a:lnTo>
                <a:lnTo>
                  <a:pt x="270029" y="1178890"/>
                </a:lnTo>
                <a:lnTo>
                  <a:pt x="266852" y="1198341"/>
                </a:lnTo>
                <a:lnTo>
                  <a:pt x="264867" y="1218188"/>
                </a:lnTo>
                <a:lnTo>
                  <a:pt x="263278" y="1237639"/>
                </a:lnTo>
                <a:lnTo>
                  <a:pt x="261690" y="1257883"/>
                </a:lnTo>
                <a:lnTo>
                  <a:pt x="260896" y="1277731"/>
                </a:lnTo>
                <a:lnTo>
                  <a:pt x="260498" y="1297975"/>
                </a:lnTo>
                <a:lnTo>
                  <a:pt x="260896" y="1318220"/>
                </a:lnTo>
                <a:lnTo>
                  <a:pt x="261690" y="1338067"/>
                </a:lnTo>
                <a:lnTo>
                  <a:pt x="263278" y="1357915"/>
                </a:lnTo>
                <a:lnTo>
                  <a:pt x="264867" y="1377763"/>
                </a:lnTo>
                <a:lnTo>
                  <a:pt x="266852" y="1397213"/>
                </a:lnTo>
                <a:lnTo>
                  <a:pt x="270029" y="1416664"/>
                </a:lnTo>
                <a:lnTo>
                  <a:pt x="272809" y="1436114"/>
                </a:lnTo>
                <a:lnTo>
                  <a:pt x="276780" y="1455168"/>
                </a:lnTo>
                <a:lnTo>
                  <a:pt x="280751" y="1474222"/>
                </a:lnTo>
                <a:lnTo>
                  <a:pt x="285516" y="1493275"/>
                </a:lnTo>
                <a:lnTo>
                  <a:pt x="290678" y="1511535"/>
                </a:lnTo>
                <a:lnTo>
                  <a:pt x="295840" y="1530192"/>
                </a:lnTo>
                <a:lnTo>
                  <a:pt x="301797" y="1548452"/>
                </a:lnTo>
                <a:lnTo>
                  <a:pt x="308151" y="1566314"/>
                </a:lnTo>
                <a:lnTo>
                  <a:pt x="314901" y="1584177"/>
                </a:lnTo>
                <a:lnTo>
                  <a:pt x="322049" y="1602040"/>
                </a:lnTo>
                <a:lnTo>
                  <a:pt x="329594" y="1619109"/>
                </a:lnTo>
                <a:lnTo>
                  <a:pt x="337933" y="1636575"/>
                </a:lnTo>
                <a:lnTo>
                  <a:pt x="346272" y="1653247"/>
                </a:lnTo>
                <a:lnTo>
                  <a:pt x="355009" y="1670316"/>
                </a:lnTo>
                <a:lnTo>
                  <a:pt x="364539" y="1686591"/>
                </a:lnTo>
                <a:lnTo>
                  <a:pt x="374070" y="1703262"/>
                </a:lnTo>
                <a:lnTo>
                  <a:pt x="383997" y="1719140"/>
                </a:lnTo>
                <a:lnTo>
                  <a:pt x="394322" y="1734622"/>
                </a:lnTo>
                <a:lnTo>
                  <a:pt x="405441" y="1750500"/>
                </a:lnTo>
                <a:lnTo>
                  <a:pt x="416162" y="1765584"/>
                </a:lnTo>
                <a:lnTo>
                  <a:pt x="427678" y="1780271"/>
                </a:lnTo>
                <a:lnTo>
                  <a:pt x="439591" y="1794958"/>
                </a:lnTo>
                <a:lnTo>
                  <a:pt x="451504" y="1809248"/>
                </a:lnTo>
                <a:lnTo>
                  <a:pt x="464212" y="1823142"/>
                </a:lnTo>
                <a:lnTo>
                  <a:pt x="476919" y="1837035"/>
                </a:lnTo>
                <a:lnTo>
                  <a:pt x="490023" y="1850531"/>
                </a:lnTo>
                <a:lnTo>
                  <a:pt x="503525" y="1863631"/>
                </a:lnTo>
                <a:lnTo>
                  <a:pt x="517026" y="1876333"/>
                </a:lnTo>
                <a:lnTo>
                  <a:pt x="531322" y="1889035"/>
                </a:lnTo>
                <a:lnTo>
                  <a:pt x="545617" y="1900944"/>
                </a:lnTo>
                <a:lnTo>
                  <a:pt x="559913" y="1912852"/>
                </a:lnTo>
                <a:lnTo>
                  <a:pt x="575400" y="1923967"/>
                </a:lnTo>
                <a:lnTo>
                  <a:pt x="590490" y="1935479"/>
                </a:lnTo>
                <a:lnTo>
                  <a:pt x="605977" y="1945799"/>
                </a:lnTo>
                <a:lnTo>
                  <a:pt x="621861" y="1956517"/>
                </a:lnTo>
                <a:lnTo>
                  <a:pt x="637745" y="1966044"/>
                </a:lnTo>
                <a:lnTo>
                  <a:pt x="653630" y="1975968"/>
                </a:lnTo>
                <a:lnTo>
                  <a:pt x="670308" y="1985097"/>
                </a:lnTo>
                <a:lnTo>
                  <a:pt x="686986" y="1994227"/>
                </a:lnTo>
                <a:lnTo>
                  <a:pt x="704061" y="2002563"/>
                </a:lnTo>
                <a:lnTo>
                  <a:pt x="721137" y="2010502"/>
                </a:lnTo>
                <a:lnTo>
                  <a:pt x="738609" y="2018044"/>
                </a:lnTo>
                <a:lnTo>
                  <a:pt x="756082" y="2025189"/>
                </a:lnTo>
                <a:lnTo>
                  <a:pt x="774348" y="2032335"/>
                </a:lnTo>
                <a:lnTo>
                  <a:pt x="792218" y="2038686"/>
                </a:lnTo>
                <a:lnTo>
                  <a:pt x="810485" y="2044640"/>
                </a:lnTo>
                <a:lnTo>
                  <a:pt x="829148" y="2050197"/>
                </a:lnTo>
                <a:lnTo>
                  <a:pt x="847812" y="2055358"/>
                </a:lnTo>
                <a:lnTo>
                  <a:pt x="866476" y="2059724"/>
                </a:lnTo>
                <a:lnTo>
                  <a:pt x="885140" y="2064091"/>
                </a:lnTo>
                <a:lnTo>
                  <a:pt x="904598" y="2067266"/>
                </a:lnTo>
                <a:lnTo>
                  <a:pt x="924056" y="2070839"/>
                </a:lnTo>
                <a:lnTo>
                  <a:pt x="943514" y="2073220"/>
                </a:lnTo>
                <a:lnTo>
                  <a:pt x="962972" y="2075999"/>
                </a:lnTo>
                <a:lnTo>
                  <a:pt x="982827" y="2077587"/>
                </a:lnTo>
                <a:lnTo>
                  <a:pt x="1002682" y="2078778"/>
                </a:lnTo>
                <a:lnTo>
                  <a:pt x="1022934" y="2079572"/>
                </a:lnTo>
                <a:lnTo>
                  <a:pt x="1043186" y="2079572"/>
                </a:lnTo>
                <a:lnTo>
                  <a:pt x="1063041" y="2079572"/>
                </a:lnTo>
                <a:lnTo>
                  <a:pt x="1083293" y="2078778"/>
                </a:lnTo>
                <a:lnTo>
                  <a:pt x="1103148" y="2077587"/>
                </a:lnTo>
                <a:lnTo>
                  <a:pt x="1122606" y="2075999"/>
                </a:lnTo>
                <a:lnTo>
                  <a:pt x="1142064" y="2073220"/>
                </a:lnTo>
                <a:lnTo>
                  <a:pt x="1161919" y="2070839"/>
                </a:lnTo>
                <a:lnTo>
                  <a:pt x="1180980" y="2067266"/>
                </a:lnTo>
                <a:lnTo>
                  <a:pt x="1200438" y="2064091"/>
                </a:lnTo>
                <a:lnTo>
                  <a:pt x="1219499" y="2059724"/>
                </a:lnTo>
                <a:lnTo>
                  <a:pt x="1237766" y="2055358"/>
                </a:lnTo>
                <a:lnTo>
                  <a:pt x="1256827" y="2050197"/>
                </a:lnTo>
                <a:lnTo>
                  <a:pt x="1275093" y="2044640"/>
                </a:lnTo>
                <a:lnTo>
                  <a:pt x="1293757" y="2038686"/>
                </a:lnTo>
                <a:lnTo>
                  <a:pt x="1311627" y="2032335"/>
                </a:lnTo>
                <a:lnTo>
                  <a:pt x="1329496" y="2025189"/>
                </a:lnTo>
                <a:lnTo>
                  <a:pt x="1347366" y="2018044"/>
                </a:lnTo>
                <a:lnTo>
                  <a:pt x="1364441" y="2010502"/>
                </a:lnTo>
                <a:lnTo>
                  <a:pt x="1381914" y="2002563"/>
                </a:lnTo>
                <a:lnTo>
                  <a:pt x="1398592" y="1994227"/>
                </a:lnTo>
                <a:lnTo>
                  <a:pt x="1415667" y="1985097"/>
                </a:lnTo>
                <a:lnTo>
                  <a:pt x="1431949" y="1975968"/>
                </a:lnTo>
                <a:lnTo>
                  <a:pt x="1447833" y="1966044"/>
                </a:lnTo>
                <a:lnTo>
                  <a:pt x="1464114" y="1956517"/>
                </a:lnTo>
                <a:lnTo>
                  <a:pt x="1479998" y="1945799"/>
                </a:lnTo>
                <a:lnTo>
                  <a:pt x="1495088" y="1935479"/>
                </a:lnTo>
                <a:lnTo>
                  <a:pt x="1510575" y="1923967"/>
                </a:lnTo>
                <a:lnTo>
                  <a:pt x="1525665" y="1912852"/>
                </a:lnTo>
                <a:lnTo>
                  <a:pt x="1539960" y="1900944"/>
                </a:lnTo>
                <a:lnTo>
                  <a:pt x="1554256" y="1889035"/>
                </a:lnTo>
                <a:lnTo>
                  <a:pt x="1568551" y="1876333"/>
                </a:lnTo>
                <a:lnTo>
                  <a:pt x="1582053" y="1863631"/>
                </a:lnTo>
                <a:lnTo>
                  <a:pt x="1595555" y="1850531"/>
                </a:lnTo>
                <a:lnTo>
                  <a:pt x="1608659" y="1837035"/>
                </a:lnTo>
                <a:lnTo>
                  <a:pt x="1621763" y="1823142"/>
                </a:lnTo>
                <a:lnTo>
                  <a:pt x="1634073" y="1809248"/>
                </a:lnTo>
                <a:lnTo>
                  <a:pt x="1646383" y="1794958"/>
                </a:lnTo>
                <a:lnTo>
                  <a:pt x="1657899" y="1780271"/>
                </a:lnTo>
                <a:lnTo>
                  <a:pt x="1669415" y="1765584"/>
                </a:lnTo>
                <a:lnTo>
                  <a:pt x="1680534" y="1750500"/>
                </a:lnTo>
                <a:lnTo>
                  <a:pt x="1691256" y="1734622"/>
                </a:lnTo>
                <a:lnTo>
                  <a:pt x="1701581" y="1719140"/>
                </a:lnTo>
                <a:lnTo>
                  <a:pt x="1711508" y="1703262"/>
                </a:lnTo>
                <a:lnTo>
                  <a:pt x="1721436" y="1686591"/>
                </a:lnTo>
                <a:lnTo>
                  <a:pt x="1730569" y="1670316"/>
                </a:lnTo>
                <a:lnTo>
                  <a:pt x="1739305" y="1653247"/>
                </a:lnTo>
                <a:lnTo>
                  <a:pt x="1748041" y="1636575"/>
                </a:lnTo>
                <a:lnTo>
                  <a:pt x="1755983" y="1619109"/>
                </a:lnTo>
                <a:lnTo>
                  <a:pt x="1763529" y="1602040"/>
                </a:lnTo>
                <a:lnTo>
                  <a:pt x="1770676" y="1584177"/>
                </a:lnTo>
                <a:lnTo>
                  <a:pt x="1777427" y="1566314"/>
                </a:lnTo>
                <a:lnTo>
                  <a:pt x="1783781" y="1548452"/>
                </a:lnTo>
                <a:lnTo>
                  <a:pt x="1789737" y="1530192"/>
                </a:lnTo>
                <a:lnTo>
                  <a:pt x="1795694" y="1511535"/>
                </a:lnTo>
                <a:lnTo>
                  <a:pt x="1800459" y="1493275"/>
                </a:lnTo>
                <a:lnTo>
                  <a:pt x="1804827" y="1474222"/>
                </a:lnTo>
                <a:lnTo>
                  <a:pt x="1809195" y="1455168"/>
                </a:lnTo>
                <a:lnTo>
                  <a:pt x="1812769" y="1436114"/>
                </a:lnTo>
                <a:lnTo>
                  <a:pt x="1816343" y="1416664"/>
                </a:lnTo>
                <a:lnTo>
                  <a:pt x="1818726" y="1397213"/>
                </a:lnTo>
                <a:lnTo>
                  <a:pt x="1820711" y="1377763"/>
                </a:lnTo>
                <a:lnTo>
                  <a:pt x="1823094" y="1357915"/>
                </a:lnTo>
                <a:lnTo>
                  <a:pt x="1824285" y="1338067"/>
                </a:lnTo>
                <a:lnTo>
                  <a:pt x="1824682" y="1318220"/>
                </a:lnTo>
                <a:lnTo>
                  <a:pt x="1825079" y="1297975"/>
                </a:lnTo>
                <a:lnTo>
                  <a:pt x="1824682" y="1277731"/>
                </a:lnTo>
                <a:lnTo>
                  <a:pt x="1824285" y="1257883"/>
                </a:lnTo>
                <a:lnTo>
                  <a:pt x="1823094" y="1237639"/>
                </a:lnTo>
                <a:lnTo>
                  <a:pt x="1820711" y="1218188"/>
                </a:lnTo>
                <a:lnTo>
                  <a:pt x="1818726" y="1198341"/>
                </a:lnTo>
                <a:lnTo>
                  <a:pt x="1816343" y="1178890"/>
                </a:lnTo>
                <a:lnTo>
                  <a:pt x="1812769" y="1159440"/>
                </a:lnTo>
                <a:lnTo>
                  <a:pt x="1809195" y="1140783"/>
                </a:lnTo>
                <a:lnTo>
                  <a:pt x="1804827" y="1121729"/>
                </a:lnTo>
                <a:lnTo>
                  <a:pt x="1800459" y="1102676"/>
                </a:lnTo>
                <a:lnTo>
                  <a:pt x="1795694" y="1084019"/>
                </a:lnTo>
                <a:lnTo>
                  <a:pt x="1789737" y="1065362"/>
                </a:lnTo>
                <a:lnTo>
                  <a:pt x="1783781" y="1047500"/>
                </a:lnTo>
                <a:lnTo>
                  <a:pt x="1777427" y="1029240"/>
                </a:lnTo>
                <a:lnTo>
                  <a:pt x="1770676" y="1011377"/>
                </a:lnTo>
                <a:lnTo>
                  <a:pt x="1763529" y="993911"/>
                </a:lnTo>
                <a:lnTo>
                  <a:pt x="1755983" y="976048"/>
                </a:lnTo>
                <a:lnTo>
                  <a:pt x="1748041" y="959377"/>
                </a:lnTo>
                <a:lnTo>
                  <a:pt x="1739305" y="941911"/>
                </a:lnTo>
                <a:lnTo>
                  <a:pt x="1730569" y="925636"/>
                </a:lnTo>
                <a:lnTo>
                  <a:pt x="1721436" y="908964"/>
                </a:lnTo>
                <a:lnTo>
                  <a:pt x="1711508" y="892689"/>
                </a:lnTo>
                <a:lnTo>
                  <a:pt x="1701581" y="876811"/>
                </a:lnTo>
                <a:lnTo>
                  <a:pt x="1691256" y="860933"/>
                </a:lnTo>
                <a:lnTo>
                  <a:pt x="1680534" y="845452"/>
                </a:lnTo>
                <a:lnTo>
                  <a:pt x="1669415" y="830368"/>
                </a:lnTo>
                <a:lnTo>
                  <a:pt x="1657899" y="815680"/>
                </a:lnTo>
                <a:lnTo>
                  <a:pt x="1646383" y="800596"/>
                </a:lnTo>
                <a:lnTo>
                  <a:pt x="1634073" y="786306"/>
                </a:lnTo>
                <a:lnTo>
                  <a:pt x="1621763" y="772413"/>
                </a:lnTo>
                <a:lnTo>
                  <a:pt x="1608659" y="758520"/>
                </a:lnTo>
                <a:lnTo>
                  <a:pt x="1595555" y="745023"/>
                </a:lnTo>
                <a:lnTo>
                  <a:pt x="1582053" y="731924"/>
                </a:lnTo>
                <a:lnTo>
                  <a:pt x="1568551" y="719221"/>
                </a:lnTo>
                <a:lnTo>
                  <a:pt x="1554256" y="706519"/>
                </a:lnTo>
                <a:lnTo>
                  <a:pt x="1539960" y="694610"/>
                </a:lnTo>
                <a:lnTo>
                  <a:pt x="1525665" y="682702"/>
                </a:lnTo>
                <a:lnTo>
                  <a:pt x="1510575" y="671190"/>
                </a:lnTo>
                <a:lnTo>
                  <a:pt x="1495088" y="660473"/>
                </a:lnTo>
                <a:lnTo>
                  <a:pt x="1479998" y="649755"/>
                </a:lnTo>
                <a:lnTo>
                  <a:pt x="1464114" y="639037"/>
                </a:lnTo>
                <a:lnTo>
                  <a:pt x="1447833" y="629114"/>
                </a:lnTo>
                <a:lnTo>
                  <a:pt x="1431949" y="619587"/>
                </a:lnTo>
                <a:lnTo>
                  <a:pt x="1415667" y="610457"/>
                </a:lnTo>
                <a:lnTo>
                  <a:pt x="1398592" y="601724"/>
                </a:lnTo>
                <a:lnTo>
                  <a:pt x="1381914" y="593388"/>
                </a:lnTo>
                <a:lnTo>
                  <a:pt x="1364441" y="585449"/>
                </a:lnTo>
                <a:lnTo>
                  <a:pt x="1347366" y="577113"/>
                </a:lnTo>
                <a:lnTo>
                  <a:pt x="1329496" y="569968"/>
                </a:lnTo>
                <a:lnTo>
                  <a:pt x="1311627" y="563220"/>
                </a:lnTo>
                <a:lnTo>
                  <a:pt x="1293757" y="556869"/>
                </a:lnTo>
                <a:lnTo>
                  <a:pt x="1275093" y="550914"/>
                </a:lnTo>
                <a:lnTo>
                  <a:pt x="1256827" y="545754"/>
                </a:lnTo>
                <a:lnTo>
                  <a:pt x="1237766" y="540594"/>
                </a:lnTo>
                <a:lnTo>
                  <a:pt x="1219499" y="535830"/>
                </a:lnTo>
                <a:lnTo>
                  <a:pt x="1200438" y="531861"/>
                </a:lnTo>
                <a:lnTo>
                  <a:pt x="1180980" y="527891"/>
                </a:lnTo>
                <a:lnTo>
                  <a:pt x="1161919" y="525113"/>
                </a:lnTo>
                <a:lnTo>
                  <a:pt x="1142064" y="521937"/>
                </a:lnTo>
                <a:lnTo>
                  <a:pt x="1122606" y="519952"/>
                </a:lnTo>
                <a:lnTo>
                  <a:pt x="1103148" y="518364"/>
                </a:lnTo>
                <a:lnTo>
                  <a:pt x="1083293" y="516777"/>
                </a:lnTo>
                <a:lnTo>
                  <a:pt x="1063041" y="515983"/>
                </a:lnTo>
                <a:lnTo>
                  <a:pt x="1043186" y="515586"/>
                </a:lnTo>
                <a:close/>
                <a:moveTo>
                  <a:pt x="803734" y="280988"/>
                </a:moveTo>
                <a:lnTo>
                  <a:pt x="862902" y="391340"/>
                </a:lnTo>
                <a:lnTo>
                  <a:pt x="884743" y="387371"/>
                </a:lnTo>
                <a:lnTo>
                  <a:pt x="906980" y="383798"/>
                </a:lnTo>
                <a:lnTo>
                  <a:pt x="929218" y="380622"/>
                </a:lnTo>
                <a:lnTo>
                  <a:pt x="951456" y="378241"/>
                </a:lnTo>
                <a:lnTo>
                  <a:pt x="974488" y="376256"/>
                </a:lnTo>
                <a:lnTo>
                  <a:pt x="997122" y="374668"/>
                </a:lnTo>
                <a:lnTo>
                  <a:pt x="1019757" y="373874"/>
                </a:lnTo>
                <a:lnTo>
                  <a:pt x="1043186" y="373477"/>
                </a:lnTo>
                <a:lnTo>
                  <a:pt x="1059865" y="373874"/>
                </a:lnTo>
                <a:lnTo>
                  <a:pt x="1076940" y="374271"/>
                </a:lnTo>
                <a:lnTo>
                  <a:pt x="1093618" y="375462"/>
                </a:lnTo>
                <a:lnTo>
                  <a:pt x="1110693" y="376256"/>
                </a:lnTo>
                <a:lnTo>
                  <a:pt x="1127372" y="377844"/>
                </a:lnTo>
                <a:lnTo>
                  <a:pt x="1144050" y="379432"/>
                </a:lnTo>
                <a:lnTo>
                  <a:pt x="1160331" y="381019"/>
                </a:lnTo>
                <a:lnTo>
                  <a:pt x="1176612" y="383798"/>
                </a:lnTo>
                <a:lnTo>
                  <a:pt x="1193291" y="386180"/>
                </a:lnTo>
                <a:lnTo>
                  <a:pt x="1209572" y="388958"/>
                </a:lnTo>
                <a:lnTo>
                  <a:pt x="1225853" y="392134"/>
                </a:lnTo>
                <a:lnTo>
                  <a:pt x="1241737" y="395310"/>
                </a:lnTo>
                <a:lnTo>
                  <a:pt x="1257621" y="399279"/>
                </a:lnTo>
                <a:lnTo>
                  <a:pt x="1273505" y="403249"/>
                </a:lnTo>
                <a:lnTo>
                  <a:pt x="1289389" y="407218"/>
                </a:lnTo>
                <a:lnTo>
                  <a:pt x="1304876" y="411982"/>
                </a:lnTo>
                <a:lnTo>
                  <a:pt x="1370398" y="304805"/>
                </a:lnTo>
                <a:lnTo>
                  <a:pt x="1611439" y="417142"/>
                </a:lnTo>
                <a:lnTo>
                  <a:pt x="1570140" y="539800"/>
                </a:lnTo>
                <a:lnTo>
                  <a:pt x="1592775" y="555678"/>
                </a:lnTo>
                <a:lnTo>
                  <a:pt x="1614615" y="572747"/>
                </a:lnTo>
                <a:lnTo>
                  <a:pt x="1636059" y="589815"/>
                </a:lnTo>
                <a:lnTo>
                  <a:pt x="1656708" y="608075"/>
                </a:lnTo>
                <a:lnTo>
                  <a:pt x="1676960" y="626732"/>
                </a:lnTo>
                <a:lnTo>
                  <a:pt x="1696815" y="645389"/>
                </a:lnTo>
                <a:lnTo>
                  <a:pt x="1715876" y="665236"/>
                </a:lnTo>
                <a:lnTo>
                  <a:pt x="1734540" y="685481"/>
                </a:lnTo>
                <a:lnTo>
                  <a:pt x="1752410" y="706519"/>
                </a:lnTo>
                <a:lnTo>
                  <a:pt x="1769882" y="728351"/>
                </a:lnTo>
                <a:lnTo>
                  <a:pt x="1786560" y="750184"/>
                </a:lnTo>
                <a:lnTo>
                  <a:pt x="1802841" y="772413"/>
                </a:lnTo>
                <a:lnTo>
                  <a:pt x="1818329" y="795436"/>
                </a:lnTo>
                <a:lnTo>
                  <a:pt x="1832624" y="818856"/>
                </a:lnTo>
                <a:lnTo>
                  <a:pt x="1846920" y="842673"/>
                </a:lnTo>
                <a:lnTo>
                  <a:pt x="1860024" y="866887"/>
                </a:lnTo>
                <a:lnTo>
                  <a:pt x="1994642" y="834337"/>
                </a:lnTo>
                <a:lnTo>
                  <a:pt x="2085975" y="1084019"/>
                </a:lnTo>
                <a:lnTo>
                  <a:pt x="1954931" y="1149516"/>
                </a:lnTo>
                <a:lnTo>
                  <a:pt x="1958108" y="1167776"/>
                </a:lnTo>
                <a:lnTo>
                  <a:pt x="1960491" y="1185638"/>
                </a:lnTo>
                <a:lnTo>
                  <a:pt x="1962476" y="1204295"/>
                </a:lnTo>
                <a:lnTo>
                  <a:pt x="1964462" y="1222952"/>
                </a:lnTo>
                <a:lnTo>
                  <a:pt x="1965653" y="1241212"/>
                </a:lnTo>
                <a:lnTo>
                  <a:pt x="1966447" y="1259868"/>
                </a:lnTo>
                <a:lnTo>
                  <a:pt x="1967242" y="1278922"/>
                </a:lnTo>
                <a:lnTo>
                  <a:pt x="1967242" y="1297975"/>
                </a:lnTo>
                <a:lnTo>
                  <a:pt x="1967242" y="1315441"/>
                </a:lnTo>
                <a:lnTo>
                  <a:pt x="1966845" y="1332907"/>
                </a:lnTo>
                <a:lnTo>
                  <a:pt x="1966050" y="1349976"/>
                </a:lnTo>
                <a:lnTo>
                  <a:pt x="1964859" y="1367839"/>
                </a:lnTo>
                <a:lnTo>
                  <a:pt x="1962873" y="1385305"/>
                </a:lnTo>
                <a:lnTo>
                  <a:pt x="1961285" y="1401977"/>
                </a:lnTo>
                <a:lnTo>
                  <a:pt x="1959300" y="1419442"/>
                </a:lnTo>
                <a:lnTo>
                  <a:pt x="1957314" y="1436114"/>
                </a:lnTo>
                <a:lnTo>
                  <a:pt x="1954137" y="1453183"/>
                </a:lnTo>
                <a:lnTo>
                  <a:pt x="1951357" y="1469855"/>
                </a:lnTo>
                <a:lnTo>
                  <a:pt x="1947784" y="1486527"/>
                </a:lnTo>
                <a:lnTo>
                  <a:pt x="1944210" y="1503199"/>
                </a:lnTo>
                <a:lnTo>
                  <a:pt x="1940239" y="1519871"/>
                </a:lnTo>
                <a:lnTo>
                  <a:pt x="1935871" y="1535749"/>
                </a:lnTo>
                <a:lnTo>
                  <a:pt x="1931899" y="1552024"/>
                </a:lnTo>
                <a:lnTo>
                  <a:pt x="1926737" y="1568299"/>
                </a:lnTo>
                <a:lnTo>
                  <a:pt x="2061355" y="1650468"/>
                </a:lnTo>
                <a:lnTo>
                  <a:pt x="1949372" y="1891020"/>
                </a:lnTo>
                <a:lnTo>
                  <a:pt x="1791723" y="1838623"/>
                </a:lnTo>
                <a:lnTo>
                  <a:pt x="1776633" y="1859264"/>
                </a:lnTo>
                <a:lnTo>
                  <a:pt x="1761146" y="1879112"/>
                </a:lnTo>
                <a:lnTo>
                  <a:pt x="1744468" y="1898165"/>
                </a:lnTo>
                <a:lnTo>
                  <a:pt x="1728186" y="1917219"/>
                </a:lnTo>
                <a:lnTo>
                  <a:pt x="1710714" y="1935876"/>
                </a:lnTo>
                <a:lnTo>
                  <a:pt x="1693241" y="1954135"/>
                </a:lnTo>
                <a:lnTo>
                  <a:pt x="1674975" y="1971204"/>
                </a:lnTo>
                <a:lnTo>
                  <a:pt x="1655914" y="1988670"/>
                </a:lnTo>
                <a:lnTo>
                  <a:pt x="1636853" y="2004945"/>
                </a:lnTo>
                <a:lnTo>
                  <a:pt x="1616998" y="2021220"/>
                </a:lnTo>
                <a:lnTo>
                  <a:pt x="1597143" y="2036701"/>
                </a:lnTo>
                <a:lnTo>
                  <a:pt x="1576494" y="2051388"/>
                </a:lnTo>
                <a:lnTo>
                  <a:pt x="1555844" y="2066075"/>
                </a:lnTo>
                <a:lnTo>
                  <a:pt x="1534401" y="2079572"/>
                </a:lnTo>
                <a:lnTo>
                  <a:pt x="1512957" y="2093068"/>
                </a:lnTo>
                <a:lnTo>
                  <a:pt x="1491117" y="2105770"/>
                </a:lnTo>
                <a:lnTo>
                  <a:pt x="1531621" y="2274474"/>
                </a:lnTo>
                <a:lnTo>
                  <a:pt x="1281844" y="2365376"/>
                </a:lnTo>
                <a:lnTo>
                  <a:pt x="1202821" y="2207787"/>
                </a:lnTo>
                <a:lnTo>
                  <a:pt x="1183363" y="2210962"/>
                </a:lnTo>
                <a:lnTo>
                  <a:pt x="1163508" y="2213741"/>
                </a:lnTo>
                <a:lnTo>
                  <a:pt x="1144050" y="2216123"/>
                </a:lnTo>
                <a:lnTo>
                  <a:pt x="1124195" y="2218504"/>
                </a:lnTo>
                <a:lnTo>
                  <a:pt x="1103943" y="2219695"/>
                </a:lnTo>
                <a:lnTo>
                  <a:pt x="1083690" y="2220886"/>
                </a:lnTo>
                <a:lnTo>
                  <a:pt x="1063438" y="2221680"/>
                </a:lnTo>
                <a:lnTo>
                  <a:pt x="1043186" y="2221680"/>
                </a:lnTo>
                <a:lnTo>
                  <a:pt x="1013007" y="2221283"/>
                </a:lnTo>
                <a:lnTo>
                  <a:pt x="983224" y="2220092"/>
                </a:lnTo>
                <a:lnTo>
                  <a:pt x="954235" y="2217711"/>
                </a:lnTo>
                <a:lnTo>
                  <a:pt x="924850" y="2214535"/>
                </a:lnTo>
                <a:lnTo>
                  <a:pt x="895862" y="2210565"/>
                </a:lnTo>
                <a:lnTo>
                  <a:pt x="867270" y="2205405"/>
                </a:lnTo>
                <a:lnTo>
                  <a:pt x="839076" y="2199451"/>
                </a:lnTo>
                <a:lnTo>
                  <a:pt x="810882" y="2192703"/>
                </a:lnTo>
                <a:lnTo>
                  <a:pt x="715180" y="2341162"/>
                </a:lnTo>
                <a:lnTo>
                  <a:pt x="474536" y="2229222"/>
                </a:lnTo>
                <a:lnTo>
                  <a:pt x="524968" y="2062900"/>
                </a:lnTo>
                <a:lnTo>
                  <a:pt x="504716" y="2049006"/>
                </a:lnTo>
                <a:lnTo>
                  <a:pt x="484464" y="2033525"/>
                </a:lnTo>
                <a:lnTo>
                  <a:pt x="465006" y="2018441"/>
                </a:lnTo>
                <a:lnTo>
                  <a:pt x="445945" y="2002960"/>
                </a:lnTo>
                <a:lnTo>
                  <a:pt x="427281" y="1986288"/>
                </a:lnTo>
                <a:lnTo>
                  <a:pt x="408617" y="1969616"/>
                </a:lnTo>
                <a:lnTo>
                  <a:pt x="390748" y="1952151"/>
                </a:lnTo>
                <a:lnTo>
                  <a:pt x="373672" y="1934685"/>
                </a:lnTo>
                <a:lnTo>
                  <a:pt x="356597" y="1916028"/>
                </a:lnTo>
                <a:lnTo>
                  <a:pt x="340316" y="1897371"/>
                </a:lnTo>
                <a:lnTo>
                  <a:pt x="324432" y="1878715"/>
                </a:lnTo>
                <a:lnTo>
                  <a:pt x="308548" y="1858867"/>
                </a:lnTo>
                <a:lnTo>
                  <a:pt x="293855" y="1839020"/>
                </a:lnTo>
                <a:lnTo>
                  <a:pt x="279559" y="1818775"/>
                </a:lnTo>
                <a:lnTo>
                  <a:pt x="265661" y="1797737"/>
                </a:lnTo>
                <a:lnTo>
                  <a:pt x="252556" y="1776301"/>
                </a:lnTo>
                <a:lnTo>
                  <a:pt x="91333" y="1811630"/>
                </a:lnTo>
                <a:lnTo>
                  <a:pt x="0" y="1562345"/>
                </a:lnTo>
                <a:lnTo>
                  <a:pt x="138191" y="1488512"/>
                </a:lnTo>
                <a:lnTo>
                  <a:pt x="133426" y="1465092"/>
                </a:lnTo>
                <a:lnTo>
                  <a:pt x="129852" y="1441672"/>
                </a:lnTo>
                <a:lnTo>
                  <a:pt x="126278" y="1418251"/>
                </a:lnTo>
                <a:lnTo>
                  <a:pt x="123498" y="1394434"/>
                </a:lnTo>
                <a:lnTo>
                  <a:pt x="121513" y="1370220"/>
                </a:lnTo>
                <a:lnTo>
                  <a:pt x="119527" y="1346403"/>
                </a:lnTo>
                <a:lnTo>
                  <a:pt x="118733" y="1322189"/>
                </a:lnTo>
                <a:lnTo>
                  <a:pt x="118336" y="1297975"/>
                </a:lnTo>
                <a:lnTo>
                  <a:pt x="118733" y="1269395"/>
                </a:lnTo>
                <a:lnTo>
                  <a:pt x="119924" y="1240418"/>
                </a:lnTo>
                <a:lnTo>
                  <a:pt x="122704" y="1211837"/>
                </a:lnTo>
                <a:lnTo>
                  <a:pt x="125484" y="1184051"/>
                </a:lnTo>
                <a:lnTo>
                  <a:pt x="129455" y="1155867"/>
                </a:lnTo>
                <a:lnTo>
                  <a:pt x="134220" y="1128478"/>
                </a:lnTo>
                <a:lnTo>
                  <a:pt x="139780" y="1101088"/>
                </a:lnTo>
                <a:lnTo>
                  <a:pt x="146133" y="1074095"/>
                </a:lnTo>
                <a:lnTo>
                  <a:pt x="24223" y="995896"/>
                </a:lnTo>
                <a:lnTo>
                  <a:pt x="136603" y="755344"/>
                </a:lnTo>
                <a:lnTo>
                  <a:pt x="268043" y="794642"/>
                </a:lnTo>
                <a:lnTo>
                  <a:pt x="283530" y="772016"/>
                </a:lnTo>
                <a:lnTo>
                  <a:pt x="299017" y="750184"/>
                </a:lnTo>
                <a:lnTo>
                  <a:pt x="315696" y="728351"/>
                </a:lnTo>
                <a:lnTo>
                  <a:pt x="332771" y="707313"/>
                </a:lnTo>
                <a:lnTo>
                  <a:pt x="350243" y="686274"/>
                </a:lnTo>
                <a:lnTo>
                  <a:pt x="368907" y="666824"/>
                </a:lnTo>
                <a:lnTo>
                  <a:pt x="387571" y="646976"/>
                </a:lnTo>
                <a:lnTo>
                  <a:pt x="407426" y="627923"/>
                </a:lnTo>
                <a:lnTo>
                  <a:pt x="427281" y="609266"/>
                </a:lnTo>
                <a:lnTo>
                  <a:pt x="447930" y="591403"/>
                </a:lnTo>
                <a:lnTo>
                  <a:pt x="468977" y="574334"/>
                </a:lnTo>
                <a:lnTo>
                  <a:pt x="490420" y="557662"/>
                </a:lnTo>
                <a:lnTo>
                  <a:pt x="512261" y="541784"/>
                </a:lnTo>
                <a:lnTo>
                  <a:pt x="535293" y="526303"/>
                </a:lnTo>
                <a:lnTo>
                  <a:pt x="557928" y="511616"/>
                </a:lnTo>
                <a:lnTo>
                  <a:pt x="581754" y="497723"/>
                </a:lnTo>
                <a:lnTo>
                  <a:pt x="554354" y="371890"/>
                </a:lnTo>
                <a:lnTo>
                  <a:pt x="803734" y="280988"/>
                </a:lnTo>
                <a:close/>
                <a:moveTo>
                  <a:pt x="2013752" y="186531"/>
                </a:moveTo>
                <a:lnTo>
                  <a:pt x="2001871" y="186928"/>
                </a:lnTo>
                <a:lnTo>
                  <a:pt x="1989594" y="188119"/>
                </a:lnTo>
                <a:lnTo>
                  <a:pt x="1978109" y="190103"/>
                </a:lnTo>
                <a:lnTo>
                  <a:pt x="1966624" y="192881"/>
                </a:lnTo>
                <a:lnTo>
                  <a:pt x="1955139" y="196453"/>
                </a:lnTo>
                <a:lnTo>
                  <a:pt x="1944050" y="200819"/>
                </a:lnTo>
                <a:lnTo>
                  <a:pt x="1932962" y="205978"/>
                </a:lnTo>
                <a:lnTo>
                  <a:pt x="1922269" y="211534"/>
                </a:lnTo>
                <a:lnTo>
                  <a:pt x="1914348" y="216297"/>
                </a:lnTo>
                <a:lnTo>
                  <a:pt x="1906823" y="221853"/>
                </a:lnTo>
                <a:lnTo>
                  <a:pt x="1899695" y="227409"/>
                </a:lnTo>
                <a:lnTo>
                  <a:pt x="1892962" y="233363"/>
                </a:lnTo>
                <a:lnTo>
                  <a:pt x="1886230" y="239713"/>
                </a:lnTo>
                <a:lnTo>
                  <a:pt x="1880289" y="246063"/>
                </a:lnTo>
                <a:lnTo>
                  <a:pt x="1874349" y="252809"/>
                </a:lnTo>
                <a:lnTo>
                  <a:pt x="1869200" y="259953"/>
                </a:lnTo>
                <a:lnTo>
                  <a:pt x="1864052" y="267097"/>
                </a:lnTo>
                <a:lnTo>
                  <a:pt x="1859300" y="274241"/>
                </a:lnTo>
                <a:lnTo>
                  <a:pt x="1855339" y="281781"/>
                </a:lnTo>
                <a:lnTo>
                  <a:pt x="1850983" y="289719"/>
                </a:lnTo>
                <a:lnTo>
                  <a:pt x="1847419" y="297656"/>
                </a:lnTo>
                <a:lnTo>
                  <a:pt x="1844646" y="305594"/>
                </a:lnTo>
                <a:lnTo>
                  <a:pt x="1841874" y="313928"/>
                </a:lnTo>
                <a:lnTo>
                  <a:pt x="1839102" y="322263"/>
                </a:lnTo>
                <a:lnTo>
                  <a:pt x="1837518" y="330597"/>
                </a:lnTo>
                <a:lnTo>
                  <a:pt x="1835934" y="339328"/>
                </a:lnTo>
                <a:lnTo>
                  <a:pt x="1834350" y="348059"/>
                </a:lnTo>
                <a:lnTo>
                  <a:pt x="1833557" y="356791"/>
                </a:lnTo>
                <a:lnTo>
                  <a:pt x="1833557" y="365125"/>
                </a:lnTo>
                <a:lnTo>
                  <a:pt x="1833557" y="373856"/>
                </a:lnTo>
                <a:lnTo>
                  <a:pt x="1833953" y="382984"/>
                </a:lnTo>
                <a:lnTo>
                  <a:pt x="1835142" y="391716"/>
                </a:lnTo>
                <a:lnTo>
                  <a:pt x="1836726" y="400050"/>
                </a:lnTo>
                <a:lnTo>
                  <a:pt x="1838310" y="409178"/>
                </a:lnTo>
                <a:lnTo>
                  <a:pt x="1840290" y="417513"/>
                </a:lnTo>
                <a:lnTo>
                  <a:pt x="1843458" y="426244"/>
                </a:lnTo>
                <a:lnTo>
                  <a:pt x="1846230" y="434578"/>
                </a:lnTo>
                <a:lnTo>
                  <a:pt x="1850191" y="443310"/>
                </a:lnTo>
                <a:lnTo>
                  <a:pt x="1853755" y="451247"/>
                </a:lnTo>
                <a:lnTo>
                  <a:pt x="1858507" y="459581"/>
                </a:lnTo>
                <a:lnTo>
                  <a:pt x="1864844" y="469503"/>
                </a:lnTo>
                <a:lnTo>
                  <a:pt x="1871973" y="479028"/>
                </a:lnTo>
                <a:lnTo>
                  <a:pt x="1879497" y="488156"/>
                </a:lnTo>
                <a:lnTo>
                  <a:pt x="1887418" y="496888"/>
                </a:lnTo>
                <a:lnTo>
                  <a:pt x="1896527" y="504428"/>
                </a:lnTo>
                <a:lnTo>
                  <a:pt x="1905239" y="511969"/>
                </a:lnTo>
                <a:lnTo>
                  <a:pt x="1914744" y="518716"/>
                </a:lnTo>
                <a:lnTo>
                  <a:pt x="1924645" y="524669"/>
                </a:lnTo>
                <a:lnTo>
                  <a:pt x="1934942" y="529828"/>
                </a:lnTo>
                <a:lnTo>
                  <a:pt x="1945635" y="534988"/>
                </a:lnTo>
                <a:lnTo>
                  <a:pt x="1956723" y="538956"/>
                </a:lnTo>
                <a:lnTo>
                  <a:pt x="1967812" y="542131"/>
                </a:lnTo>
                <a:lnTo>
                  <a:pt x="1979297" y="545306"/>
                </a:lnTo>
                <a:lnTo>
                  <a:pt x="1990782" y="546894"/>
                </a:lnTo>
                <a:lnTo>
                  <a:pt x="2002267" y="548085"/>
                </a:lnTo>
                <a:lnTo>
                  <a:pt x="2014544" y="548481"/>
                </a:lnTo>
                <a:lnTo>
                  <a:pt x="2026425" y="548085"/>
                </a:lnTo>
                <a:lnTo>
                  <a:pt x="2038306" y="546894"/>
                </a:lnTo>
                <a:lnTo>
                  <a:pt x="2049791" y="544910"/>
                </a:lnTo>
                <a:lnTo>
                  <a:pt x="2061672" y="542131"/>
                </a:lnTo>
                <a:lnTo>
                  <a:pt x="2073157" y="538560"/>
                </a:lnTo>
                <a:lnTo>
                  <a:pt x="2084246" y="534194"/>
                </a:lnTo>
                <a:lnTo>
                  <a:pt x="2095335" y="529035"/>
                </a:lnTo>
                <a:lnTo>
                  <a:pt x="2106028" y="523081"/>
                </a:lnTo>
                <a:lnTo>
                  <a:pt x="2113552" y="518716"/>
                </a:lnTo>
                <a:lnTo>
                  <a:pt x="2121077" y="513556"/>
                </a:lnTo>
                <a:lnTo>
                  <a:pt x="2128206" y="508000"/>
                </a:lnTo>
                <a:lnTo>
                  <a:pt x="2134938" y="502047"/>
                </a:lnTo>
                <a:lnTo>
                  <a:pt x="2141275" y="496491"/>
                </a:lnTo>
                <a:lnTo>
                  <a:pt x="2147215" y="490141"/>
                </a:lnTo>
                <a:lnTo>
                  <a:pt x="2153156" y="483394"/>
                </a:lnTo>
                <a:lnTo>
                  <a:pt x="2158304" y="476647"/>
                </a:lnTo>
                <a:lnTo>
                  <a:pt x="2163452" y="469503"/>
                </a:lnTo>
                <a:lnTo>
                  <a:pt x="2168601" y="461566"/>
                </a:lnTo>
                <a:lnTo>
                  <a:pt x="2172957" y="454025"/>
                </a:lnTo>
                <a:lnTo>
                  <a:pt x="2176917" y="446485"/>
                </a:lnTo>
                <a:lnTo>
                  <a:pt x="2180482" y="438150"/>
                </a:lnTo>
                <a:lnTo>
                  <a:pt x="2183650" y="430213"/>
                </a:lnTo>
                <a:lnTo>
                  <a:pt x="2186818" y="421481"/>
                </a:lnTo>
                <a:lnTo>
                  <a:pt x="2189195" y="412750"/>
                </a:lnTo>
                <a:lnTo>
                  <a:pt x="2191175" y="404019"/>
                </a:lnTo>
                <a:lnTo>
                  <a:pt x="2192363" y="395288"/>
                </a:lnTo>
                <a:lnTo>
                  <a:pt x="2193947" y="386159"/>
                </a:lnTo>
                <a:lnTo>
                  <a:pt x="2194739" y="377428"/>
                </a:lnTo>
                <a:lnTo>
                  <a:pt x="2194739" y="368697"/>
                </a:lnTo>
                <a:lnTo>
                  <a:pt x="2194739" y="359569"/>
                </a:lnTo>
                <a:lnTo>
                  <a:pt x="2194343" y="351234"/>
                </a:lnTo>
                <a:lnTo>
                  <a:pt x="2192759" y="342503"/>
                </a:lnTo>
                <a:lnTo>
                  <a:pt x="2191571" y="333375"/>
                </a:lnTo>
                <a:lnTo>
                  <a:pt x="2189591" y="325041"/>
                </a:lnTo>
                <a:lnTo>
                  <a:pt x="2187610" y="316706"/>
                </a:lnTo>
                <a:lnTo>
                  <a:pt x="2184838" y="308372"/>
                </a:lnTo>
                <a:lnTo>
                  <a:pt x="2181670" y="299641"/>
                </a:lnTo>
                <a:lnTo>
                  <a:pt x="2178106" y="291703"/>
                </a:lnTo>
                <a:lnTo>
                  <a:pt x="2174145" y="283766"/>
                </a:lnTo>
                <a:lnTo>
                  <a:pt x="2169789" y="275828"/>
                </a:lnTo>
                <a:lnTo>
                  <a:pt x="2163452" y="265509"/>
                </a:lnTo>
                <a:lnTo>
                  <a:pt x="2156324" y="255984"/>
                </a:lnTo>
                <a:lnTo>
                  <a:pt x="2148799" y="247253"/>
                </a:lnTo>
                <a:lnTo>
                  <a:pt x="2140879" y="238522"/>
                </a:lnTo>
                <a:lnTo>
                  <a:pt x="2131770" y="230584"/>
                </a:lnTo>
                <a:lnTo>
                  <a:pt x="2123057" y="223441"/>
                </a:lnTo>
                <a:lnTo>
                  <a:pt x="2113552" y="216694"/>
                </a:lnTo>
                <a:lnTo>
                  <a:pt x="2103255" y="210344"/>
                </a:lnTo>
                <a:lnTo>
                  <a:pt x="2093355" y="204788"/>
                </a:lnTo>
                <a:lnTo>
                  <a:pt x="2082662" y="200422"/>
                </a:lnTo>
                <a:lnTo>
                  <a:pt x="2071969" y="196056"/>
                </a:lnTo>
                <a:lnTo>
                  <a:pt x="2060484" y="192881"/>
                </a:lnTo>
                <a:lnTo>
                  <a:pt x="2048999" y="190103"/>
                </a:lnTo>
                <a:lnTo>
                  <a:pt x="2037118" y="188119"/>
                </a:lnTo>
                <a:lnTo>
                  <a:pt x="2025633" y="186928"/>
                </a:lnTo>
                <a:lnTo>
                  <a:pt x="2013752" y="186531"/>
                </a:lnTo>
                <a:close/>
                <a:moveTo>
                  <a:pt x="2066028" y="0"/>
                </a:moveTo>
                <a:lnTo>
                  <a:pt x="2156324" y="23812"/>
                </a:lnTo>
                <a:lnTo>
                  <a:pt x="2146027" y="100013"/>
                </a:lnTo>
                <a:lnTo>
                  <a:pt x="2140916" y="118533"/>
                </a:lnTo>
                <a:lnTo>
                  <a:pt x="2134542" y="115094"/>
                </a:lnTo>
                <a:lnTo>
                  <a:pt x="2132671" y="114357"/>
                </a:lnTo>
                <a:lnTo>
                  <a:pt x="2132562" y="114300"/>
                </a:lnTo>
                <a:lnTo>
                  <a:pt x="2123453" y="110728"/>
                </a:lnTo>
                <a:lnTo>
                  <a:pt x="2132671" y="114357"/>
                </a:lnTo>
                <a:lnTo>
                  <a:pt x="2140879" y="118666"/>
                </a:lnTo>
                <a:lnTo>
                  <a:pt x="2140916" y="118533"/>
                </a:lnTo>
                <a:lnTo>
                  <a:pt x="2144839" y="120650"/>
                </a:lnTo>
                <a:lnTo>
                  <a:pt x="2153552" y="125413"/>
                </a:lnTo>
                <a:lnTo>
                  <a:pt x="2167413" y="133747"/>
                </a:lnTo>
                <a:lnTo>
                  <a:pt x="2174145" y="138113"/>
                </a:lnTo>
                <a:lnTo>
                  <a:pt x="2180878" y="142875"/>
                </a:lnTo>
                <a:lnTo>
                  <a:pt x="2181274" y="143272"/>
                </a:lnTo>
                <a:lnTo>
                  <a:pt x="2187610" y="148034"/>
                </a:lnTo>
                <a:lnTo>
                  <a:pt x="2193947" y="153194"/>
                </a:lnTo>
                <a:lnTo>
                  <a:pt x="2205432" y="163909"/>
                </a:lnTo>
                <a:lnTo>
                  <a:pt x="2212560" y="170656"/>
                </a:lnTo>
                <a:lnTo>
                  <a:pt x="2221273" y="180181"/>
                </a:lnTo>
                <a:lnTo>
                  <a:pt x="2226433" y="186128"/>
                </a:lnTo>
                <a:lnTo>
                  <a:pt x="2226422" y="186134"/>
                </a:lnTo>
                <a:lnTo>
                  <a:pt x="2229194" y="189309"/>
                </a:lnTo>
                <a:lnTo>
                  <a:pt x="2226433" y="186128"/>
                </a:lnTo>
                <a:lnTo>
                  <a:pt x="2244639" y="175419"/>
                </a:lnTo>
                <a:lnTo>
                  <a:pt x="2315925" y="143669"/>
                </a:lnTo>
                <a:lnTo>
                  <a:pt x="2363053" y="224234"/>
                </a:lnTo>
                <a:lnTo>
                  <a:pt x="2302064" y="270669"/>
                </a:lnTo>
                <a:lnTo>
                  <a:pt x="2280282" y="283369"/>
                </a:lnTo>
                <a:lnTo>
                  <a:pt x="2284242" y="296466"/>
                </a:lnTo>
                <a:lnTo>
                  <a:pt x="2287015" y="309166"/>
                </a:lnTo>
                <a:lnTo>
                  <a:pt x="2289787" y="322263"/>
                </a:lnTo>
                <a:lnTo>
                  <a:pt x="2291371" y="335359"/>
                </a:lnTo>
                <a:lnTo>
                  <a:pt x="2292559" y="348456"/>
                </a:lnTo>
                <a:lnTo>
                  <a:pt x="2293351" y="361553"/>
                </a:lnTo>
                <a:lnTo>
                  <a:pt x="2293351" y="374650"/>
                </a:lnTo>
                <a:lnTo>
                  <a:pt x="2292559" y="387350"/>
                </a:lnTo>
                <a:lnTo>
                  <a:pt x="2318301" y="394097"/>
                </a:lnTo>
                <a:lnTo>
                  <a:pt x="2390775" y="422275"/>
                </a:lnTo>
                <a:lnTo>
                  <a:pt x="2367409" y="512763"/>
                </a:lnTo>
                <a:lnTo>
                  <a:pt x="2291371" y="502047"/>
                </a:lnTo>
                <a:lnTo>
                  <a:pt x="2262857" y="494506"/>
                </a:lnTo>
                <a:lnTo>
                  <a:pt x="2256916" y="506016"/>
                </a:lnTo>
                <a:lnTo>
                  <a:pt x="2250183" y="517128"/>
                </a:lnTo>
                <a:lnTo>
                  <a:pt x="2243451" y="527447"/>
                </a:lnTo>
                <a:lnTo>
                  <a:pt x="2235926" y="537766"/>
                </a:lnTo>
                <a:lnTo>
                  <a:pt x="2228006" y="547688"/>
                </a:lnTo>
                <a:lnTo>
                  <a:pt x="2219293" y="557610"/>
                </a:lnTo>
                <a:lnTo>
                  <a:pt x="2210580" y="566738"/>
                </a:lnTo>
                <a:lnTo>
                  <a:pt x="2201075" y="575469"/>
                </a:lnTo>
                <a:lnTo>
                  <a:pt x="2216125" y="601266"/>
                </a:lnTo>
                <a:lnTo>
                  <a:pt x="2247807" y="671910"/>
                </a:lnTo>
                <a:lnTo>
                  <a:pt x="2167413" y="719932"/>
                </a:lnTo>
                <a:lnTo>
                  <a:pt x="2121077" y="658416"/>
                </a:lnTo>
                <a:lnTo>
                  <a:pt x="2105632" y="632222"/>
                </a:lnTo>
                <a:lnTo>
                  <a:pt x="2110780" y="629841"/>
                </a:lnTo>
                <a:lnTo>
                  <a:pt x="2115929" y="627857"/>
                </a:lnTo>
                <a:lnTo>
                  <a:pt x="2104048" y="632222"/>
                </a:lnTo>
                <a:lnTo>
                  <a:pt x="2092563" y="635794"/>
                </a:lnTo>
                <a:lnTo>
                  <a:pt x="2083058" y="638969"/>
                </a:lnTo>
                <a:lnTo>
                  <a:pt x="2067217" y="642541"/>
                </a:lnTo>
                <a:lnTo>
                  <a:pt x="2059296" y="643732"/>
                </a:lnTo>
                <a:lnTo>
                  <a:pt x="2050583" y="644922"/>
                </a:lnTo>
                <a:lnTo>
                  <a:pt x="2048999" y="644922"/>
                </a:lnTo>
                <a:lnTo>
                  <a:pt x="2033554" y="646907"/>
                </a:lnTo>
                <a:lnTo>
                  <a:pt x="2018505" y="647303"/>
                </a:lnTo>
                <a:lnTo>
                  <a:pt x="2014544" y="647700"/>
                </a:lnTo>
                <a:lnTo>
                  <a:pt x="2008208" y="647303"/>
                </a:lnTo>
                <a:lnTo>
                  <a:pt x="2002617" y="647117"/>
                </a:lnTo>
                <a:lnTo>
                  <a:pt x="1994743" y="646510"/>
                </a:lnTo>
                <a:lnTo>
                  <a:pt x="1984842" y="645716"/>
                </a:lnTo>
                <a:lnTo>
                  <a:pt x="1996327" y="646907"/>
                </a:lnTo>
                <a:lnTo>
                  <a:pt x="2002617" y="647117"/>
                </a:lnTo>
                <a:lnTo>
                  <a:pt x="2005039" y="647303"/>
                </a:lnTo>
                <a:lnTo>
                  <a:pt x="1994347" y="687785"/>
                </a:lnTo>
                <a:lnTo>
                  <a:pt x="1970189" y="747713"/>
                </a:lnTo>
                <a:lnTo>
                  <a:pt x="1879497" y="724297"/>
                </a:lnTo>
                <a:lnTo>
                  <a:pt x="1886230" y="662385"/>
                </a:lnTo>
                <a:lnTo>
                  <a:pt x="1896923" y="621507"/>
                </a:lnTo>
                <a:lnTo>
                  <a:pt x="1904447" y="625078"/>
                </a:lnTo>
                <a:lnTo>
                  <a:pt x="1893754" y="619919"/>
                </a:lnTo>
                <a:lnTo>
                  <a:pt x="1883061" y="614363"/>
                </a:lnTo>
                <a:lnTo>
                  <a:pt x="1874745" y="609997"/>
                </a:lnTo>
                <a:lnTo>
                  <a:pt x="1860884" y="601663"/>
                </a:lnTo>
                <a:lnTo>
                  <a:pt x="1854151" y="596900"/>
                </a:lnTo>
                <a:lnTo>
                  <a:pt x="1847419" y="592535"/>
                </a:lnTo>
                <a:lnTo>
                  <a:pt x="1846627" y="592138"/>
                </a:lnTo>
                <a:lnTo>
                  <a:pt x="1840290" y="586978"/>
                </a:lnTo>
                <a:lnTo>
                  <a:pt x="1834350" y="581819"/>
                </a:lnTo>
                <a:lnTo>
                  <a:pt x="1822469" y="571103"/>
                </a:lnTo>
                <a:lnTo>
                  <a:pt x="1815736" y="564356"/>
                </a:lnTo>
                <a:lnTo>
                  <a:pt x="1809516" y="557841"/>
                </a:lnTo>
                <a:lnTo>
                  <a:pt x="1805439" y="553244"/>
                </a:lnTo>
                <a:lnTo>
                  <a:pt x="1799103" y="545703"/>
                </a:lnTo>
                <a:lnTo>
                  <a:pt x="1807023" y="555228"/>
                </a:lnTo>
                <a:lnTo>
                  <a:pt x="1809516" y="557841"/>
                </a:lnTo>
                <a:lnTo>
                  <a:pt x="1811776" y="560388"/>
                </a:lnTo>
                <a:lnTo>
                  <a:pt x="1779697" y="579438"/>
                </a:lnTo>
                <a:lnTo>
                  <a:pt x="1720292" y="604044"/>
                </a:lnTo>
                <a:lnTo>
                  <a:pt x="1673164" y="523875"/>
                </a:lnTo>
                <a:lnTo>
                  <a:pt x="1721480" y="484585"/>
                </a:lnTo>
                <a:lnTo>
                  <a:pt x="1752767" y="465931"/>
                </a:lnTo>
                <a:lnTo>
                  <a:pt x="1748410" y="452835"/>
                </a:lnTo>
                <a:lnTo>
                  <a:pt x="1744450" y="439341"/>
                </a:lnTo>
                <a:lnTo>
                  <a:pt x="1741282" y="425847"/>
                </a:lnTo>
                <a:lnTo>
                  <a:pt x="1738510" y="412353"/>
                </a:lnTo>
                <a:lnTo>
                  <a:pt x="1736530" y="398860"/>
                </a:lnTo>
                <a:lnTo>
                  <a:pt x="1735737" y="385366"/>
                </a:lnTo>
                <a:lnTo>
                  <a:pt x="1734945" y="371475"/>
                </a:lnTo>
                <a:lnTo>
                  <a:pt x="1735341" y="357981"/>
                </a:lnTo>
                <a:lnTo>
                  <a:pt x="1704451" y="350441"/>
                </a:lnTo>
                <a:lnTo>
                  <a:pt x="1644650" y="325438"/>
                </a:lnTo>
                <a:lnTo>
                  <a:pt x="1668412" y="235347"/>
                </a:lnTo>
                <a:lnTo>
                  <a:pt x="1730193" y="242094"/>
                </a:lnTo>
                <a:lnTo>
                  <a:pt x="1760687" y="250031"/>
                </a:lnTo>
                <a:lnTo>
                  <a:pt x="1766628" y="237331"/>
                </a:lnTo>
                <a:lnTo>
                  <a:pt x="1773361" y="225028"/>
                </a:lnTo>
                <a:lnTo>
                  <a:pt x="1781281" y="213519"/>
                </a:lnTo>
                <a:lnTo>
                  <a:pt x="1789202" y="201613"/>
                </a:lnTo>
                <a:lnTo>
                  <a:pt x="1797915" y="190500"/>
                </a:lnTo>
                <a:lnTo>
                  <a:pt x="1807023" y="179784"/>
                </a:lnTo>
                <a:lnTo>
                  <a:pt x="1816924" y="169069"/>
                </a:lnTo>
                <a:lnTo>
                  <a:pt x="1827221" y="159544"/>
                </a:lnTo>
                <a:lnTo>
                  <a:pt x="1812964" y="135334"/>
                </a:lnTo>
                <a:lnTo>
                  <a:pt x="1788410" y="75406"/>
                </a:lnTo>
                <a:lnTo>
                  <a:pt x="1868804" y="27781"/>
                </a:lnTo>
                <a:lnTo>
                  <a:pt x="1907219" y="76994"/>
                </a:lnTo>
                <a:lnTo>
                  <a:pt x="1923061" y="102791"/>
                </a:lnTo>
                <a:lnTo>
                  <a:pt x="1917516" y="105172"/>
                </a:lnTo>
                <a:lnTo>
                  <a:pt x="1912368" y="107156"/>
                </a:lnTo>
                <a:lnTo>
                  <a:pt x="1924249" y="102791"/>
                </a:lnTo>
                <a:lnTo>
                  <a:pt x="1935734" y="99219"/>
                </a:lnTo>
                <a:lnTo>
                  <a:pt x="1945239" y="96044"/>
                </a:lnTo>
                <a:lnTo>
                  <a:pt x="1961080" y="92869"/>
                </a:lnTo>
                <a:lnTo>
                  <a:pt x="1969001" y="91281"/>
                </a:lnTo>
                <a:lnTo>
                  <a:pt x="1977317" y="89694"/>
                </a:lnTo>
                <a:lnTo>
                  <a:pt x="1979297" y="89694"/>
                </a:lnTo>
                <a:lnTo>
                  <a:pt x="1994347" y="88106"/>
                </a:lnTo>
                <a:lnTo>
                  <a:pt x="2009792" y="87709"/>
                </a:lnTo>
                <a:lnTo>
                  <a:pt x="2013752" y="87709"/>
                </a:lnTo>
                <a:lnTo>
                  <a:pt x="2019693" y="87709"/>
                </a:lnTo>
                <a:lnTo>
                  <a:pt x="2031970" y="88503"/>
                </a:lnTo>
                <a:lnTo>
                  <a:pt x="2043455" y="89297"/>
                </a:lnTo>
                <a:lnTo>
                  <a:pt x="2034346" y="88503"/>
                </a:lnTo>
                <a:lnTo>
                  <a:pt x="2038306" y="72628"/>
                </a:lnTo>
                <a:lnTo>
                  <a:pt x="2066028" y="0"/>
                </a:lnTo>
                <a:close/>
              </a:path>
            </a:pathLst>
          </a:custGeom>
          <a:solidFill>
            <a:schemeClr val="bg1">
              <a:lumMod val="95000"/>
            </a:schemeClr>
          </a:solidFill>
          <a:ln>
            <a:noFill/>
          </a:ln>
        </p:spPr>
        <p:txBody>
          <a:bodyPr anchor="ctr">
            <a:scene3d>
              <a:camera prst="orthographicFront"/>
              <a:lightRig rig="threePt" dir="t"/>
            </a:scene3d>
            <a:sp3d contourW="12700">
              <a:contourClr>
                <a:srgbClr val="FFFFFF"/>
              </a:contourClr>
            </a:sp3d>
          </a:bodyPr>
          <a:lstStyle/>
          <a:p>
            <a:pPr algn="ctr">
              <a:defRPr/>
            </a:pPr>
            <a:endParaRPr lang="zh-CN" altLang="en-US">
              <a:solidFill>
                <a:schemeClr val="bg1">
                  <a:lumMod val="95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4" name="标题 4"/>
          <p:cNvSpPr txBox="1"/>
          <p:nvPr/>
        </p:nvSpPr>
        <p:spPr>
          <a:xfrm>
            <a:off x="1390649" y="482157"/>
            <a:ext cx="4248472" cy="473484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 algn="ctr" defTabSz="9144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l"/>
            <a:r>
              <a:rPr lang="zh-CN" altLang="en-US" sz="2400" b="1" dirty="0" smtClean="0">
                <a:solidFill>
                  <a:srgbClr val="3F3F3F"/>
                </a:solidFill>
                <a:latin typeface="Impact MT Std" pitchFamily="34" charset="0"/>
                <a:ea typeface="微软雅黑" panose="020B0503020204020204" pitchFamily="34" charset="-122"/>
              </a:rPr>
              <a:t>利润来源分析</a:t>
            </a:r>
            <a:endParaRPr lang="en-US" altLang="zh-CN" sz="2400" b="1" dirty="0" smtClean="0">
              <a:solidFill>
                <a:srgbClr val="3F3F3F"/>
              </a:solidFill>
              <a:latin typeface="Impact MT Std" pitchFamily="34" charset="0"/>
              <a:ea typeface="微软雅黑" panose="020B0503020204020204" pitchFamily="34" charset="-122"/>
            </a:endParaRPr>
          </a:p>
          <a:p>
            <a:pPr algn="l"/>
            <a:r>
              <a:rPr lang="en-US" altLang="zh-CN" sz="1400" b="1" dirty="0">
                <a:solidFill>
                  <a:srgbClr val="3F3F3F"/>
                </a:solidFill>
                <a:latin typeface="Impact MT Std" pitchFamily="34" charset="0"/>
                <a:ea typeface="微软雅黑" panose="020B0503020204020204" pitchFamily="34" charset="-122"/>
              </a:rPr>
              <a:t>SOURCE OF PROFITS ANALYSIS</a:t>
            </a:r>
            <a:endParaRPr lang="zh-CN" altLang="en-US" sz="1400" b="1" dirty="0">
              <a:solidFill>
                <a:srgbClr val="3F3F3F"/>
              </a:solidFill>
              <a:latin typeface="Impact MT Std" pitchFamily="34" charset="0"/>
              <a:ea typeface="微软雅黑" panose="020B0503020204020204" pitchFamily="34" charset="-122"/>
            </a:endParaRPr>
          </a:p>
          <a:p>
            <a:pPr algn="l"/>
            <a:endParaRPr lang="zh-CN" altLang="en-US" sz="2400" b="1" dirty="0" smtClean="0">
              <a:solidFill>
                <a:srgbClr val="3F3F3F"/>
              </a:solidFill>
              <a:latin typeface="Impact MT Std" pitchFamily="34" charset="0"/>
              <a:ea typeface="微软雅黑" panose="020B0503020204020204" pitchFamily="34" charset="-122"/>
            </a:endParaRPr>
          </a:p>
        </p:txBody>
      </p:sp>
      <p:grpSp>
        <p:nvGrpSpPr>
          <p:cNvPr id="10" name="组合 9"/>
          <p:cNvGrpSpPr/>
          <p:nvPr/>
        </p:nvGrpSpPr>
        <p:grpSpPr>
          <a:xfrm>
            <a:off x="163509" y="3316253"/>
            <a:ext cx="12028491" cy="3137707"/>
            <a:chOff x="163509" y="3316253"/>
            <a:chExt cx="12028491" cy="3137707"/>
          </a:xfrm>
        </p:grpSpPr>
        <p:sp>
          <p:nvSpPr>
            <p:cNvPr id="5" name="MH_Other_1"/>
            <p:cNvSpPr/>
            <p:nvPr>
              <p:custDataLst>
                <p:tags r:id="rId6"/>
              </p:custDataLst>
            </p:nvPr>
          </p:nvSpPr>
          <p:spPr bwMode="auto">
            <a:xfrm>
              <a:off x="7997823" y="3992529"/>
              <a:ext cx="1865313" cy="1844675"/>
            </a:xfrm>
            <a:custGeom>
              <a:avLst/>
              <a:gdLst>
                <a:gd name="T0" fmla="*/ 0 w 341"/>
                <a:gd name="T1" fmla="*/ 337 h 337"/>
                <a:gd name="T2" fmla="*/ 44 w 341"/>
                <a:gd name="T3" fmla="*/ 306 h 337"/>
                <a:gd name="T4" fmla="*/ 111 w 341"/>
                <a:gd name="T5" fmla="*/ 109 h 337"/>
                <a:gd name="T6" fmla="*/ 217 w 341"/>
                <a:gd name="T7" fmla="*/ 96 h 337"/>
                <a:gd name="T8" fmla="*/ 294 w 341"/>
                <a:gd name="T9" fmla="*/ 301 h 337"/>
                <a:gd name="T10" fmla="*/ 341 w 341"/>
                <a:gd name="T11" fmla="*/ 337 h 337"/>
                <a:gd name="T12" fmla="*/ 0 w 341"/>
                <a:gd name="T13" fmla="*/ 337 h 33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341" h="337">
                  <a:moveTo>
                    <a:pt x="0" y="337"/>
                  </a:moveTo>
                  <a:cubicBezTo>
                    <a:pt x="10" y="337"/>
                    <a:pt x="30" y="329"/>
                    <a:pt x="44" y="306"/>
                  </a:cubicBezTo>
                  <a:cubicBezTo>
                    <a:pt x="71" y="262"/>
                    <a:pt x="95" y="158"/>
                    <a:pt x="111" y="109"/>
                  </a:cubicBezTo>
                  <a:cubicBezTo>
                    <a:pt x="145" y="0"/>
                    <a:pt x="185" y="19"/>
                    <a:pt x="217" y="96"/>
                  </a:cubicBezTo>
                  <a:cubicBezTo>
                    <a:pt x="246" y="165"/>
                    <a:pt x="265" y="235"/>
                    <a:pt x="294" y="301"/>
                  </a:cubicBezTo>
                  <a:cubicBezTo>
                    <a:pt x="307" y="328"/>
                    <a:pt x="324" y="336"/>
                    <a:pt x="341" y="337"/>
                  </a:cubicBezTo>
                  <a:lnTo>
                    <a:pt x="0" y="337"/>
                  </a:lnTo>
                  <a:close/>
                </a:path>
              </a:pathLst>
            </a:custGeom>
            <a:solidFill>
              <a:schemeClr val="bg2">
                <a:lumMod val="50000"/>
                <a:alpha val="80000"/>
              </a:schemeClr>
            </a:solidFill>
            <a:ln>
              <a:noFill/>
            </a:ln>
          </p:spPr>
          <p:txBody>
            <a:bodyPr>
              <a:normAutofit/>
            </a:bodyPr>
            <a:lstStyle/>
            <a:p>
              <a:pPr>
                <a:defRPr/>
              </a:pPr>
              <a:endParaRPr lang="zh-CN" altLang="en-US"/>
            </a:p>
          </p:txBody>
        </p:sp>
        <p:sp>
          <p:nvSpPr>
            <p:cNvPr id="6" name="MH_Other_2"/>
            <p:cNvSpPr/>
            <p:nvPr>
              <p:custDataLst>
                <p:tags r:id="rId7"/>
              </p:custDataLst>
            </p:nvPr>
          </p:nvSpPr>
          <p:spPr bwMode="auto">
            <a:xfrm>
              <a:off x="6353172" y="3495641"/>
              <a:ext cx="2368550" cy="2341562"/>
            </a:xfrm>
            <a:custGeom>
              <a:avLst/>
              <a:gdLst>
                <a:gd name="T0" fmla="*/ 0 w 341"/>
                <a:gd name="T1" fmla="*/ 337 h 337"/>
                <a:gd name="T2" fmla="*/ 44 w 341"/>
                <a:gd name="T3" fmla="*/ 306 h 337"/>
                <a:gd name="T4" fmla="*/ 111 w 341"/>
                <a:gd name="T5" fmla="*/ 109 h 337"/>
                <a:gd name="T6" fmla="*/ 217 w 341"/>
                <a:gd name="T7" fmla="*/ 96 h 337"/>
                <a:gd name="T8" fmla="*/ 294 w 341"/>
                <a:gd name="T9" fmla="*/ 301 h 337"/>
                <a:gd name="T10" fmla="*/ 341 w 341"/>
                <a:gd name="T11" fmla="*/ 337 h 337"/>
                <a:gd name="T12" fmla="*/ 0 w 341"/>
                <a:gd name="T13" fmla="*/ 337 h 33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341" h="337">
                  <a:moveTo>
                    <a:pt x="0" y="337"/>
                  </a:moveTo>
                  <a:cubicBezTo>
                    <a:pt x="10" y="337"/>
                    <a:pt x="30" y="329"/>
                    <a:pt x="44" y="306"/>
                  </a:cubicBezTo>
                  <a:cubicBezTo>
                    <a:pt x="71" y="262"/>
                    <a:pt x="95" y="158"/>
                    <a:pt x="111" y="109"/>
                  </a:cubicBezTo>
                  <a:cubicBezTo>
                    <a:pt x="145" y="0"/>
                    <a:pt x="185" y="19"/>
                    <a:pt x="217" y="96"/>
                  </a:cubicBezTo>
                  <a:cubicBezTo>
                    <a:pt x="246" y="165"/>
                    <a:pt x="265" y="235"/>
                    <a:pt x="294" y="301"/>
                  </a:cubicBezTo>
                  <a:cubicBezTo>
                    <a:pt x="307" y="328"/>
                    <a:pt x="324" y="336"/>
                    <a:pt x="341" y="337"/>
                  </a:cubicBezTo>
                  <a:lnTo>
                    <a:pt x="0" y="337"/>
                  </a:lnTo>
                  <a:close/>
                </a:path>
              </a:pathLst>
            </a:custGeom>
            <a:solidFill>
              <a:schemeClr val="bg2">
                <a:lumMod val="50000"/>
                <a:alpha val="80000"/>
              </a:schemeClr>
            </a:solidFill>
            <a:ln>
              <a:noFill/>
            </a:ln>
          </p:spPr>
          <p:txBody>
            <a:bodyPr>
              <a:normAutofit/>
            </a:bodyPr>
            <a:lstStyle/>
            <a:p>
              <a:pPr>
                <a:defRPr/>
              </a:pPr>
              <a:endParaRPr lang="zh-CN" altLang="en-US"/>
            </a:p>
          </p:txBody>
        </p:sp>
        <p:sp>
          <p:nvSpPr>
            <p:cNvPr id="7" name="MH_Other_3"/>
            <p:cNvSpPr/>
            <p:nvPr>
              <p:custDataLst>
                <p:tags r:id="rId8"/>
              </p:custDataLst>
            </p:nvPr>
          </p:nvSpPr>
          <p:spPr bwMode="auto">
            <a:xfrm>
              <a:off x="5084760" y="3868703"/>
              <a:ext cx="1992312" cy="1968500"/>
            </a:xfrm>
            <a:custGeom>
              <a:avLst/>
              <a:gdLst>
                <a:gd name="T0" fmla="*/ 0 w 341"/>
                <a:gd name="T1" fmla="*/ 337 h 337"/>
                <a:gd name="T2" fmla="*/ 44 w 341"/>
                <a:gd name="T3" fmla="*/ 306 h 337"/>
                <a:gd name="T4" fmla="*/ 111 w 341"/>
                <a:gd name="T5" fmla="*/ 109 h 337"/>
                <a:gd name="T6" fmla="*/ 217 w 341"/>
                <a:gd name="T7" fmla="*/ 96 h 337"/>
                <a:gd name="T8" fmla="*/ 294 w 341"/>
                <a:gd name="T9" fmla="*/ 301 h 337"/>
                <a:gd name="T10" fmla="*/ 341 w 341"/>
                <a:gd name="T11" fmla="*/ 337 h 337"/>
                <a:gd name="T12" fmla="*/ 0 w 341"/>
                <a:gd name="T13" fmla="*/ 337 h 33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341" h="337">
                  <a:moveTo>
                    <a:pt x="0" y="337"/>
                  </a:moveTo>
                  <a:cubicBezTo>
                    <a:pt x="10" y="337"/>
                    <a:pt x="30" y="329"/>
                    <a:pt x="44" y="306"/>
                  </a:cubicBezTo>
                  <a:cubicBezTo>
                    <a:pt x="71" y="262"/>
                    <a:pt x="95" y="158"/>
                    <a:pt x="111" y="109"/>
                  </a:cubicBezTo>
                  <a:cubicBezTo>
                    <a:pt x="145" y="0"/>
                    <a:pt x="185" y="19"/>
                    <a:pt x="217" y="96"/>
                  </a:cubicBezTo>
                  <a:cubicBezTo>
                    <a:pt x="246" y="165"/>
                    <a:pt x="265" y="235"/>
                    <a:pt x="294" y="301"/>
                  </a:cubicBezTo>
                  <a:cubicBezTo>
                    <a:pt x="307" y="328"/>
                    <a:pt x="324" y="336"/>
                    <a:pt x="341" y="337"/>
                  </a:cubicBezTo>
                  <a:lnTo>
                    <a:pt x="0" y="337"/>
                  </a:lnTo>
                  <a:close/>
                </a:path>
              </a:pathLst>
            </a:custGeom>
            <a:solidFill>
              <a:schemeClr val="accent3">
                <a:alpha val="80000"/>
              </a:schemeClr>
            </a:solidFill>
            <a:ln>
              <a:noFill/>
            </a:ln>
          </p:spPr>
          <p:txBody>
            <a:bodyPr>
              <a:normAutofit/>
            </a:bodyPr>
            <a:lstStyle/>
            <a:p>
              <a:pPr>
                <a:defRPr/>
              </a:pPr>
              <a:endParaRPr lang="zh-CN" altLang="en-US"/>
            </a:p>
          </p:txBody>
        </p:sp>
        <p:sp>
          <p:nvSpPr>
            <p:cNvPr id="8" name="MH_Other_4"/>
            <p:cNvSpPr/>
            <p:nvPr>
              <p:custDataLst>
                <p:tags r:id="rId9"/>
              </p:custDataLst>
            </p:nvPr>
          </p:nvSpPr>
          <p:spPr bwMode="auto">
            <a:xfrm>
              <a:off x="3802060" y="4268753"/>
              <a:ext cx="2006600" cy="1568450"/>
            </a:xfrm>
            <a:custGeom>
              <a:avLst/>
              <a:gdLst>
                <a:gd name="T0" fmla="*/ 0 w 344"/>
                <a:gd name="T1" fmla="*/ 2147483646 h 268"/>
                <a:gd name="T2" fmla="*/ 0 w 344"/>
                <a:gd name="T3" fmla="*/ 2147483646 h 268"/>
                <a:gd name="T4" fmla="*/ 2109665742 w 344"/>
                <a:gd name="T5" fmla="*/ 2147483646 h 268"/>
                <a:gd name="T6" fmla="*/ 2147483646 w 344"/>
                <a:gd name="T7" fmla="*/ 2147483646 h 268"/>
                <a:gd name="T8" fmla="*/ 2147483646 w 344"/>
                <a:gd name="T9" fmla="*/ 2021041464 h 268"/>
                <a:gd name="T10" fmla="*/ 2147483646 w 344"/>
                <a:gd name="T11" fmla="*/ 2147483646 h 268"/>
                <a:gd name="T12" fmla="*/ 2147483646 w 344"/>
                <a:gd name="T13" fmla="*/ 2147483646 h 268"/>
                <a:gd name="T14" fmla="*/ 0 w 344"/>
                <a:gd name="T15" fmla="*/ 2147483646 h 268"/>
                <a:gd name="T16" fmla="*/ 0 60000 65536"/>
                <a:gd name="T17" fmla="*/ 0 60000 65536"/>
                <a:gd name="T18" fmla="*/ 0 60000 65536"/>
                <a:gd name="T19" fmla="*/ 0 60000 65536"/>
                <a:gd name="T20" fmla="*/ 0 60000 65536"/>
                <a:gd name="T21" fmla="*/ 0 60000 65536"/>
                <a:gd name="T22" fmla="*/ 0 60000 65536"/>
                <a:gd name="T23" fmla="*/ 0 60000 65536"/>
              </a:gdLst>
              <a:ahLst/>
              <a:cxnLst>
                <a:cxn ang="T16">
                  <a:pos x="T0" y="T1"/>
                </a:cxn>
                <a:cxn ang="T17">
                  <a:pos x="T2" y="T3"/>
                </a:cxn>
                <a:cxn ang="T18">
                  <a:pos x="T4" y="T5"/>
                </a:cxn>
                <a:cxn ang="T19">
                  <a:pos x="T6" y="T7"/>
                </a:cxn>
                <a:cxn ang="T20">
                  <a:pos x="T8" y="T9"/>
                </a:cxn>
                <a:cxn ang="T21">
                  <a:pos x="T10" y="T11"/>
                </a:cxn>
                <a:cxn ang="T22">
                  <a:pos x="T12" y="T13"/>
                </a:cxn>
                <a:cxn ang="T23">
                  <a:pos x="T14" y="T15"/>
                </a:cxn>
              </a:cxnLst>
              <a:rect l="0" t="0" r="r" b="b"/>
              <a:pathLst>
                <a:path w="344" h="268">
                  <a:moveTo>
                    <a:pt x="0" y="268"/>
                  </a:moveTo>
                  <a:cubicBezTo>
                    <a:pt x="0" y="265"/>
                    <a:pt x="0" y="265"/>
                    <a:pt x="0" y="265"/>
                  </a:cubicBezTo>
                  <a:cubicBezTo>
                    <a:pt x="27" y="268"/>
                    <a:pt x="49" y="251"/>
                    <a:pt x="62" y="222"/>
                  </a:cubicBezTo>
                  <a:cubicBezTo>
                    <a:pt x="80" y="185"/>
                    <a:pt x="103" y="106"/>
                    <a:pt x="120" y="69"/>
                  </a:cubicBezTo>
                  <a:cubicBezTo>
                    <a:pt x="148" y="6"/>
                    <a:pt x="185" y="0"/>
                    <a:pt x="215" y="59"/>
                  </a:cubicBezTo>
                  <a:cubicBezTo>
                    <a:pt x="230" y="87"/>
                    <a:pt x="257" y="144"/>
                    <a:pt x="269" y="173"/>
                  </a:cubicBezTo>
                  <a:cubicBezTo>
                    <a:pt x="295" y="235"/>
                    <a:pt x="317" y="264"/>
                    <a:pt x="344" y="268"/>
                  </a:cubicBezTo>
                  <a:lnTo>
                    <a:pt x="0" y="268"/>
                  </a:lnTo>
                  <a:close/>
                </a:path>
              </a:pathLst>
            </a:custGeom>
            <a:solidFill>
              <a:schemeClr val="bg2">
                <a:lumMod val="50000"/>
                <a:alpha val="79999"/>
              </a:schemeClr>
            </a:solidFill>
            <a:ln>
              <a:noFill/>
            </a:ln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9" name="MH_Other_5"/>
            <p:cNvSpPr/>
            <p:nvPr>
              <p:custDataLst>
                <p:tags r:id="rId10"/>
              </p:custDataLst>
            </p:nvPr>
          </p:nvSpPr>
          <p:spPr bwMode="auto">
            <a:xfrm>
              <a:off x="2535235" y="3316253"/>
              <a:ext cx="1992312" cy="2527300"/>
            </a:xfrm>
            <a:custGeom>
              <a:avLst/>
              <a:gdLst>
                <a:gd name="T0" fmla="*/ 0 w 341"/>
                <a:gd name="T1" fmla="*/ 2147483646 h 337"/>
                <a:gd name="T2" fmla="*/ 1501414503 w 341"/>
                <a:gd name="T3" fmla="*/ 2147483646 h 337"/>
                <a:gd name="T4" fmla="*/ 2147483646 w 341"/>
                <a:gd name="T5" fmla="*/ 2147483646 h 337"/>
                <a:gd name="T6" fmla="*/ 2147483646 w 341"/>
                <a:gd name="T7" fmla="*/ 2147483646 h 337"/>
                <a:gd name="T8" fmla="*/ 2147483646 w 341"/>
                <a:gd name="T9" fmla="*/ 2147483646 h 337"/>
                <a:gd name="T10" fmla="*/ 2147483646 w 341"/>
                <a:gd name="T11" fmla="*/ 2147483646 h 337"/>
                <a:gd name="T12" fmla="*/ 0 w 341"/>
                <a:gd name="T13" fmla="*/ 2147483646 h 337"/>
                <a:gd name="T14" fmla="*/ 0 60000 65536"/>
                <a:gd name="T15" fmla="*/ 0 60000 65536"/>
                <a:gd name="T16" fmla="*/ 0 60000 65536"/>
                <a:gd name="T17" fmla="*/ 0 60000 65536"/>
                <a:gd name="T18" fmla="*/ 0 60000 65536"/>
                <a:gd name="T19" fmla="*/ 0 60000 65536"/>
                <a:gd name="T20" fmla="*/ 0 60000 65536"/>
              </a:gdLst>
              <a:ahLst/>
              <a:cxnLst>
                <a:cxn ang="T14">
                  <a:pos x="T0" y="T1"/>
                </a:cxn>
                <a:cxn ang="T15">
                  <a:pos x="T2" y="T3"/>
                </a:cxn>
                <a:cxn ang="T16">
                  <a:pos x="T4" y="T5"/>
                </a:cxn>
                <a:cxn ang="T17">
                  <a:pos x="T6" y="T7"/>
                </a:cxn>
                <a:cxn ang="T18">
                  <a:pos x="T8" y="T9"/>
                </a:cxn>
                <a:cxn ang="T19">
                  <a:pos x="T10" y="T11"/>
                </a:cxn>
                <a:cxn ang="T20">
                  <a:pos x="T12" y="T13"/>
                </a:cxn>
              </a:cxnLst>
              <a:rect l="0" t="0" r="r" b="b"/>
              <a:pathLst>
                <a:path w="341" h="337">
                  <a:moveTo>
                    <a:pt x="0" y="337"/>
                  </a:moveTo>
                  <a:cubicBezTo>
                    <a:pt x="10" y="337"/>
                    <a:pt x="30" y="329"/>
                    <a:pt x="44" y="306"/>
                  </a:cubicBezTo>
                  <a:cubicBezTo>
                    <a:pt x="71" y="262"/>
                    <a:pt x="95" y="158"/>
                    <a:pt x="111" y="109"/>
                  </a:cubicBezTo>
                  <a:cubicBezTo>
                    <a:pt x="145" y="0"/>
                    <a:pt x="185" y="19"/>
                    <a:pt x="217" y="96"/>
                  </a:cubicBezTo>
                  <a:cubicBezTo>
                    <a:pt x="246" y="165"/>
                    <a:pt x="265" y="235"/>
                    <a:pt x="294" y="301"/>
                  </a:cubicBezTo>
                  <a:cubicBezTo>
                    <a:pt x="307" y="328"/>
                    <a:pt x="324" y="336"/>
                    <a:pt x="341" y="337"/>
                  </a:cubicBezTo>
                  <a:lnTo>
                    <a:pt x="0" y="337"/>
                  </a:lnTo>
                  <a:close/>
                </a:path>
              </a:pathLst>
            </a:custGeom>
            <a:solidFill>
              <a:srgbClr val="B4B4B4"/>
            </a:solidFill>
            <a:ln>
              <a:noFill/>
            </a:ln>
          </p:spPr>
          <p:txBody>
            <a:bodyPr/>
            <a:lstStyle/>
            <a:p>
              <a:endParaRPr lang="zh-CN" altLang="en-US"/>
            </a:p>
          </p:txBody>
        </p:sp>
        <p:pic>
          <p:nvPicPr>
            <p:cNvPr id="16" name="MH_Other_12"/>
            <p:cNvPicPr>
              <a:picLocks noChangeAspect="1"/>
            </p:cNvPicPr>
            <p:nvPr>
              <p:custDataLst>
                <p:tags r:id="rId11"/>
              </p:custDataLst>
            </p:nvPr>
          </p:nvPicPr>
          <p:blipFill>
            <a:blip r:embed="rId14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 rot="5400000">
              <a:off x="4873192" y="-864848"/>
              <a:ext cx="2609125" cy="12028491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</p:grpSp>
      <p:grpSp>
        <p:nvGrpSpPr>
          <p:cNvPr id="17" name="组合 16"/>
          <p:cNvGrpSpPr/>
          <p:nvPr/>
        </p:nvGrpSpPr>
        <p:grpSpPr>
          <a:xfrm>
            <a:off x="3020830" y="2662380"/>
            <a:ext cx="1021121" cy="673893"/>
            <a:chOff x="1136654" y="2925996"/>
            <a:chExt cx="1538332" cy="1015229"/>
          </a:xfrm>
        </p:grpSpPr>
        <p:sp>
          <p:nvSpPr>
            <p:cNvPr id="18" name="Oval 5"/>
            <p:cNvSpPr>
              <a:spLocks noChangeArrowheads="1"/>
            </p:cNvSpPr>
            <p:nvPr/>
          </p:nvSpPr>
          <p:spPr bwMode="auto">
            <a:xfrm>
              <a:off x="1373189" y="2925996"/>
              <a:ext cx="1015229" cy="1015229"/>
            </a:xfrm>
            <a:prstGeom prst="ellipse">
              <a:avLst/>
            </a:prstGeom>
            <a:solidFill>
              <a:srgbClr val="3F3F3F"/>
            </a:solidFill>
            <a:ln w="136525">
              <a:solidFill>
                <a:schemeClr val="bg1">
                  <a:lumMod val="85000"/>
                </a:schemeClr>
              </a:solidFill>
            </a:ln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sp>
          <p:nvSpPr>
            <p:cNvPr id="19" name="TextBox 60"/>
            <p:cNvSpPr txBox="1"/>
            <p:nvPr/>
          </p:nvSpPr>
          <p:spPr>
            <a:xfrm>
              <a:off x="1136654" y="3212921"/>
              <a:ext cx="1538332" cy="510036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US" altLang="zh-CN" sz="1600" b="1" dirty="0" smtClean="0">
                  <a:solidFill>
                    <a:schemeClr val="bg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50%</a:t>
              </a:r>
              <a:endParaRPr lang="zh-CN" altLang="en-US" sz="1600" b="1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</p:grpSp>
      <p:grpSp>
        <p:nvGrpSpPr>
          <p:cNvPr id="20" name="组合 19"/>
          <p:cNvGrpSpPr/>
          <p:nvPr/>
        </p:nvGrpSpPr>
        <p:grpSpPr>
          <a:xfrm>
            <a:off x="4328750" y="3585907"/>
            <a:ext cx="1021121" cy="673893"/>
            <a:chOff x="1136654" y="2925996"/>
            <a:chExt cx="1538332" cy="1015229"/>
          </a:xfrm>
        </p:grpSpPr>
        <p:sp>
          <p:nvSpPr>
            <p:cNvPr id="21" name="Oval 5"/>
            <p:cNvSpPr>
              <a:spLocks noChangeArrowheads="1"/>
            </p:cNvSpPr>
            <p:nvPr/>
          </p:nvSpPr>
          <p:spPr bwMode="auto">
            <a:xfrm>
              <a:off x="1373189" y="2925996"/>
              <a:ext cx="1015229" cy="1015229"/>
            </a:xfrm>
            <a:prstGeom prst="ellipse">
              <a:avLst/>
            </a:prstGeom>
            <a:solidFill>
              <a:srgbClr val="3F3F3F"/>
            </a:solidFill>
            <a:ln w="136525">
              <a:solidFill>
                <a:schemeClr val="bg1">
                  <a:lumMod val="85000"/>
                </a:schemeClr>
              </a:solidFill>
            </a:ln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sp>
          <p:nvSpPr>
            <p:cNvPr id="22" name="TextBox 60"/>
            <p:cNvSpPr txBox="1"/>
            <p:nvPr/>
          </p:nvSpPr>
          <p:spPr>
            <a:xfrm>
              <a:off x="1136654" y="3212921"/>
              <a:ext cx="1538332" cy="510036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US" altLang="zh-CN" sz="1600" b="1" dirty="0" smtClean="0">
                  <a:solidFill>
                    <a:schemeClr val="bg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20%</a:t>
              </a:r>
              <a:endParaRPr lang="zh-CN" altLang="en-US" sz="1600" b="1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</p:grpSp>
      <p:grpSp>
        <p:nvGrpSpPr>
          <p:cNvPr id="23" name="组合 22"/>
          <p:cNvGrpSpPr/>
          <p:nvPr/>
        </p:nvGrpSpPr>
        <p:grpSpPr>
          <a:xfrm>
            <a:off x="5567460" y="3243075"/>
            <a:ext cx="1021121" cy="673893"/>
            <a:chOff x="1136654" y="2925996"/>
            <a:chExt cx="1538332" cy="1015229"/>
          </a:xfrm>
        </p:grpSpPr>
        <p:sp>
          <p:nvSpPr>
            <p:cNvPr id="24" name="Oval 5"/>
            <p:cNvSpPr>
              <a:spLocks noChangeArrowheads="1"/>
            </p:cNvSpPr>
            <p:nvPr/>
          </p:nvSpPr>
          <p:spPr bwMode="auto">
            <a:xfrm>
              <a:off x="1373189" y="2925996"/>
              <a:ext cx="1015229" cy="1015229"/>
            </a:xfrm>
            <a:prstGeom prst="ellipse">
              <a:avLst/>
            </a:prstGeom>
            <a:solidFill>
              <a:srgbClr val="3F3F3F"/>
            </a:solidFill>
            <a:ln w="136525">
              <a:solidFill>
                <a:schemeClr val="bg1">
                  <a:lumMod val="85000"/>
                </a:schemeClr>
              </a:solidFill>
            </a:ln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sp>
          <p:nvSpPr>
            <p:cNvPr id="25" name="TextBox 60"/>
            <p:cNvSpPr txBox="1"/>
            <p:nvPr/>
          </p:nvSpPr>
          <p:spPr>
            <a:xfrm>
              <a:off x="1136654" y="3212921"/>
              <a:ext cx="1538332" cy="510036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US" altLang="zh-CN" sz="1600" b="1" dirty="0" smtClean="0">
                  <a:solidFill>
                    <a:schemeClr val="bg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40%</a:t>
              </a:r>
              <a:endParaRPr lang="zh-CN" altLang="en-US" sz="1600" b="1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</p:grpSp>
      <p:grpSp>
        <p:nvGrpSpPr>
          <p:cNvPr id="26" name="组合 25"/>
          <p:cNvGrpSpPr/>
          <p:nvPr/>
        </p:nvGrpSpPr>
        <p:grpSpPr>
          <a:xfrm>
            <a:off x="6987758" y="2979306"/>
            <a:ext cx="1021121" cy="673893"/>
            <a:chOff x="1136654" y="2925996"/>
            <a:chExt cx="1538332" cy="1015229"/>
          </a:xfrm>
        </p:grpSpPr>
        <p:sp>
          <p:nvSpPr>
            <p:cNvPr id="27" name="Oval 5"/>
            <p:cNvSpPr>
              <a:spLocks noChangeArrowheads="1"/>
            </p:cNvSpPr>
            <p:nvPr/>
          </p:nvSpPr>
          <p:spPr bwMode="auto">
            <a:xfrm>
              <a:off x="1373189" y="2925996"/>
              <a:ext cx="1015229" cy="1015229"/>
            </a:xfrm>
            <a:prstGeom prst="ellipse">
              <a:avLst/>
            </a:prstGeom>
            <a:solidFill>
              <a:srgbClr val="3F3F3F"/>
            </a:solidFill>
            <a:ln w="136525">
              <a:solidFill>
                <a:schemeClr val="bg1">
                  <a:lumMod val="85000"/>
                </a:schemeClr>
              </a:solidFill>
            </a:ln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sp>
          <p:nvSpPr>
            <p:cNvPr id="28" name="TextBox 60"/>
            <p:cNvSpPr txBox="1"/>
            <p:nvPr/>
          </p:nvSpPr>
          <p:spPr>
            <a:xfrm>
              <a:off x="1136654" y="3212921"/>
              <a:ext cx="1538332" cy="510036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US" altLang="zh-CN" sz="1600" b="1" dirty="0" smtClean="0">
                  <a:solidFill>
                    <a:schemeClr val="bg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45%</a:t>
              </a:r>
              <a:endParaRPr lang="zh-CN" altLang="en-US" sz="1600" b="1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</p:grpSp>
      <p:grpSp>
        <p:nvGrpSpPr>
          <p:cNvPr id="29" name="组合 28"/>
          <p:cNvGrpSpPr/>
          <p:nvPr/>
        </p:nvGrpSpPr>
        <p:grpSpPr>
          <a:xfrm>
            <a:off x="8362882" y="3370536"/>
            <a:ext cx="1021121" cy="673893"/>
            <a:chOff x="1136654" y="2925996"/>
            <a:chExt cx="1538332" cy="1015229"/>
          </a:xfrm>
        </p:grpSpPr>
        <p:sp>
          <p:nvSpPr>
            <p:cNvPr id="30" name="Oval 5"/>
            <p:cNvSpPr>
              <a:spLocks noChangeArrowheads="1"/>
            </p:cNvSpPr>
            <p:nvPr/>
          </p:nvSpPr>
          <p:spPr bwMode="auto">
            <a:xfrm>
              <a:off x="1373189" y="2925996"/>
              <a:ext cx="1015229" cy="1015229"/>
            </a:xfrm>
            <a:prstGeom prst="ellipse">
              <a:avLst/>
            </a:prstGeom>
            <a:solidFill>
              <a:srgbClr val="3F3F3F"/>
            </a:solidFill>
            <a:ln w="136525">
              <a:solidFill>
                <a:schemeClr val="bg1">
                  <a:lumMod val="85000"/>
                </a:schemeClr>
              </a:solidFill>
            </a:ln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sp>
          <p:nvSpPr>
            <p:cNvPr id="31" name="TextBox 60"/>
            <p:cNvSpPr txBox="1"/>
            <p:nvPr/>
          </p:nvSpPr>
          <p:spPr>
            <a:xfrm>
              <a:off x="1136654" y="3212921"/>
              <a:ext cx="1538332" cy="510036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US" altLang="zh-CN" sz="1600" b="1" dirty="0" smtClean="0">
                  <a:solidFill>
                    <a:schemeClr val="bg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35%</a:t>
              </a:r>
              <a:endParaRPr lang="zh-CN" altLang="en-US" sz="1600" b="1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</p:grpSp>
      <p:sp>
        <p:nvSpPr>
          <p:cNvPr id="32" name="MH_SubTitle_1"/>
          <p:cNvSpPr>
            <a:spLocks noChangeArrowheads="1"/>
          </p:cNvSpPr>
          <p:nvPr>
            <p:custDataLst>
              <p:tags r:id="rId1"/>
            </p:custDataLst>
          </p:nvPr>
        </p:nvSpPr>
        <p:spPr bwMode="auto">
          <a:xfrm>
            <a:off x="2900177" y="5968416"/>
            <a:ext cx="1141774" cy="47097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anchor="ctr"/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pPr eaLnBrk="1" hangingPunct="1"/>
            <a:r>
              <a:rPr lang="zh-CN" altLang="en-US" sz="2000" b="1" dirty="0" smtClean="0">
                <a:solidFill>
                  <a:srgbClr val="3F3F3F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内容标题</a:t>
            </a:r>
            <a:endParaRPr lang="en-US" altLang="zh-CN" sz="2000" b="1" dirty="0">
              <a:solidFill>
                <a:srgbClr val="3F3F3F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36" name="MH_SubTitle_1"/>
          <p:cNvSpPr>
            <a:spLocks noChangeArrowheads="1"/>
          </p:cNvSpPr>
          <p:nvPr>
            <p:custDataLst>
              <p:tags r:id="rId2"/>
            </p:custDataLst>
          </p:nvPr>
        </p:nvSpPr>
        <p:spPr bwMode="auto">
          <a:xfrm>
            <a:off x="4328750" y="5968416"/>
            <a:ext cx="1141774" cy="47097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anchor="ctr"/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pPr eaLnBrk="1" hangingPunct="1"/>
            <a:r>
              <a:rPr lang="zh-CN" altLang="en-US" sz="2000" b="1" dirty="0" smtClean="0">
                <a:solidFill>
                  <a:srgbClr val="3F3F3F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内容标题</a:t>
            </a:r>
            <a:endParaRPr lang="en-US" altLang="zh-CN" sz="2000" b="1" dirty="0">
              <a:solidFill>
                <a:srgbClr val="3F3F3F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37" name="MH_SubTitle_1"/>
          <p:cNvSpPr>
            <a:spLocks noChangeArrowheads="1"/>
          </p:cNvSpPr>
          <p:nvPr>
            <p:custDataLst>
              <p:tags r:id="rId3"/>
            </p:custDataLst>
          </p:nvPr>
        </p:nvSpPr>
        <p:spPr bwMode="auto">
          <a:xfrm>
            <a:off x="5564561" y="5969280"/>
            <a:ext cx="1141774" cy="47097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anchor="ctr"/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pPr eaLnBrk="1" hangingPunct="1"/>
            <a:r>
              <a:rPr lang="zh-CN" altLang="en-US" sz="2000" b="1" dirty="0" smtClean="0">
                <a:solidFill>
                  <a:srgbClr val="3F3F3F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内容标题</a:t>
            </a:r>
            <a:endParaRPr lang="en-US" altLang="zh-CN" sz="2000" b="1" dirty="0">
              <a:solidFill>
                <a:srgbClr val="3F3F3F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38" name="MH_SubTitle_1"/>
          <p:cNvSpPr>
            <a:spLocks noChangeArrowheads="1"/>
          </p:cNvSpPr>
          <p:nvPr>
            <p:custDataLst>
              <p:tags r:id="rId4"/>
            </p:custDataLst>
          </p:nvPr>
        </p:nvSpPr>
        <p:spPr bwMode="auto">
          <a:xfrm>
            <a:off x="6927431" y="5988948"/>
            <a:ext cx="1141774" cy="47097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anchor="ctr"/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pPr eaLnBrk="1" hangingPunct="1"/>
            <a:r>
              <a:rPr lang="zh-CN" altLang="en-US" sz="2000" b="1" dirty="0" smtClean="0">
                <a:solidFill>
                  <a:srgbClr val="3F3F3F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内容标题</a:t>
            </a:r>
            <a:endParaRPr lang="en-US" altLang="zh-CN" sz="2000" b="1" dirty="0">
              <a:solidFill>
                <a:srgbClr val="3F3F3F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39" name="MH_SubTitle_1"/>
          <p:cNvSpPr>
            <a:spLocks noChangeArrowheads="1"/>
          </p:cNvSpPr>
          <p:nvPr>
            <p:custDataLst>
              <p:tags r:id="rId5"/>
            </p:custDataLst>
          </p:nvPr>
        </p:nvSpPr>
        <p:spPr bwMode="auto">
          <a:xfrm>
            <a:off x="8301229" y="5949728"/>
            <a:ext cx="1141774" cy="47097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anchor="ctr"/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pPr eaLnBrk="1" hangingPunct="1"/>
            <a:r>
              <a:rPr lang="zh-CN" altLang="en-US" sz="2000" b="1" dirty="0" smtClean="0">
                <a:solidFill>
                  <a:srgbClr val="3F3F3F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内容标题</a:t>
            </a:r>
            <a:endParaRPr lang="en-US" altLang="zh-CN" sz="2000" b="1" dirty="0">
              <a:solidFill>
                <a:srgbClr val="3F3F3F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40" name="Rectangle 45"/>
          <p:cNvSpPr/>
          <p:nvPr/>
        </p:nvSpPr>
        <p:spPr bwMode="auto">
          <a:xfrm>
            <a:off x="2274842" y="1218128"/>
            <a:ext cx="7588294" cy="59401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chemeClr val="tx1"/>
                </a:solidFill>
                <a:miter lim="800000"/>
                <a:headEnd type="none" w="med" len="med"/>
                <a:tailEnd type="none" w="med" len="med"/>
              </a14:hiddenLine>
            </a:ext>
          </a:extLst>
        </p:spPr>
        <p:txBody>
          <a:bodyPr lIns="0" tIns="0" rIns="0" bIns="0" anchor="ctr"/>
          <a:lstStyle/>
          <a:p>
            <a:pPr algn="ctr" fontAlgn="base">
              <a:lnSpc>
                <a:spcPct val="70000"/>
              </a:lnSpc>
              <a:spcBef>
                <a:spcPct val="0"/>
              </a:spcBef>
              <a:spcAft>
                <a:spcPct val="0"/>
              </a:spcAft>
            </a:pPr>
            <a:r>
              <a:rPr lang="zh-CN" altLang="en-US" sz="3600" b="1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Bebas Neue" charset="0"/>
                <a:sym typeface="Bebas Neue" charset="0"/>
              </a:rPr>
              <a:t>市场利润支点</a:t>
            </a:r>
            <a:endParaRPr lang="en-US" altLang="zh-CN" sz="3600" b="1" dirty="0">
              <a:solidFill>
                <a:schemeClr val="tx1">
                  <a:lumMod val="65000"/>
                  <a:lumOff val="35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  <a:cs typeface="Bebas Neue" charset="0"/>
              <a:sym typeface="Bebas Neue" charset="0"/>
            </a:endParaRPr>
          </a:p>
        </p:txBody>
      </p:sp>
      <p:sp>
        <p:nvSpPr>
          <p:cNvPr id="41" name="Rectangle 14"/>
          <p:cNvSpPr/>
          <p:nvPr/>
        </p:nvSpPr>
        <p:spPr bwMode="auto">
          <a:xfrm>
            <a:off x="1542568" y="1772634"/>
            <a:ext cx="8968640" cy="45360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chemeClr val="tx1"/>
                </a:solidFill>
                <a:miter lim="800000"/>
                <a:headEnd type="none" w="med" len="med"/>
                <a:tailEnd type="none" w="med" len="med"/>
              </a14:hiddenLine>
            </a:ext>
          </a:extLst>
        </p:spPr>
        <p:txBody>
          <a:bodyPr lIns="0" tIns="0" rIns="0" bIns="0" anchor="t"/>
          <a:lstStyle/>
          <a:p>
            <a:pPr algn="ctr" fontAlgn="base">
              <a:lnSpc>
                <a:spcPct val="125000"/>
              </a:lnSpc>
              <a:spcBef>
                <a:spcPct val="0"/>
              </a:spcBef>
              <a:spcAft>
                <a:spcPct val="0"/>
              </a:spcAft>
            </a:pPr>
            <a:r>
              <a:rPr lang="zh-CN" altLang="en-US" sz="1400" dirty="0">
                <a:solidFill>
                  <a:schemeClr val="tx1">
                    <a:lumMod val="65000"/>
                    <a:lumOff val="3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Lato Light" charset="0"/>
                <a:sym typeface="Lato Light" charset="0"/>
              </a:rPr>
              <a:t>此处添加详细文本描述，建议与标题相关并符合整体语言风格，语言描述尽量简洁生动。尽量将每页幻灯片的字数控制在</a:t>
            </a:r>
            <a:r>
              <a:rPr lang="en-US" altLang="zh-CN" sz="1400" dirty="0">
                <a:solidFill>
                  <a:schemeClr val="tx1">
                    <a:lumMod val="65000"/>
                    <a:lumOff val="3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Lato Light" charset="0"/>
                <a:sym typeface="Lato Light" charset="0"/>
              </a:rPr>
              <a:t>200</a:t>
            </a:r>
            <a:r>
              <a:rPr lang="zh-CN" altLang="en-US" sz="1400" dirty="0">
                <a:solidFill>
                  <a:schemeClr val="tx1">
                    <a:lumMod val="65000"/>
                    <a:lumOff val="3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Lato Light" charset="0"/>
                <a:sym typeface="Lato Light" charset="0"/>
              </a:rPr>
              <a:t>字以内</a:t>
            </a:r>
            <a:r>
              <a:rPr lang="zh-CN" altLang="en-US" sz="1400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Lato Light" charset="0"/>
                <a:sym typeface="Lato Light" charset="0"/>
              </a:rPr>
              <a:t>，据</a:t>
            </a:r>
            <a:r>
              <a:rPr lang="zh-CN" altLang="en-US" sz="1400" dirty="0">
                <a:solidFill>
                  <a:schemeClr val="tx1">
                    <a:lumMod val="65000"/>
                    <a:lumOff val="3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Lato Light" charset="0"/>
                <a:sym typeface="Lato Light" charset="0"/>
              </a:rPr>
              <a:t>统计每页幻灯片的最好控制在</a:t>
            </a:r>
            <a:r>
              <a:rPr lang="en-US" altLang="zh-CN" sz="1400" dirty="0">
                <a:solidFill>
                  <a:schemeClr val="tx1">
                    <a:lumMod val="65000"/>
                    <a:lumOff val="3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Lato Light" charset="0"/>
                <a:sym typeface="Lato Light" charset="0"/>
              </a:rPr>
              <a:t>5</a:t>
            </a:r>
            <a:r>
              <a:rPr lang="zh-CN" altLang="en-US" sz="1400" dirty="0">
                <a:solidFill>
                  <a:schemeClr val="tx1">
                    <a:lumMod val="65000"/>
                    <a:lumOff val="3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Lato Light" charset="0"/>
                <a:sym typeface="Lato Light" charset="0"/>
              </a:rPr>
              <a:t>分钟之内。</a:t>
            </a:r>
            <a:endParaRPr lang="en-US" sz="1400" dirty="0">
              <a:solidFill>
                <a:schemeClr val="tx1">
                  <a:lumMod val="65000"/>
                  <a:lumOff val="35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  <a:cs typeface="Lato Light" charset="0"/>
              <a:sym typeface="Lato Light" charset="0"/>
            </a:endParaRPr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500"/>
                            </p:stCondLst>
                            <p:childTnLst>
                              <p:par>
                                <p:cTn id="9" presetID="52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Scale>
                                      <p:cBhvr>
                                        <p:cTn id="11" dur="10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</p:cBhvr>
                                      <p:from x="250000" y="250000"/>
                                      <p:to x="100000" y="100000"/>
                                    </p:animScale>
                                    <p:animMotion origin="layout" path="M -0.46736 0.92887  C -0.37517 0.88508  -0.02552 0.75279  0.0908 0.66613  C  0.20747 0.57948  0.21649 0.50394  0.23177 0.40825  C 0.24705 0.31256  0.22118 0.15964   0.18264 0.09152  C 0.1441 0.02341  0.03802 0.0  0.0 0.0  " pathEditMode="relative" ptsTypes="">
                                      <p:cBhvr>
                                        <p:cTn id="12" dur="10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</p:animMotion>
                                    <p:animEffect transition="in" filter="fade">
                                      <p:cBhvr>
                                        <p:cTn id="13" dur="10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4" fill="hold">
                            <p:stCondLst>
                              <p:cond delay="1500"/>
                            </p:stCondLst>
                            <p:childTnLst>
                              <p:par>
                                <p:cTn id="15" presetID="52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Scale>
                                      <p:cBhvr>
                                        <p:cTn id="17" dur="10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</p:cBhvr>
                                      <p:from x="250000" y="250000"/>
                                      <p:to x="100000" y="100000"/>
                                    </p:animScale>
                                    <p:animMotion origin="layout" path="M -0.46736 0.92887  C -0.37517 0.88508  -0.02552 0.75279  0.0908 0.66613  C  0.20747 0.57948  0.21649 0.50394  0.23177 0.40825  C 0.24705 0.31256  0.22118 0.15964   0.18264 0.09152  C 0.1441 0.02341  0.03802 0.0  0.0 0.0  " pathEditMode="relative" ptsTypes="">
                                      <p:cBhvr>
                                        <p:cTn id="18" dur="10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</p:animMotion>
                                    <p:animEffect transition="in" filter="fade">
                                      <p:cBhvr>
                                        <p:cTn id="19" dur="100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0" fill="hold">
                            <p:stCondLst>
                              <p:cond delay="2500"/>
                            </p:stCondLst>
                            <p:childTnLst>
                              <p:par>
                                <p:cTn id="21" presetID="52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Scale>
                                      <p:cBhvr>
                                        <p:cTn id="23" dur="10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</p:cBhvr>
                                      <p:from x="250000" y="250000"/>
                                      <p:to x="100000" y="100000"/>
                                    </p:animScale>
                                    <p:animMotion origin="layout" path="M -0.46736 0.92887  C -0.37517 0.88508  -0.02552 0.75279  0.0908 0.66613  C  0.20747 0.57948  0.21649 0.50394  0.23177 0.40825  C 0.24705 0.31256  0.22118 0.15964   0.18264 0.09152  C 0.1441 0.02341  0.03802 0.0  0.0 0.0  " pathEditMode="relative" ptsTypes="">
                                      <p:cBhvr>
                                        <p:cTn id="24" dur="10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</p:animMotion>
                                    <p:animEffect transition="in" filter="fade">
                                      <p:cBhvr>
                                        <p:cTn id="25" dur="1000"/>
                                        <p:tgtEl>
                                          <p:spTgt spid="2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6" fill="hold">
                            <p:stCondLst>
                              <p:cond delay="3500"/>
                            </p:stCondLst>
                            <p:childTnLst>
                              <p:par>
                                <p:cTn id="27" presetID="52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Scale>
                                      <p:cBhvr>
                                        <p:cTn id="29" dur="10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</p:cBhvr>
                                      <p:from x="250000" y="250000"/>
                                      <p:to x="100000" y="100000"/>
                                    </p:animScale>
                                    <p:animMotion origin="layout" path="M -0.46736 0.92887  C -0.37517 0.88508  -0.02552 0.75279  0.0908 0.66613  C  0.20747 0.57948  0.21649 0.50394  0.23177 0.40825  C 0.24705 0.31256  0.22118 0.15964   0.18264 0.09152  C 0.1441 0.02341  0.03802 0.0  0.0 0.0  " pathEditMode="relative" ptsTypes="">
                                      <p:cBhvr>
                                        <p:cTn id="30" dur="10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</p:animMotion>
                                    <p:animEffect transition="in" filter="fade">
                                      <p:cBhvr>
                                        <p:cTn id="31" dur="1000"/>
                                        <p:tgtEl>
                                          <p:spTgt spid="2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2" fill="hold">
                            <p:stCondLst>
                              <p:cond delay="4500"/>
                            </p:stCondLst>
                            <p:childTnLst>
                              <p:par>
                                <p:cTn id="33" presetID="52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Scale>
                                      <p:cBhvr>
                                        <p:cTn id="35" dur="10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</p:cBhvr>
                                      <p:from x="250000" y="250000"/>
                                      <p:to x="100000" y="100000"/>
                                    </p:animScale>
                                    <p:animMotion origin="layout" path="M -0.46736 0.92887  C -0.37517 0.88508  -0.02552 0.75279  0.0908 0.66613  C  0.20747 0.57948  0.21649 0.50394  0.23177 0.40825  C 0.24705 0.31256  0.22118 0.15964   0.18264 0.09152  C 0.1441 0.02341  0.03802 0.0  0.0 0.0  " pathEditMode="relative" ptsTypes="">
                                      <p:cBhvr>
                                        <p:cTn id="36" dur="10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</p:animMotion>
                                    <p:animEffect transition="in" filter="fade">
                                      <p:cBhvr>
                                        <p:cTn id="37" dur="1000"/>
                                        <p:tgtEl>
                                          <p:spTgt spid="2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8" presetID="16" presetClass="entr" presetSubtype="37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outVertical)">
                                      <p:cBhvr>
                                        <p:cTn id="40" dur="500"/>
                                        <p:tgtEl>
                                          <p:spTgt spid="4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1" presetID="16" presetClass="entr" presetSubtype="37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outVertical)">
                                      <p:cBhvr>
                                        <p:cTn id="43" dur="500"/>
                                        <p:tgtEl>
                                          <p:spTgt spid="4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4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6" dur="500"/>
                                        <p:tgtEl>
                                          <p:spTgt spid="3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7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9" dur="500"/>
                                        <p:tgtEl>
                                          <p:spTgt spid="3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0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2" dur="500"/>
                                        <p:tgtEl>
                                          <p:spTgt spid="3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3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5" dur="500"/>
                                        <p:tgtEl>
                                          <p:spTgt spid="3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6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8" dur="500"/>
                                        <p:tgtEl>
                                          <p:spTgt spid="3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2" grpId="0"/>
      <p:bldP spid="36" grpId="0"/>
      <p:bldP spid="37" grpId="0"/>
      <p:bldP spid="38" grpId="0"/>
      <p:bldP spid="39" grpId="0"/>
      <p:bldP spid="40" grpId="0"/>
      <p:bldP spid="41" grpId="0"/>
    </p:bldLst>
  </p:timing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8" name="图片 27"/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2387"/>
            <a:ext cx="4998720" cy="6845968"/>
          </a:xfrm>
          <a:prstGeom prst="rect">
            <a:avLst/>
          </a:prstGeom>
        </p:spPr>
      </p:pic>
      <p:sp>
        <p:nvSpPr>
          <p:cNvPr id="29" name="矩形 10"/>
          <p:cNvSpPr>
            <a:spLocks noChangeArrowheads="1"/>
          </p:cNvSpPr>
          <p:nvPr>
            <p:custDataLst>
              <p:tags r:id="rId2"/>
            </p:custDataLst>
          </p:nvPr>
        </p:nvSpPr>
        <p:spPr bwMode="auto">
          <a:xfrm flipH="1">
            <a:off x="0" y="1279525"/>
            <a:ext cx="12192000" cy="4389438"/>
          </a:xfrm>
          <a:prstGeom prst="rect">
            <a:avLst/>
          </a:prstGeom>
          <a:solidFill>
            <a:schemeClr val="tx1">
              <a:lumMod val="85000"/>
              <a:lumOff val="15000"/>
              <a:alpha val="76077"/>
            </a:schemeClr>
          </a:solidFill>
          <a:ln>
            <a:noFill/>
          </a:ln>
        </p:spPr>
        <p:txBody>
          <a:bodyPr anchor="ctr"/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pPr algn="ctr" eaLnBrk="1" hangingPunct="1">
              <a:lnSpc>
                <a:spcPct val="90000"/>
              </a:lnSpc>
            </a:pPr>
            <a:endParaRPr lang="en-US" altLang="zh-CN" sz="4000" dirty="0">
              <a:solidFill>
                <a:srgbClr val="FFFFFF"/>
              </a:solidFill>
              <a:ea typeface="微软雅黑" panose="020B0503020204020204" pitchFamily="34" charset="-122"/>
              <a:sym typeface="宋体" panose="02010600030101010101" pitchFamily="2" charset="-122"/>
            </a:endParaRPr>
          </a:p>
        </p:txBody>
      </p:sp>
      <p:sp>
        <p:nvSpPr>
          <p:cNvPr id="32" name="文本框 19"/>
          <p:cNvSpPr txBox="1">
            <a:spLocks noChangeArrowheads="1"/>
          </p:cNvSpPr>
          <p:nvPr>
            <p:custDataLst>
              <p:tags r:id="rId3"/>
            </p:custDataLst>
          </p:nvPr>
        </p:nvSpPr>
        <p:spPr bwMode="auto">
          <a:xfrm>
            <a:off x="1076654" y="2333426"/>
            <a:ext cx="2845412" cy="576262"/>
          </a:xfrm>
          <a:prstGeom prst="rect">
            <a:avLst/>
          </a:prstGeom>
          <a:noFill/>
          <a:ln>
            <a:noFill/>
          </a:ln>
        </p:spPr>
        <p:txBody>
          <a:bodyPr anchor="ctr"/>
          <a:lstStyle>
            <a:lvl1pPr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marL="742950" indent="-285750"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marL="1143000" indent="-228600"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marL="1600200" indent="-228600"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marL="2057400" indent="-228600"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pPr algn="dist" eaLnBrk="1" hangingPunct="1">
              <a:defRPr/>
            </a:pPr>
            <a:r>
              <a:rPr lang="zh-CN" altLang="en-US" sz="4000" b="1" dirty="0" smtClean="0">
                <a:solidFill>
                  <a:schemeClr val="bg1">
                    <a:lumMod val="95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微软雅黑" panose="020B0503020204020204" pitchFamily="34" charset="-122"/>
                <a:ea typeface="微软雅黑" panose="020B0503020204020204" pitchFamily="34" charset="-122"/>
              </a:rPr>
              <a:t>发展前景</a:t>
            </a:r>
            <a:endParaRPr lang="zh-CN" altLang="en-US" sz="4000" b="1" dirty="0">
              <a:solidFill>
                <a:schemeClr val="bg1">
                  <a:lumMod val="95000"/>
                </a:schemeClr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40" name="文本框 9"/>
          <p:cNvSpPr txBox="1"/>
          <p:nvPr/>
        </p:nvSpPr>
        <p:spPr>
          <a:xfrm>
            <a:off x="5863767" y="3010556"/>
            <a:ext cx="1589941" cy="369332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pPr marL="0" lvl="1"/>
            <a:r>
              <a:rPr lang="zh-CN" altLang="en-US" sz="2400" dirty="0" smtClean="0">
                <a:solidFill>
                  <a:schemeClr val="bg1">
                    <a:lumMod val="9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产品开发</a:t>
            </a:r>
            <a:endParaRPr lang="zh-CN" altLang="en-US" sz="2400" dirty="0">
              <a:solidFill>
                <a:schemeClr val="bg1">
                  <a:lumMod val="95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45" name="文本框 9"/>
          <p:cNvSpPr txBox="1"/>
          <p:nvPr/>
        </p:nvSpPr>
        <p:spPr>
          <a:xfrm>
            <a:off x="10098783" y="3018022"/>
            <a:ext cx="2664295" cy="369332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pPr marL="0" lvl="1"/>
            <a:r>
              <a:rPr lang="zh-CN" altLang="en-US" sz="2400" dirty="0" smtClean="0">
                <a:solidFill>
                  <a:schemeClr val="bg1">
                    <a:lumMod val="9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五年发展</a:t>
            </a:r>
            <a:endParaRPr lang="zh-CN" altLang="en-US" sz="2400" dirty="0">
              <a:solidFill>
                <a:schemeClr val="bg1">
                  <a:lumMod val="95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50" name="文本框 9"/>
          <p:cNvSpPr txBox="1"/>
          <p:nvPr/>
        </p:nvSpPr>
        <p:spPr>
          <a:xfrm>
            <a:off x="10108934" y="3796010"/>
            <a:ext cx="1615192" cy="369332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pPr marL="0" lvl="1"/>
            <a:r>
              <a:rPr lang="zh-CN" altLang="en-US" sz="2400" dirty="0" smtClean="0">
                <a:solidFill>
                  <a:schemeClr val="bg1">
                    <a:lumMod val="9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风险保障</a:t>
            </a:r>
            <a:endParaRPr lang="zh-CN" altLang="en-US" sz="2400" dirty="0">
              <a:solidFill>
                <a:schemeClr val="bg1">
                  <a:lumMod val="95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55" name="文本框 9"/>
          <p:cNvSpPr txBox="1"/>
          <p:nvPr/>
        </p:nvSpPr>
        <p:spPr>
          <a:xfrm>
            <a:off x="8024786" y="3006669"/>
            <a:ext cx="1592914" cy="369332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pPr marL="0" lvl="1"/>
            <a:r>
              <a:rPr lang="zh-CN" altLang="en-US" sz="2400" dirty="0" smtClean="0">
                <a:solidFill>
                  <a:schemeClr val="bg1">
                    <a:lumMod val="9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市场拓展</a:t>
            </a:r>
            <a:endParaRPr lang="zh-CN" altLang="en-US" sz="2400" dirty="0">
              <a:solidFill>
                <a:schemeClr val="bg1">
                  <a:lumMod val="95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60" name="文本框 9"/>
          <p:cNvSpPr txBox="1"/>
          <p:nvPr/>
        </p:nvSpPr>
        <p:spPr>
          <a:xfrm>
            <a:off x="8011767" y="3796010"/>
            <a:ext cx="1592915" cy="369332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pPr marL="0" lvl="1"/>
            <a:r>
              <a:rPr lang="zh-CN" altLang="en-US" sz="2400" dirty="0" smtClean="0">
                <a:solidFill>
                  <a:schemeClr val="bg1">
                    <a:lumMod val="9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短期盈利</a:t>
            </a:r>
            <a:endParaRPr lang="zh-CN" altLang="en-US" sz="2400" dirty="0">
              <a:solidFill>
                <a:schemeClr val="bg1">
                  <a:lumMod val="95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70" name="文本框 9"/>
          <p:cNvSpPr txBox="1"/>
          <p:nvPr/>
        </p:nvSpPr>
        <p:spPr>
          <a:xfrm>
            <a:off x="5871413" y="3796011"/>
            <a:ext cx="1700026" cy="369332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pPr marL="0" lvl="1"/>
            <a:r>
              <a:rPr lang="zh-CN" altLang="en-US" sz="2400" dirty="0" smtClean="0">
                <a:solidFill>
                  <a:schemeClr val="bg1">
                    <a:lumMod val="9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销售网络</a:t>
            </a:r>
            <a:endParaRPr lang="zh-CN" altLang="en-US" sz="2400" dirty="0">
              <a:solidFill>
                <a:schemeClr val="bg1">
                  <a:lumMod val="95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6" name="椭圆 5"/>
          <p:cNvSpPr/>
          <p:nvPr/>
        </p:nvSpPr>
        <p:spPr>
          <a:xfrm>
            <a:off x="5391830" y="2964836"/>
            <a:ext cx="406400" cy="406400"/>
          </a:xfrm>
          <a:prstGeom prst="ellipse">
            <a:avLst/>
          </a:prstGeom>
          <a:solidFill>
            <a:schemeClr val="tx1">
              <a:lumMod val="95000"/>
              <a:lumOff val="5000"/>
            </a:schemeClr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zh-CN" sz="2400" b="1" dirty="0" smtClean="0"/>
              <a:t>1</a:t>
            </a:r>
            <a:endParaRPr lang="zh-CN" altLang="en-US" sz="2400" b="1" dirty="0"/>
          </a:p>
        </p:txBody>
      </p:sp>
      <p:sp>
        <p:nvSpPr>
          <p:cNvPr id="74" name="椭圆 73"/>
          <p:cNvSpPr/>
          <p:nvPr/>
        </p:nvSpPr>
        <p:spPr>
          <a:xfrm>
            <a:off x="7498256" y="2977079"/>
            <a:ext cx="406400" cy="406400"/>
          </a:xfrm>
          <a:prstGeom prst="ellipse">
            <a:avLst/>
          </a:prstGeom>
          <a:solidFill>
            <a:schemeClr val="tx1">
              <a:lumMod val="95000"/>
              <a:lumOff val="5000"/>
            </a:schemeClr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zh-CN" sz="2400" b="1" dirty="0" smtClean="0"/>
              <a:t>2</a:t>
            </a:r>
            <a:endParaRPr lang="zh-CN" altLang="en-US" sz="2400" b="1" dirty="0"/>
          </a:p>
        </p:txBody>
      </p:sp>
      <p:sp>
        <p:nvSpPr>
          <p:cNvPr id="75" name="椭圆 74"/>
          <p:cNvSpPr/>
          <p:nvPr/>
        </p:nvSpPr>
        <p:spPr>
          <a:xfrm>
            <a:off x="9604682" y="2960033"/>
            <a:ext cx="406400" cy="406400"/>
          </a:xfrm>
          <a:prstGeom prst="ellipse">
            <a:avLst/>
          </a:prstGeom>
          <a:solidFill>
            <a:schemeClr val="tx1">
              <a:lumMod val="95000"/>
              <a:lumOff val="5000"/>
            </a:schemeClr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zh-CN" sz="2400" b="1" dirty="0" smtClean="0"/>
              <a:t>3</a:t>
            </a:r>
            <a:endParaRPr lang="zh-CN" altLang="en-US" sz="2400" b="1" dirty="0"/>
          </a:p>
        </p:txBody>
      </p:sp>
      <p:sp>
        <p:nvSpPr>
          <p:cNvPr id="76" name="椭圆 75"/>
          <p:cNvSpPr/>
          <p:nvPr/>
        </p:nvSpPr>
        <p:spPr>
          <a:xfrm>
            <a:off x="5391830" y="3796010"/>
            <a:ext cx="406400" cy="406400"/>
          </a:xfrm>
          <a:prstGeom prst="ellipse">
            <a:avLst/>
          </a:prstGeom>
          <a:solidFill>
            <a:schemeClr val="tx1">
              <a:lumMod val="95000"/>
              <a:lumOff val="5000"/>
            </a:schemeClr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zh-CN" sz="2400" b="1" dirty="0" smtClean="0"/>
              <a:t>4</a:t>
            </a:r>
            <a:endParaRPr lang="zh-CN" altLang="en-US" sz="2400" b="1" dirty="0"/>
          </a:p>
        </p:txBody>
      </p:sp>
      <p:sp>
        <p:nvSpPr>
          <p:cNvPr id="82" name="椭圆 81"/>
          <p:cNvSpPr/>
          <p:nvPr/>
        </p:nvSpPr>
        <p:spPr>
          <a:xfrm>
            <a:off x="7498256" y="3796010"/>
            <a:ext cx="406400" cy="406400"/>
          </a:xfrm>
          <a:prstGeom prst="ellipse">
            <a:avLst/>
          </a:prstGeom>
          <a:solidFill>
            <a:schemeClr val="tx1">
              <a:lumMod val="95000"/>
              <a:lumOff val="5000"/>
            </a:schemeClr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zh-CN" sz="2400" b="1" dirty="0" smtClean="0"/>
              <a:t>5</a:t>
            </a:r>
            <a:endParaRPr lang="zh-CN" altLang="en-US" sz="2400" b="1" dirty="0"/>
          </a:p>
        </p:txBody>
      </p:sp>
      <p:sp>
        <p:nvSpPr>
          <p:cNvPr id="83" name="椭圆 82"/>
          <p:cNvSpPr/>
          <p:nvPr/>
        </p:nvSpPr>
        <p:spPr>
          <a:xfrm>
            <a:off x="9617700" y="3777476"/>
            <a:ext cx="406400" cy="406400"/>
          </a:xfrm>
          <a:prstGeom prst="ellipse">
            <a:avLst/>
          </a:prstGeom>
          <a:solidFill>
            <a:schemeClr val="tx1">
              <a:lumMod val="95000"/>
              <a:lumOff val="5000"/>
            </a:schemeClr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zh-CN" sz="2400" b="1" dirty="0" smtClean="0"/>
              <a:t>6</a:t>
            </a:r>
            <a:endParaRPr lang="zh-CN" altLang="en-US" sz="2400" b="1" dirty="0"/>
          </a:p>
        </p:txBody>
      </p:sp>
      <p:sp>
        <p:nvSpPr>
          <p:cNvPr id="20" name="KSO_Shape"/>
          <p:cNvSpPr/>
          <p:nvPr/>
        </p:nvSpPr>
        <p:spPr>
          <a:xfrm>
            <a:off x="1511200" y="3238301"/>
            <a:ext cx="1905000" cy="1825625"/>
          </a:xfrm>
          <a:custGeom>
            <a:avLst/>
            <a:gdLst/>
            <a:ahLst/>
            <a:cxnLst/>
            <a:rect l="l" t="t" r="r" b="b"/>
            <a:pathLst>
              <a:path w="1889279" h="1810503">
                <a:moveTo>
                  <a:pt x="1408636" y="1462945"/>
                </a:moveTo>
                <a:cubicBezTo>
                  <a:pt x="1471912" y="1494489"/>
                  <a:pt x="1528819" y="1532588"/>
                  <a:pt x="1575786" y="1578162"/>
                </a:cubicBezTo>
                <a:cubicBezTo>
                  <a:pt x="1467281" y="1672800"/>
                  <a:pt x="1335058" y="1742507"/>
                  <a:pt x="1188886" y="1779443"/>
                </a:cubicBezTo>
                <a:cubicBezTo>
                  <a:pt x="1278166" y="1700386"/>
                  <a:pt x="1353810" y="1592053"/>
                  <a:pt x="1408636" y="1462945"/>
                </a:cubicBezTo>
                <a:close/>
                <a:moveTo>
                  <a:pt x="494888" y="1445849"/>
                </a:moveTo>
                <a:cubicBezTo>
                  <a:pt x="556747" y="1590569"/>
                  <a:pt x="643865" y="1709702"/>
                  <a:pt x="747068" y="1790925"/>
                </a:cubicBezTo>
                <a:cubicBezTo>
                  <a:pt x="576321" y="1756303"/>
                  <a:pt x="422614" y="1677538"/>
                  <a:pt x="300900" y="1566189"/>
                </a:cubicBezTo>
                <a:cubicBezTo>
                  <a:pt x="355309" y="1517036"/>
                  <a:pt x="421005" y="1476420"/>
                  <a:pt x="494888" y="1445849"/>
                </a:cubicBezTo>
                <a:close/>
                <a:moveTo>
                  <a:pt x="900586" y="1355871"/>
                </a:moveTo>
                <a:lnTo>
                  <a:pt x="900586" y="1808904"/>
                </a:lnTo>
                <a:lnTo>
                  <a:pt x="884222" y="1808113"/>
                </a:lnTo>
                <a:cubicBezTo>
                  <a:pt x="745280" y="1742581"/>
                  <a:pt x="627378" y="1604992"/>
                  <a:pt x="551037" y="1423344"/>
                </a:cubicBezTo>
                <a:cubicBezTo>
                  <a:pt x="655969" y="1381011"/>
                  <a:pt x="774745" y="1357337"/>
                  <a:pt x="900586" y="1355871"/>
                </a:cubicBezTo>
                <a:close/>
                <a:moveTo>
                  <a:pt x="953521" y="1355186"/>
                </a:moveTo>
                <a:cubicBezTo>
                  <a:pt x="1099660" y="1356509"/>
                  <a:pt x="1236550" y="1386650"/>
                  <a:pt x="1354036" y="1440083"/>
                </a:cubicBezTo>
                <a:cubicBezTo>
                  <a:pt x="1283551" y="1605630"/>
                  <a:pt x="1178611" y="1734316"/>
                  <a:pt x="1054486" y="1804443"/>
                </a:cubicBezTo>
                <a:lnTo>
                  <a:pt x="953521" y="1810503"/>
                </a:lnTo>
                <a:close/>
                <a:moveTo>
                  <a:pt x="1517159" y="931303"/>
                </a:moveTo>
                <a:lnTo>
                  <a:pt x="1889279" y="931303"/>
                </a:lnTo>
                <a:cubicBezTo>
                  <a:pt x="1883282" y="1167646"/>
                  <a:pt x="1781715" y="1381244"/>
                  <a:pt x="1618873" y="1536894"/>
                </a:cubicBezTo>
                <a:cubicBezTo>
                  <a:pt x="1566437" y="1485571"/>
                  <a:pt x="1502786" y="1442774"/>
                  <a:pt x="1431939" y="1407715"/>
                </a:cubicBezTo>
                <a:cubicBezTo>
                  <a:pt x="1485774" y="1266553"/>
                  <a:pt x="1516428" y="1104135"/>
                  <a:pt x="1517159" y="931303"/>
                </a:cubicBezTo>
                <a:close/>
                <a:moveTo>
                  <a:pt x="953521" y="931303"/>
                </a:moveTo>
                <a:lnTo>
                  <a:pt x="1456842" y="931303"/>
                </a:lnTo>
                <a:cubicBezTo>
                  <a:pt x="1456123" y="1096196"/>
                  <a:pt x="1427268" y="1250986"/>
                  <a:pt x="1375819" y="1384691"/>
                </a:cubicBezTo>
                <a:cubicBezTo>
                  <a:pt x="1251537" y="1327928"/>
                  <a:pt x="1107288" y="1296191"/>
                  <a:pt x="953521" y="1294902"/>
                </a:cubicBezTo>
                <a:close/>
                <a:moveTo>
                  <a:pt x="448568" y="931303"/>
                </a:moveTo>
                <a:lnTo>
                  <a:pt x="900586" y="931303"/>
                </a:lnTo>
                <a:lnTo>
                  <a:pt x="900586" y="1295603"/>
                </a:lnTo>
                <a:cubicBezTo>
                  <a:pt x="766605" y="1297053"/>
                  <a:pt x="640053" y="1322469"/>
                  <a:pt x="528061" y="1368046"/>
                </a:cubicBezTo>
                <a:cubicBezTo>
                  <a:pt x="478984" y="1238632"/>
                  <a:pt x="450499" y="1089843"/>
                  <a:pt x="448568" y="931303"/>
                </a:cubicBezTo>
                <a:close/>
                <a:moveTo>
                  <a:pt x="0" y="931303"/>
                </a:moveTo>
                <a:lnTo>
                  <a:pt x="388264" y="931303"/>
                </a:lnTo>
                <a:cubicBezTo>
                  <a:pt x="390220" y="1097785"/>
                  <a:pt x="420532" y="1254193"/>
                  <a:pt x="473139" y="1390578"/>
                </a:cubicBezTo>
                <a:cubicBezTo>
                  <a:pt x="391203" y="1423988"/>
                  <a:pt x="318506" y="1469260"/>
                  <a:pt x="258353" y="1524144"/>
                </a:cubicBezTo>
                <a:cubicBezTo>
                  <a:pt x="102364" y="1370026"/>
                  <a:pt x="5849" y="1161456"/>
                  <a:pt x="0" y="931303"/>
                </a:cubicBezTo>
                <a:close/>
                <a:moveTo>
                  <a:pt x="536834" y="421694"/>
                </a:moveTo>
                <a:cubicBezTo>
                  <a:pt x="646682" y="464986"/>
                  <a:pt x="770110" y="489176"/>
                  <a:pt x="900586" y="490537"/>
                </a:cubicBezTo>
                <a:lnTo>
                  <a:pt x="900586" y="875390"/>
                </a:lnTo>
                <a:lnTo>
                  <a:pt x="448805" y="875390"/>
                </a:lnTo>
                <a:cubicBezTo>
                  <a:pt x="451150" y="709592"/>
                  <a:pt x="482649" y="554587"/>
                  <a:pt x="536834" y="421694"/>
                </a:cubicBezTo>
                <a:close/>
                <a:moveTo>
                  <a:pt x="1356131" y="409527"/>
                </a:moveTo>
                <a:cubicBezTo>
                  <a:pt x="1415590" y="544412"/>
                  <a:pt x="1451132" y="703874"/>
                  <a:pt x="1455052" y="875390"/>
                </a:cubicBezTo>
                <a:lnTo>
                  <a:pt x="953521" y="875390"/>
                </a:lnTo>
                <a:lnTo>
                  <a:pt x="953521" y="491238"/>
                </a:lnTo>
                <a:cubicBezTo>
                  <a:pt x="1099303" y="490092"/>
                  <a:pt x="1236528" y="461431"/>
                  <a:pt x="1356131" y="409527"/>
                </a:cubicBezTo>
                <a:close/>
                <a:moveTo>
                  <a:pt x="271202" y="273767"/>
                </a:moveTo>
                <a:cubicBezTo>
                  <a:pt x="330895" y="324894"/>
                  <a:pt x="401533" y="367494"/>
                  <a:pt x="480768" y="398692"/>
                </a:cubicBezTo>
                <a:cubicBezTo>
                  <a:pt x="424147" y="539118"/>
                  <a:pt x="390867" y="701724"/>
                  <a:pt x="388496" y="875390"/>
                </a:cubicBezTo>
                <a:lnTo>
                  <a:pt x="238" y="875390"/>
                </a:lnTo>
                <a:cubicBezTo>
                  <a:pt x="7162" y="640451"/>
                  <a:pt x="108645" y="428248"/>
                  <a:pt x="271202" y="273767"/>
                </a:cubicBezTo>
                <a:close/>
                <a:moveTo>
                  <a:pt x="1605567" y="261436"/>
                </a:moveTo>
                <a:cubicBezTo>
                  <a:pt x="1775300" y="417133"/>
                  <a:pt x="1881942" y="634296"/>
                  <a:pt x="1889035" y="875390"/>
                </a:cubicBezTo>
                <a:lnTo>
                  <a:pt x="1515364" y="875390"/>
                </a:lnTo>
                <a:cubicBezTo>
                  <a:pt x="1511419" y="696081"/>
                  <a:pt x="1474168" y="529014"/>
                  <a:pt x="1413107" y="386152"/>
                </a:cubicBezTo>
                <a:cubicBezTo>
                  <a:pt x="1485941" y="353453"/>
                  <a:pt x="1551126" y="311628"/>
                  <a:pt x="1605567" y="261436"/>
                </a:cubicBezTo>
                <a:close/>
                <a:moveTo>
                  <a:pt x="748157" y="19413"/>
                </a:moveTo>
                <a:cubicBezTo>
                  <a:pt x="649482" y="96557"/>
                  <a:pt x="565491" y="208310"/>
                  <a:pt x="504779" y="344256"/>
                </a:cubicBezTo>
                <a:cubicBezTo>
                  <a:pt x="432706" y="315858"/>
                  <a:pt x="368354" y="277545"/>
                  <a:pt x="313920" y="231604"/>
                </a:cubicBezTo>
                <a:cubicBezTo>
                  <a:pt x="434240" y="127070"/>
                  <a:pt x="583275" y="52667"/>
                  <a:pt x="748157" y="19413"/>
                </a:cubicBezTo>
                <a:close/>
                <a:moveTo>
                  <a:pt x="1137621" y="18543"/>
                </a:moveTo>
                <a:cubicBezTo>
                  <a:pt x="1297904" y="50310"/>
                  <a:pt x="1443338" y="120918"/>
                  <a:pt x="1562575" y="219802"/>
                </a:cubicBezTo>
                <a:cubicBezTo>
                  <a:pt x="1512842" y="265093"/>
                  <a:pt x="1453308" y="302843"/>
                  <a:pt x="1386970" y="332857"/>
                </a:cubicBezTo>
                <a:cubicBezTo>
                  <a:pt x="1323718" y="199817"/>
                  <a:pt x="1237626" y="91674"/>
                  <a:pt x="1137621" y="18543"/>
                </a:cubicBezTo>
                <a:close/>
                <a:moveTo>
                  <a:pt x="900586" y="1702"/>
                </a:moveTo>
                <a:lnTo>
                  <a:pt x="900586" y="430269"/>
                </a:lnTo>
                <a:cubicBezTo>
                  <a:pt x="778345" y="428899"/>
                  <a:pt x="662774" y="406468"/>
                  <a:pt x="560047" y="366408"/>
                </a:cubicBezTo>
                <a:cubicBezTo>
                  <a:pt x="637783" y="193348"/>
                  <a:pt x="753999" y="63227"/>
                  <a:pt x="890213" y="2203"/>
                </a:cubicBezTo>
                <a:close/>
                <a:moveTo>
                  <a:pt x="953521" y="0"/>
                </a:moveTo>
                <a:lnTo>
                  <a:pt x="981035" y="1330"/>
                </a:lnTo>
                <a:cubicBezTo>
                  <a:pt x="1124068" y="53565"/>
                  <a:pt x="1247786" y="180867"/>
                  <a:pt x="1332000" y="354889"/>
                </a:cubicBezTo>
                <a:cubicBezTo>
                  <a:pt x="1219743" y="403080"/>
                  <a:pt x="1090709" y="429800"/>
                  <a:pt x="953521" y="430954"/>
                </a:cubicBezTo>
                <a:close/>
              </a:path>
            </a:pathLst>
          </a:custGeom>
          <a:solidFill>
            <a:schemeClr val="bg1">
              <a:lumMod val="95000"/>
            </a:schemeClr>
          </a:solidFill>
          <a:ln w="127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>
            <a:defPPr>
              <a:defRPr lang="zh-CN"/>
            </a:defPPr>
            <a:lvl1pPr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endParaRPr lang="zh-CN" altLang="en-US">
              <a:solidFill>
                <a:srgbClr val="FFFFFF"/>
              </a:solidFill>
            </a:endParaRPr>
          </a:p>
        </p:txBody>
      </p:sp>
    </p:spTree>
    <p:custDataLst>
      <p:tags r:id="rId1"/>
    </p:custData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40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40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40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0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400"/>
                                        <p:tgtEl>
                                          <p:spTgt spid="3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3" dur="400" fill="hold"/>
                                        <p:tgtEl>
                                          <p:spTgt spid="3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400" fill="hold"/>
                                        <p:tgtEl>
                                          <p:spTgt spid="3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5" fill="hold">
                            <p:stCondLst>
                              <p:cond delay="500"/>
                            </p:stCondLst>
                            <p:childTnLst>
                              <p:par>
                                <p:cTn id="16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8" dur="500"/>
                                        <p:tgtEl>
                                          <p:spTgt spid="7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9" presetID="2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1" dur="500"/>
                                        <p:tgtEl>
                                          <p:spTgt spid="7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2" presetID="2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4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5" presetID="2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7" dur="500"/>
                                        <p:tgtEl>
                                          <p:spTgt spid="4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8" presetID="2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0" dur="500"/>
                                        <p:tgtEl>
                                          <p:spTgt spid="7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1" presetID="2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3" dur="500"/>
                                        <p:tgtEl>
                                          <p:spTgt spid="8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4" presetID="2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6" dur="500"/>
                                        <p:tgtEl>
                                          <p:spTgt spid="6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7" presetID="2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9" dur="500"/>
                                        <p:tgtEl>
                                          <p:spTgt spid="5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0" presetID="2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42" dur="500"/>
                                        <p:tgtEl>
                                          <p:spTgt spid="7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3" presetID="2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45" dur="500"/>
                                        <p:tgtEl>
                                          <p:spTgt spid="8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6" presetID="2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48" dur="500"/>
                                        <p:tgtEl>
                                          <p:spTgt spid="5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9" presetID="2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51" dur="500"/>
                                        <p:tgtEl>
                                          <p:spTgt spid="4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2" grpId="0"/>
      <p:bldP spid="40" grpId="0"/>
      <p:bldP spid="45" grpId="0"/>
      <p:bldP spid="50" grpId="0"/>
      <p:bldP spid="55" grpId="0"/>
      <p:bldP spid="60" grpId="0"/>
      <p:bldP spid="70" grpId="0"/>
      <p:bldP spid="6" grpId="0" animBg="1"/>
      <p:bldP spid="74" grpId="0" animBg="1"/>
      <p:bldP spid="75" grpId="0" animBg="1"/>
      <p:bldP spid="76" grpId="0" animBg="1"/>
      <p:bldP spid="82" grpId="0" animBg="1"/>
      <p:bldP spid="83" grpId="0" animBg="1"/>
      <p:bldP spid="20" grpId="0" animBg="1"/>
    </p:bldLst>
  </p:timing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矩形 6"/>
          <p:cNvSpPr/>
          <p:nvPr/>
        </p:nvSpPr>
        <p:spPr>
          <a:xfrm>
            <a:off x="0" y="0"/>
            <a:ext cx="12192000" cy="2823018"/>
          </a:xfrm>
          <a:prstGeom prst="rect">
            <a:avLst/>
          </a:prstGeom>
          <a:blipFill dpi="0" rotWithShape="1">
            <a:blip r:embed="rId25">
              <a:extLst>
                <a:ext uri="{BEBA8EAE-BF5A-486C-A8C5-ECC9F3942E4B}">
                  <a14:imgProps xmlns:a14="http://schemas.microsoft.com/office/drawing/2010/main">
                    <a14:imgLayer>
                      <a14:imgEffect>
                        <a14:brightnessContrast bright="-40000" contrast="-40000"/>
                      </a14:imgEffect>
                      <a14:imgEffect>
                        <a14:sharpenSoften amount="-50000"/>
                      </a14:imgEffect>
                    </a14:imgLayer>
                  </a14:imgProps>
                </a:ext>
              </a:extLst>
            </a:blip>
            <a:srcRect/>
            <a:stretch>
              <a:fillRect l="-894" t="-70859" r="-381" b="-136179"/>
            </a:stretch>
          </a:blip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2" name="五边形 1"/>
          <p:cNvSpPr/>
          <p:nvPr/>
        </p:nvSpPr>
        <p:spPr>
          <a:xfrm>
            <a:off x="0" y="-3618"/>
            <a:ext cx="1390650" cy="971550"/>
          </a:xfrm>
          <a:prstGeom prst="homePlate">
            <a:avLst>
              <a:gd name="adj" fmla="val 18627"/>
            </a:avLst>
          </a:prstGeom>
          <a:solidFill>
            <a:srgbClr val="3F3F3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5" name="KSO_Shape"/>
          <p:cNvSpPr/>
          <p:nvPr/>
        </p:nvSpPr>
        <p:spPr>
          <a:xfrm>
            <a:off x="326580" y="201801"/>
            <a:ext cx="585090" cy="560711"/>
          </a:xfrm>
          <a:custGeom>
            <a:avLst/>
            <a:gdLst/>
            <a:ahLst/>
            <a:cxnLst/>
            <a:rect l="l" t="t" r="r" b="b"/>
            <a:pathLst>
              <a:path w="1889279" h="1810503">
                <a:moveTo>
                  <a:pt x="1408636" y="1462945"/>
                </a:moveTo>
                <a:cubicBezTo>
                  <a:pt x="1471912" y="1494489"/>
                  <a:pt x="1528819" y="1532588"/>
                  <a:pt x="1575786" y="1578162"/>
                </a:cubicBezTo>
                <a:cubicBezTo>
                  <a:pt x="1467281" y="1672800"/>
                  <a:pt x="1335058" y="1742507"/>
                  <a:pt x="1188886" y="1779443"/>
                </a:cubicBezTo>
                <a:cubicBezTo>
                  <a:pt x="1278166" y="1700386"/>
                  <a:pt x="1353810" y="1592053"/>
                  <a:pt x="1408636" y="1462945"/>
                </a:cubicBezTo>
                <a:close/>
                <a:moveTo>
                  <a:pt x="494888" y="1445849"/>
                </a:moveTo>
                <a:cubicBezTo>
                  <a:pt x="556747" y="1590569"/>
                  <a:pt x="643865" y="1709702"/>
                  <a:pt x="747068" y="1790925"/>
                </a:cubicBezTo>
                <a:cubicBezTo>
                  <a:pt x="576321" y="1756303"/>
                  <a:pt x="422614" y="1677538"/>
                  <a:pt x="300900" y="1566189"/>
                </a:cubicBezTo>
                <a:cubicBezTo>
                  <a:pt x="355309" y="1517036"/>
                  <a:pt x="421005" y="1476420"/>
                  <a:pt x="494888" y="1445849"/>
                </a:cubicBezTo>
                <a:close/>
                <a:moveTo>
                  <a:pt x="900586" y="1355871"/>
                </a:moveTo>
                <a:lnTo>
                  <a:pt x="900586" y="1808904"/>
                </a:lnTo>
                <a:lnTo>
                  <a:pt x="884222" y="1808113"/>
                </a:lnTo>
                <a:cubicBezTo>
                  <a:pt x="745280" y="1742581"/>
                  <a:pt x="627378" y="1604992"/>
                  <a:pt x="551037" y="1423344"/>
                </a:cubicBezTo>
                <a:cubicBezTo>
                  <a:pt x="655969" y="1381011"/>
                  <a:pt x="774745" y="1357337"/>
                  <a:pt x="900586" y="1355871"/>
                </a:cubicBezTo>
                <a:close/>
                <a:moveTo>
                  <a:pt x="953521" y="1355186"/>
                </a:moveTo>
                <a:cubicBezTo>
                  <a:pt x="1099660" y="1356509"/>
                  <a:pt x="1236550" y="1386650"/>
                  <a:pt x="1354036" y="1440083"/>
                </a:cubicBezTo>
                <a:cubicBezTo>
                  <a:pt x="1283551" y="1605630"/>
                  <a:pt x="1178611" y="1734316"/>
                  <a:pt x="1054486" y="1804443"/>
                </a:cubicBezTo>
                <a:lnTo>
                  <a:pt x="953521" y="1810503"/>
                </a:lnTo>
                <a:close/>
                <a:moveTo>
                  <a:pt x="1517159" y="931303"/>
                </a:moveTo>
                <a:lnTo>
                  <a:pt x="1889279" y="931303"/>
                </a:lnTo>
                <a:cubicBezTo>
                  <a:pt x="1883282" y="1167646"/>
                  <a:pt x="1781715" y="1381244"/>
                  <a:pt x="1618873" y="1536894"/>
                </a:cubicBezTo>
                <a:cubicBezTo>
                  <a:pt x="1566437" y="1485571"/>
                  <a:pt x="1502786" y="1442774"/>
                  <a:pt x="1431939" y="1407715"/>
                </a:cubicBezTo>
                <a:cubicBezTo>
                  <a:pt x="1485774" y="1266553"/>
                  <a:pt x="1516428" y="1104135"/>
                  <a:pt x="1517159" y="931303"/>
                </a:cubicBezTo>
                <a:close/>
                <a:moveTo>
                  <a:pt x="953521" y="931303"/>
                </a:moveTo>
                <a:lnTo>
                  <a:pt x="1456842" y="931303"/>
                </a:lnTo>
                <a:cubicBezTo>
                  <a:pt x="1456123" y="1096196"/>
                  <a:pt x="1427268" y="1250986"/>
                  <a:pt x="1375819" y="1384691"/>
                </a:cubicBezTo>
                <a:cubicBezTo>
                  <a:pt x="1251537" y="1327928"/>
                  <a:pt x="1107288" y="1296191"/>
                  <a:pt x="953521" y="1294902"/>
                </a:cubicBezTo>
                <a:close/>
                <a:moveTo>
                  <a:pt x="448568" y="931303"/>
                </a:moveTo>
                <a:lnTo>
                  <a:pt x="900586" y="931303"/>
                </a:lnTo>
                <a:lnTo>
                  <a:pt x="900586" y="1295603"/>
                </a:lnTo>
                <a:cubicBezTo>
                  <a:pt x="766605" y="1297053"/>
                  <a:pt x="640053" y="1322469"/>
                  <a:pt x="528061" y="1368046"/>
                </a:cubicBezTo>
                <a:cubicBezTo>
                  <a:pt x="478984" y="1238632"/>
                  <a:pt x="450499" y="1089843"/>
                  <a:pt x="448568" y="931303"/>
                </a:cubicBezTo>
                <a:close/>
                <a:moveTo>
                  <a:pt x="0" y="931303"/>
                </a:moveTo>
                <a:lnTo>
                  <a:pt x="388264" y="931303"/>
                </a:lnTo>
                <a:cubicBezTo>
                  <a:pt x="390220" y="1097785"/>
                  <a:pt x="420532" y="1254193"/>
                  <a:pt x="473139" y="1390578"/>
                </a:cubicBezTo>
                <a:cubicBezTo>
                  <a:pt x="391203" y="1423988"/>
                  <a:pt x="318506" y="1469260"/>
                  <a:pt x="258353" y="1524144"/>
                </a:cubicBezTo>
                <a:cubicBezTo>
                  <a:pt x="102364" y="1370026"/>
                  <a:pt x="5849" y="1161456"/>
                  <a:pt x="0" y="931303"/>
                </a:cubicBezTo>
                <a:close/>
                <a:moveTo>
                  <a:pt x="536834" y="421694"/>
                </a:moveTo>
                <a:cubicBezTo>
                  <a:pt x="646682" y="464986"/>
                  <a:pt x="770110" y="489176"/>
                  <a:pt x="900586" y="490537"/>
                </a:cubicBezTo>
                <a:lnTo>
                  <a:pt x="900586" y="875390"/>
                </a:lnTo>
                <a:lnTo>
                  <a:pt x="448805" y="875390"/>
                </a:lnTo>
                <a:cubicBezTo>
                  <a:pt x="451150" y="709592"/>
                  <a:pt x="482649" y="554587"/>
                  <a:pt x="536834" y="421694"/>
                </a:cubicBezTo>
                <a:close/>
                <a:moveTo>
                  <a:pt x="1356131" y="409527"/>
                </a:moveTo>
                <a:cubicBezTo>
                  <a:pt x="1415590" y="544412"/>
                  <a:pt x="1451132" y="703874"/>
                  <a:pt x="1455052" y="875390"/>
                </a:cubicBezTo>
                <a:lnTo>
                  <a:pt x="953521" y="875390"/>
                </a:lnTo>
                <a:lnTo>
                  <a:pt x="953521" y="491238"/>
                </a:lnTo>
                <a:cubicBezTo>
                  <a:pt x="1099303" y="490092"/>
                  <a:pt x="1236528" y="461431"/>
                  <a:pt x="1356131" y="409527"/>
                </a:cubicBezTo>
                <a:close/>
                <a:moveTo>
                  <a:pt x="271202" y="273767"/>
                </a:moveTo>
                <a:cubicBezTo>
                  <a:pt x="330895" y="324894"/>
                  <a:pt x="401533" y="367494"/>
                  <a:pt x="480768" y="398692"/>
                </a:cubicBezTo>
                <a:cubicBezTo>
                  <a:pt x="424147" y="539118"/>
                  <a:pt x="390867" y="701724"/>
                  <a:pt x="388496" y="875390"/>
                </a:cubicBezTo>
                <a:lnTo>
                  <a:pt x="238" y="875390"/>
                </a:lnTo>
                <a:cubicBezTo>
                  <a:pt x="7162" y="640451"/>
                  <a:pt x="108645" y="428248"/>
                  <a:pt x="271202" y="273767"/>
                </a:cubicBezTo>
                <a:close/>
                <a:moveTo>
                  <a:pt x="1605567" y="261436"/>
                </a:moveTo>
                <a:cubicBezTo>
                  <a:pt x="1775300" y="417133"/>
                  <a:pt x="1881942" y="634296"/>
                  <a:pt x="1889035" y="875390"/>
                </a:cubicBezTo>
                <a:lnTo>
                  <a:pt x="1515364" y="875390"/>
                </a:lnTo>
                <a:cubicBezTo>
                  <a:pt x="1511419" y="696081"/>
                  <a:pt x="1474168" y="529014"/>
                  <a:pt x="1413107" y="386152"/>
                </a:cubicBezTo>
                <a:cubicBezTo>
                  <a:pt x="1485941" y="353453"/>
                  <a:pt x="1551126" y="311628"/>
                  <a:pt x="1605567" y="261436"/>
                </a:cubicBezTo>
                <a:close/>
                <a:moveTo>
                  <a:pt x="748157" y="19413"/>
                </a:moveTo>
                <a:cubicBezTo>
                  <a:pt x="649482" y="96557"/>
                  <a:pt x="565491" y="208310"/>
                  <a:pt x="504779" y="344256"/>
                </a:cubicBezTo>
                <a:cubicBezTo>
                  <a:pt x="432706" y="315858"/>
                  <a:pt x="368354" y="277545"/>
                  <a:pt x="313920" y="231604"/>
                </a:cubicBezTo>
                <a:cubicBezTo>
                  <a:pt x="434240" y="127070"/>
                  <a:pt x="583275" y="52667"/>
                  <a:pt x="748157" y="19413"/>
                </a:cubicBezTo>
                <a:close/>
                <a:moveTo>
                  <a:pt x="1137621" y="18543"/>
                </a:moveTo>
                <a:cubicBezTo>
                  <a:pt x="1297904" y="50310"/>
                  <a:pt x="1443338" y="120918"/>
                  <a:pt x="1562575" y="219802"/>
                </a:cubicBezTo>
                <a:cubicBezTo>
                  <a:pt x="1512842" y="265093"/>
                  <a:pt x="1453308" y="302843"/>
                  <a:pt x="1386970" y="332857"/>
                </a:cubicBezTo>
                <a:cubicBezTo>
                  <a:pt x="1323718" y="199817"/>
                  <a:pt x="1237626" y="91674"/>
                  <a:pt x="1137621" y="18543"/>
                </a:cubicBezTo>
                <a:close/>
                <a:moveTo>
                  <a:pt x="900586" y="1702"/>
                </a:moveTo>
                <a:lnTo>
                  <a:pt x="900586" y="430269"/>
                </a:lnTo>
                <a:cubicBezTo>
                  <a:pt x="778345" y="428899"/>
                  <a:pt x="662774" y="406468"/>
                  <a:pt x="560047" y="366408"/>
                </a:cubicBezTo>
                <a:cubicBezTo>
                  <a:pt x="637783" y="193348"/>
                  <a:pt x="753999" y="63227"/>
                  <a:pt x="890213" y="2203"/>
                </a:cubicBezTo>
                <a:close/>
                <a:moveTo>
                  <a:pt x="953521" y="0"/>
                </a:moveTo>
                <a:lnTo>
                  <a:pt x="981035" y="1330"/>
                </a:lnTo>
                <a:cubicBezTo>
                  <a:pt x="1124068" y="53565"/>
                  <a:pt x="1247786" y="180867"/>
                  <a:pt x="1332000" y="354889"/>
                </a:cubicBezTo>
                <a:cubicBezTo>
                  <a:pt x="1219743" y="403080"/>
                  <a:pt x="1090709" y="429800"/>
                  <a:pt x="953521" y="430954"/>
                </a:cubicBezTo>
                <a:close/>
              </a:path>
            </a:pathLst>
          </a:custGeom>
          <a:solidFill>
            <a:schemeClr val="bg1">
              <a:lumMod val="95000"/>
            </a:schemeClr>
          </a:solidFill>
          <a:ln w="127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>
            <a:defPPr>
              <a:defRPr lang="zh-CN"/>
            </a:defPPr>
            <a:lvl1pPr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endParaRPr lang="zh-CN" altLang="en-US">
              <a:solidFill>
                <a:srgbClr val="FFFFFF"/>
              </a:solidFill>
            </a:endParaRPr>
          </a:p>
        </p:txBody>
      </p:sp>
      <p:sp>
        <p:nvSpPr>
          <p:cNvPr id="6" name="标题 4"/>
          <p:cNvSpPr txBox="1"/>
          <p:nvPr/>
        </p:nvSpPr>
        <p:spPr>
          <a:xfrm>
            <a:off x="1390650" y="482156"/>
            <a:ext cx="4248472" cy="473484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 algn="ctr" defTabSz="9144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l"/>
            <a:r>
              <a:rPr lang="zh-CN" altLang="en-US" sz="2400" b="1" dirty="0" smtClean="0">
                <a:solidFill>
                  <a:schemeClr val="bg1">
                    <a:lumMod val="95000"/>
                  </a:schemeClr>
                </a:solidFill>
                <a:latin typeface="Impact MT Std" pitchFamily="34" charset="0"/>
                <a:ea typeface="微软雅黑" panose="020B0503020204020204" pitchFamily="34" charset="-122"/>
              </a:rPr>
              <a:t>产品开发计划</a:t>
            </a:r>
            <a:endParaRPr lang="en-US" altLang="zh-CN" sz="2400" b="1" dirty="0" smtClean="0">
              <a:solidFill>
                <a:schemeClr val="bg1">
                  <a:lumMod val="95000"/>
                </a:schemeClr>
              </a:solidFill>
              <a:latin typeface="Impact MT Std" pitchFamily="34" charset="0"/>
              <a:ea typeface="微软雅黑" panose="020B0503020204020204" pitchFamily="34" charset="-122"/>
            </a:endParaRPr>
          </a:p>
          <a:p>
            <a:pPr algn="l"/>
            <a:r>
              <a:rPr lang="en-US" altLang="zh-CN" sz="1400" b="1" dirty="0">
                <a:solidFill>
                  <a:schemeClr val="bg1">
                    <a:lumMod val="95000"/>
                  </a:schemeClr>
                </a:solidFill>
                <a:latin typeface="Impact MT Std" pitchFamily="34" charset="0"/>
                <a:ea typeface="微软雅黑" panose="020B0503020204020204" pitchFamily="34" charset="-122"/>
              </a:rPr>
              <a:t>PRODUCT DEVELOPMENT PLAN</a:t>
            </a:r>
            <a:endParaRPr lang="zh-CN" altLang="en-US" sz="1400" b="1" dirty="0">
              <a:solidFill>
                <a:schemeClr val="bg1">
                  <a:lumMod val="95000"/>
                </a:schemeClr>
              </a:solidFill>
              <a:latin typeface="Impact MT Std" pitchFamily="34" charset="0"/>
              <a:ea typeface="微软雅黑" panose="020B0503020204020204" pitchFamily="34" charset="-122"/>
            </a:endParaRPr>
          </a:p>
          <a:p>
            <a:pPr algn="l"/>
            <a:endParaRPr lang="zh-CN" altLang="en-US" sz="2400" b="1" dirty="0" smtClean="0">
              <a:solidFill>
                <a:schemeClr val="bg1">
                  <a:lumMod val="95000"/>
                </a:schemeClr>
              </a:solidFill>
              <a:latin typeface="Impact MT Std" pitchFamily="34" charset="0"/>
              <a:ea typeface="微软雅黑" panose="020B0503020204020204" pitchFamily="34" charset="-122"/>
            </a:endParaRPr>
          </a:p>
        </p:txBody>
      </p:sp>
      <p:sp>
        <p:nvSpPr>
          <p:cNvPr id="8" name="文本框 19"/>
          <p:cNvSpPr txBox="1">
            <a:spLocks noChangeArrowheads="1"/>
          </p:cNvSpPr>
          <p:nvPr>
            <p:custDataLst>
              <p:tags r:id="rId1"/>
            </p:custDataLst>
          </p:nvPr>
        </p:nvSpPr>
        <p:spPr bwMode="auto">
          <a:xfrm>
            <a:off x="4753304" y="1255824"/>
            <a:ext cx="2161846" cy="533918"/>
          </a:xfrm>
          <a:prstGeom prst="rect">
            <a:avLst/>
          </a:prstGeom>
          <a:noFill/>
          <a:ln>
            <a:noFill/>
          </a:ln>
        </p:spPr>
        <p:txBody>
          <a:bodyPr anchor="ctr"/>
          <a:lstStyle>
            <a:lvl1pPr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marL="742950" indent="-285750"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marL="1143000" indent="-228600"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marL="1600200" indent="-228600"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marL="2057400" indent="-228600"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pPr algn="dist" eaLnBrk="1" hangingPunct="1">
              <a:defRPr/>
            </a:pPr>
            <a:r>
              <a:rPr lang="zh-CN" altLang="en-US" sz="2800" b="1" dirty="0" smtClean="0">
                <a:solidFill>
                  <a:schemeClr val="bg1">
                    <a:lumMod val="95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微软雅黑" panose="020B0503020204020204" pitchFamily="34" charset="-122"/>
                <a:ea typeface="微软雅黑" panose="020B0503020204020204" pitchFamily="34" charset="-122"/>
              </a:rPr>
              <a:t>计划流程</a:t>
            </a:r>
            <a:endParaRPr lang="zh-CN" altLang="en-US" sz="2800" b="1" dirty="0">
              <a:solidFill>
                <a:schemeClr val="bg1">
                  <a:lumMod val="95000"/>
                </a:schemeClr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10" name="Rectangle 43"/>
          <p:cNvSpPr/>
          <p:nvPr/>
        </p:nvSpPr>
        <p:spPr bwMode="auto">
          <a:xfrm>
            <a:off x="1956321" y="1819275"/>
            <a:ext cx="7755812" cy="137064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chemeClr val="tx1"/>
                </a:solidFill>
                <a:miter lim="800000"/>
                <a:headEnd type="none" w="med" len="med"/>
                <a:tailEnd type="none" w="med" len="med"/>
              </a14:hiddenLine>
            </a:ext>
          </a:extLst>
        </p:spPr>
        <p:txBody>
          <a:bodyPr lIns="0" tIns="0" rIns="0" bIns="0" anchor="t"/>
          <a:lstStyle/>
          <a:p>
            <a:pPr algn="ctr" fontAlgn="base">
              <a:lnSpc>
                <a:spcPct val="125000"/>
              </a:lnSpc>
              <a:spcBef>
                <a:spcPct val="0"/>
              </a:spcBef>
              <a:spcAft>
                <a:spcPct val="0"/>
              </a:spcAft>
            </a:pPr>
            <a:r>
              <a:rPr lang="zh-CN" altLang="en-US" dirty="0">
                <a:solidFill>
                  <a:schemeClr val="bg1">
                    <a:lumMod val="9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Lato Light" charset="0"/>
                <a:sym typeface="Lato Light" charset="0"/>
              </a:rPr>
              <a:t>此处添加内容详细文本描述，建议与标题相关并符合整体语言风格</a:t>
            </a:r>
            <a:r>
              <a:rPr lang="en-US" altLang="zh-CN" dirty="0" smtClean="0">
                <a:solidFill>
                  <a:schemeClr val="bg1">
                    <a:lumMod val="9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Lato Light" charset="0"/>
                <a:sym typeface="Lato Light" charset="0"/>
              </a:rPr>
              <a:t>.</a:t>
            </a:r>
            <a:r>
              <a:rPr lang="zh-CN" altLang="en-US" dirty="0">
                <a:solidFill>
                  <a:schemeClr val="bg1">
                    <a:lumMod val="9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Lato Light" charset="0"/>
                <a:sym typeface="Lato Light" charset="0"/>
              </a:rPr>
              <a:t>此处添加内容详细文本描述，建议与标题相关并符合整体语言风格</a:t>
            </a:r>
            <a:r>
              <a:rPr lang="en-US" altLang="zh-CN" dirty="0">
                <a:solidFill>
                  <a:schemeClr val="bg1">
                    <a:lumMod val="9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Lato Light" charset="0"/>
                <a:sym typeface="Lato Light" charset="0"/>
              </a:rPr>
              <a:t>.</a:t>
            </a:r>
          </a:p>
          <a:p>
            <a:pPr algn="ctr" fontAlgn="base">
              <a:lnSpc>
                <a:spcPct val="125000"/>
              </a:lnSpc>
              <a:spcBef>
                <a:spcPct val="0"/>
              </a:spcBef>
              <a:spcAft>
                <a:spcPct val="0"/>
              </a:spcAft>
            </a:pPr>
            <a:endParaRPr lang="en-US" altLang="zh-CN" dirty="0">
              <a:solidFill>
                <a:schemeClr val="bg1">
                  <a:lumMod val="95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  <a:cs typeface="Lato Light" charset="0"/>
              <a:sym typeface="Lato Light" charset="0"/>
            </a:endParaRPr>
          </a:p>
        </p:txBody>
      </p:sp>
      <p:sp>
        <p:nvSpPr>
          <p:cNvPr id="11" name="MH_Text_1"/>
          <p:cNvSpPr/>
          <p:nvPr>
            <p:custDataLst>
              <p:tags r:id="rId2"/>
            </p:custDataLst>
          </p:nvPr>
        </p:nvSpPr>
        <p:spPr>
          <a:xfrm>
            <a:off x="1793875" y="5009191"/>
            <a:ext cx="1862138" cy="1638300"/>
          </a:xfrm>
          <a:prstGeom prst="rect">
            <a:avLst/>
          </a:prstGeom>
        </p:spPr>
        <p:txBody>
          <a:bodyPr>
            <a:normAutofit fontScale="85000" lnSpcReduction="10000"/>
          </a:bodyPr>
          <a:lstStyle/>
          <a:p>
            <a:pPr>
              <a:lnSpc>
                <a:spcPct val="130000"/>
              </a:lnSpc>
              <a:defRPr/>
            </a:pPr>
            <a:r>
              <a:rPr lang="zh-CN" altLang="en-US" dirty="0">
                <a:solidFill>
                  <a:schemeClr val="tx1">
                    <a:lumMod val="65000"/>
                    <a:lumOff val="3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Lato Light" charset="0"/>
                <a:sym typeface="Lato Light" charset="0"/>
              </a:rPr>
              <a:t>此处添加详细文本描述，建议与标题相关并符合整体语言风格，语言描述尽量简洁生动。</a:t>
            </a:r>
            <a:endParaRPr lang="zh-CN" altLang="en-US" dirty="0"/>
          </a:p>
        </p:txBody>
      </p:sp>
      <p:sp>
        <p:nvSpPr>
          <p:cNvPr id="12" name="MH_Text_2"/>
          <p:cNvSpPr/>
          <p:nvPr>
            <p:custDataLst>
              <p:tags r:id="rId3"/>
            </p:custDataLst>
          </p:nvPr>
        </p:nvSpPr>
        <p:spPr>
          <a:xfrm>
            <a:off x="3940175" y="5009191"/>
            <a:ext cx="1862138" cy="1638300"/>
          </a:xfrm>
          <a:prstGeom prst="rect">
            <a:avLst/>
          </a:prstGeom>
        </p:spPr>
        <p:txBody>
          <a:bodyPr>
            <a:normAutofit fontScale="85000" lnSpcReduction="10000"/>
          </a:bodyPr>
          <a:lstStyle/>
          <a:p>
            <a:pPr>
              <a:lnSpc>
                <a:spcPct val="130000"/>
              </a:lnSpc>
              <a:defRPr/>
            </a:pPr>
            <a:r>
              <a:rPr lang="zh-CN" altLang="en-US" dirty="0">
                <a:solidFill>
                  <a:schemeClr val="tx1">
                    <a:lumMod val="65000"/>
                    <a:lumOff val="3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Lato Light" charset="0"/>
                <a:sym typeface="Lato Light" charset="0"/>
              </a:rPr>
              <a:t>此处添加详细文本描述，建议与标题相关并符合整体语言风格，语言描述尽量简洁生动。</a:t>
            </a:r>
            <a:endParaRPr lang="zh-CN" altLang="en-US" dirty="0"/>
          </a:p>
        </p:txBody>
      </p:sp>
      <p:sp>
        <p:nvSpPr>
          <p:cNvPr id="13" name="MH_Text_3"/>
          <p:cNvSpPr/>
          <p:nvPr>
            <p:custDataLst>
              <p:tags r:id="rId4"/>
            </p:custDataLst>
          </p:nvPr>
        </p:nvSpPr>
        <p:spPr>
          <a:xfrm>
            <a:off x="6081714" y="5009191"/>
            <a:ext cx="1862137" cy="1638300"/>
          </a:xfrm>
          <a:prstGeom prst="rect">
            <a:avLst/>
          </a:prstGeom>
        </p:spPr>
        <p:txBody>
          <a:bodyPr>
            <a:normAutofit fontScale="85000" lnSpcReduction="10000"/>
          </a:bodyPr>
          <a:lstStyle/>
          <a:p>
            <a:pPr>
              <a:lnSpc>
                <a:spcPct val="130000"/>
              </a:lnSpc>
              <a:defRPr/>
            </a:pPr>
            <a:r>
              <a:rPr lang="zh-CN" altLang="en-US" dirty="0">
                <a:solidFill>
                  <a:schemeClr val="tx1">
                    <a:lumMod val="65000"/>
                    <a:lumOff val="3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Lato Light" charset="0"/>
                <a:sym typeface="Lato Light" charset="0"/>
              </a:rPr>
              <a:t>此处添加详细文本描述，建议与标题相关并符合整体语言风格，语言描述尽量简洁生动。</a:t>
            </a:r>
            <a:endParaRPr lang="zh-CN" altLang="en-US" dirty="0"/>
          </a:p>
        </p:txBody>
      </p:sp>
      <p:sp>
        <p:nvSpPr>
          <p:cNvPr id="14" name="MH_Text_4"/>
          <p:cNvSpPr/>
          <p:nvPr>
            <p:custDataLst>
              <p:tags r:id="rId5"/>
            </p:custDataLst>
          </p:nvPr>
        </p:nvSpPr>
        <p:spPr>
          <a:xfrm>
            <a:off x="8231189" y="5009191"/>
            <a:ext cx="1862137" cy="1638300"/>
          </a:xfrm>
          <a:prstGeom prst="rect">
            <a:avLst/>
          </a:prstGeom>
        </p:spPr>
        <p:txBody>
          <a:bodyPr>
            <a:normAutofit fontScale="85000" lnSpcReduction="10000"/>
          </a:bodyPr>
          <a:lstStyle/>
          <a:p>
            <a:pPr>
              <a:lnSpc>
                <a:spcPct val="130000"/>
              </a:lnSpc>
              <a:defRPr/>
            </a:pPr>
            <a:r>
              <a:rPr lang="zh-CN" altLang="en-US" dirty="0">
                <a:solidFill>
                  <a:schemeClr val="tx1">
                    <a:lumMod val="65000"/>
                    <a:lumOff val="3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Lato Light" charset="0"/>
                <a:sym typeface="Lato Light" charset="0"/>
              </a:rPr>
              <a:t>此处添加详细文本描述，建议与标题相关并符合整体语言风格，语言描述尽量简洁生动。</a:t>
            </a:r>
            <a:endParaRPr lang="zh-CN" altLang="en-US" dirty="0"/>
          </a:p>
        </p:txBody>
      </p:sp>
      <p:cxnSp>
        <p:nvCxnSpPr>
          <p:cNvPr id="15" name="MH_Other_1"/>
          <p:cNvCxnSpPr/>
          <p:nvPr>
            <p:custDataLst>
              <p:tags r:id="rId6"/>
            </p:custDataLst>
          </p:nvPr>
        </p:nvCxnSpPr>
        <p:spPr>
          <a:xfrm>
            <a:off x="1441451" y="4080503"/>
            <a:ext cx="574675" cy="0"/>
          </a:xfrm>
          <a:prstGeom prst="line">
            <a:avLst/>
          </a:prstGeom>
          <a:ln w="25400">
            <a:solidFill>
              <a:srgbClr val="D5D5D5"/>
            </a:solidFill>
            <a:headEnd type="oval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6" name="MH_SubTitle_1"/>
          <p:cNvSpPr>
            <a:spLocks noChangeArrowheads="1"/>
          </p:cNvSpPr>
          <p:nvPr>
            <p:custDataLst>
              <p:tags r:id="rId7"/>
            </p:custDataLst>
          </p:nvPr>
        </p:nvSpPr>
        <p:spPr bwMode="auto">
          <a:xfrm>
            <a:off x="2201863" y="3556628"/>
            <a:ext cx="1047750" cy="1047750"/>
          </a:xfrm>
          <a:prstGeom prst="ellipse">
            <a:avLst/>
          </a:prstGeom>
          <a:solidFill>
            <a:schemeClr val="bg2">
              <a:lumMod val="75000"/>
            </a:schemeClr>
          </a:solidFill>
          <a:ln>
            <a:noFill/>
          </a:ln>
        </p:spPr>
        <p:txBody>
          <a:bodyPr lIns="0" tIns="0" rIns="0" bIns="0" anchor="ctr"/>
          <a:lstStyle>
            <a:lvl1pPr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9pPr>
          </a:lstStyle>
          <a:p>
            <a:pPr algn="ctr">
              <a:defRPr/>
            </a:pPr>
            <a:r>
              <a:rPr lang="zh-CN" altLang="en-US" b="1" dirty="0" smtClean="0">
                <a:solidFill>
                  <a:srgbClr val="FFFFFF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计划</a:t>
            </a:r>
            <a:endParaRPr lang="en-US" altLang="zh-CN" b="1" dirty="0">
              <a:solidFill>
                <a:srgbClr val="FFFFFF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17" name="MH_Other_2"/>
          <p:cNvSpPr/>
          <p:nvPr>
            <p:custDataLst>
              <p:tags r:id="rId8"/>
            </p:custDataLst>
          </p:nvPr>
        </p:nvSpPr>
        <p:spPr bwMode="auto">
          <a:xfrm flipH="1">
            <a:off x="2725739" y="3370891"/>
            <a:ext cx="720725" cy="709612"/>
          </a:xfrm>
          <a:custGeom>
            <a:avLst/>
            <a:gdLst>
              <a:gd name="T0" fmla="*/ 0 w 722402"/>
              <a:gd name="T1" fmla="*/ 706355 h 711200"/>
              <a:gd name="T2" fmla="*/ 210799 w 722402"/>
              <a:gd name="T3" fmla="*/ 202969 h 711200"/>
              <a:gd name="T4" fmla="*/ 717354 w 722402"/>
              <a:gd name="T5" fmla="*/ 89 h 711200"/>
              <a:gd name="T6" fmla="*/ 0 60000 65536"/>
              <a:gd name="T7" fmla="*/ 0 60000 65536"/>
              <a:gd name="T8" fmla="*/ 0 60000 65536"/>
            </a:gdLst>
            <a:ahLst/>
            <a:cxnLst>
              <a:cxn ang="T6">
                <a:pos x="T0" y="T1"/>
              </a:cxn>
              <a:cxn ang="T7">
                <a:pos x="T2" y="T3"/>
              </a:cxn>
              <a:cxn ang="T8">
                <a:pos x="T4" y="T5"/>
              </a:cxn>
            </a:cxnLst>
            <a:rect l="0" t="0" r="r" b="b"/>
            <a:pathLst>
              <a:path w="722402" h="711200">
                <a:moveTo>
                  <a:pt x="0" y="711200"/>
                </a:moveTo>
                <a:cubicBezTo>
                  <a:pt x="0" y="520636"/>
                  <a:pt x="76476" y="338044"/>
                  <a:pt x="212282" y="204361"/>
                </a:cubicBezTo>
                <a:cubicBezTo>
                  <a:pt x="348088" y="70678"/>
                  <a:pt x="531862" y="-2913"/>
                  <a:pt x="722402" y="89"/>
                </a:cubicBezTo>
              </a:path>
            </a:pathLst>
          </a:custGeom>
          <a:noFill/>
          <a:ln w="25400">
            <a:solidFill>
              <a:srgbClr val="D5D5D5"/>
            </a:solidFill>
            <a:rou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anchor="ctr"/>
          <a:lstStyle/>
          <a:p>
            <a:endParaRPr lang="zh-CN" altLang="en-US"/>
          </a:p>
        </p:txBody>
      </p:sp>
      <p:sp>
        <p:nvSpPr>
          <p:cNvPr id="18" name="MH_Other_3"/>
          <p:cNvSpPr/>
          <p:nvPr>
            <p:custDataLst>
              <p:tags r:id="rId9"/>
            </p:custDataLst>
          </p:nvPr>
        </p:nvSpPr>
        <p:spPr bwMode="auto">
          <a:xfrm flipV="1">
            <a:off x="2005014" y="4080504"/>
            <a:ext cx="720725" cy="709613"/>
          </a:xfrm>
          <a:custGeom>
            <a:avLst/>
            <a:gdLst>
              <a:gd name="T0" fmla="*/ 0 w 722402"/>
              <a:gd name="T1" fmla="*/ 706357 h 711200"/>
              <a:gd name="T2" fmla="*/ 210799 w 722402"/>
              <a:gd name="T3" fmla="*/ 202969 h 711200"/>
              <a:gd name="T4" fmla="*/ 717354 w 722402"/>
              <a:gd name="T5" fmla="*/ 89 h 711200"/>
              <a:gd name="T6" fmla="*/ 0 60000 65536"/>
              <a:gd name="T7" fmla="*/ 0 60000 65536"/>
              <a:gd name="T8" fmla="*/ 0 60000 65536"/>
            </a:gdLst>
            <a:ahLst/>
            <a:cxnLst>
              <a:cxn ang="T6">
                <a:pos x="T0" y="T1"/>
              </a:cxn>
              <a:cxn ang="T7">
                <a:pos x="T2" y="T3"/>
              </a:cxn>
              <a:cxn ang="T8">
                <a:pos x="T4" y="T5"/>
              </a:cxn>
            </a:cxnLst>
            <a:rect l="0" t="0" r="r" b="b"/>
            <a:pathLst>
              <a:path w="722402" h="711200">
                <a:moveTo>
                  <a:pt x="0" y="711200"/>
                </a:moveTo>
                <a:cubicBezTo>
                  <a:pt x="0" y="520636"/>
                  <a:pt x="76476" y="338044"/>
                  <a:pt x="212282" y="204361"/>
                </a:cubicBezTo>
                <a:cubicBezTo>
                  <a:pt x="348088" y="70678"/>
                  <a:pt x="531862" y="-2913"/>
                  <a:pt x="722402" y="89"/>
                </a:cubicBezTo>
              </a:path>
            </a:pathLst>
          </a:custGeom>
          <a:noFill/>
          <a:ln w="25400">
            <a:solidFill>
              <a:srgbClr val="D5D5D5"/>
            </a:solidFill>
            <a:rou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anchor="ctr"/>
          <a:lstStyle/>
          <a:p>
            <a:endParaRPr lang="zh-CN" altLang="en-US"/>
          </a:p>
        </p:txBody>
      </p:sp>
      <p:sp>
        <p:nvSpPr>
          <p:cNvPr id="19" name="MH_SubTitle_2"/>
          <p:cNvSpPr>
            <a:spLocks noChangeArrowheads="1"/>
          </p:cNvSpPr>
          <p:nvPr>
            <p:custDataLst>
              <p:tags r:id="rId10"/>
            </p:custDataLst>
          </p:nvPr>
        </p:nvSpPr>
        <p:spPr bwMode="auto">
          <a:xfrm>
            <a:off x="4346576" y="3556628"/>
            <a:ext cx="1046163" cy="1047750"/>
          </a:xfrm>
          <a:prstGeom prst="ellipse">
            <a:avLst/>
          </a:prstGeom>
          <a:solidFill>
            <a:srgbClr val="3F3F3F"/>
          </a:solidFill>
          <a:ln>
            <a:noFill/>
          </a:ln>
        </p:spPr>
        <p:txBody>
          <a:bodyPr lIns="0" tIns="0" rIns="0" bIns="0" anchor="ctr"/>
          <a:lstStyle>
            <a:lvl1pPr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9pPr>
          </a:lstStyle>
          <a:p>
            <a:pPr algn="ctr">
              <a:defRPr/>
            </a:pPr>
            <a:r>
              <a:rPr lang="zh-CN" altLang="en-US" b="1" dirty="0" smtClean="0">
                <a:solidFill>
                  <a:srgbClr val="FFFFFF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计划</a:t>
            </a:r>
            <a:endParaRPr lang="en-US" altLang="zh-CN" b="1" dirty="0">
              <a:solidFill>
                <a:srgbClr val="FFFFFF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20" name="MH_Other_4"/>
          <p:cNvSpPr/>
          <p:nvPr>
            <p:custDataLst>
              <p:tags r:id="rId11"/>
            </p:custDataLst>
          </p:nvPr>
        </p:nvSpPr>
        <p:spPr bwMode="auto">
          <a:xfrm flipH="1">
            <a:off x="4870451" y="3370891"/>
            <a:ext cx="720725" cy="709612"/>
          </a:xfrm>
          <a:custGeom>
            <a:avLst/>
            <a:gdLst>
              <a:gd name="T0" fmla="*/ 0 w 722402"/>
              <a:gd name="T1" fmla="*/ 706355 h 711200"/>
              <a:gd name="T2" fmla="*/ 210799 w 722402"/>
              <a:gd name="T3" fmla="*/ 202969 h 711200"/>
              <a:gd name="T4" fmla="*/ 717354 w 722402"/>
              <a:gd name="T5" fmla="*/ 89 h 711200"/>
              <a:gd name="T6" fmla="*/ 0 60000 65536"/>
              <a:gd name="T7" fmla="*/ 0 60000 65536"/>
              <a:gd name="T8" fmla="*/ 0 60000 65536"/>
            </a:gdLst>
            <a:ahLst/>
            <a:cxnLst>
              <a:cxn ang="T6">
                <a:pos x="T0" y="T1"/>
              </a:cxn>
              <a:cxn ang="T7">
                <a:pos x="T2" y="T3"/>
              </a:cxn>
              <a:cxn ang="T8">
                <a:pos x="T4" y="T5"/>
              </a:cxn>
            </a:cxnLst>
            <a:rect l="0" t="0" r="r" b="b"/>
            <a:pathLst>
              <a:path w="722402" h="711200">
                <a:moveTo>
                  <a:pt x="0" y="711200"/>
                </a:moveTo>
                <a:cubicBezTo>
                  <a:pt x="0" y="520636"/>
                  <a:pt x="76476" y="338044"/>
                  <a:pt x="212282" y="204361"/>
                </a:cubicBezTo>
                <a:cubicBezTo>
                  <a:pt x="348088" y="70678"/>
                  <a:pt x="531862" y="-2913"/>
                  <a:pt x="722402" y="89"/>
                </a:cubicBezTo>
              </a:path>
            </a:pathLst>
          </a:custGeom>
          <a:noFill/>
          <a:ln w="25400">
            <a:solidFill>
              <a:srgbClr val="D5D5D5"/>
            </a:solidFill>
            <a:rou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anchor="ctr"/>
          <a:lstStyle/>
          <a:p>
            <a:endParaRPr lang="zh-CN" altLang="en-US"/>
          </a:p>
        </p:txBody>
      </p:sp>
      <p:sp>
        <p:nvSpPr>
          <p:cNvPr id="21" name="MH_Other_5"/>
          <p:cNvSpPr/>
          <p:nvPr>
            <p:custDataLst>
              <p:tags r:id="rId12"/>
            </p:custDataLst>
          </p:nvPr>
        </p:nvSpPr>
        <p:spPr bwMode="auto">
          <a:xfrm flipV="1">
            <a:off x="4149726" y="4080504"/>
            <a:ext cx="720725" cy="709613"/>
          </a:xfrm>
          <a:custGeom>
            <a:avLst/>
            <a:gdLst>
              <a:gd name="T0" fmla="*/ 0 w 722402"/>
              <a:gd name="T1" fmla="*/ 706357 h 711200"/>
              <a:gd name="T2" fmla="*/ 210799 w 722402"/>
              <a:gd name="T3" fmla="*/ 202969 h 711200"/>
              <a:gd name="T4" fmla="*/ 717354 w 722402"/>
              <a:gd name="T5" fmla="*/ 89 h 711200"/>
              <a:gd name="T6" fmla="*/ 0 60000 65536"/>
              <a:gd name="T7" fmla="*/ 0 60000 65536"/>
              <a:gd name="T8" fmla="*/ 0 60000 65536"/>
            </a:gdLst>
            <a:ahLst/>
            <a:cxnLst>
              <a:cxn ang="T6">
                <a:pos x="T0" y="T1"/>
              </a:cxn>
              <a:cxn ang="T7">
                <a:pos x="T2" y="T3"/>
              </a:cxn>
              <a:cxn ang="T8">
                <a:pos x="T4" y="T5"/>
              </a:cxn>
            </a:cxnLst>
            <a:rect l="0" t="0" r="r" b="b"/>
            <a:pathLst>
              <a:path w="722402" h="711200">
                <a:moveTo>
                  <a:pt x="0" y="711200"/>
                </a:moveTo>
                <a:cubicBezTo>
                  <a:pt x="0" y="520636"/>
                  <a:pt x="76476" y="338044"/>
                  <a:pt x="212282" y="204361"/>
                </a:cubicBezTo>
                <a:cubicBezTo>
                  <a:pt x="348088" y="70678"/>
                  <a:pt x="531862" y="-2913"/>
                  <a:pt x="722402" y="89"/>
                </a:cubicBezTo>
              </a:path>
            </a:pathLst>
          </a:custGeom>
          <a:noFill/>
          <a:ln w="25400">
            <a:solidFill>
              <a:srgbClr val="D5D5D5"/>
            </a:solidFill>
            <a:rou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anchor="ctr"/>
          <a:lstStyle/>
          <a:p>
            <a:endParaRPr lang="zh-CN" altLang="en-US"/>
          </a:p>
        </p:txBody>
      </p:sp>
      <p:sp>
        <p:nvSpPr>
          <p:cNvPr id="22" name="MH_SubTitle_3"/>
          <p:cNvSpPr>
            <a:spLocks noChangeArrowheads="1"/>
          </p:cNvSpPr>
          <p:nvPr>
            <p:custDataLst>
              <p:tags r:id="rId13"/>
            </p:custDataLst>
          </p:nvPr>
        </p:nvSpPr>
        <p:spPr bwMode="auto">
          <a:xfrm>
            <a:off x="6489701" y="3556628"/>
            <a:ext cx="1046163" cy="1047750"/>
          </a:xfrm>
          <a:prstGeom prst="ellipse">
            <a:avLst/>
          </a:prstGeom>
          <a:solidFill>
            <a:schemeClr val="accent3"/>
          </a:solidFill>
          <a:ln>
            <a:noFill/>
          </a:ln>
        </p:spPr>
        <p:txBody>
          <a:bodyPr lIns="0" tIns="0" rIns="0" bIns="0" anchor="ctr"/>
          <a:lstStyle>
            <a:lvl1pPr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9pPr>
          </a:lstStyle>
          <a:p>
            <a:pPr algn="ctr">
              <a:defRPr/>
            </a:pPr>
            <a:r>
              <a:rPr lang="zh-CN" altLang="en-US" b="1" dirty="0" smtClean="0">
                <a:solidFill>
                  <a:srgbClr val="FFFFFF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计划</a:t>
            </a:r>
            <a:endParaRPr lang="en-US" altLang="zh-CN" b="1" dirty="0">
              <a:solidFill>
                <a:srgbClr val="FFFFFF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23" name="MH_Other_6"/>
          <p:cNvSpPr/>
          <p:nvPr>
            <p:custDataLst>
              <p:tags r:id="rId14"/>
            </p:custDataLst>
          </p:nvPr>
        </p:nvSpPr>
        <p:spPr bwMode="auto">
          <a:xfrm flipH="1">
            <a:off x="7011989" y="3370891"/>
            <a:ext cx="720725" cy="709612"/>
          </a:xfrm>
          <a:custGeom>
            <a:avLst/>
            <a:gdLst>
              <a:gd name="T0" fmla="*/ 0 w 722402"/>
              <a:gd name="T1" fmla="*/ 706355 h 711200"/>
              <a:gd name="T2" fmla="*/ 210799 w 722402"/>
              <a:gd name="T3" fmla="*/ 202969 h 711200"/>
              <a:gd name="T4" fmla="*/ 717354 w 722402"/>
              <a:gd name="T5" fmla="*/ 89 h 711200"/>
              <a:gd name="T6" fmla="*/ 0 60000 65536"/>
              <a:gd name="T7" fmla="*/ 0 60000 65536"/>
              <a:gd name="T8" fmla="*/ 0 60000 65536"/>
            </a:gdLst>
            <a:ahLst/>
            <a:cxnLst>
              <a:cxn ang="T6">
                <a:pos x="T0" y="T1"/>
              </a:cxn>
              <a:cxn ang="T7">
                <a:pos x="T2" y="T3"/>
              </a:cxn>
              <a:cxn ang="T8">
                <a:pos x="T4" y="T5"/>
              </a:cxn>
            </a:cxnLst>
            <a:rect l="0" t="0" r="r" b="b"/>
            <a:pathLst>
              <a:path w="722402" h="711200">
                <a:moveTo>
                  <a:pt x="0" y="711200"/>
                </a:moveTo>
                <a:cubicBezTo>
                  <a:pt x="0" y="520636"/>
                  <a:pt x="76476" y="338044"/>
                  <a:pt x="212282" y="204361"/>
                </a:cubicBezTo>
                <a:cubicBezTo>
                  <a:pt x="348088" y="70678"/>
                  <a:pt x="531862" y="-2913"/>
                  <a:pt x="722402" y="89"/>
                </a:cubicBezTo>
              </a:path>
            </a:pathLst>
          </a:custGeom>
          <a:noFill/>
          <a:ln w="25400">
            <a:solidFill>
              <a:srgbClr val="D5D5D5"/>
            </a:solidFill>
            <a:rou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anchor="ctr"/>
          <a:lstStyle/>
          <a:p>
            <a:endParaRPr lang="zh-CN" altLang="en-US"/>
          </a:p>
        </p:txBody>
      </p:sp>
      <p:sp>
        <p:nvSpPr>
          <p:cNvPr id="24" name="MH_Other_7"/>
          <p:cNvSpPr/>
          <p:nvPr>
            <p:custDataLst>
              <p:tags r:id="rId15"/>
            </p:custDataLst>
          </p:nvPr>
        </p:nvSpPr>
        <p:spPr bwMode="auto">
          <a:xfrm flipV="1">
            <a:off x="6291264" y="4080504"/>
            <a:ext cx="720725" cy="709613"/>
          </a:xfrm>
          <a:custGeom>
            <a:avLst/>
            <a:gdLst>
              <a:gd name="T0" fmla="*/ 0 w 722402"/>
              <a:gd name="T1" fmla="*/ 706357 h 711200"/>
              <a:gd name="T2" fmla="*/ 210799 w 722402"/>
              <a:gd name="T3" fmla="*/ 202969 h 711200"/>
              <a:gd name="T4" fmla="*/ 717354 w 722402"/>
              <a:gd name="T5" fmla="*/ 89 h 711200"/>
              <a:gd name="T6" fmla="*/ 0 60000 65536"/>
              <a:gd name="T7" fmla="*/ 0 60000 65536"/>
              <a:gd name="T8" fmla="*/ 0 60000 65536"/>
            </a:gdLst>
            <a:ahLst/>
            <a:cxnLst>
              <a:cxn ang="T6">
                <a:pos x="T0" y="T1"/>
              </a:cxn>
              <a:cxn ang="T7">
                <a:pos x="T2" y="T3"/>
              </a:cxn>
              <a:cxn ang="T8">
                <a:pos x="T4" y="T5"/>
              </a:cxn>
            </a:cxnLst>
            <a:rect l="0" t="0" r="r" b="b"/>
            <a:pathLst>
              <a:path w="722402" h="711200">
                <a:moveTo>
                  <a:pt x="0" y="711200"/>
                </a:moveTo>
                <a:cubicBezTo>
                  <a:pt x="0" y="520636"/>
                  <a:pt x="76476" y="338044"/>
                  <a:pt x="212282" y="204361"/>
                </a:cubicBezTo>
                <a:cubicBezTo>
                  <a:pt x="348088" y="70678"/>
                  <a:pt x="531862" y="-2913"/>
                  <a:pt x="722402" y="89"/>
                </a:cubicBezTo>
              </a:path>
            </a:pathLst>
          </a:custGeom>
          <a:noFill/>
          <a:ln w="25400">
            <a:solidFill>
              <a:srgbClr val="D5D5D5"/>
            </a:solidFill>
            <a:rou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anchor="ctr"/>
          <a:lstStyle/>
          <a:p>
            <a:endParaRPr lang="zh-CN" altLang="en-US"/>
          </a:p>
        </p:txBody>
      </p:sp>
      <p:cxnSp>
        <p:nvCxnSpPr>
          <p:cNvPr id="25" name="MH_Other_8"/>
          <p:cNvCxnSpPr/>
          <p:nvPr>
            <p:custDataLst>
              <p:tags r:id="rId16"/>
            </p:custDataLst>
          </p:nvPr>
        </p:nvCxnSpPr>
        <p:spPr>
          <a:xfrm>
            <a:off x="7721601" y="4080503"/>
            <a:ext cx="727075" cy="0"/>
          </a:xfrm>
          <a:prstGeom prst="line">
            <a:avLst/>
          </a:prstGeom>
          <a:ln w="25400">
            <a:solidFill>
              <a:srgbClr val="D5D5D5"/>
            </a:solidFill>
            <a:headEnd type="non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6" name="MH_SubTitle_4"/>
          <p:cNvSpPr>
            <a:spLocks noChangeArrowheads="1"/>
          </p:cNvSpPr>
          <p:nvPr>
            <p:custDataLst>
              <p:tags r:id="rId17"/>
            </p:custDataLst>
          </p:nvPr>
        </p:nvSpPr>
        <p:spPr bwMode="auto">
          <a:xfrm>
            <a:off x="8639176" y="3556628"/>
            <a:ext cx="1046163" cy="1047750"/>
          </a:xfrm>
          <a:prstGeom prst="ellipse">
            <a:avLst/>
          </a:prstGeom>
          <a:solidFill>
            <a:srgbClr val="3F3F3F"/>
          </a:solidFill>
          <a:ln>
            <a:noFill/>
          </a:ln>
        </p:spPr>
        <p:txBody>
          <a:bodyPr lIns="0" tIns="0" rIns="0" bIns="0" anchor="ctr"/>
          <a:lstStyle>
            <a:lvl1pPr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9pPr>
          </a:lstStyle>
          <a:p>
            <a:pPr algn="ctr">
              <a:defRPr/>
            </a:pPr>
            <a:r>
              <a:rPr lang="zh-CN" altLang="en-US" b="1" dirty="0" smtClean="0">
                <a:solidFill>
                  <a:srgbClr val="FFFFFF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计划</a:t>
            </a:r>
            <a:endParaRPr lang="en-US" altLang="zh-CN" b="1" dirty="0">
              <a:solidFill>
                <a:srgbClr val="FFFFFF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27" name="MH_Other_9"/>
          <p:cNvSpPr/>
          <p:nvPr>
            <p:custDataLst>
              <p:tags r:id="rId18"/>
            </p:custDataLst>
          </p:nvPr>
        </p:nvSpPr>
        <p:spPr bwMode="auto">
          <a:xfrm flipH="1">
            <a:off x="9161464" y="3370891"/>
            <a:ext cx="720725" cy="709612"/>
          </a:xfrm>
          <a:custGeom>
            <a:avLst/>
            <a:gdLst>
              <a:gd name="T0" fmla="*/ 0 w 722402"/>
              <a:gd name="T1" fmla="*/ 706355 h 711200"/>
              <a:gd name="T2" fmla="*/ 210799 w 722402"/>
              <a:gd name="T3" fmla="*/ 202969 h 711200"/>
              <a:gd name="T4" fmla="*/ 717354 w 722402"/>
              <a:gd name="T5" fmla="*/ 89 h 711200"/>
              <a:gd name="T6" fmla="*/ 0 60000 65536"/>
              <a:gd name="T7" fmla="*/ 0 60000 65536"/>
              <a:gd name="T8" fmla="*/ 0 60000 65536"/>
            </a:gdLst>
            <a:ahLst/>
            <a:cxnLst>
              <a:cxn ang="T6">
                <a:pos x="T0" y="T1"/>
              </a:cxn>
              <a:cxn ang="T7">
                <a:pos x="T2" y="T3"/>
              </a:cxn>
              <a:cxn ang="T8">
                <a:pos x="T4" y="T5"/>
              </a:cxn>
            </a:cxnLst>
            <a:rect l="0" t="0" r="r" b="b"/>
            <a:pathLst>
              <a:path w="722402" h="711200">
                <a:moveTo>
                  <a:pt x="0" y="711200"/>
                </a:moveTo>
                <a:cubicBezTo>
                  <a:pt x="0" y="520636"/>
                  <a:pt x="76476" y="338044"/>
                  <a:pt x="212282" y="204361"/>
                </a:cubicBezTo>
                <a:cubicBezTo>
                  <a:pt x="348088" y="70678"/>
                  <a:pt x="531862" y="-2913"/>
                  <a:pt x="722402" y="89"/>
                </a:cubicBezTo>
              </a:path>
            </a:pathLst>
          </a:custGeom>
          <a:noFill/>
          <a:ln w="25400">
            <a:solidFill>
              <a:srgbClr val="D5D5D5"/>
            </a:solidFill>
            <a:rou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anchor="ctr"/>
          <a:lstStyle/>
          <a:p>
            <a:endParaRPr lang="zh-CN" altLang="en-US"/>
          </a:p>
        </p:txBody>
      </p:sp>
      <p:sp>
        <p:nvSpPr>
          <p:cNvPr id="28" name="MH_Other_10"/>
          <p:cNvSpPr/>
          <p:nvPr>
            <p:custDataLst>
              <p:tags r:id="rId19"/>
            </p:custDataLst>
          </p:nvPr>
        </p:nvSpPr>
        <p:spPr bwMode="auto">
          <a:xfrm flipV="1">
            <a:off x="8440739" y="4080504"/>
            <a:ext cx="720725" cy="709613"/>
          </a:xfrm>
          <a:custGeom>
            <a:avLst/>
            <a:gdLst>
              <a:gd name="T0" fmla="*/ 0 w 722402"/>
              <a:gd name="T1" fmla="*/ 706357 h 711200"/>
              <a:gd name="T2" fmla="*/ 210799 w 722402"/>
              <a:gd name="T3" fmla="*/ 202969 h 711200"/>
              <a:gd name="T4" fmla="*/ 717354 w 722402"/>
              <a:gd name="T5" fmla="*/ 89 h 711200"/>
              <a:gd name="T6" fmla="*/ 0 60000 65536"/>
              <a:gd name="T7" fmla="*/ 0 60000 65536"/>
              <a:gd name="T8" fmla="*/ 0 60000 65536"/>
            </a:gdLst>
            <a:ahLst/>
            <a:cxnLst>
              <a:cxn ang="T6">
                <a:pos x="T0" y="T1"/>
              </a:cxn>
              <a:cxn ang="T7">
                <a:pos x="T2" y="T3"/>
              </a:cxn>
              <a:cxn ang="T8">
                <a:pos x="T4" y="T5"/>
              </a:cxn>
            </a:cxnLst>
            <a:rect l="0" t="0" r="r" b="b"/>
            <a:pathLst>
              <a:path w="722402" h="711200">
                <a:moveTo>
                  <a:pt x="0" y="711200"/>
                </a:moveTo>
                <a:cubicBezTo>
                  <a:pt x="0" y="520636"/>
                  <a:pt x="76476" y="338044"/>
                  <a:pt x="212282" y="204361"/>
                </a:cubicBezTo>
                <a:cubicBezTo>
                  <a:pt x="348088" y="70678"/>
                  <a:pt x="531862" y="-2913"/>
                  <a:pt x="722402" y="89"/>
                </a:cubicBezTo>
              </a:path>
            </a:pathLst>
          </a:custGeom>
          <a:noFill/>
          <a:ln w="25400">
            <a:solidFill>
              <a:srgbClr val="D5D5D5"/>
            </a:solidFill>
            <a:rou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anchor="ctr"/>
          <a:lstStyle/>
          <a:p>
            <a:endParaRPr lang="zh-CN" altLang="en-US"/>
          </a:p>
        </p:txBody>
      </p:sp>
      <p:cxnSp>
        <p:nvCxnSpPr>
          <p:cNvPr id="29" name="MH_Other_11"/>
          <p:cNvCxnSpPr/>
          <p:nvPr>
            <p:custDataLst>
              <p:tags r:id="rId20"/>
            </p:custDataLst>
          </p:nvPr>
        </p:nvCxnSpPr>
        <p:spPr>
          <a:xfrm>
            <a:off x="9871076" y="4080503"/>
            <a:ext cx="574675" cy="0"/>
          </a:xfrm>
          <a:prstGeom prst="line">
            <a:avLst/>
          </a:prstGeom>
          <a:ln w="25400">
            <a:solidFill>
              <a:srgbClr val="D5D5D5"/>
            </a:solidFill>
            <a:headEnd type="none"/>
            <a:tailEnd type="oval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0" name="MH_Other_12"/>
          <p:cNvCxnSpPr/>
          <p:nvPr>
            <p:custDataLst>
              <p:tags r:id="rId21"/>
            </p:custDataLst>
          </p:nvPr>
        </p:nvCxnSpPr>
        <p:spPr>
          <a:xfrm>
            <a:off x="3433763" y="4080503"/>
            <a:ext cx="728662" cy="0"/>
          </a:xfrm>
          <a:prstGeom prst="line">
            <a:avLst/>
          </a:prstGeom>
          <a:ln w="25400">
            <a:solidFill>
              <a:srgbClr val="D5D5D5"/>
            </a:solidFill>
            <a:headEnd type="non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1" name="MH_Other_13"/>
          <p:cNvCxnSpPr/>
          <p:nvPr>
            <p:custDataLst>
              <p:tags r:id="rId22"/>
            </p:custDataLst>
          </p:nvPr>
        </p:nvCxnSpPr>
        <p:spPr>
          <a:xfrm>
            <a:off x="5578476" y="4080503"/>
            <a:ext cx="727075" cy="0"/>
          </a:xfrm>
          <a:prstGeom prst="line">
            <a:avLst/>
          </a:prstGeom>
          <a:ln w="25400">
            <a:solidFill>
              <a:srgbClr val="D5D5D5"/>
            </a:solidFill>
            <a:headEnd type="non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2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7" dur="5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22" presetClass="entr" presetSubtype="2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10" dur="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22" presetClass="entr" presetSubtype="2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13" dur="5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4" presetID="16" presetClass="entr" presetSubtype="37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outVertical)">
                                      <p:cBhvr>
                                        <p:cTn id="16" dur="500"/>
                                        <p:tgtEl>
                                          <p:spTgt spid="3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7" presetID="2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9" dur="50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0" presetID="22" presetClass="entr" presetSubtype="2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22" dur="50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3" presetID="16" presetClass="entr" presetSubtype="37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outVertical)">
                                      <p:cBhvr>
                                        <p:cTn id="25" dur="500"/>
                                        <p:tgtEl>
                                          <p:spTgt spid="3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6" presetID="2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8" dur="500"/>
                                        <p:tgtEl>
                                          <p:spTgt spid="2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9" presetID="22" presetClass="entr" presetSubtype="2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31" dur="500"/>
                                        <p:tgtEl>
                                          <p:spTgt spid="2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2" presetID="16" presetClass="entr" presetSubtype="37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outVertical)">
                                      <p:cBhvr>
                                        <p:cTn id="34" dur="500"/>
                                        <p:tgtEl>
                                          <p:spTgt spid="2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5" presetID="2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7" dur="500"/>
                                        <p:tgtEl>
                                          <p:spTgt spid="2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8" presetID="2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40" dur="500"/>
                                        <p:tgtEl>
                                          <p:spTgt spid="2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1" presetID="21" presetClass="entr" presetSubtype="1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43" dur="5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4" presetID="21" presetClass="entr" presetSubtype="1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46" dur="5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7" presetID="21" presetClass="entr" presetSubtype="1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49" dur="50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0" presetID="21" presetClass="entr" presetSubtype="1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52" dur="500"/>
                                        <p:tgtEl>
                                          <p:spTgt spid="2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3" fill="hold">
                            <p:stCondLst>
                              <p:cond delay="500"/>
                            </p:stCondLst>
                            <p:childTnLst>
                              <p:par>
                                <p:cTn id="54" presetID="42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6" dur="2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57" dur="2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8" dur="2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59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1" dur="2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62" dur="2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3" dur="2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4" fill="hold">
                      <p:stCondLst>
                        <p:cond delay="indefinite"/>
                      </p:stCondLst>
                      <p:childTnLst>
                        <p:par>
                          <p:cTn id="65" fill="hold">
                            <p:stCondLst>
                              <p:cond delay="0"/>
                            </p:stCondLst>
                            <p:childTnLst>
                              <p:par>
                                <p:cTn id="66" presetID="47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8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69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0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71" presetID="47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3" dur="6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74" dur="6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5" dur="6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76" presetID="47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8" dur="7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79" dur="7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0" dur="7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81" presetID="47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83" dur="8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4" dur="8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5" dur="8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8" grpId="0"/>
      <p:bldP spid="10" grpId="0"/>
      <p:bldP spid="11" grpId="0"/>
      <p:bldP spid="12" grpId="0"/>
      <p:bldP spid="13" grpId="0"/>
      <p:bldP spid="14" grpId="0"/>
      <p:bldP spid="16" grpId="0" animBg="1"/>
      <p:bldP spid="17" grpId="0" animBg="1"/>
      <p:bldP spid="18" grpId="0" animBg="1"/>
      <p:bldP spid="19" grpId="0" animBg="1"/>
      <p:bldP spid="20" grpId="0" animBg="1"/>
      <p:bldP spid="21" grpId="0" animBg="1"/>
      <p:bldP spid="22" grpId="0" animBg="1"/>
      <p:bldP spid="23" grpId="0" animBg="1"/>
      <p:bldP spid="24" grpId="0" animBg="1"/>
      <p:bldP spid="26" grpId="0" animBg="1"/>
      <p:bldP spid="27" grpId="0" animBg="1"/>
      <p:bldP spid="28" grpId="0" animBg="1"/>
    </p:bldLst>
  </p:timing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0" name="矩形 59"/>
          <p:cNvSpPr/>
          <p:nvPr/>
        </p:nvSpPr>
        <p:spPr>
          <a:xfrm>
            <a:off x="-8153" y="-3618"/>
            <a:ext cx="12200153" cy="6861618"/>
          </a:xfrm>
          <a:prstGeom prst="rect">
            <a:avLst/>
          </a:prstGeom>
          <a:blipFill dpi="0" rotWithShape="1">
            <a:blip r:embed="rId22">
              <a:alphaModFix amt="52000"/>
              <a:lum bright="70000" contrast="-70000"/>
            </a:blip>
            <a:srcRect/>
            <a:stretch>
              <a:fillRect l="-885" t="-11446" r="-390" b="-25542"/>
            </a:stretch>
          </a:blip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43" name="矩形 42"/>
          <p:cNvSpPr/>
          <p:nvPr/>
        </p:nvSpPr>
        <p:spPr>
          <a:xfrm rot="5400000">
            <a:off x="2266450" y="6436733"/>
            <a:ext cx="495652" cy="346883"/>
          </a:xfrm>
          <a:prstGeom prst="rect">
            <a:avLst/>
          </a:prstGeom>
          <a:solidFill>
            <a:srgbClr val="3F3F3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42" name="MH_Other_22"/>
          <p:cNvSpPr/>
          <p:nvPr>
            <p:custDataLst>
              <p:tags r:id="rId1"/>
            </p:custDataLst>
          </p:nvPr>
        </p:nvSpPr>
        <p:spPr>
          <a:xfrm rot="10800000" flipH="1" flipV="1">
            <a:off x="2279756" y="4009247"/>
            <a:ext cx="2036762" cy="1514475"/>
          </a:xfrm>
          <a:custGeom>
            <a:avLst/>
            <a:gdLst>
              <a:gd name="connsiteX0" fmla="*/ 2036881 w 2036881"/>
              <a:gd name="connsiteY0" fmla="*/ 0 h 1514475"/>
              <a:gd name="connsiteX1" fmla="*/ 662583 w 2036881"/>
              <a:gd name="connsiteY1" fmla="*/ 0 h 1514475"/>
              <a:gd name="connsiteX2" fmla="*/ 0 w 2036881"/>
              <a:gd name="connsiteY2" fmla="*/ 662583 h 1514475"/>
              <a:gd name="connsiteX3" fmla="*/ 0 w 2036881"/>
              <a:gd name="connsiteY3" fmla="*/ 1514475 h 1514475"/>
              <a:gd name="connsiteX4" fmla="*/ 378619 w 2036881"/>
              <a:gd name="connsiteY4" fmla="*/ 1514475 h 1514475"/>
              <a:gd name="connsiteX5" fmla="*/ 378619 w 2036881"/>
              <a:gd name="connsiteY5" fmla="*/ 662583 h 1514475"/>
              <a:gd name="connsiteX6" fmla="*/ 662583 w 2036881"/>
              <a:gd name="connsiteY6" fmla="*/ 378619 h 1514475"/>
              <a:gd name="connsiteX7" fmla="*/ 2036881 w 2036881"/>
              <a:gd name="connsiteY7" fmla="*/ 378619 h 151447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</a:cxnLst>
            <a:rect l="l" t="t" r="r" b="b"/>
            <a:pathLst>
              <a:path w="2036881" h="1514475">
                <a:moveTo>
                  <a:pt x="2036881" y="0"/>
                </a:moveTo>
                <a:lnTo>
                  <a:pt x="662583" y="0"/>
                </a:lnTo>
                <a:cubicBezTo>
                  <a:pt x="296649" y="0"/>
                  <a:pt x="0" y="296649"/>
                  <a:pt x="0" y="662583"/>
                </a:cubicBezTo>
                <a:lnTo>
                  <a:pt x="0" y="1514475"/>
                </a:lnTo>
                <a:lnTo>
                  <a:pt x="378619" y="1514475"/>
                </a:lnTo>
                <a:lnTo>
                  <a:pt x="378619" y="662583"/>
                </a:lnTo>
                <a:cubicBezTo>
                  <a:pt x="378619" y="505754"/>
                  <a:pt x="505754" y="378619"/>
                  <a:pt x="662583" y="378619"/>
                </a:cubicBezTo>
                <a:lnTo>
                  <a:pt x="2036881" y="378619"/>
                </a:lnTo>
                <a:close/>
              </a:path>
            </a:pathLst>
          </a:custGeom>
          <a:solidFill>
            <a:srgbClr val="3F3F3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zh-CN" altLang="en-US">
              <a:solidFill>
                <a:schemeClr val="tx1"/>
              </a:solidFill>
            </a:endParaRPr>
          </a:p>
        </p:txBody>
      </p:sp>
      <p:sp>
        <p:nvSpPr>
          <p:cNvPr id="41" name="MH_Other_22"/>
          <p:cNvSpPr/>
          <p:nvPr>
            <p:custDataLst>
              <p:tags r:id="rId2"/>
            </p:custDataLst>
          </p:nvPr>
        </p:nvSpPr>
        <p:spPr>
          <a:xfrm rot="16200000" flipH="1" flipV="1">
            <a:off x="5945547" y="3606187"/>
            <a:ext cx="1712914" cy="2562225"/>
          </a:xfrm>
          <a:custGeom>
            <a:avLst/>
            <a:gdLst>
              <a:gd name="connsiteX0" fmla="*/ 2036881 w 2036881"/>
              <a:gd name="connsiteY0" fmla="*/ 0 h 1514475"/>
              <a:gd name="connsiteX1" fmla="*/ 662583 w 2036881"/>
              <a:gd name="connsiteY1" fmla="*/ 0 h 1514475"/>
              <a:gd name="connsiteX2" fmla="*/ 0 w 2036881"/>
              <a:gd name="connsiteY2" fmla="*/ 662583 h 1514475"/>
              <a:gd name="connsiteX3" fmla="*/ 0 w 2036881"/>
              <a:gd name="connsiteY3" fmla="*/ 1514475 h 1514475"/>
              <a:gd name="connsiteX4" fmla="*/ 378619 w 2036881"/>
              <a:gd name="connsiteY4" fmla="*/ 1514475 h 1514475"/>
              <a:gd name="connsiteX5" fmla="*/ 378619 w 2036881"/>
              <a:gd name="connsiteY5" fmla="*/ 662583 h 1514475"/>
              <a:gd name="connsiteX6" fmla="*/ 662583 w 2036881"/>
              <a:gd name="connsiteY6" fmla="*/ 378619 h 1514475"/>
              <a:gd name="connsiteX7" fmla="*/ 2036881 w 2036881"/>
              <a:gd name="connsiteY7" fmla="*/ 378619 h 1514475"/>
              <a:gd name="connsiteX0-1" fmla="*/ 1693963 w 2036881"/>
              <a:gd name="connsiteY0-2" fmla="*/ 38100 h 1514475"/>
              <a:gd name="connsiteX1-3" fmla="*/ 662583 w 2036881"/>
              <a:gd name="connsiteY1-4" fmla="*/ 0 h 1514475"/>
              <a:gd name="connsiteX2-5" fmla="*/ 0 w 2036881"/>
              <a:gd name="connsiteY2-6" fmla="*/ 662583 h 1514475"/>
              <a:gd name="connsiteX3-7" fmla="*/ 0 w 2036881"/>
              <a:gd name="connsiteY3-8" fmla="*/ 1514475 h 1514475"/>
              <a:gd name="connsiteX4-9" fmla="*/ 378619 w 2036881"/>
              <a:gd name="connsiteY4-10" fmla="*/ 1514475 h 1514475"/>
              <a:gd name="connsiteX5-11" fmla="*/ 378619 w 2036881"/>
              <a:gd name="connsiteY5-12" fmla="*/ 662583 h 1514475"/>
              <a:gd name="connsiteX6-13" fmla="*/ 662583 w 2036881"/>
              <a:gd name="connsiteY6-14" fmla="*/ 378619 h 1514475"/>
              <a:gd name="connsiteX7-15" fmla="*/ 2036881 w 2036881"/>
              <a:gd name="connsiteY7-16" fmla="*/ 378619 h 1514475"/>
              <a:gd name="connsiteX8" fmla="*/ 1693963 w 2036881"/>
              <a:gd name="connsiteY8" fmla="*/ 38100 h 1514475"/>
              <a:gd name="connsiteX0-17" fmla="*/ 1693963 w 1693963"/>
              <a:gd name="connsiteY0-18" fmla="*/ 38100 h 1514475"/>
              <a:gd name="connsiteX1-19" fmla="*/ 662583 w 1693963"/>
              <a:gd name="connsiteY1-20" fmla="*/ 0 h 1514475"/>
              <a:gd name="connsiteX2-21" fmla="*/ 0 w 1693963"/>
              <a:gd name="connsiteY2-22" fmla="*/ 662583 h 1514475"/>
              <a:gd name="connsiteX3-23" fmla="*/ 0 w 1693963"/>
              <a:gd name="connsiteY3-24" fmla="*/ 1514475 h 1514475"/>
              <a:gd name="connsiteX4-25" fmla="*/ 378619 w 1693963"/>
              <a:gd name="connsiteY4-26" fmla="*/ 1514475 h 1514475"/>
              <a:gd name="connsiteX5-27" fmla="*/ 378619 w 1693963"/>
              <a:gd name="connsiteY5-28" fmla="*/ 662583 h 1514475"/>
              <a:gd name="connsiteX6-29" fmla="*/ 662583 w 1693963"/>
              <a:gd name="connsiteY6-30" fmla="*/ 378619 h 1514475"/>
              <a:gd name="connsiteX7-31" fmla="*/ 1655861 w 1693963"/>
              <a:gd name="connsiteY7-32" fmla="*/ 359569 h 1514475"/>
              <a:gd name="connsiteX8-33" fmla="*/ 1693963 w 1693963"/>
              <a:gd name="connsiteY8-34" fmla="*/ 38100 h 1514475"/>
              <a:gd name="connsiteX0-35" fmla="*/ 1713014 w 1713014"/>
              <a:gd name="connsiteY0-36" fmla="*/ 38100 h 2562225"/>
              <a:gd name="connsiteX1-37" fmla="*/ 681634 w 1713014"/>
              <a:gd name="connsiteY1-38" fmla="*/ 0 h 2562225"/>
              <a:gd name="connsiteX2-39" fmla="*/ 19051 w 1713014"/>
              <a:gd name="connsiteY2-40" fmla="*/ 662583 h 2562225"/>
              <a:gd name="connsiteX3-41" fmla="*/ 0 w 1713014"/>
              <a:gd name="connsiteY3-42" fmla="*/ 2562225 h 2562225"/>
              <a:gd name="connsiteX4-43" fmla="*/ 397670 w 1713014"/>
              <a:gd name="connsiteY4-44" fmla="*/ 1514475 h 2562225"/>
              <a:gd name="connsiteX5-45" fmla="*/ 397670 w 1713014"/>
              <a:gd name="connsiteY5-46" fmla="*/ 662583 h 2562225"/>
              <a:gd name="connsiteX6-47" fmla="*/ 681634 w 1713014"/>
              <a:gd name="connsiteY6-48" fmla="*/ 378619 h 2562225"/>
              <a:gd name="connsiteX7-49" fmla="*/ 1674912 w 1713014"/>
              <a:gd name="connsiteY7-50" fmla="*/ 359569 h 2562225"/>
              <a:gd name="connsiteX8-51" fmla="*/ 1713014 w 1713014"/>
              <a:gd name="connsiteY8-52" fmla="*/ 38100 h 2562225"/>
              <a:gd name="connsiteX0-53" fmla="*/ 1713014 w 1713014"/>
              <a:gd name="connsiteY0-54" fmla="*/ 38100 h 2562225"/>
              <a:gd name="connsiteX1-55" fmla="*/ 681634 w 1713014"/>
              <a:gd name="connsiteY1-56" fmla="*/ 0 h 2562225"/>
              <a:gd name="connsiteX2-57" fmla="*/ 19051 w 1713014"/>
              <a:gd name="connsiteY2-58" fmla="*/ 662583 h 2562225"/>
              <a:gd name="connsiteX3-59" fmla="*/ 0 w 1713014"/>
              <a:gd name="connsiteY3-60" fmla="*/ 2562225 h 2562225"/>
              <a:gd name="connsiteX4-61" fmla="*/ 378620 w 1713014"/>
              <a:gd name="connsiteY4-62" fmla="*/ 2390775 h 2562225"/>
              <a:gd name="connsiteX5-63" fmla="*/ 397670 w 1713014"/>
              <a:gd name="connsiteY5-64" fmla="*/ 662583 h 2562225"/>
              <a:gd name="connsiteX6-65" fmla="*/ 681634 w 1713014"/>
              <a:gd name="connsiteY6-66" fmla="*/ 378619 h 2562225"/>
              <a:gd name="connsiteX7-67" fmla="*/ 1674912 w 1713014"/>
              <a:gd name="connsiteY7-68" fmla="*/ 359569 h 2562225"/>
              <a:gd name="connsiteX8-69" fmla="*/ 1713014 w 1713014"/>
              <a:gd name="connsiteY8-70" fmla="*/ 38100 h 2562225"/>
              <a:gd name="connsiteX0-71" fmla="*/ 1713014 w 1713014"/>
              <a:gd name="connsiteY0-72" fmla="*/ 38100 h 2562225"/>
              <a:gd name="connsiteX1-73" fmla="*/ 681634 w 1713014"/>
              <a:gd name="connsiteY1-74" fmla="*/ 0 h 2562225"/>
              <a:gd name="connsiteX2-75" fmla="*/ 19051 w 1713014"/>
              <a:gd name="connsiteY2-76" fmla="*/ 662583 h 2562225"/>
              <a:gd name="connsiteX3-77" fmla="*/ 0 w 1713014"/>
              <a:gd name="connsiteY3-78" fmla="*/ 2562225 h 2562225"/>
              <a:gd name="connsiteX4-79" fmla="*/ 393136 w 1713014"/>
              <a:gd name="connsiteY4-80" fmla="*/ 2550432 h 2562225"/>
              <a:gd name="connsiteX5-81" fmla="*/ 397670 w 1713014"/>
              <a:gd name="connsiteY5-82" fmla="*/ 662583 h 2562225"/>
              <a:gd name="connsiteX6-83" fmla="*/ 681634 w 1713014"/>
              <a:gd name="connsiteY6-84" fmla="*/ 378619 h 2562225"/>
              <a:gd name="connsiteX7-85" fmla="*/ 1674912 w 1713014"/>
              <a:gd name="connsiteY7-86" fmla="*/ 359569 h 2562225"/>
              <a:gd name="connsiteX8-87" fmla="*/ 1713014 w 1713014"/>
              <a:gd name="connsiteY8-88" fmla="*/ 38100 h 2562225"/>
            </a:gdLst>
            <a:ahLst/>
            <a:cxnLst>
              <a:cxn ang="0">
                <a:pos x="connsiteX0-1" y="connsiteY0-2"/>
              </a:cxn>
              <a:cxn ang="0">
                <a:pos x="connsiteX1-3" y="connsiteY1-4"/>
              </a:cxn>
              <a:cxn ang="0">
                <a:pos x="connsiteX2-5" y="connsiteY2-6"/>
              </a:cxn>
              <a:cxn ang="0">
                <a:pos x="connsiteX3-7" y="connsiteY3-8"/>
              </a:cxn>
              <a:cxn ang="0">
                <a:pos x="connsiteX4-9" y="connsiteY4-10"/>
              </a:cxn>
              <a:cxn ang="0">
                <a:pos x="connsiteX5-11" y="connsiteY5-12"/>
              </a:cxn>
              <a:cxn ang="0">
                <a:pos x="connsiteX6-13" y="connsiteY6-14"/>
              </a:cxn>
              <a:cxn ang="0">
                <a:pos x="connsiteX7-15" y="connsiteY7-16"/>
              </a:cxn>
              <a:cxn ang="0">
                <a:pos x="connsiteX8-33" y="connsiteY8-34"/>
              </a:cxn>
            </a:cxnLst>
            <a:rect l="l" t="t" r="r" b="b"/>
            <a:pathLst>
              <a:path w="1713014" h="2562225">
                <a:moveTo>
                  <a:pt x="1713014" y="38100"/>
                </a:moveTo>
                <a:cubicBezTo>
                  <a:pt x="1254915" y="38100"/>
                  <a:pt x="1139733" y="0"/>
                  <a:pt x="681634" y="0"/>
                </a:cubicBezTo>
                <a:cubicBezTo>
                  <a:pt x="315700" y="0"/>
                  <a:pt x="19051" y="296649"/>
                  <a:pt x="19051" y="662583"/>
                </a:cubicBezTo>
                <a:lnTo>
                  <a:pt x="0" y="2562225"/>
                </a:lnTo>
                <a:lnTo>
                  <a:pt x="393136" y="2550432"/>
                </a:lnTo>
                <a:cubicBezTo>
                  <a:pt x="394647" y="1921149"/>
                  <a:pt x="396159" y="1291866"/>
                  <a:pt x="397670" y="662583"/>
                </a:cubicBezTo>
                <a:cubicBezTo>
                  <a:pt x="397670" y="505754"/>
                  <a:pt x="524805" y="378619"/>
                  <a:pt x="681634" y="378619"/>
                </a:cubicBezTo>
                <a:lnTo>
                  <a:pt x="1674912" y="359569"/>
                </a:lnTo>
                <a:cubicBezTo>
                  <a:pt x="1674912" y="233363"/>
                  <a:pt x="1713014" y="164306"/>
                  <a:pt x="1713014" y="38100"/>
                </a:cubicBezTo>
                <a:close/>
              </a:path>
            </a:pathLst>
          </a:custGeom>
          <a:solidFill>
            <a:srgbClr val="3F3F3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zh-CN" altLang="en-US">
              <a:solidFill>
                <a:schemeClr val="tx1"/>
              </a:solidFill>
            </a:endParaRPr>
          </a:p>
        </p:txBody>
      </p:sp>
      <p:sp>
        <p:nvSpPr>
          <p:cNvPr id="40" name="MH_Other_22"/>
          <p:cNvSpPr/>
          <p:nvPr>
            <p:custDataLst>
              <p:tags r:id="rId3"/>
            </p:custDataLst>
          </p:nvPr>
        </p:nvSpPr>
        <p:spPr>
          <a:xfrm flipH="1" flipV="1">
            <a:off x="8464155" y="4343385"/>
            <a:ext cx="2036762" cy="1514475"/>
          </a:xfrm>
          <a:custGeom>
            <a:avLst/>
            <a:gdLst>
              <a:gd name="connsiteX0" fmla="*/ 2036881 w 2036881"/>
              <a:gd name="connsiteY0" fmla="*/ 0 h 1514475"/>
              <a:gd name="connsiteX1" fmla="*/ 662583 w 2036881"/>
              <a:gd name="connsiteY1" fmla="*/ 0 h 1514475"/>
              <a:gd name="connsiteX2" fmla="*/ 0 w 2036881"/>
              <a:gd name="connsiteY2" fmla="*/ 662583 h 1514475"/>
              <a:gd name="connsiteX3" fmla="*/ 0 w 2036881"/>
              <a:gd name="connsiteY3" fmla="*/ 1514475 h 1514475"/>
              <a:gd name="connsiteX4" fmla="*/ 378619 w 2036881"/>
              <a:gd name="connsiteY4" fmla="*/ 1514475 h 1514475"/>
              <a:gd name="connsiteX5" fmla="*/ 378619 w 2036881"/>
              <a:gd name="connsiteY5" fmla="*/ 662583 h 1514475"/>
              <a:gd name="connsiteX6" fmla="*/ 662583 w 2036881"/>
              <a:gd name="connsiteY6" fmla="*/ 378619 h 1514475"/>
              <a:gd name="connsiteX7" fmla="*/ 2036881 w 2036881"/>
              <a:gd name="connsiteY7" fmla="*/ 378619 h 151447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</a:cxnLst>
            <a:rect l="l" t="t" r="r" b="b"/>
            <a:pathLst>
              <a:path w="2036881" h="1514475">
                <a:moveTo>
                  <a:pt x="2036881" y="0"/>
                </a:moveTo>
                <a:lnTo>
                  <a:pt x="662583" y="0"/>
                </a:lnTo>
                <a:cubicBezTo>
                  <a:pt x="296649" y="0"/>
                  <a:pt x="0" y="296649"/>
                  <a:pt x="0" y="662583"/>
                </a:cubicBezTo>
                <a:lnTo>
                  <a:pt x="0" y="1514475"/>
                </a:lnTo>
                <a:lnTo>
                  <a:pt x="378619" y="1514475"/>
                </a:lnTo>
                <a:lnTo>
                  <a:pt x="378619" y="662583"/>
                </a:lnTo>
                <a:cubicBezTo>
                  <a:pt x="378619" y="505754"/>
                  <a:pt x="505754" y="378619"/>
                  <a:pt x="662583" y="378619"/>
                </a:cubicBezTo>
                <a:lnTo>
                  <a:pt x="2036881" y="378619"/>
                </a:lnTo>
                <a:close/>
              </a:path>
            </a:pathLst>
          </a:custGeom>
          <a:solidFill>
            <a:srgbClr val="3F3F3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zh-CN" altLang="en-US">
              <a:solidFill>
                <a:schemeClr val="tx1"/>
              </a:solidFill>
            </a:endParaRPr>
          </a:p>
        </p:txBody>
      </p:sp>
      <p:sp>
        <p:nvSpPr>
          <p:cNvPr id="38" name="MH_Other_5"/>
          <p:cNvSpPr/>
          <p:nvPr>
            <p:custDataLst>
              <p:tags r:id="rId4"/>
            </p:custDataLst>
          </p:nvPr>
        </p:nvSpPr>
        <p:spPr>
          <a:xfrm rot="10800000" flipV="1">
            <a:off x="7269051" y="2483822"/>
            <a:ext cx="3190875" cy="1514475"/>
          </a:xfrm>
          <a:custGeom>
            <a:avLst/>
            <a:gdLst>
              <a:gd name="connsiteX0" fmla="*/ 662583 w 3190875"/>
              <a:gd name="connsiteY0" fmla="*/ 0 h 1514475"/>
              <a:gd name="connsiteX1" fmla="*/ 3190875 w 3190875"/>
              <a:gd name="connsiteY1" fmla="*/ 0 h 1514475"/>
              <a:gd name="connsiteX2" fmla="*/ 3190875 w 3190875"/>
              <a:gd name="connsiteY2" fmla="*/ 378619 h 1514475"/>
              <a:gd name="connsiteX3" fmla="*/ 662583 w 3190875"/>
              <a:gd name="connsiteY3" fmla="*/ 378619 h 1514475"/>
              <a:gd name="connsiteX4" fmla="*/ 378619 w 3190875"/>
              <a:gd name="connsiteY4" fmla="*/ 662583 h 1514475"/>
              <a:gd name="connsiteX5" fmla="*/ 378619 w 3190875"/>
              <a:gd name="connsiteY5" fmla="*/ 1514475 h 1514475"/>
              <a:gd name="connsiteX6" fmla="*/ 0 w 3190875"/>
              <a:gd name="connsiteY6" fmla="*/ 1514475 h 1514475"/>
              <a:gd name="connsiteX7" fmla="*/ 0 w 3190875"/>
              <a:gd name="connsiteY7" fmla="*/ 662583 h 1514475"/>
              <a:gd name="connsiteX8" fmla="*/ 662583 w 3190875"/>
              <a:gd name="connsiteY8" fmla="*/ 0 h 151447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3190875" h="1514475">
                <a:moveTo>
                  <a:pt x="662583" y="0"/>
                </a:moveTo>
                <a:lnTo>
                  <a:pt x="3190875" y="0"/>
                </a:lnTo>
                <a:lnTo>
                  <a:pt x="3190875" y="378619"/>
                </a:lnTo>
                <a:lnTo>
                  <a:pt x="662583" y="378619"/>
                </a:lnTo>
                <a:cubicBezTo>
                  <a:pt x="505754" y="378619"/>
                  <a:pt x="378619" y="505754"/>
                  <a:pt x="378619" y="662583"/>
                </a:cubicBezTo>
                <a:lnTo>
                  <a:pt x="378619" y="1514475"/>
                </a:lnTo>
                <a:lnTo>
                  <a:pt x="0" y="1514475"/>
                </a:lnTo>
                <a:lnTo>
                  <a:pt x="0" y="662583"/>
                </a:lnTo>
                <a:cubicBezTo>
                  <a:pt x="0" y="296649"/>
                  <a:pt x="296649" y="0"/>
                  <a:pt x="662583" y="0"/>
                </a:cubicBezTo>
                <a:close/>
              </a:path>
            </a:pathLst>
          </a:custGeom>
          <a:solidFill>
            <a:srgbClr val="3F3F3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zh-CN" altLang="en-US">
              <a:solidFill>
                <a:schemeClr val="tx1"/>
              </a:solidFill>
            </a:endParaRPr>
          </a:p>
        </p:txBody>
      </p:sp>
      <p:sp>
        <p:nvSpPr>
          <p:cNvPr id="37" name="矩形 36"/>
          <p:cNvSpPr/>
          <p:nvPr/>
        </p:nvSpPr>
        <p:spPr>
          <a:xfrm>
            <a:off x="2369670" y="2483822"/>
            <a:ext cx="3364337" cy="378619"/>
          </a:xfrm>
          <a:prstGeom prst="rect">
            <a:avLst/>
          </a:prstGeom>
          <a:solidFill>
            <a:srgbClr val="3F3F3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zh-CN" dirty="0" smtClean="0"/>
              <a:t> </a:t>
            </a:r>
            <a:endParaRPr lang="zh-CN" altLang="en-US" dirty="0"/>
          </a:p>
        </p:txBody>
      </p:sp>
      <p:sp>
        <p:nvSpPr>
          <p:cNvPr id="36" name="矩形 35"/>
          <p:cNvSpPr/>
          <p:nvPr/>
        </p:nvSpPr>
        <p:spPr>
          <a:xfrm>
            <a:off x="-8153" y="2483822"/>
            <a:ext cx="911670" cy="346883"/>
          </a:xfrm>
          <a:prstGeom prst="rect">
            <a:avLst/>
          </a:prstGeom>
          <a:solidFill>
            <a:srgbClr val="3F3F3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2" name="五边形 1"/>
          <p:cNvSpPr/>
          <p:nvPr/>
        </p:nvSpPr>
        <p:spPr>
          <a:xfrm>
            <a:off x="0" y="-3618"/>
            <a:ext cx="1390650" cy="971550"/>
          </a:xfrm>
          <a:prstGeom prst="homePlate">
            <a:avLst>
              <a:gd name="adj" fmla="val 18627"/>
            </a:avLst>
          </a:prstGeom>
          <a:solidFill>
            <a:srgbClr val="3F3F3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sz="2000">
              <a:solidFill>
                <a:srgbClr val="3F3F3F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3" name="KSO_Shape"/>
          <p:cNvSpPr/>
          <p:nvPr/>
        </p:nvSpPr>
        <p:spPr>
          <a:xfrm>
            <a:off x="326580" y="201801"/>
            <a:ext cx="585090" cy="560711"/>
          </a:xfrm>
          <a:custGeom>
            <a:avLst/>
            <a:gdLst/>
            <a:ahLst/>
            <a:cxnLst/>
            <a:rect l="l" t="t" r="r" b="b"/>
            <a:pathLst>
              <a:path w="1889279" h="1810503">
                <a:moveTo>
                  <a:pt x="1408636" y="1462945"/>
                </a:moveTo>
                <a:cubicBezTo>
                  <a:pt x="1471912" y="1494489"/>
                  <a:pt x="1528819" y="1532588"/>
                  <a:pt x="1575786" y="1578162"/>
                </a:cubicBezTo>
                <a:cubicBezTo>
                  <a:pt x="1467281" y="1672800"/>
                  <a:pt x="1335058" y="1742507"/>
                  <a:pt x="1188886" y="1779443"/>
                </a:cubicBezTo>
                <a:cubicBezTo>
                  <a:pt x="1278166" y="1700386"/>
                  <a:pt x="1353810" y="1592053"/>
                  <a:pt x="1408636" y="1462945"/>
                </a:cubicBezTo>
                <a:close/>
                <a:moveTo>
                  <a:pt x="494888" y="1445849"/>
                </a:moveTo>
                <a:cubicBezTo>
                  <a:pt x="556747" y="1590569"/>
                  <a:pt x="643865" y="1709702"/>
                  <a:pt x="747068" y="1790925"/>
                </a:cubicBezTo>
                <a:cubicBezTo>
                  <a:pt x="576321" y="1756303"/>
                  <a:pt x="422614" y="1677538"/>
                  <a:pt x="300900" y="1566189"/>
                </a:cubicBezTo>
                <a:cubicBezTo>
                  <a:pt x="355309" y="1517036"/>
                  <a:pt x="421005" y="1476420"/>
                  <a:pt x="494888" y="1445849"/>
                </a:cubicBezTo>
                <a:close/>
                <a:moveTo>
                  <a:pt x="900586" y="1355871"/>
                </a:moveTo>
                <a:lnTo>
                  <a:pt x="900586" y="1808904"/>
                </a:lnTo>
                <a:lnTo>
                  <a:pt x="884222" y="1808113"/>
                </a:lnTo>
                <a:cubicBezTo>
                  <a:pt x="745280" y="1742581"/>
                  <a:pt x="627378" y="1604992"/>
                  <a:pt x="551037" y="1423344"/>
                </a:cubicBezTo>
                <a:cubicBezTo>
                  <a:pt x="655969" y="1381011"/>
                  <a:pt x="774745" y="1357337"/>
                  <a:pt x="900586" y="1355871"/>
                </a:cubicBezTo>
                <a:close/>
                <a:moveTo>
                  <a:pt x="953521" y="1355186"/>
                </a:moveTo>
                <a:cubicBezTo>
                  <a:pt x="1099660" y="1356509"/>
                  <a:pt x="1236550" y="1386650"/>
                  <a:pt x="1354036" y="1440083"/>
                </a:cubicBezTo>
                <a:cubicBezTo>
                  <a:pt x="1283551" y="1605630"/>
                  <a:pt x="1178611" y="1734316"/>
                  <a:pt x="1054486" y="1804443"/>
                </a:cubicBezTo>
                <a:lnTo>
                  <a:pt x="953521" y="1810503"/>
                </a:lnTo>
                <a:close/>
                <a:moveTo>
                  <a:pt x="1517159" y="931303"/>
                </a:moveTo>
                <a:lnTo>
                  <a:pt x="1889279" y="931303"/>
                </a:lnTo>
                <a:cubicBezTo>
                  <a:pt x="1883282" y="1167646"/>
                  <a:pt x="1781715" y="1381244"/>
                  <a:pt x="1618873" y="1536894"/>
                </a:cubicBezTo>
                <a:cubicBezTo>
                  <a:pt x="1566437" y="1485571"/>
                  <a:pt x="1502786" y="1442774"/>
                  <a:pt x="1431939" y="1407715"/>
                </a:cubicBezTo>
                <a:cubicBezTo>
                  <a:pt x="1485774" y="1266553"/>
                  <a:pt x="1516428" y="1104135"/>
                  <a:pt x="1517159" y="931303"/>
                </a:cubicBezTo>
                <a:close/>
                <a:moveTo>
                  <a:pt x="953521" y="931303"/>
                </a:moveTo>
                <a:lnTo>
                  <a:pt x="1456842" y="931303"/>
                </a:lnTo>
                <a:cubicBezTo>
                  <a:pt x="1456123" y="1096196"/>
                  <a:pt x="1427268" y="1250986"/>
                  <a:pt x="1375819" y="1384691"/>
                </a:cubicBezTo>
                <a:cubicBezTo>
                  <a:pt x="1251537" y="1327928"/>
                  <a:pt x="1107288" y="1296191"/>
                  <a:pt x="953521" y="1294902"/>
                </a:cubicBezTo>
                <a:close/>
                <a:moveTo>
                  <a:pt x="448568" y="931303"/>
                </a:moveTo>
                <a:lnTo>
                  <a:pt x="900586" y="931303"/>
                </a:lnTo>
                <a:lnTo>
                  <a:pt x="900586" y="1295603"/>
                </a:lnTo>
                <a:cubicBezTo>
                  <a:pt x="766605" y="1297053"/>
                  <a:pt x="640053" y="1322469"/>
                  <a:pt x="528061" y="1368046"/>
                </a:cubicBezTo>
                <a:cubicBezTo>
                  <a:pt x="478984" y="1238632"/>
                  <a:pt x="450499" y="1089843"/>
                  <a:pt x="448568" y="931303"/>
                </a:cubicBezTo>
                <a:close/>
                <a:moveTo>
                  <a:pt x="0" y="931303"/>
                </a:moveTo>
                <a:lnTo>
                  <a:pt x="388264" y="931303"/>
                </a:lnTo>
                <a:cubicBezTo>
                  <a:pt x="390220" y="1097785"/>
                  <a:pt x="420532" y="1254193"/>
                  <a:pt x="473139" y="1390578"/>
                </a:cubicBezTo>
                <a:cubicBezTo>
                  <a:pt x="391203" y="1423988"/>
                  <a:pt x="318506" y="1469260"/>
                  <a:pt x="258353" y="1524144"/>
                </a:cubicBezTo>
                <a:cubicBezTo>
                  <a:pt x="102364" y="1370026"/>
                  <a:pt x="5849" y="1161456"/>
                  <a:pt x="0" y="931303"/>
                </a:cubicBezTo>
                <a:close/>
                <a:moveTo>
                  <a:pt x="536834" y="421694"/>
                </a:moveTo>
                <a:cubicBezTo>
                  <a:pt x="646682" y="464986"/>
                  <a:pt x="770110" y="489176"/>
                  <a:pt x="900586" y="490537"/>
                </a:cubicBezTo>
                <a:lnTo>
                  <a:pt x="900586" y="875390"/>
                </a:lnTo>
                <a:lnTo>
                  <a:pt x="448805" y="875390"/>
                </a:lnTo>
                <a:cubicBezTo>
                  <a:pt x="451150" y="709592"/>
                  <a:pt x="482649" y="554587"/>
                  <a:pt x="536834" y="421694"/>
                </a:cubicBezTo>
                <a:close/>
                <a:moveTo>
                  <a:pt x="1356131" y="409527"/>
                </a:moveTo>
                <a:cubicBezTo>
                  <a:pt x="1415590" y="544412"/>
                  <a:pt x="1451132" y="703874"/>
                  <a:pt x="1455052" y="875390"/>
                </a:cubicBezTo>
                <a:lnTo>
                  <a:pt x="953521" y="875390"/>
                </a:lnTo>
                <a:lnTo>
                  <a:pt x="953521" y="491238"/>
                </a:lnTo>
                <a:cubicBezTo>
                  <a:pt x="1099303" y="490092"/>
                  <a:pt x="1236528" y="461431"/>
                  <a:pt x="1356131" y="409527"/>
                </a:cubicBezTo>
                <a:close/>
                <a:moveTo>
                  <a:pt x="271202" y="273767"/>
                </a:moveTo>
                <a:cubicBezTo>
                  <a:pt x="330895" y="324894"/>
                  <a:pt x="401533" y="367494"/>
                  <a:pt x="480768" y="398692"/>
                </a:cubicBezTo>
                <a:cubicBezTo>
                  <a:pt x="424147" y="539118"/>
                  <a:pt x="390867" y="701724"/>
                  <a:pt x="388496" y="875390"/>
                </a:cubicBezTo>
                <a:lnTo>
                  <a:pt x="238" y="875390"/>
                </a:lnTo>
                <a:cubicBezTo>
                  <a:pt x="7162" y="640451"/>
                  <a:pt x="108645" y="428248"/>
                  <a:pt x="271202" y="273767"/>
                </a:cubicBezTo>
                <a:close/>
                <a:moveTo>
                  <a:pt x="1605567" y="261436"/>
                </a:moveTo>
                <a:cubicBezTo>
                  <a:pt x="1775300" y="417133"/>
                  <a:pt x="1881942" y="634296"/>
                  <a:pt x="1889035" y="875390"/>
                </a:cubicBezTo>
                <a:lnTo>
                  <a:pt x="1515364" y="875390"/>
                </a:lnTo>
                <a:cubicBezTo>
                  <a:pt x="1511419" y="696081"/>
                  <a:pt x="1474168" y="529014"/>
                  <a:pt x="1413107" y="386152"/>
                </a:cubicBezTo>
                <a:cubicBezTo>
                  <a:pt x="1485941" y="353453"/>
                  <a:pt x="1551126" y="311628"/>
                  <a:pt x="1605567" y="261436"/>
                </a:cubicBezTo>
                <a:close/>
                <a:moveTo>
                  <a:pt x="748157" y="19413"/>
                </a:moveTo>
                <a:cubicBezTo>
                  <a:pt x="649482" y="96557"/>
                  <a:pt x="565491" y="208310"/>
                  <a:pt x="504779" y="344256"/>
                </a:cubicBezTo>
                <a:cubicBezTo>
                  <a:pt x="432706" y="315858"/>
                  <a:pt x="368354" y="277545"/>
                  <a:pt x="313920" y="231604"/>
                </a:cubicBezTo>
                <a:cubicBezTo>
                  <a:pt x="434240" y="127070"/>
                  <a:pt x="583275" y="52667"/>
                  <a:pt x="748157" y="19413"/>
                </a:cubicBezTo>
                <a:close/>
                <a:moveTo>
                  <a:pt x="1137621" y="18543"/>
                </a:moveTo>
                <a:cubicBezTo>
                  <a:pt x="1297904" y="50310"/>
                  <a:pt x="1443338" y="120918"/>
                  <a:pt x="1562575" y="219802"/>
                </a:cubicBezTo>
                <a:cubicBezTo>
                  <a:pt x="1512842" y="265093"/>
                  <a:pt x="1453308" y="302843"/>
                  <a:pt x="1386970" y="332857"/>
                </a:cubicBezTo>
                <a:cubicBezTo>
                  <a:pt x="1323718" y="199817"/>
                  <a:pt x="1237626" y="91674"/>
                  <a:pt x="1137621" y="18543"/>
                </a:cubicBezTo>
                <a:close/>
                <a:moveTo>
                  <a:pt x="900586" y="1702"/>
                </a:moveTo>
                <a:lnTo>
                  <a:pt x="900586" y="430269"/>
                </a:lnTo>
                <a:cubicBezTo>
                  <a:pt x="778345" y="428899"/>
                  <a:pt x="662774" y="406468"/>
                  <a:pt x="560047" y="366408"/>
                </a:cubicBezTo>
                <a:cubicBezTo>
                  <a:pt x="637783" y="193348"/>
                  <a:pt x="753999" y="63227"/>
                  <a:pt x="890213" y="2203"/>
                </a:cubicBezTo>
                <a:close/>
                <a:moveTo>
                  <a:pt x="953521" y="0"/>
                </a:moveTo>
                <a:lnTo>
                  <a:pt x="981035" y="1330"/>
                </a:lnTo>
                <a:cubicBezTo>
                  <a:pt x="1124068" y="53565"/>
                  <a:pt x="1247786" y="180867"/>
                  <a:pt x="1332000" y="354889"/>
                </a:cubicBezTo>
                <a:cubicBezTo>
                  <a:pt x="1219743" y="403080"/>
                  <a:pt x="1090709" y="429800"/>
                  <a:pt x="953521" y="430954"/>
                </a:cubicBezTo>
                <a:close/>
              </a:path>
            </a:pathLst>
          </a:custGeom>
          <a:solidFill>
            <a:schemeClr val="bg1">
              <a:lumMod val="95000"/>
            </a:schemeClr>
          </a:solidFill>
          <a:ln w="127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>
            <a:defPPr>
              <a:defRPr lang="zh-CN"/>
            </a:defPPr>
            <a:lvl1pPr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endParaRPr lang="zh-CN" altLang="en-US" sz="2000">
              <a:solidFill>
                <a:srgbClr val="3F3F3F"/>
              </a:solidFill>
            </a:endParaRPr>
          </a:p>
        </p:txBody>
      </p:sp>
      <p:sp>
        <p:nvSpPr>
          <p:cNvPr id="4" name="标题 4"/>
          <p:cNvSpPr txBox="1"/>
          <p:nvPr/>
        </p:nvSpPr>
        <p:spPr>
          <a:xfrm>
            <a:off x="1390650" y="482156"/>
            <a:ext cx="4248472" cy="473484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 algn="ctr" defTabSz="9144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l"/>
            <a:r>
              <a:rPr lang="zh-CN" altLang="en-US" sz="2400" b="1" dirty="0" smtClean="0">
                <a:solidFill>
                  <a:srgbClr val="3F3F3F"/>
                </a:solidFill>
                <a:latin typeface="Impact MT Std" pitchFamily="34" charset="0"/>
                <a:ea typeface="微软雅黑" panose="020B0503020204020204" pitchFamily="34" charset="-122"/>
              </a:rPr>
              <a:t>市场开拓计划</a:t>
            </a:r>
            <a:endParaRPr lang="en-US" altLang="zh-CN" sz="2400" b="1" dirty="0" smtClean="0">
              <a:solidFill>
                <a:srgbClr val="3F3F3F"/>
              </a:solidFill>
              <a:latin typeface="Impact MT Std" pitchFamily="34" charset="0"/>
              <a:ea typeface="微软雅黑" panose="020B0503020204020204" pitchFamily="34" charset="-122"/>
            </a:endParaRPr>
          </a:p>
          <a:p>
            <a:pPr algn="l"/>
            <a:r>
              <a:rPr lang="en-US" altLang="zh-CN" sz="1400" b="1" dirty="0">
                <a:solidFill>
                  <a:srgbClr val="3F3F3F"/>
                </a:solidFill>
                <a:latin typeface="Impact MT Std" pitchFamily="34" charset="0"/>
                <a:ea typeface="微软雅黑" panose="020B0503020204020204" pitchFamily="34" charset="-122"/>
              </a:rPr>
              <a:t>MARKET DEVELOPMENT PLAN</a:t>
            </a:r>
            <a:endParaRPr lang="zh-CN" altLang="en-US" sz="1400" b="1" dirty="0">
              <a:solidFill>
                <a:srgbClr val="3F3F3F"/>
              </a:solidFill>
              <a:latin typeface="Impact MT Std" pitchFamily="34" charset="0"/>
              <a:ea typeface="微软雅黑" panose="020B0503020204020204" pitchFamily="34" charset="-122"/>
            </a:endParaRPr>
          </a:p>
          <a:p>
            <a:pPr algn="l"/>
            <a:endParaRPr lang="zh-CN" altLang="en-US" sz="2400" b="1" dirty="0" smtClean="0">
              <a:solidFill>
                <a:srgbClr val="3F3F3F"/>
              </a:solidFill>
              <a:latin typeface="Impact MT Std" pitchFamily="34" charset="0"/>
              <a:ea typeface="微软雅黑" panose="020B0503020204020204" pitchFamily="34" charset="-122"/>
            </a:endParaRPr>
          </a:p>
        </p:txBody>
      </p:sp>
      <p:grpSp>
        <p:nvGrpSpPr>
          <p:cNvPr id="5" name="组合 4"/>
          <p:cNvGrpSpPr/>
          <p:nvPr/>
        </p:nvGrpSpPr>
        <p:grpSpPr>
          <a:xfrm>
            <a:off x="818318" y="1900758"/>
            <a:ext cx="1646239" cy="1646239"/>
            <a:chOff x="877888" y="2946400"/>
            <a:chExt cx="1939925" cy="1939925"/>
          </a:xfrm>
        </p:grpSpPr>
        <p:sp>
          <p:nvSpPr>
            <p:cNvPr id="6" name="Oval 5"/>
            <p:cNvSpPr>
              <a:spLocks noChangeArrowheads="1"/>
            </p:cNvSpPr>
            <p:nvPr/>
          </p:nvSpPr>
          <p:spPr bwMode="auto">
            <a:xfrm>
              <a:off x="877888" y="2946400"/>
              <a:ext cx="1939925" cy="1939925"/>
            </a:xfrm>
            <a:prstGeom prst="ellipse">
              <a:avLst/>
            </a:prstGeom>
            <a:solidFill>
              <a:srgbClr val="3F3F3F"/>
            </a:solidFill>
            <a:ln w="136525">
              <a:solidFill>
                <a:schemeClr val="bg1">
                  <a:lumMod val="85000"/>
                </a:schemeClr>
              </a:solidFill>
            </a:ln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sp>
          <p:nvSpPr>
            <p:cNvPr id="7" name="TextBox 60"/>
            <p:cNvSpPr txBox="1"/>
            <p:nvPr/>
          </p:nvSpPr>
          <p:spPr>
            <a:xfrm>
              <a:off x="1078684" y="3193087"/>
              <a:ext cx="1538332" cy="54402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US" altLang="zh-CN" sz="2400" b="1" dirty="0" smtClean="0">
                  <a:solidFill>
                    <a:schemeClr val="bg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1</a:t>
              </a:r>
              <a:endParaRPr lang="zh-CN" altLang="en-US" sz="2400" b="1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sp>
          <p:nvSpPr>
            <p:cNvPr id="8" name="TextBox 60"/>
            <p:cNvSpPr txBox="1"/>
            <p:nvPr/>
          </p:nvSpPr>
          <p:spPr>
            <a:xfrm>
              <a:off x="1078684" y="3700628"/>
              <a:ext cx="1538332" cy="97924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zh-CN" altLang="en-US" sz="1600" dirty="0">
                  <a:solidFill>
                    <a:schemeClr val="bg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内容</a:t>
              </a:r>
              <a:r>
                <a:rPr lang="zh-CN" altLang="en-US" sz="1600" dirty="0" smtClean="0">
                  <a:solidFill>
                    <a:schemeClr val="bg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摘要</a:t>
              </a:r>
              <a:r>
                <a:rPr lang="zh-CN" altLang="en-US" sz="1600" dirty="0">
                  <a:solidFill>
                    <a:schemeClr val="bg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内容摘要</a:t>
              </a:r>
            </a:p>
            <a:p>
              <a:pPr algn="ctr"/>
              <a:endParaRPr lang="zh-CN" altLang="en-US" sz="1600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</p:grpSp>
      <p:grpSp>
        <p:nvGrpSpPr>
          <p:cNvPr id="9" name="组合 8"/>
          <p:cNvGrpSpPr/>
          <p:nvPr/>
        </p:nvGrpSpPr>
        <p:grpSpPr>
          <a:xfrm>
            <a:off x="5639122" y="1911401"/>
            <a:ext cx="1646239" cy="1646239"/>
            <a:chOff x="5639122" y="1911401"/>
            <a:chExt cx="1646239" cy="1646239"/>
          </a:xfrm>
        </p:grpSpPr>
        <p:sp>
          <p:nvSpPr>
            <p:cNvPr id="11" name="Oval 5"/>
            <p:cNvSpPr>
              <a:spLocks noChangeArrowheads="1"/>
            </p:cNvSpPr>
            <p:nvPr/>
          </p:nvSpPr>
          <p:spPr bwMode="auto">
            <a:xfrm>
              <a:off x="5639122" y="1911401"/>
              <a:ext cx="1646239" cy="1646239"/>
            </a:xfrm>
            <a:prstGeom prst="ellipse">
              <a:avLst/>
            </a:prstGeom>
            <a:solidFill>
              <a:srgbClr val="3F3F3F"/>
            </a:solidFill>
            <a:ln w="136525">
              <a:solidFill>
                <a:schemeClr val="bg1">
                  <a:lumMod val="85000"/>
                </a:schemeClr>
              </a:solidFill>
            </a:ln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sp>
          <p:nvSpPr>
            <p:cNvPr id="12" name="TextBox 60"/>
            <p:cNvSpPr txBox="1"/>
            <p:nvPr/>
          </p:nvSpPr>
          <p:spPr>
            <a:xfrm>
              <a:off x="5828892" y="2110099"/>
              <a:ext cx="1305443" cy="46166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US" altLang="zh-CN" sz="2400" b="1" dirty="0" smtClean="0">
                  <a:solidFill>
                    <a:schemeClr val="bg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2</a:t>
              </a:r>
              <a:endParaRPr lang="zh-CN" altLang="en-US" sz="2400" b="1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sp>
          <p:nvSpPr>
            <p:cNvPr id="13" name="TextBox 60"/>
            <p:cNvSpPr txBox="1"/>
            <p:nvPr/>
          </p:nvSpPr>
          <p:spPr>
            <a:xfrm>
              <a:off x="5828892" y="2540803"/>
              <a:ext cx="1305443" cy="830997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zh-CN" altLang="en-US" sz="1600" dirty="0">
                  <a:solidFill>
                    <a:schemeClr val="bg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内容</a:t>
              </a:r>
              <a:r>
                <a:rPr lang="zh-CN" altLang="en-US" sz="1600" dirty="0" smtClean="0">
                  <a:solidFill>
                    <a:schemeClr val="bg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摘要</a:t>
              </a:r>
              <a:r>
                <a:rPr lang="zh-CN" altLang="en-US" sz="1600" dirty="0">
                  <a:solidFill>
                    <a:schemeClr val="bg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内容摘要</a:t>
              </a:r>
            </a:p>
            <a:p>
              <a:pPr algn="ctr"/>
              <a:endParaRPr lang="zh-CN" altLang="en-US" sz="1600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</p:grpSp>
      <p:grpSp>
        <p:nvGrpSpPr>
          <p:cNvPr id="10" name="组合 9"/>
          <p:cNvGrpSpPr/>
          <p:nvPr/>
        </p:nvGrpSpPr>
        <p:grpSpPr>
          <a:xfrm>
            <a:off x="9403083" y="3241060"/>
            <a:ext cx="1646239" cy="1646239"/>
            <a:chOff x="9403083" y="3241060"/>
            <a:chExt cx="1646239" cy="1646239"/>
          </a:xfrm>
        </p:grpSpPr>
        <p:sp>
          <p:nvSpPr>
            <p:cNvPr id="18" name="Oval 5"/>
            <p:cNvSpPr>
              <a:spLocks noChangeArrowheads="1"/>
            </p:cNvSpPr>
            <p:nvPr/>
          </p:nvSpPr>
          <p:spPr bwMode="auto">
            <a:xfrm>
              <a:off x="9403083" y="3241060"/>
              <a:ext cx="1646239" cy="1646239"/>
            </a:xfrm>
            <a:prstGeom prst="ellipse">
              <a:avLst/>
            </a:prstGeom>
            <a:solidFill>
              <a:srgbClr val="3F3F3F"/>
            </a:solidFill>
            <a:ln w="136525">
              <a:solidFill>
                <a:schemeClr val="bg1">
                  <a:lumMod val="85000"/>
                </a:schemeClr>
              </a:solidFill>
            </a:ln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sp>
          <p:nvSpPr>
            <p:cNvPr id="19" name="TextBox 60"/>
            <p:cNvSpPr txBox="1"/>
            <p:nvPr/>
          </p:nvSpPr>
          <p:spPr>
            <a:xfrm>
              <a:off x="9573481" y="3450401"/>
              <a:ext cx="1305443" cy="46166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US" altLang="zh-CN" sz="2400" b="1" dirty="0" smtClean="0">
                  <a:solidFill>
                    <a:schemeClr val="bg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3</a:t>
              </a:r>
              <a:endParaRPr lang="zh-CN" altLang="en-US" sz="2400" b="1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sp>
          <p:nvSpPr>
            <p:cNvPr id="20" name="TextBox 60"/>
            <p:cNvSpPr txBox="1"/>
            <p:nvPr/>
          </p:nvSpPr>
          <p:spPr>
            <a:xfrm>
              <a:off x="9573481" y="3881105"/>
              <a:ext cx="1305443" cy="830997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zh-CN" altLang="en-US" sz="1600" dirty="0">
                  <a:solidFill>
                    <a:schemeClr val="bg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内容</a:t>
              </a:r>
              <a:r>
                <a:rPr lang="zh-CN" altLang="en-US" sz="1600" dirty="0" smtClean="0">
                  <a:solidFill>
                    <a:schemeClr val="bg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摘要</a:t>
              </a:r>
              <a:r>
                <a:rPr lang="zh-CN" altLang="en-US" sz="1600" dirty="0">
                  <a:solidFill>
                    <a:schemeClr val="bg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内容摘要</a:t>
              </a:r>
            </a:p>
            <a:p>
              <a:pPr algn="ctr"/>
              <a:endParaRPr lang="zh-CN" altLang="en-US" sz="1600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</p:grpSp>
      <p:grpSp>
        <p:nvGrpSpPr>
          <p:cNvPr id="14" name="组合 13"/>
          <p:cNvGrpSpPr/>
          <p:nvPr/>
        </p:nvGrpSpPr>
        <p:grpSpPr>
          <a:xfrm>
            <a:off x="7018924" y="4742762"/>
            <a:ext cx="1646239" cy="1646239"/>
            <a:chOff x="7018924" y="4742762"/>
            <a:chExt cx="1646239" cy="1646239"/>
          </a:xfrm>
        </p:grpSpPr>
        <p:sp>
          <p:nvSpPr>
            <p:cNvPr id="21" name="Oval 5"/>
            <p:cNvSpPr>
              <a:spLocks noChangeArrowheads="1"/>
            </p:cNvSpPr>
            <p:nvPr/>
          </p:nvSpPr>
          <p:spPr bwMode="auto">
            <a:xfrm>
              <a:off x="7018924" y="4742762"/>
              <a:ext cx="1646239" cy="1646239"/>
            </a:xfrm>
            <a:prstGeom prst="ellipse">
              <a:avLst/>
            </a:prstGeom>
            <a:solidFill>
              <a:srgbClr val="3F3F3F"/>
            </a:solidFill>
            <a:ln w="136525">
              <a:solidFill>
                <a:schemeClr val="bg1">
                  <a:lumMod val="85000"/>
                </a:schemeClr>
              </a:solidFill>
            </a:ln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sp>
          <p:nvSpPr>
            <p:cNvPr id="22" name="TextBox 60"/>
            <p:cNvSpPr txBox="1"/>
            <p:nvPr/>
          </p:nvSpPr>
          <p:spPr>
            <a:xfrm>
              <a:off x="7189322" y="4952103"/>
              <a:ext cx="1305443" cy="46166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US" altLang="zh-CN" sz="2400" b="1" dirty="0" smtClean="0">
                  <a:solidFill>
                    <a:schemeClr val="bg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4</a:t>
              </a:r>
              <a:endParaRPr lang="zh-CN" altLang="en-US" sz="2400" b="1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sp>
          <p:nvSpPr>
            <p:cNvPr id="23" name="TextBox 60"/>
            <p:cNvSpPr txBox="1"/>
            <p:nvPr/>
          </p:nvSpPr>
          <p:spPr>
            <a:xfrm>
              <a:off x="7189322" y="5382807"/>
              <a:ext cx="1305443" cy="830997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zh-CN" altLang="en-US" sz="1600" dirty="0">
                  <a:solidFill>
                    <a:schemeClr val="bg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内容</a:t>
              </a:r>
              <a:r>
                <a:rPr lang="zh-CN" altLang="en-US" sz="1600" dirty="0" smtClean="0">
                  <a:solidFill>
                    <a:schemeClr val="bg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摘要</a:t>
              </a:r>
              <a:r>
                <a:rPr lang="zh-CN" altLang="en-US" sz="1600" dirty="0">
                  <a:solidFill>
                    <a:schemeClr val="bg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内容摘要</a:t>
              </a:r>
            </a:p>
            <a:p>
              <a:pPr algn="ctr"/>
              <a:endParaRPr lang="zh-CN" altLang="en-US" sz="1600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</p:grpSp>
      <p:grpSp>
        <p:nvGrpSpPr>
          <p:cNvPr id="15" name="组合 14"/>
          <p:cNvGrpSpPr/>
          <p:nvPr/>
        </p:nvGrpSpPr>
        <p:grpSpPr>
          <a:xfrm>
            <a:off x="4275448" y="3619075"/>
            <a:ext cx="1646239" cy="1646239"/>
            <a:chOff x="4275448" y="3619075"/>
            <a:chExt cx="1646239" cy="1646239"/>
          </a:xfrm>
        </p:grpSpPr>
        <p:sp>
          <p:nvSpPr>
            <p:cNvPr id="24" name="Oval 5"/>
            <p:cNvSpPr>
              <a:spLocks noChangeArrowheads="1"/>
            </p:cNvSpPr>
            <p:nvPr/>
          </p:nvSpPr>
          <p:spPr bwMode="auto">
            <a:xfrm>
              <a:off x="4275448" y="3619075"/>
              <a:ext cx="1646239" cy="1646239"/>
            </a:xfrm>
            <a:prstGeom prst="ellipse">
              <a:avLst/>
            </a:prstGeom>
            <a:solidFill>
              <a:srgbClr val="3F3F3F"/>
            </a:solidFill>
            <a:ln w="136525">
              <a:solidFill>
                <a:schemeClr val="bg1">
                  <a:lumMod val="85000"/>
                </a:schemeClr>
              </a:solidFill>
            </a:ln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sp>
          <p:nvSpPr>
            <p:cNvPr id="25" name="TextBox 60"/>
            <p:cNvSpPr txBox="1"/>
            <p:nvPr/>
          </p:nvSpPr>
          <p:spPr>
            <a:xfrm>
              <a:off x="4445846" y="3828416"/>
              <a:ext cx="1305443" cy="46166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US" altLang="zh-CN" sz="2400" b="1" dirty="0" smtClean="0">
                  <a:solidFill>
                    <a:schemeClr val="bg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5</a:t>
              </a:r>
              <a:endParaRPr lang="zh-CN" altLang="en-US" sz="2400" b="1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sp>
          <p:nvSpPr>
            <p:cNvPr id="26" name="TextBox 60"/>
            <p:cNvSpPr txBox="1"/>
            <p:nvPr/>
          </p:nvSpPr>
          <p:spPr>
            <a:xfrm>
              <a:off x="4445846" y="4259120"/>
              <a:ext cx="1305443" cy="830997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zh-CN" altLang="en-US" sz="1600" dirty="0">
                  <a:solidFill>
                    <a:schemeClr val="bg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内容</a:t>
              </a:r>
              <a:r>
                <a:rPr lang="zh-CN" altLang="en-US" sz="1600" dirty="0" smtClean="0">
                  <a:solidFill>
                    <a:schemeClr val="bg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摘要</a:t>
              </a:r>
              <a:r>
                <a:rPr lang="zh-CN" altLang="en-US" sz="1600" dirty="0">
                  <a:solidFill>
                    <a:schemeClr val="bg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内容摘要</a:t>
              </a:r>
            </a:p>
            <a:p>
              <a:pPr algn="ctr"/>
              <a:endParaRPr lang="zh-CN" altLang="en-US" sz="1600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</p:grpSp>
      <p:grpSp>
        <p:nvGrpSpPr>
          <p:cNvPr id="16" name="组合 15"/>
          <p:cNvGrpSpPr/>
          <p:nvPr/>
        </p:nvGrpSpPr>
        <p:grpSpPr>
          <a:xfrm>
            <a:off x="1641438" y="4788635"/>
            <a:ext cx="1646239" cy="1646239"/>
            <a:chOff x="1641438" y="4788635"/>
            <a:chExt cx="1646239" cy="1646239"/>
          </a:xfrm>
        </p:grpSpPr>
        <p:sp>
          <p:nvSpPr>
            <p:cNvPr id="27" name="Oval 5"/>
            <p:cNvSpPr>
              <a:spLocks noChangeArrowheads="1"/>
            </p:cNvSpPr>
            <p:nvPr/>
          </p:nvSpPr>
          <p:spPr bwMode="auto">
            <a:xfrm>
              <a:off x="1641438" y="4788635"/>
              <a:ext cx="1646239" cy="1646239"/>
            </a:xfrm>
            <a:prstGeom prst="ellipse">
              <a:avLst/>
            </a:prstGeom>
            <a:solidFill>
              <a:srgbClr val="3F3F3F"/>
            </a:solidFill>
            <a:ln w="136525">
              <a:solidFill>
                <a:schemeClr val="bg1">
                  <a:lumMod val="85000"/>
                </a:schemeClr>
              </a:solidFill>
            </a:ln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sp>
          <p:nvSpPr>
            <p:cNvPr id="28" name="TextBox 60"/>
            <p:cNvSpPr txBox="1"/>
            <p:nvPr/>
          </p:nvSpPr>
          <p:spPr>
            <a:xfrm>
              <a:off x="1811836" y="4997976"/>
              <a:ext cx="1305443" cy="46166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US" altLang="zh-CN" sz="2400" b="1" dirty="0" smtClean="0">
                  <a:solidFill>
                    <a:schemeClr val="bg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6</a:t>
              </a:r>
              <a:endParaRPr lang="zh-CN" altLang="en-US" sz="2400" b="1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sp>
          <p:nvSpPr>
            <p:cNvPr id="29" name="TextBox 60"/>
            <p:cNvSpPr txBox="1"/>
            <p:nvPr/>
          </p:nvSpPr>
          <p:spPr>
            <a:xfrm>
              <a:off x="1811836" y="5428680"/>
              <a:ext cx="1305443" cy="830997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zh-CN" altLang="en-US" sz="1600" dirty="0">
                  <a:solidFill>
                    <a:schemeClr val="bg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内容</a:t>
              </a:r>
              <a:r>
                <a:rPr lang="zh-CN" altLang="en-US" sz="1600" dirty="0" smtClean="0">
                  <a:solidFill>
                    <a:schemeClr val="bg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摘要</a:t>
              </a:r>
              <a:r>
                <a:rPr lang="zh-CN" altLang="en-US" sz="1600" dirty="0">
                  <a:solidFill>
                    <a:schemeClr val="bg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内容摘要</a:t>
              </a:r>
            </a:p>
            <a:p>
              <a:pPr algn="ctr"/>
              <a:endParaRPr lang="zh-CN" altLang="en-US" sz="1600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</p:grpSp>
      <p:sp>
        <p:nvSpPr>
          <p:cNvPr id="44" name="MH_Other_11"/>
          <p:cNvSpPr/>
          <p:nvPr>
            <p:custDataLst>
              <p:tags r:id="rId5"/>
            </p:custDataLst>
          </p:nvPr>
        </p:nvSpPr>
        <p:spPr>
          <a:xfrm>
            <a:off x="7507033" y="2637412"/>
            <a:ext cx="73025" cy="71437"/>
          </a:xfrm>
          <a:prstGeom prst="ellipse">
            <a:avLst/>
          </a:prstGeom>
          <a:solidFill>
            <a:srgbClr val="FEFFF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zh-CN" altLang="en-US">
              <a:solidFill>
                <a:schemeClr val="accent1"/>
              </a:solidFill>
            </a:endParaRPr>
          </a:p>
        </p:txBody>
      </p:sp>
      <p:sp>
        <p:nvSpPr>
          <p:cNvPr id="45" name="MH_Other_11"/>
          <p:cNvSpPr/>
          <p:nvPr>
            <p:custDataLst>
              <p:tags r:id="rId6"/>
            </p:custDataLst>
          </p:nvPr>
        </p:nvSpPr>
        <p:spPr>
          <a:xfrm>
            <a:off x="7641749" y="2637412"/>
            <a:ext cx="73025" cy="71437"/>
          </a:xfrm>
          <a:prstGeom prst="ellipse">
            <a:avLst/>
          </a:prstGeom>
          <a:solidFill>
            <a:srgbClr val="FEFFF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zh-CN" altLang="en-US">
              <a:solidFill>
                <a:schemeClr val="accent1"/>
              </a:solidFill>
            </a:endParaRPr>
          </a:p>
        </p:txBody>
      </p:sp>
      <p:sp>
        <p:nvSpPr>
          <p:cNvPr id="46" name="MH_Other_11"/>
          <p:cNvSpPr/>
          <p:nvPr>
            <p:custDataLst>
              <p:tags r:id="rId7"/>
            </p:custDataLst>
          </p:nvPr>
        </p:nvSpPr>
        <p:spPr>
          <a:xfrm>
            <a:off x="6136172" y="4187683"/>
            <a:ext cx="73025" cy="71437"/>
          </a:xfrm>
          <a:prstGeom prst="ellipse">
            <a:avLst/>
          </a:prstGeom>
          <a:solidFill>
            <a:srgbClr val="FEFFF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zh-CN" altLang="en-US">
              <a:solidFill>
                <a:schemeClr val="accent1"/>
              </a:solidFill>
            </a:endParaRPr>
          </a:p>
        </p:txBody>
      </p:sp>
      <p:sp>
        <p:nvSpPr>
          <p:cNvPr id="47" name="MH_Other_11"/>
          <p:cNvSpPr/>
          <p:nvPr>
            <p:custDataLst>
              <p:tags r:id="rId8"/>
            </p:custDataLst>
          </p:nvPr>
        </p:nvSpPr>
        <p:spPr>
          <a:xfrm>
            <a:off x="6270888" y="4187683"/>
            <a:ext cx="73025" cy="71437"/>
          </a:xfrm>
          <a:prstGeom prst="ellipse">
            <a:avLst/>
          </a:prstGeom>
          <a:solidFill>
            <a:srgbClr val="FEFFF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zh-CN" altLang="en-US">
              <a:solidFill>
                <a:schemeClr val="accent1"/>
              </a:solidFill>
            </a:endParaRPr>
          </a:p>
        </p:txBody>
      </p:sp>
      <p:sp>
        <p:nvSpPr>
          <p:cNvPr id="48" name="MH_Other_11"/>
          <p:cNvSpPr/>
          <p:nvPr>
            <p:custDataLst>
              <p:tags r:id="rId9"/>
            </p:custDataLst>
          </p:nvPr>
        </p:nvSpPr>
        <p:spPr>
          <a:xfrm>
            <a:off x="2654327" y="2637412"/>
            <a:ext cx="73025" cy="71437"/>
          </a:xfrm>
          <a:prstGeom prst="ellipse">
            <a:avLst/>
          </a:prstGeom>
          <a:solidFill>
            <a:srgbClr val="FEFFF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zh-CN" altLang="en-US">
              <a:solidFill>
                <a:schemeClr val="accent1"/>
              </a:solidFill>
            </a:endParaRPr>
          </a:p>
        </p:txBody>
      </p:sp>
      <p:sp>
        <p:nvSpPr>
          <p:cNvPr id="49" name="MH_Other_11"/>
          <p:cNvSpPr/>
          <p:nvPr>
            <p:custDataLst>
              <p:tags r:id="rId10"/>
            </p:custDataLst>
          </p:nvPr>
        </p:nvSpPr>
        <p:spPr>
          <a:xfrm>
            <a:off x="2789043" y="2637412"/>
            <a:ext cx="73025" cy="71437"/>
          </a:xfrm>
          <a:prstGeom prst="ellipse">
            <a:avLst/>
          </a:prstGeom>
          <a:solidFill>
            <a:srgbClr val="FEFFF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zh-CN" altLang="en-US">
              <a:solidFill>
                <a:schemeClr val="accent1"/>
              </a:solidFill>
            </a:endParaRPr>
          </a:p>
        </p:txBody>
      </p:sp>
      <p:sp>
        <p:nvSpPr>
          <p:cNvPr id="50" name="MH_Other_11"/>
          <p:cNvSpPr/>
          <p:nvPr>
            <p:custDataLst>
              <p:tags r:id="rId11"/>
            </p:custDataLst>
          </p:nvPr>
        </p:nvSpPr>
        <p:spPr>
          <a:xfrm>
            <a:off x="2923759" y="2637412"/>
            <a:ext cx="73025" cy="71437"/>
          </a:xfrm>
          <a:prstGeom prst="ellipse">
            <a:avLst/>
          </a:prstGeom>
          <a:solidFill>
            <a:srgbClr val="FEFFF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zh-CN" altLang="en-US">
              <a:solidFill>
                <a:schemeClr val="accent1"/>
              </a:solidFill>
            </a:endParaRPr>
          </a:p>
        </p:txBody>
      </p:sp>
      <p:sp>
        <p:nvSpPr>
          <p:cNvPr id="51" name="MH_Other_11"/>
          <p:cNvSpPr/>
          <p:nvPr>
            <p:custDataLst>
              <p:tags r:id="rId12"/>
            </p:custDataLst>
          </p:nvPr>
        </p:nvSpPr>
        <p:spPr>
          <a:xfrm>
            <a:off x="3058475" y="2637412"/>
            <a:ext cx="73025" cy="71437"/>
          </a:xfrm>
          <a:prstGeom prst="ellipse">
            <a:avLst/>
          </a:prstGeom>
          <a:solidFill>
            <a:srgbClr val="FEFFF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zh-CN" altLang="en-US">
              <a:solidFill>
                <a:schemeClr val="accent1"/>
              </a:solidFill>
            </a:endParaRPr>
          </a:p>
        </p:txBody>
      </p:sp>
      <p:sp>
        <p:nvSpPr>
          <p:cNvPr id="52" name="MH_Other_11"/>
          <p:cNvSpPr/>
          <p:nvPr>
            <p:custDataLst>
              <p:tags r:id="rId13"/>
            </p:custDataLst>
          </p:nvPr>
        </p:nvSpPr>
        <p:spPr>
          <a:xfrm>
            <a:off x="549976" y="2637411"/>
            <a:ext cx="73025" cy="71437"/>
          </a:xfrm>
          <a:prstGeom prst="ellipse">
            <a:avLst/>
          </a:prstGeom>
          <a:solidFill>
            <a:srgbClr val="FEFFF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zh-CN" altLang="en-US">
              <a:solidFill>
                <a:schemeClr val="accent1"/>
              </a:solidFill>
            </a:endParaRPr>
          </a:p>
        </p:txBody>
      </p:sp>
      <p:sp>
        <p:nvSpPr>
          <p:cNvPr id="54" name="MH_Other_11"/>
          <p:cNvSpPr/>
          <p:nvPr>
            <p:custDataLst>
              <p:tags r:id="rId14"/>
            </p:custDataLst>
          </p:nvPr>
        </p:nvSpPr>
        <p:spPr>
          <a:xfrm>
            <a:off x="2469861" y="6593329"/>
            <a:ext cx="73025" cy="71437"/>
          </a:xfrm>
          <a:prstGeom prst="ellipse">
            <a:avLst/>
          </a:prstGeom>
          <a:solidFill>
            <a:srgbClr val="FEFFF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zh-CN" altLang="en-US">
              <a:solidFill>
                <a:schemeClr val="accent1"/>
              </a:solidFill>
            </a:endParaRPr>
          </a:p>
        </p:txBody>
      </p:sp>
      <p:sp>
        <p:nvSpPr>
          <p:cNvPr id="55" name="MH_Other_11"/>
          <p:cNvSpPr/>
          <p:nvPr>
            <p:custDataLst>
              <p:tags r:id="rId15"/>
            </p:custDataLst>
          </p:nvPr>
        </p:nvSpPr>
        <p:spPr>
          <a:xfrm>
            <a:off x="8838460" y="5652502"/>
            <a:ext cx="73025" cy="71437"/>
          </a:xfrm>
          <a:prstGeom prst="ellipse">
            <a:avLst/>
          </a:prstGeom>
          <a:solidFill>
            <a:srgbClr val="FEFFF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zh-CN" altLang="en-US">
              <a:solidFill>
                <a:schemeClr val="accent1"/>
              </a:solidFill>
            </a:endParaRPr>
          </a:p>
        </p:txBody>
      </p:sp>
      <p:sp>
        <p:nvSpPr>
          <p:cNvPr id="56" name="MH_Other_11"/>
          <p:cNvSpPr/>
          <p:nvPr>
            <p:custDataLst>
              <p:tags r:id="rId16"/>
            </p:custDataLst>
          </p:nvPr>
        </p:nvSpPr>
        <p:spPr>
          <a:xfrm>
            <a:off x="8973176" y="5652502"/>
            <a:ext cx="73025" cy="71437"/>
          </a:xfrm>
          <a:prstGeom prst="ellipse">
            <a:avLst/>
          </a:prstGeom>
          <a:solidFill>
            <a:srgbClr val="FEFFF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zh-CN" altLang="en-US">
              <a:solidFill>
                <a:schemeClr val="accent1"/>
              </a:solidFill>
            </a:endParaRPr>
          </a:p>
        </p:txBody>
      </p:sp>
      <p:sp>
        <p:nvSpPr>
          <p:cNvPr id="57" name="MH_Other_11"/>
          <p:cNvSpPr/>
          <p:nvPr>
            <p:custDataLst>
              <p:tags r:id="rId17"/>
            </p:custDataLst>
          </p:nvPr>
        </p:nvSpPr>
        <p:spPr>
          <a:xfrm>
            <a:off x="9117368" y="5652502"/>
            <a:ext cx="73025" cy="71437"/>
          </a:xfrm>
          <a:prstGeom prst="ellipse">
            <a:avLst/>
          </a:prstGeom>
          <a:solidFill>
            <a:srgbClr val="FEFFF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zh-CN" altLang="en-US">
              <a:solidFill>
                <a:schemeClr val="accent1"/>
              </a:solidFill>
            </a:endParaRPr>
          </a:p>
        </p:txBody>
      </p:sp>
      <p:sp>
        <p:nvSpPr>
          <p:cNvPr id="59" name="MH_Other_11"/>
          <p:cNvSpPr/>
          <p:nvPr>
            <p:custDataLst>
              <p:tags r:id="rId18"/>
            </p:custDataLst>
          </p:nvPr>
        </p:nvSpPr>
        <p:spPr>
          <a:xfrm>
            <a:off x="4003861" y="4169125"/>
            <a:ext cx="73025" cy="71437"/>
          </a:xfrm>
          <a:prstGeom prst="ellipse">
            <a:avLst/>
          </a:prstGeom>
          <a:solidFill>
            <a:srgbClr val="FEFFF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zh-CN" altLang="en-US">
              <a:solidFill>
                <a:schemeClr val="accent1"/>
              </a:solidFill>
            </a:endParaRPr>
          </a:p>
        </p:txBody>
      </p:sp>
      <p:sp>
        <p:nvSpPr>
          <p:cNvPr id="61" name="MH_Text_4"/>
          <p:cNvSpPr/>
          <p:nvPr>
            <p:custDataLst>
              <p:tags r:id="rId19"/>
            </p:custDataLst>
          </p:nvPr>
        </p:nvSpPr>
        <p:spPr>
          <a:xfrm>
            <a:off x="8102254" y="865083"/>
            <a:ext cx="3656179" cy="1638300"/>
          </a:xfrm>
          <a:prstGeom prst="rect">
            <a:avLst/>
          </a:prstGeom>
        </p:spPr>
        <p:txBody>
          <a:bodyPr>
            <a:normAutofit/>
          </a:bodyPr>
          <a:lstStyle/>
          <a:p>
            <a:pPr>
              <a:lnSpc>
                <a:spcPct val="130000"/>
              </a:lnSpc>
              <a:defRPr/>
            </a:pPr>
            <a:r>
              <a:rPr lang="zh-CN" altLang="en-US" dirty="0">
                <a:solidFill>
                  <a:schemeClr val="tx1">
                    <a:lumMod val="65000"/>
                    <a:lumOff val="3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Lato Light" charset="0"/>
                <a:sym typeface="Lato Light" charset="0"/>
              </a:rPr>
              <a:t>此处添加详细文本描述，建议与标题相关并符合整体语言风格，语言描述尽量简洁生动。</a:t>
            </a:r>
            <a:endParaRPr lang="zh-CN" altLang="en-US" dirty="0"/>
          </a:p>
        </p:txBody>
      </p:sp>
      <p:sp>
        <p:nvSpPr>
          <p:cNvPr id="62" name="TextBox 72"/>
          <p:cNvSpPr txBox="1"/>
          <p:nvPr/>
        </p:nvSpPr>
        <p:spPr>
          <a:xfrm>
            <a:off x="8102254" y="535094"/>
            <a:ext cx="1997346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b="1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填入标题</a:t>
            </a:r>
            <a:endParaRPr lang="zh-CN" altLang="en-US" b="1" dirty="0">
              <a:solidFill>
                <a:schemeClr val="tx1">
                  <a:lumMod val="65000"/>
                  <a:lumOff val="35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63" name="矩形 62"/>
          <p:cNvSpPr/>
          <p:nvPr/>
        </p:nvSpPr>
        <p:spPr>
          <a:xfrm>
            <a:off x="7975692" y="345836"/>
            <a:ext cx="3865045" cy="1792899"/>
          </a:xfrm>
          <a:prstGeom prst="rect">
            <a:avLst/>
          </a:prstGeom>
          <a:noFill/>
          <a:ln>
            <a:solidFill>
              <a:srgbClr val="3F3F3F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1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300" fill="hold"/>
                                        <p:tgtEl>
                                          <p:spTgt spid="6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300" fill="hold"/>
                                        <p:tgtEl>
                                          <p:spTgt spid="6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300" fill="hold"/>
                                        <p:tgtEl>
                                          <p:spTgt spid="62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0" dur="300"/>
                                        <p:tgtEl>
                                          <p:spTgt spid="6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49" presetClass="entr" presetSubtype="0" decel="100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3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36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6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7" presetID="49" presetClass="entr" presetSubtype="0" decel="100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9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0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1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36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2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3" presetID="49" presetClass="entr" presetSubtype="0" decel="100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5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6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7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36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8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9" presetID="49" presetClass="entr" presetSubtype="0" decel="100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1" dur="5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2" dur="5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3" dur="5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36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4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5" presetID="49" presetClass="entr" presetSubtype="0" decel="100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7" dur="5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8" dur="5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9" dur="5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36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0" dur="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1" presetID="49" presetClass="entr" presetSubtype="0" decel="100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3" dur="5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4" dur="5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5" dur="5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36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6" dur="5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7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9" dur="500"/>
                                        <p:tgtEl>
                                          <p:spTgt spid="6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0" presetID="2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52" dur="500"/>
                                        <p:tgtEl>
                                          <p:spTgt spid="6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1" grpId="0"/>
      <p:bldP spid="62" grpId="0"/>
      <p:bldP spid="63" grpId="0" animBg="1"/>
    </p:bldLst>
  </p:timing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矩形 13"/>
          <p:cNvSpPr/>
          <p:nvPr/>
        </p:nvSpPr>
        <p:spPr>
          <a:xfrm>
            <a:off x="0" y="-3618"/>
            <a:ext cx="12192000" cy="6861618"/>
          </a:xfrm>
          <a:prstGeom prst="rect">
            <a:avLst/>
          </a:prstGeom>
          <a:blipFill dpi="0" rotWithShape="1">
            <a:blip r:embed="rId3">
              <a:extLst>
                <a:ext uri="{BEBA8EAE-BF5A-486C-A8C5-ECC9F3942E4B}">
                  <a14:imgProps xmlns:a14="http://schemas.microsoft.com/office/drawing/2010/main">
                    <a14:imgLayer>
                      <a14:imgEffect>
                        <a14:brightnessContrast bright="-40000" contrast="20000"/>
                      </a14:imgEffect>
                    </a14:imgLayer>
                  </a14:imgProps>
                </a:ext>
              </a:extLst>
            </a:blip>
            <a:srcRect/>
            <a:stretch>
              <a:fillRect l="-30418" t="-11446" r="29143" b="-25542"/>
            </a:stretch>
          </a:blip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43" name="矩形 4"/>
          <p:cNvSpPr/>
          <p:nvPr/>
        </p:nvSpPr>
        <p:spPr>
          <a:xfrm flipH="1">
            <a:off x="4747196" y="-15240"/>
            <a:ext cx="7162478" cy="6888480"/>
          </a:xfrm>
          <a:custGeom>
            <a:avLst/>
            <a:gdLst>
              <a:gd name="connsiteX0" fmla="*/ 0 w 6591300"/>
              <a:gd name="connsiteY0" fmla="*/ 0 h 6858000"/>
              <a:gd name="connsiteX1" fmla="*/ 6591300 w 6591300"/>
              <a:gd name="connsiteY1" fmla="*/ 0 h 6858000"/>
              <a:gd name="connsiteX2" fmla="*/ 6591300 w 6591300"/>
              <a:gd name="connsiteY2" fmla="*/ 6858000 h 6858000"/>
              <a:gd name="connsiteX3" fmla="*/ 0 w 6591300"/>
              <a:gd name="connsiteY3" fmla="*/ 6858000 h 6858000"/>
              <a:gd name="connsiteX4" fmla="*/ 0 w 6591300"/>
              <a:gd name="connsiteY4" fmla="*/ 0 h 6858000"/>
              <a:gd name="connsiteX0-1" fmla="*/ 0 w 6591300"/>
              <a:gd name="connsiteY0-2" fmla="*/ 0 h 6858000"/>
              <a:gd name="connsiteX1-3" fmla="*/ 3848100 w 6591300"/>
              <a:gd name="connsiteY1-4" fmla="*/ 38100 h 6858000"/>
              <a:gd name="connsiteX2-5" fmla="*/ 6591300 w 6591300"/>
              <a:gd name="connsiteY2-6" fmla="*/ 6858000 h 6858000"/>
              <a:gd name="connsiteX3-7" fmla="*/ 0 w 6591300"/>
              <a:gd name="connsiteY3-8" fmla="*/ 6858000 h 6858000"/>
              <a:gd name="connsiteX4-9" fmla="*/ 0 w 6591300"/>
              <a:gd name="connsiteY4-10" fmla="*/ 0 h 6858000"/>
              <a:gd name="connsiteX0-11" fmla="*/ 0 w 6591300"/>
              <a:gd name="connsiteY0-12" fmla="*/ 0 h 6858000"/>
              <a:gd name="connsiteX1-13" fmla="*/ 3810000 w 6591300"/>
              <a:gd name="connsiteY1-14" fmla="*/ 19050 h 6858000"/>
              <a:gd name="connsiteX2-15" fmla="*/ 6591300 w 6591300"/>
              <a:gd name="connsiteY2-16" fmla="*/ 6858000 h 6858000"/>
              <a:gd name="connsiteX3-17" fmla="*/ 0 w 6591300"/>
              <a:gd name="connsiteY3-18" fmla="*/ 6858000 h 6858000"/>
              <a:gd name="connsiteX4-19" fmla="*/ 0 w 6591300"/>
              <a:gd name="connsiteY4-20" fmla="*/ 0 h 6858000"/>
              <a:gd name="connsiteX0-21" fmla="*/ 0 w 6591300"/>
              <a:gd name="connsiteY0-22" fmla="*/ 0 h 6858000"/>
              <a:gd name="connsiteX1-23" fmla="*/ 3751943 w 6591300"/>
              <a:gd name="connsiteY1-24" fmla="*/ 19050 h 6858000"/>
              <a:gd name="connsiteX2-25" fmla="*/ 6591300 w 6591300"/>
              <a:gd name="connsiteY2-26" fmla="*/ 6858000 h 6858000"/>
              <a:gd name="connsiteX3-27" fmla="*/ 0 w 6591300"/>
              <a:gd name="connsiteY3-28" fmla="*/ 6858000 h 6858000"/>
              <a:gd name="connsiteX4-29" fmla="*/ 0 w 6591300"/>
              <a:gd name="connsiteY4-30" fmla="*/ 0 h 6858000"/>
              <a:gd name="connsiteX0-31" fmla="*/ 0 w 6591300"/>
              <a:gd name="connsiteY0-32" fmla="*/ 9979 h 6867979"/>
              <a:gd name="connsiteX1-33" fmla="*/ 3737429 w 6591300"/>
              <a:gd name="connsiteY1-34" fmla="*/ 0 h 6867979"/>
              <a:gd name="connsiteX2-35" fmla="*/ 6591300 w 6591300"/>
              <a:gd name="connsiteY2-36" fmla="*/ 6867979 h 6867979"/>
              <a:gd name="connsiteX3-37" fmla="*/ 0 w 6591300"/>
              <a:gd name="connsiteY3-38" fmla="*/ 6867979 h 6867979"/>
              <a:gd name="connsiteX4-39" fmla="*/ 0 w 6591300"/>
              <a:gd name="connsiteY4-40" fmla="*/ 9979 h 6867979"/>
              <a:gd name="connsiteX0-41" fmla="*/ 0 w 6591300"/>
              <a:gd name="connsiteY0-42" fmla="*/ 9979 h 6867979"/>
              <a:gd name="connsiteX1-43" fmla="*/ 3737429 w 6591300"/>
              <a:gd name="connsiteY1-44" fmla="*/ 0 h 6867979"/>
              <a:gd name="connsiteX2-45" fmla="*/ 3954974 w 6591300"/>
              <a:gd name="connsiteY2-46" fmla="*/ 3225620 h 6867979"/>
              <a:gd name="connsiteX3-47" fmla="*/ 6591300 w 6591300"/>
              <a:gd name="connsiteY3-48" fmla="*/ 6867979 h 6867979"/>
              <a:gd name="connsiteX4-49" fmla="*/ 0 w 6591300"/>
              <a:gd name="connsiteY4-50" fmla="*/ 6867979 h 6867979"/>
              <a:gd name="connsiteX5" fmla="*/ 0 w 6591300"/>
              <a:gd name="connsiteY5" fmla="*/ 9979 h 6867979"/>
              <a:gd name="connsiteX0-51" fmla="*/ 0 w 6591300"/>
              <a:gd name="connsiteY0-52" fmla="*/ 9979 h 6867979"/>
              <a:gd name="connsiteX1-53" fmla="*/ 3737429 w 6591300"/>
              <a:gd name="connsiteY1-54" fmla="*/ 0 h 6867979"/>
              <a:gd name="connsiteX2-55" fmla="*/ 4629466 w 6591300"/>
              <a:gd name="connsiteY2-56" fmla="*/ 3454220 h 6867979"/>
              <a:gd name="connsiteX3-57" fmla="*/ 6591300 w 6591300"/>
              <a:gd name="connsiteY3-58" fmla="*/ 6867979 h 6867979"/>
              <a:gd name="connsiteX4-59" fmla="*/ 0 w 6591300"/>
              <a:gd name="connsiteY4-60" fmla="*/ 6867979 h 6867979"/>
              <a:gd name="connsiteX5-61" fmla="*/ 0 w 6591300"/>
              <a:gd name="connsiteY5-62" fmla="*/ 9979 h 6867979"/>
              <a:gd name="connsiteX0-63" fmla="*/ 0 w 6591300"/>
              <a:gd name="connsiteY0-64" fmla="*/ 9979 h 6867979"/>
              <a:gd name="connsiteX1-65" fmla="*/ 3737429 w 6591300"/>
              <a:gd name="connsiteY1-66" fmla="*/ 0 h 6867979"/>
              <a:gd name="connsiteX2-67" fmla="*/ 4629466 w 6591300"/>
              <a:gd name="connsiteY2-68" fmla="*/ 3454220 h 6867979"/>
              <a:gd name="connsiteX3-69" fmla="*/ 6591300 w 6591300"/>
              <a:gd name="connsiteY3-70" fmla="*/ 6867979 h 6867979"/>
              <a:gd name="connsiteX4-71" fmla="*/ 0 w 6591300"/>
              <a:gd name="connsiteY4-72" fmla="*/ 6867979 h 6867979"/>
              <a:gd name="connsiteX5-73" fmla="*/ 0 w 6591300"/>
              <a:gd name="connsiteY5-74" fmla="*/ 9979 h 6867979"/>
              <a:gd name="connsiteX0-75" fmla="*/ 0 w 6591300"/>
              <a:gd name="connsiteY0-76" fmla="*/ 9979 h 6867979"/>
              <a:gd name="connsiteX1-77" fmla="*/ 3737429 w 6591300"/>
              <a:gd name="connsiteY1-78" fmla="*/ 0 h 6867979"/>
              <a:gd name="connsiteX2-79" fmla="*/ 4629466 w 6591300"/>
              <a:gd name="connsiteY2-80" fmla="*/ 3454220 h 6867979"/>
              <a:gd name="connsiteX3-81" fmla="*/ 6591300 w 6591300"/>
              <a:gd name="connsiteY3-82" fmla="*/ 6867979 h 6867979"/>
              <a:gd name="connsiteX4-83" fmla="*/ 0 w 6591300"/>
              <a:gd name="connsiteY4-84" fmla="*/ 6867979 h 6867979"/>
              <a:gd name="connsiteX5-85" fmla="*/ 0 w 6591300"/>
              <a:gd name="connsiteY5-86" fmla="*/ 9979 h 6867979"/>
              <a:gd name="connsiteX0-87" fmla="*/ 0 w 6591300"/>
              <a:gd name="connsiteY0-88" fmla="*/ 9979 h 6867979"/>
              <a:gd name="connsiteX1-89" fmla="*/ 3737429 w 6591300"/>
              <a:gd name="connsiteY1-90" fmla="*/ 0 h 6867979"/>
              <a:gd name="connsiteX2-91" fmla="*/ 4629466 w 6591300"/>
              <a:gd name="connsiteY2-92" fmla="*/ 3454220 h 6867979"/>
              <a:gd name="connsiteX3-93" fmla="*/ 6591300 w 6591300"/>
              <a:gd name="connsiteY3-94" fmla="*/ 6867979 h 6867979"/>
              <a:gd name="connsiteX4-95" fmla="*/ 0 w 6591300"/>
              <a:gd name="connsiteY4-96" fmla="*/ 6867979 h 6867979"/>
              <a:gd name="connsiteX5-97" fmla="*/ 0 w 6591300"/>
              <a:gd name="connsiteY5-98" fmla="*/ 9979 h 6867979"/>
              <a:gd name="connsiteX0-99" fmla="*/ 0 w 6591300"/>
              <a:gd name="connsiteY0-100" fmla="*/ 9979 h 6867979"/>
              <a:gd name="connsiteX1-101" fmla="*/ 3737429 w 6591300"/>
              <a:gd name="connsiteY1-102" fmla="*/ 0 h 6867979"/>
              <a:gd name="connsiteX2-103" fmla="*/ 4522161 w 6591300"/>
              <a:gd name="connsiteY2-104" fmla="*/ 3515180 h 6867979"/>
              <a:gd name="connsiteX3-105" fmla="*/ 6591300 w 6591300"/>
              <a:gd name="connsiteY3-106" fmla="*/ 6867979 h 6867979"/>
              <a:gd name="connsiteX4-107" fmla="*/ 0 w 6591300"/>
              <a:gd name="connsiteY4-108" fmla="*/ 6867979 h 6867979"/>
              <a:gd name="connsiteX5-109" fmla="*/ 0 w 6591300"/>
              <a:gd name="connsiteY5-110" fmla="*/ 9979 h 6867979"/>
              <a:gd name="connsiteX0-111" fmla="*/ 0 w 6591300"/>
              <a:gd name="connsiteY0-112" fmla="*/ 9979 h 6867979"/>
              <a:gd name="connsiteX1-113" fmla="*/ 3737429 w 6591300"/>
              <a:gd name="connsiteY1-114" fmla="*/ 0 h 6867979"/>
              <a:gd name="connsiteX2-115" fmla="*/ 4522161 w 6591300"/>
              <a:gd name="connsiteY2-116" fmla="*/ 3515180 h 6867979"/>
              <a:gd name="connsiteX3-117" fmla="*/ 6591300 w 6591300"/>
              <a:gd name="connsiteY3-118" fmla="*/ 6867979 h 6867979"/>
              <a:gd name="connsiteX4-119" fmla="*/ 0 w 6591300"/>
              <a:gd name="connsiteY4-120" fmla="*/ 6867979 h 6867979"/>
              <a:gd name="connsiteX5-121" fmla="*/ 0 w 6591300"/>
              <a:gd name="connsiteY5-122" fmla="*/ 9979 h 6867979"/>
              <a:gd name="connsiteX0-123" fmla="*/ 0 w 6591300"/>
              <a:gd name="connsiteY0-124" fmla="*/ 9979 h 6867979"/>
              <a:gd name="connsiteX1-125" fmla="*/ 3737429 w 6591300"/>
              <a:gd name="connsiteY1-126" fmla="*/ 0 h 6867979"/>
              <a:gd name="connsiteX2-127" fmla="*/ 4522161 w 6591300"/>
              <a:gd name="connsiteY2-128" fmla="*/ 3515180 h 6867979"/>
              <a:gd name="connsiteX3-129" fmla="*/ 6591300 w 6591300"/>
              <a:gd name="connsiteY3-130" fmla="*/ 6867979 h 6867979"/>
              <a:gd name="connsiteX4-131" fmla="*/ 0 w 6591300"/>
              <a:gd name="connsiteY4-132" fmla="*/ 6867979 h 6867979"/>
              <a:gd name="connsiteX5-133" fmla="*/ 0 w 6591300"/>
              <a:gd name="connsiteY5-134" fmla="*/ 9979 h 6867979"/>
              <a:gd name="connsiteX0-135" fmla="*/ 0 w 7204474"/>
              <a:gd name="connsiteY0-136" fmla="*/ 9979 h 6883219"/>
              <a:gd name="connsiteX1-137" fmla="*/ 3737429 w 7204474"/>
              <a:gd name="connsiteY1-138" fmla="*/ 0 h 6883219"/>
              <a:gd name="connsiteX2-139" fmla="*/ 4522161 w 7204474"/>
              <a:gd name="connsiteY2-140" fmla="*/ 3515180 h 6883219"/>
              <a:gd name="connsiteX3-141" fmla="*/ 7204474 w 7204474"/>
              <a:gd name="connsiteY3-142" fmla="*/ 6883219 h 6883219"/>
              <a:gd name="connsiteX4-143" fmla="*/ 0 w 7204474"/>
              <a:gd name="connsiteY4-144" fmla="*/ 6867979 h 6883219"/>
              <a:gd name="connsiteX5-145" fmla="*/ 0 w 7204474"/>
              <a:gd name="connsiteY5-146" fmla="*/ 9979 h 6883219"/>
              <a:gd name="connsiteX0-147" fmla="*/ 0 w 7204474"/>
              <a:gd name="connsiteY0-148" fmla="*/ 9979 h 6883219"/>
              <a:gd name="connsiteX1-149" fmla="*/ 3737429 w 7204474"/>
              <a:gd name="connsiteY1-150" fmla="*/ 0 h 6883219"/>
              <a:gd name="connsiteX2-151" fmla="*/ 4522161 w 7204474"/>
              <a:gd name="connsiteY2-152" fmla="*/ 3515180 h 6883219"/>
              <a:gd name="connsiteX3-153" fmla="*/ 7204474 w 7204474"/>
              <a:gd name="connsiteY3-154" fmla="*/ 6883219 h 6883219"/>
              <a:gd name="connsiteX4-155" fmla="*/ 0 w 7204474"/>
              <a:gd name="connsiteY4-156" fmla="*/ 6867979 h 6883219"/>
              <a:gd name="connsiteX5-157" fmla="*/ 0 w 7204474"/>
              <a:gd name="connsiteY5-158" fmla="*/ 9979 h 6883219"/>
              <a:gd name="connsiteX0-159" fmla="*/ 0 w 7204474"/>
              <a:gd name="connsiteY0-160" fmla="*/ 0 h 6873240"/>
              <a:gd name="connsiteX1-161" fmla="*/ 5040424 w 7204474"/>
              <a:gd name="connsiteY1-162" fmla="*/ 35741 h 6873240"/>
              <a:gd name="connsiteX2-163" fmla="*/ 4522161 w 7204474"/>
              <a:gd name="connsiteY2-164" fmla="*/ 3505201 h 6873240"/>
              <a:gd name="connsiteX3-165" fmla="*/ 7204474 w 7204474"/>
              <a:gd name="connsiteY3-166" fmla="*/ 6873240 h 6873240"/>
              <a:gd name="connsiteX4-167" fmla="*/ 0 w 7204474"/>
              <a:gd name="connsiteY4-168" fmla="*/ 6858000 h 6873240"/>
              <a:gd name="connsiteX5-169" fmla="*/ 0 w 7204474"/>
              <a:gd name="connsiteY5-170" fmla="*/ 0 h 6873240"/>
            </a:gdLst>
            <a:ahLst/>
            <a:cxnLst>
              <a:cxn ang="0">
                <a:pos x="connsiteX0-1" y="connsiteY0-2"/>
              </a:cxn>
              <a:cxn ang="0">
                <a:pos x="connsiteX1-3" y="connsiteY1-4"/>
              </a:cxn>
              <a:cxn ang="0">
                <a:pos x="connsiteX2-5" y="connsiteY2-6"/>
              </a:cxn>
              <a:cxn ang="0">
                <a:pos x="connsiteX3-7" y="connsiteY3-8"/>
              </a:cxn>
              <a:cxn ang="0">
                <a:pos x="connsiteX4-9" y="connsiteY4-10"/>
              </a:cxn>
              <a:cxn ang="0">
                <a:pos x="connsiteX5-61" y="connsiteY5-62"/>
              </a:cxn>
            </a:cxnLst>
            <a:rect l="l" t="t" r="r" b="b"/>
            <a:pathLst>
              <a:path w="7204474" h="6873240">
                <a:moveTo>
                  <a:pt x="0" y="0"/>
                </a:moveTo>
                <a:lnTo>
                  <a:pt x="5040424" y="35741"/>
                </a:lnTo>
                <a:cubicBezTo>
                  <a:pt x="4889686" y="833301"/>
                  <a:pt x="4161486" y="2365618"/>
                  <a:pt x="4522161" y="3505201"/>
                </a:cubicBezTo>
                <a:cubicBezTo>
                  <a:pt x="4882836" y="4644784"/>
                  <a:pt x="6126418" y="5811520"/>
                  <a:pt x="7204474" y="6873240"/>
                </a:cubicBezTo>
                <a:lnTo>
                  <a:pt x="0" y="6858000"/>
                </a:lnTo>
                <a:lnTo>
                  <a:pt x="0" y="0"/>
                </a:lnTo>
                <a:close/>
              </a:path>
            </a:pathLst>
          </a:custGeom>
          <a:gradFill>
            <a:gsLst>
              <a:gs pos="20000">
                <a:srgbClr val="3F3F3F"/>
              </a:gs>
              <a:gs pos="99083">
                <a:schemeClr val="bg1">
                  <a:lumMod val="65000"/>
                </a:schemeClr>
              </a:gs>
              <a:gs pos="52000">
                <a:schemeClr val="bg1">
                  <a:lumMod val="85000"/>
                </a:schemeClr>
              </a:gs>
            </a:gsLst>
            <a:lin ang="27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solidFill>
                <a:srgbClr val="3F3F3F"/>
              </a:solidFill>
            </a:endParaRPr>
          </a:p>
        </p:txBody>
      </p:sp>
      <p:sp>
        <p:nvSpPr>
          <p:cNvPr id="5" name="矩形 4"/>
          <p:cNvSpPr/>
          <p:nvPr/>
        </p:nvSpPr>
        <p:spPr>
          <a:xfrm flipH="1">
            <a:off x="5029522" y="-15240"/>
            <a:ext cx="7162478" cy="6873240"/>
          </a:xfrm>
          <a:custGeom>
            <a:avLst/>
            <a:gdLst>
              <a:gd name="connsiteX0" fmla="*/ 0 w 6591300"/>
              <a:gd name="connsiteY0" fmla="*/ 0 h 6858000"/>
              <a:gd name="connsiteX1" fmla="*/ 6591300 w 6591300"/>
              <a:gd name="connsiteY1" fmla="*/ 0 h 6858000"/>
              <a:gd name="connsiteX2" fmla="*/ 6591300 w 6591300"/>
              <a:gd name="connsiteY2" fmla="*/ 6858000 h 6858000"/>
              <a:gd name="connsiteX3" fmla="*/ 0 w 6591300"/>
              <a:gd name="connsiteY3" fmla="*/ 6858000 h 6858000"/>
              <a:gd name="connsiteX4" fmla="*/ 0 w 6591300"/>
              <a:gd name="connsiteY4" fmla="*/ 0 h 6858000"/>
              <a:gd name="connsiteX0-1" fmla="*/ 0 w 6591300"/>
              <a:gd name="connsiteY0-2" fmla="*/ 0 h 6858000"/>
              <a:gd name="connsiteX1-3" fmla="*/ 3848100 w 6591300"/>
              <a:gd name="connsiteY1-4" fmla="*/ 38100 h 6858000"/>
              <a:gd name="connsiteX2-5" fmla="*/ 6591300 w 6591300"/>
              <a:gd name="connsiteY2-6" fmla="*/ 6858000 h 6858000"/>
              <a:gd name="connsiteX3-7" fmla="*/ 0 w 6591300"/>
              <a:gd name="connsiteY3-8" fmla="*/ 6858000 h 6858000"/>
              <a:gd name="connsiteX4-9" fmla="*/ 0 w 6591300"/>
              <a:gd name="connsiteY4-10" fmla="*/ 0 h 6858000"/>
              <a:gd name="connsiteX0-11" fmla="*/ 0 w 6591300"/>
              <a:gd name="connsiteY0-12" fmla="*/ 0 h 6858000"/>
              <a:gd name="connsiteX1-13" fmla="*/ 3810000 w 6591300"/>
              <a:gd name="connsiteY1-14" fmla="*/ 19050 h 6858000"/>
              <a:gd name="connsiteX2-15" fmla="*/ 6591300 w 6591300"/>
              <a:gd name="connsiteY2-16" fmla="*/ 6858000 h 6858000"/>
              <a:gd name="connsiteX3-17" fmla="*/ 0 w 6591300"/>
              <a:gd name="connsiteY3-18" fmla="*/ 6858000 h 6858000"/>
              <a:gd name="connsiteX4-19" fmla="*/ 0 w 6591300"/>
              <a:gd name="connsiteY4-20" fmla="*/ 0 h 6858000"/>
              <a:gd name="connsiteX0-21" fmla="*/ 0 w 6591300"/>
              <a:gd name="connsiteY0-22" fmla="*/ 0 h 6858000"/>
              <a:gd name="connsiteX1-23" fmla="*/ 3751943 w 6591300"/>
              <a:gd name="connsiteY1-24" fmla="*/ 19050 h 6858000"/>
              <a:gd name="connsiteX2-25" fmla="*/ 6591300 w 6591300"/>
              <a:gd name="connsiteY2-26" fmla="*/ 6858000 h 6858000"/>
              <a:gd name="connsiteX3-27" fmla="*/ 0 w 6591300"/>
              <a:gd name="connsiteY3-28" fmla="*/ 6858000 h 6858000"/>
              <a:gd name="connsiteX4-29" fmla="*/ 0 w 6591300"/>
              <a:gd name="connsiteY4-30" fmla="*/ 0 h 6858000"/>
              <a:gd name="connsiteX0-31" fmla="*/ 0 w 6591300"/>
              <a:gd name="connsiteY0-32" fmla="*/ 9979 h 6867979"/>
              <a:gd name="connsiteX1-33" fmla="*/ 3737429 w 6591300"/>
              <a:gd name="connsiteY1-34" fmla="*/ 0 h 6867979"/>
              <a:gd name="connsiteX2-35" fmla="*/ 6591300 w 6591300"/>
              <a:gd name="connsiteY2-36" fmla="*/ 6867979 h 6867979"/>
              <a:gd name="connsiteX3-37" fmla="*/ 0 w 6591300"/>
              <a:gd name="connsiteY3-38" fmla="*/ 6867979 h 6867979"/>
              <a:gd name="connsiteX4-39" fmla="*/ 0 w 6591300"/>
              <a:gd name="connsiteY4-40" fmla="*/ 9979 h 6867979"/>
              <a:gd name="connsiteX0-41" fmla="*/ 0 w 6591300"/>
              <a:gd name="connsiteY0-42" fmla="*/ 9979 h 6867979"/>
              <a:gd name="connsiteX1-43" fmla="*/ 3737429 w 6591300"/>
              <a:gd name="connsiteY1-44" fmla="*/ 0 h 6867979"/>
              <a:gd name="connsiteX2-45" fmla="*/ 3954974 w 6591300"/>
              <a:gd name="connsiteY2-46" fmla="*/ 3225620 h 6867979"/>
              <a:gd name="connsiteX3-47" fmla="*/ 6591300 w 6591300"/>
              <a:gd name="connsiteY3-48" fmla="*/ 6867979 h 6867979"/>
              <a:gd name="connsiteX4-49" fmla="*/ 0 w 6591300"/>
              <a:gd name="connsiteY4-50" fmla="*/ 6867979 h 6867979"/>
              <a:gd name="connsiteX5" fmla="*/ 0 w 6591300"/>
              <a:gd name="connsiteY5" fmla="*/ 9979 h 6867979"/>
              <a:gd name="connsiteX0-51" fmla="*/ 0 w 6591300"/>
              <a:gd name="connsiteY0-52" fmla="*/ 9979 h 6867979"/>
              <a:gd name="connsiteX1-53" fmla="*/ 3737429 w 6591300"/>
              <a:gd name="connsiteY1-54" fmla="*/ 0 h 6867979"/>
              <a:gd name="connsiteX2-55" fmla="*/ 4629466 w 6591300"/>
              <a:gd name="connsiteY2-56" fmla="*/ 3454220 h 6867979"/>
              <a:gd name="connsiteX3-57" fmla="*/ 6591300 w 6591300"/>
              <a:gd name="connsiteY3-58" fmla="*/ 6867979 h 6867979"/>
              <a:gd name="connsiteX4-59" fmla="*/ 0 w 6591300"/>
              <a:gd name="connsiteY4-60" fmla="*/ 6867979 h 6867979"/>
              <a:gd name="connsiteX5-61" fmla="*/ 0 w 6591300"/>
              <a:gd name="connsiteY5-62" fmla="*/ 9979 h 6867979"/>
              <a:gd name="connsiteX0-63" fmla="*/ 0 w 6591300"/>
              <a:gd name="connsiteY0-64" fmla="*/ 9979 h 6867979"/>
              <a:gd name="connsiteX1-65" fmla="*/ 3737429 w 6591300"/>
              <a:gd name="connsiteY1-66" fmla="*/ 0 h 6867979"/>
              <a:gd name="connsiteX2-67" fmla="*/ 4629466 w 6591300"/>
              <a:gd name="connsiteY2-68" fmla="*/ 3454220 h 6867979"/>
              <a:gd name="connsiteX3-69" fmla="*/ 6591300 w 6591300"/>
              <a:gd name="connsiteY3-70" fmla="*/ 6867979 h 6867979"/>
              <a:gd name="connsiteX4-71" fmla="*/ 0 w 6591300"/>
              <a:gd name="connsiteY4-72" fmla="*/ 6867979 h 6867979"/>
              <a:gd name="connsiteX5-73" fmla="*/ 0 w 6591300"/>
              <a:gd name="connsiteY5-74" fmla="*/ 9979 h 6867979"/>
              <a:gd name="connsiteX0-75" fmla="*/ 0 w 6591300"/>
              <a:gd name="connsiteY0-76" fmla="*/ 9979 h 6867979"/>
              <a:gd name="connsiteX1-77" fmla="*/ 3737429 w 6591300"/>
              <a:gd name="connsiteY1-78" fmla="*/ 0 h 6867979"/>
              <a:gd name="connsiteX2-79" fmla="*/ 4629466 w 6591300"/>
              <a:gd name="connsiteY2-80" fmla="*/ 3454220 h 6867979"/>
              <a:gd name="connsiteX3-81" fmla="*/ 6591300 w 6591300"/>
              <a:gd name="connsiteY3-82" fmla="*/ 6867979 h 6867979"/>
              <a:gd name="connsiteX4-83" fmla="*/ 0 w 6591300"/>
              <a:gd name="connsiteY4-84" fmla="*/ 6867979 h 6867979"/>
              <a:gd name="connsiteX5-85" fmla="*/ 0 w 6591300"/>
              <a:gd name="connsiteY5-86" fmla="*/ 9979 h 6867979"/>
              <a:gd name="connsiteX0-87" fmla="*/ 0 w 6591300"/>
              <a:gd name="connsiteY0-88" fmla="*/ 9979 h 6867979"/>
              <a:gd name="connsiteX1-89" fmla="*/ 3737429 w 6591300"/>
              <a:gd name="connsiteY1-90" fmla="*/ 0 h 6867979"/>
              <a:gd name="connsiteX2-91" fmla="*/ 4629466 w 6591300"/>
              <a:gd name="connsiteY2-92" fmla="*/ 3454220 h 6867979"/>
              <a:gd name="connsiteX3-93" fmla="*/ 6591300 w 6591300"/>
              <a:gd name="connsiteY3-94" fmla="*/ 6867979 h 6867979"/>
              <a:gd name="connsiteX4-95" fmla="*/ 0 w 6591300"/>
              <a:gd name="connsiteY4-96" fmla="*/ 6867979 h 6867979"/>
              <a:gd name="connsiteX5-97" fmla="*/ 0 w 6591300"/>
              <a:gd name="connsiteY5-98" fmla="*/ 9979 h 6867979"/>
              <a:gd name="connsiteX0-99" fmla="*/ 0 w 6591300"/>
              <a:gd name="connsiteY0-100" fmla="*/ 9979 h 6867979"/>
              <a:gd name="connsiteX1-101" fmla="*/ 3737429 w 6591300"/>
              <a:gd name="connsiteY1-102" fmla="*/ 0 h 6867979"/>
              <a:gd name="connsiteX2-103" fmla="*/ 4522161 w 6591300"/>
              <a:gd name="connsiteY2-104" fmla="*/ 3515180 h 6867979"/>
              <a:gd name="connsiteX3-105" fmla="*/ 6591300 w 6591300"/>
              <a:gd name="connsiteY3-106" fmla="*/ 6867979 h 6867979"/>
              <a:gd name="connsiteX4-107" fmla="*/ 0 w 6591300"/>
              <a:gd name="connsiteY4-108" fmla="*/ 6867979 h 6867979"/>
              <a:gd name="connsiteX5-109" fmla="*/ 0 w 6591300"/>
              <a:gd name="connsiteY5-110" fmla="*/ 9979 h 6867979"/>
              <a:gd name="connsiteX0-111" fmla="*/ 0 w 6591300"/>
              <a:gd name="connsiteY0-112" fmla="*/ 9979 h 6867979"/>
              <a:gd name="connsiteX1-113" fmla="*/ 3737429 w 6591300"/>
              <a:gd name="connsiteY1-114" fmla="*/ 0 h 6867979"/>
              <a:gd name="connsiteX2-115" fmla="*/ 4522161 w 6591300"/>
              <a:gd name="connsiteY2-116" fmla="*/ 3515180 h 6867979"/>
              <a:gd name="connsiteX3-117" fmla="*/ 6591300 w 6591300"/>
              <a:gd name="connsiteY3-118" fmla="*/ 6867979 h 6867979"/>
              <a:gd name="connsiteX4-119" fmla="*/ 0 w 6591300"/>
              <a:gd name="connsiteY4-120" fmla="*/ 6867979 h 6867979"/>
              <a:gd name="connsiteX5-121" fmla="*/ 0 w 6591300"/>
              <a:gd name="connsiteY5-122" fmla="*/ 9979 h 6867979"/>
              <a:gd name="connsiteX0-123" fmla="*/ 0 w 6591300"/>
              <a:gd name="connsiteY0-124" fmla="*/ 9979 h 6867979"/>
              <a:gd name="connsiteX1-125" fmla="*/ 3737429 w 6591300"/>
              <a:gd name="connsiteY1-126" fmla="*/ 0 h 6867979"/>
              <a:gd name="connsiteX2-127" fmla="*/ 4522161 w 6591300"/>
              <a:gd name="connsiteY2-128" fmla="*/ 3515180 h 6867979"/>
              <a:gd name="connsiteX3-129" fmla="*/ 6591300 w 6591300"/>
              <a:gd name="connsiteY3-130" fmla="*/ 6867979 h 6867979"/>
              <a:gd name="connsiteX4-131" fmla="*/ 0 w 6591300"/>
              <a:gd name="connsiteY4-132" fmla="*/ 6867979 h 6867979"/>
              <a:gd name="connsiteX5-133" fmla="*/ 0 w 6591300"/>
              <a:gd name="connsiteY5-134" fmla="*/ 9979 h 6867979"/>
              <a:gd name="connsiteX0-135" fmla="*/ 0 w 7204474"/>
              <a:gd name="connsiteY0-136" fmla="*/ 9979 h 6883219"/>
              <a:gd name="connsiteX1-137" fmla="*/ 3737429 w 7204474"/>
              <a:gd name="connsiteY1-138" fmla="*/ 0 h 6883219"/>
              <a:gd name="connsiteX2-139" fmla="*/ 4522161 w 7204474"/>
              <a:gd name="connsiteY2-140" fmla="*/ 3515180 h 6883219"/>
              <a:gd name="connsiteX3-141" fmla="*/ 7204474 w 7204474"/>
              <a:gd name="connsiteY3-142" fmla="*/ 6883219 h 6883219"/>
              <a:gd name="connsiteX4-143" fmla="*/ 0 w 7204474"/>
              <a:gd name="connsiteY4-144" fmla="*/ 6867979 h 6883219"/>
              <a:gd name="connsiteX5-145" fmla="*/ 0 w 7204474"/>
              <a:gd name="connsiteY5-146" fmla="*/ 9979 h 6883219"/>
              <a:gd name="connsiteX0-147" fmla="*/ 0 w 7204474"/>
              <a:gd name="connsiteY0-148" fmla="*/ 9979 h 6883219"/>
              <a:gd name="connsiteX1-149" fmla="*/ 3737429 w 7204474"/>
              <a:gd name="connsiteY1-150" fmla="*/ 0 h 6883219"/>
              <a:gd name="connsiteX2-151" fmla="*/ 4522161 w 7204474"/>
              <a:gd name="connsiteY2-152" fmla="*/ 3515180 h 6883219"/>
              <a:gd name="connsiteX3-153" fmla="*/ 7204474 w 7204474"/>
              <a:gd name="connsiteY3-154" fmla="*/ 6883219 h 6883219"/>
              <a:gd name="connsiteX4-155" fmla="*/ 0 w 7204474"/>
              <a:gd name="connsiteY4-156" fmla="*/ 6867979 h 6883219"/>
              <a:gd name="connsiteX5-157" fmla="*/ 0 w 7204474"/>
              <a:gd name="connsiteY5-158" fmla="*/ 9979 h 6883219"/>
              <a:gd name="connsiteX0-159" fmla="*/ 0 w 7204474"/>
              <a:gd name="connsiteY0-160" fmla="*/ 0 h 6873240"/>
              <a:gd name="connsiteX1-161" fmla="*/ 5040424 w 7204474"/>
              <a:gd name="connsiteY1-162" fmla="*/ 35741 h 6873240"/>
              <a:gd name="connsiteX2-163" fmla="*/ 4522161 w 7204474"/>
              <a:gd name="connsiteY2-164" fmla="*/ 3505201 h 6873240"/>
              <a:gd name="connsiteX3-165" fmla="*/ 7204474 w 7204474"/>
              <a:gd name="connsiteY3-166" fmla="*/ 6873240 h 6873240"/>
              <a:gd name="connsiteX4-167" fmla="*/ 0 w 7204474"/>
              <a:gd name="connsiteY4-168" fmla="*/ 6858000 h 6873240"/>
              <a:gd name="connsiteX5-169" fmla="*/ 0 w 7204474"/>
              <a:gd name="connsiteY5-170" fmla="*/ 0 h 6873240"/>
            </a:gdLst>
            <a:ahLst/>
            <a:cxnLst>
              <a:cxn ang="0">
                <a:pos x="connsiteX0-1" y="connsiteY0-2"/>
              </a:cxn>
              <a:cxn ang="0">
                <a:pos x="connsiteX1-3" y="connsiteY1-4"/>
              </a:cxn>
              <a:cxn ang="0">
                <a:pos x="connsiteX2-5" y="connsiteY2-6"/>
              </a:cxn>
              <a:cxn ang="0">
                <a:pos x="connsiteX3-7" y="connsiteY3-8"/>
              </a:cxn>
              <a:cxn ang="0">
                <a:pos x="connsiteX4-9" y="connsiteY4-10"/>
              </a:cxn>
              <a:cxn ang="0">
                <a:pos x="connsiteX5-61" y="connsiteY5-62"/>
              </a:cxn>
            </a:cxnLst>
            <a:rect l="l" t="t" r="r" b="b"/>
            <a:pathLst>
              <a:path w="7204474" h="6873240">
                <a:moveTo>
                  <a:pt x="0" y="0"/>
                </a:moveTo>
                <a:lnTo>
                  <a:pt x="5040424" y="35741"/>
                </a:lnTo>
                <a:cubicBezTo>
                  <a:pt x="4889686" y="833301"/>
                  <a:pt x="4161486" y="2365618"/>
                  <a:pt x="4522161" y="3505201"/>
                </a:cubicBezTo>
                <a:cubicBezTo>
                  <a:pt x="4882836" y="4644784"/>
                  <a:pt x="6126418" y="5811520"/>
                  <a:pt x="7204474" y="6873240"/>
                </a:cubicBezTo>
                <a:lnTo>
                  <a:pt x="0" y="6858000"/>
                </a:lnTo>
                <a:lnTo>
                  <a:pt x="0" y="0"/>
                </a:lnTo>
                <a:close/>
              </a:path>
            </a:pathLst>
          </a:custGeom>
          <a:solidFill>
            <a:srgbClr val="3F3F3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solidFill>
                <a:srgbClr val="3F3F3F"/>
              </a:solidFill>
            </a:endParaRPr>
          </a:p>
        </p:txBody>
      </p:sp>
      <p:sp>
        <p:nvSpPr>
          <p:cNvPr id="2" name="五边形 1"/>
          <p:cNvSpPr/>
          <p:nvPr/>
        </p:nvSpPr>
        <p:spPr>
          <a:xfrm>
            <a:off x="0" y="-3618"/>
            <a:ext cx="1390650" cy="971550"/>
          </a:xfrm>
          <a:prstGeom prst="homePlate">
            <a:avLst>
              <a:gd name="adj" fmla="val 18627"/>
            </a:avLst>
          </a:prstGeom>
          <a:solidFill>
            <a:srgbClr val="3F3F3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sz="2000">
              <a:solidFill>
                <a:srgbClr val="3F3F3F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3" name="KSO_Shape"/>
          <p:cNvSpPr/>
          <p:nvPr/>
        </p:nvSpPr>
        <p:spPr>
          <a:xfrm>
            <a:off x="326580" y="201801"/>
            <a:ext cx="585090" cy="560711"/>
          </a:xfrm>
          <a:custGeom>
            <a:avLst/>
            <a:gdLst/>
            <a:ahLst/>
            <a:cxnLst/>
            <a:rect l="l" t="t" r="r" b="b"/>
            <a:pathLst>
              <a:path w="1889279" h="1810503">
                <a:moveTo>
                  <a:pt x="1408636" y="1462945"/>
                </a:moveTo>
                <a:cubicBezTo>
                  <a:pt x="1471912" y="1494489"/>
                  <a:pt x="1528819" y="1532588"/>
                  <a:pt x="1575786" y="1578162"/>
                </a:cubicBezTo>
                <a:cubicBezTo>
                  <a:pt x="1467281" y="1672800"/>
                  <a:pt x="1335058" y="1742507"/>
                  <a:pt x="1188886" y="1779443"/>
                </a:cubicBezTo>
                <a:cubicBezTo>
                  <a:pt x="1278166" y="1700386"/>
                  <a:pt x="1353810" y="1592053"/>
                  <a:pt x="1408636" y="1462945"/>
                </a:cubicBezTo>
                <a:close/>
                <a:moveTo>
                  <a:pt x="494888" y="1445849"/>
                </a:moveTo>
                <a:cubicBezTo>
                  <a:pt x="556747" y="1590569"/>
                  <a:pt x="643865" y="1709702"/>
                  <a:pt x="747068" y="1790925"/>
                </a:cubicBezTo>
                <a:cubicBezTo>
                  <a:pt x="576321" y="1756303"/>
                  <a:pt x="422614" y="1677538"/>
                  <a:pt x="300900" y="1566189"/>
                </a:cubicBezTo>
                <a:cubicBezTo>
                  <a:pt x="355309" y="1517036"/>
                  <a:pt x="421005" y="1476420"/>
                  <a:pt x="494888" y="1445849"/>
                </a:cubicBezTo>
                <a:close/>
                <a:moveTo>
                  <a:pt x="900586" y="1355871"/>
                </a:moveTo>
                <a:lnTo>
                  <a:pt x="900586" y="1808904"/>
                </a:lnTo>
                <a:lnTo>
                  <a:pt x="884222" y="1808113"/>
                </a:lnTo>
                <a:cubicBezTo>
                  <a:pt x="745280" y="1742581"/>
                  <a:pt x="627378" y="1604992"/>
                  <a:pt x="551037" y="1423344"/>
                </a:cubicBezTo>
                <a:cubicBezTo>
                  <a:pt x="655969" y="1381011"/>
                  <a:pt x="774745" y="1357337"/>
                  <a:pt x="900586" y="1355871"/>
                </a:cubicBezTo>
                <a:close/>
                <a:moveTo>
                  <a:pt x="953521" y="1355186"/>
                </a:moveTo>
                <a:cubicBezTo>
                  <a:pt x="1099660" y="1356509"/>
                  <a:pt x="1236550" y="1386650"/>
                  <a:pt x="1354036" y="1440083"/>
                </a:cubicBezTo>
                <a:cubicBezTo>
                  <a:pt x="1283551" y="1605630"/>
                  <a:pt x="1178611" y="1734316"/>
                  <a:pt x="1054486" y="1804443"/>
                </a:cubicBezTo>
                <a:lnTo>
                  <a:pt x="953521" y="1810503"/>
                </a:lnTo>
                <a:close/>
                <a:moveTo>
                  <a:pt x="1517159" y="931303"/>
                </a:moveTo>
                <a:lnTo>
                  <a:pt x="1889279" y="931303"/>
                </a:lnTo>
                <a:cubicBezTo>
                  <a:pt x="1883282" y="1167646"/>
                  <a:pt x="1781715" y="1381244"/>
                  <a:pt x="1618873" y="1536894"/>
                </a:cubicBezTo>
                <a:cubicBezTo>
                  <a:pt x="1566437" y="1485571"/>
                  <a:pt x="1502786" y="1442774"/>
                  <a:pt x="1431939" y="1407715"/>
                </a:cubicBezTo>
                <a:cubicBezTo>
                  <a:pt x="1485774" y="1266553"/>
                  <a:pt x="1516428" y="1104135"/>
                  <a:pt x="1517159" y="931303"/>
                </a:cubicBezTo>
                <a:close/>
                <a:moveTo>
                  <a:pt x="953521" y="931303"/>
                </a:moveTo>
                <a:lnTo>
                  <a:pt x="1456842" y="931303"/>
                </a:lnTo>
                <a:cubicBezTo>
                  <a:pt x="1456123" y="1096196"/>
                  <a:pt x="1427268" y="1250986"/>
                  <a:pt x="1375819" y="1384691"/>
                </a:cubicBezTo>
                <a:cubicBezTo>
                  <a:pt x="1251537" y="1327928"/>
                  <a:pt x="1107288" y="1296191"/>
                  <a:pt x="953521" y="1294902"/>
                </a:cubicBezTo>
                <a:close/>
                <a:moveTo>
                  <a:pt x="448568" y="931303"/>
                </a:moveTo>
                <a:lnTo>
                  <a:pt x="900586" y="931303"/>
                </a:lnTo>
                <a:lnTo>
                  <a:pt x="900586" y="1295603"/>
                </a:lnTo>
                <a:cubicBezTo>
                  <a:pt x="766605" y="1297053"/>
                  <a:pt x="640053" y="1322469"/>
                  <a:pt x="528061" y="1368046"/>
                </a:cubicBezTo>
                <a:cubicBezTo>
                  <a:pt x="478984" y="1238632"/>
                  <a:pt x="450499" y="1089843"/>
                  <a:pt x="448568" y="931303"/>
                </a:cubicBezTo>
                <a:close/>
                <a:moveTo>
                  <a:pt x="0" y="931303"/>
                </a:moveTo>
                <a:lnTo>
                  <a:pt x="388264" y="931303"/>
                </a:lnTo>
                <a:cubicBezTo>
                  <a:pt x="390220" y="1097785"/>
                  <a:pt x="420532" y="1254193"/>
                  <a:pt x="473139" y="1390578"/>
                </a:cubicBezTo>
                <a:cubicBezTo>
                  <a:pt x="391203" y="1423988"/>
                  <a:pt x="318506" y="1469260"/>
                  <a:pt x="258353" y="1524144"/>
                </a:cubicBezTo>
                <a:cubicBezTo>
                  <a:pt x="102364" y="1370026"/>
                  <a:pt x="5849" y="1161456"/>
                  <a:pt x="0" y="931303"/>
                </a:cubicBezTo>
                <a:close/>
                <a:moveTo>
                  <a:pt x="536834" y="421694"/>
                </a:moveTo>
                <a:cubicBezTo>
                  <a:pt x="646682" y="464986"/>
                  <a:pt x="770110" y="489176"/>
                  <a:pt x="900586" y="490537"/>
                </a:cubicBezTo>
                <a:lnTo>
                  <a:pt x="900586" y="875390"/>
                </a:lnTo>
                <a:lnTo>
                  <a:pt x="448805" y="875390"/>
                </a:lnTo>
                <a:cubicBezTo>
                  <a:pt x="451150" y="709592"/>
                  <a:pt x="482649" y="554587"/>
                  <a:pt x="536834" y="421694"/>
                </a:cubicBezTo>
                <a:close/>
                <a:moveTo>
                  <a:pt x="1356131" y="409527"/>
                </a:moveTo>
                <a:cubicBezTo>
                  <a:pt x="1415590" y="544412"/>
                  <a:pt x="1451132" y="703874"/>
                  <a:pt x="1455052" y="875390"/>
                </a:cubicBezTo>
                <a:lnTo>
                  <a:pt x="953521" y="875390"/>
                </a:lnTo>
                <a:lnTo>
                  <a:pt x="953521" y="491238"/>
                </a:lnTo>
                <a:cubicBezTo>
                  <a:pt x="1099303" y="490092"/>
                  <a:pt x="1236528" y="461431"/>
                  <a:pt x="1356131" y="409527"/>
                </a:cubicBezTo>
                <a:close/>
                <a:moveTo>
                  <a:pt x="271202" y="273767"/>
                </a:moveTo>
                <a:cubicBezTo>
                  <a:pt x="330895" y="324894"/>
                  <a:pt x="401533" y="367494"/>
                  <a:pt x="480768" y="398692"/>
                </a:cubicBezTo>
                <a:cubicBezTo>
                  <a:pt x="424147" y="539118"/>
                  <a:pt x="390867" y="701724"/>
                  <a:pt x="388496" y="875390"/>
                </a:cubicBezTo>
                <a:lnTo>
                  <a:pt x="238" y="875390"/>
                </a:lnTo>
                <a:cubicBezTo>
                  <a:pt x="7162" y="640451"/>
                  <a:pt x="108645" y="428248"/>
                  <a:pt x="271202" y="273767"/>
                </a:cubicBezTo>
                <a:close/>
                <a:moveTo>
                  <a:pt x="1605567" y="261436"/>
                </a:moveTo>
                <a:cubicBezTo>
                  <a:pt x="1775300" y="417133"/>
                  <a:pt x="1881942" y="634296"/>
                  <a:pt x="1889035" y="875390"/>
                </a:cubicBezTo>
                <a:lnTo>
                  <a:pt x="1515364" y="875390"/>
                </a:lnTo>
                <a:cubicBezTo>
                  <a:pt x="1511419" y="696081"/>
                  <a:pt x="1474168" y="529014"/>
                  <a:pt x="1413107" y="386152"/>
                </a:cubicBezTo>
                <a:cubicBezTo>
                  <a:pt x="1485941" y="353453"/>
                  <a:pt x="1551126" y="311628"/>
                  <a:pt x="1605567" y="261436"/>
                </a:cubicBezTo>
                <a:close/>
                <a:moveTo>
                  <a:pt x="748157" y="19413"/>
                </a:moveTo>
                <a:cubicBezTo>
                  <a:pt x="649482" y="96557"/>
                  <a:pt x="565491" y="208310"/>
                  <a:pt x="504779" y="344256"/>
                </a:cubicBezTo>
                <a:cubicBezTo>
                  <a:pt x="432706" y="315858"/>
                  <a:pt x="368354" y="277545"/>
                  <a:pt x="313920" y="231604"/>
                </a:cubicBezTo>
                <a:cubicBezTo>
                  <a:pt x="434240" y="127070"/>
                  <a:pt x="583275" y="52667"/>
                  <a:pt x="748157" y="19413"/>
                </a:cubicBezTo>
                <a:close/>
                <a:moveTo>
                  <a:pt x="1137621" y="18543"/>
                </a:moveTo>
                <a:cubicBezTo>
                  <a:pt x="1297904" y="50310"/>
                  <a:pt x="1443338" y="120918"/>
                  <a:pt x="1562575" y="219802"/>
                </a:cubicBezTo>
                <a:cubicBezTo>
                  <a:pt x="1512842" y="265093"/>
                  <a:pt x="1453308" y="302843"/>
                  <a:pt x="1386970" y="332857"/>
                </a:cubicBezTo>
                <a:cubicBezTo>
                  <a:pt x="1323718" y="199817"/>
                  <a:pt x="1237626" y="91674"/>
                  <a:pt x="1137621" y="18543"/>
                </a:cubicBezTo>
                <a:close/>
                <a:moveTo>
                  <a:pt x="900586" y="1702"/>
                </a:moveTo>
                <a:lnTo>
                  <a:pt x="900586" y="430269"/>
                </a:lnTo>
                <a:cubicBezTo>
                  <a:pt x="778345" y="428899"/>
                  <a:pt x="662774" y="406468"/>
                  <a:pt x="560047" y="366408"/>
                </a:cubicBezTo>
                <a:cubicBezTo>
                  <a:pt x="637783" y="193348"/>
                  <a:pt x="753999" y="63227"/>
                  <a:pt x="890213" y="2203"/>
                </a:cubicBezTo>
                <a:close/>
                <a:moveTo>
                  <a:pt x="953521" y="0"/>
                </a:moveTo>
                <a:lnTo>
                  <a:pt x="981035" y="1330"/>
                </a:lnTo>
                <a:cubicBezTo>
                  <a:pt x="1124068" y="53565"/>
                  <a:pt x="1247786" y="180867"/>
                  <a:pt x="1332000" y="354889"/>
                </a:cubicBezTo>
                <a:cubicBezTo>
                  <a:pt x="1219743" y="403080"/>
                  <a:pt x="1090709" y="429800"/>
                  <a:pt x="953521" y="430954"/>
                </a:cubicBezTo>
                <a:close/>
              </a:path>
            </a:pathLst>
          </a:custGeom>
          <a:solidFill>
            <a:schemeClr val="bg1">
              <a:lumMod val="95000"/>
            </a:schemeClr>
          </a:solidFill>
          <a:ln w="127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>
            <a:defPPr>
              <a:defRPr lang="zh-CN"/>
            </a:defPPr>
            <a:lvl1pPr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endParaRPr lang="zh-CN" altLang="en-US" sz="2000">
              <a:solidFill>
                <a:srgbClr val="3F3F3F"/>
              </a:solidFill>
            </a:endParaRPr>
          </a:p>
        </p:txBody>
      </p:sp>
      <p:sp>
        <p:nvSpPr>
          <p:cNvPr id="4" name="标题 4"/>
          <p:cNvSpPr txBox="1"/>
          <p:nvPr/>
        </p:nvSpPr>
        <p:spPr>
          <a:xfrm>
            <a:off x="1390650" y="494449"/>
            <a:ext cx="4248472" cy="473484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 algn="ctr" defTabSz="9144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l"/>
            <a:r>
              <a:rPr lang="zh-CN" altLang="en-US" sz="2400" b="1" dirty="0" smtClean="0">
                <a:solidFill>
                  <a:schemeClr val="bg1">
                    <a:lumMod val="95000"/>
                  </a:schemeClr>
                </a:solidFill>
                <a:latin typeface="Impact MT Std" pitchFamily="34" charset="0"/>
                <a:ea typeface="微软雅黑" panose="020B0503020204020204" pitchFamily="34" charset="-122"/>
              </a:rPr>
              <a:t>五年发展计划</a:t>
            </a:r>
            <a:endParaRPr lang="en-US" altLang="zh-CN" sz="2400" b="1" dirty="0" smtClean="0">
              <a:solidFill>
                <a:schemeClr val="bg1">
                  <a:lumMod val="95000"/>
                </a:schemeClr>
              </a:solidFill>
              <a:latin typeface="Impact MT Std" pitchFamily="34" charset="0"/>
              <a:ea typeface="微软雅黑" panose="020B0503020204020204" pitchFamily="34" charset="-122"/>
            </a:endParaRPr>
          </a:p>
          <a:p>
            <a:pPr algn="l"/>
            <a:r>
              <a:rPr lang="en-US" altLang="zh-CN" sz="1400" b="1" dirty="0">
                <a:solidFill>
                  <a:schemeClr val="bg1">
                    <a:lumMod val="95000"/>
                  </a:schemeClr>
                </a:solidFill>
                <a:latin typeface="Impact MT Std" pitchFamily="34" charset="0"/>
                <a:ea typeface="微软雅黑" panose="020B0503020204020204" pitchFamily="34" charset="-122"/>
              </a:rPr>
              <a:t>FIVE YEARS DEVELOPMENT PLAN</a:t>
            </a:r>
            <a:endParaRPr lang="zh-CN" altLang="en-US" sz="1400" b="1" dirty="0">
              <a:solidFill>
                <a:schemeClr val="bg1">
                  <a:lumMod val="95000"/>
                </a:schemeClr>
              </a:solidFill>
              <a:latin typeface="Impact MT Std" pitchFamily="34" charset="0"/>
              <a:ea typeface="微软雅黑" panose="020B0503020204020204" pitchFamily="34" charset="-122"/>
            </a:endParaRPr>
          </a:p>
          <a:p>
            <a:pPr algn="l"/>
            <a:endParaRPr lang="zh-CN" altLang="en-US" sz="2400" b="1" dirty="0" smtClean="0">
              <a:solidFill>
                <a:schemeClr val="bg1">
                  <a:lumMod val="95000"/>
                </a:schemeClr>
              </a:solidFill>
              <a:latin typeface="Impact MT Std" pitchFamily="34" charset="0"/>
              <a:ea typeface="微软雅黑" panose="020B0503020204020204" pitchFamily="34" charset="-122"/>
            </a:endParaRPr>
          </a:p>
        </p:txBody>
      </p:sp>
      <p:sp>
        <p:nvSpPr>
          <p:cNvPr id="34" name="右箭头 33"/>
          <p:cNvSpPr/>
          <p:nvPr/>
        </p:nvSpPr>
        <p:spPr>
          <a:xfrm rot="19121706">
            <a:off x="-469038" y="1116152"/>
            <a:ext cx="12216320" cy="5910211"/>
          </a:xfrm>
          <a:custGeom>
            <a:avLst/>
            <a:gdLst>
              <a:gd name="connsiteX0" fmla="*/ 0 w 9269029"/>
              <a:gd name="connsiteY0" fmla="*/ 346745 h 1386981"/>
              <a:gd name="connsiteX1" fmla="*/ 8575539 w 9269029"/>
              <a:gd name="connsiteY1" fmla="*/ 346745 h 1386981"/>
              <a:gd name="connsiteX2" fmla="*/ 8575539 w 9269029"/>
              <a:gd name="connsiteY2" fmla="*/ 0 h 1386981"/>
              <a:gd name="connsiteX3" fmla="*/ 9269029 w 9269029"/>
              <a:gd name="connsiteY3" fmla="*/ 693491 h 1386981"/>
              <a:gd name="connsiteX4" fmla="*/ 8575539 w 9269029"/>
              <a:gd name="connsiteY4" fmla="*/ 1386981 h 1386981"/>
              <a:gd name="connsiteX5" fmla="*/ 8575539 w 9269029"/>
              <a:gd name="connsiteY5" fmla="*/ 1040236 h 1386981"/>
              <a:gd name="connsiteX6" fmla="*/ 0 w 9269029"/>
              <a:gd name="connsiteY6" fmla="*/ 1040236 h 1386981"/>
              <a:gd name="connsiteX7" fmla="*/ 0 w 9269029"/>
              <a:gd name="connsiteY7" fmla="*/ 346745 h 1386981"/>
              <a:gd name="connsiteX0-1" fmla="*/ 0 w 11218196"/>
              <a:gd name="connsiteY0-2" fmla="*/ 0 h 5693856"/>
              <a:gd name="connsiteX1-3" fmla="*/ 10524706 w 11218196"/>
              <a:gd name="connsiteY1-4" fmla="*/ 4653620 h 5693856"/>
              <a:gd name="connsiteX2-5" fmla="*/ 10524706 w 11218196"/>
              <a:gd name="connsiteY2-6" fmla="*/ 4306875 h 5693856"/>
              <a:gd name="connsiteX3-7" fmla="*/ 11218196 w 11218196"/>
              <a:gd name="connsiteY3-8" fmla="*/ 5000366 h 5693856"/>
              <a:gd name="connsiteX4-9" fmla="*/ 10524706 w 11218196"/>
              <a:gd name="connsiteY4-10" fmla="*/ 5693856 h 5693856"/>
              <a:gd name="connsiteX5-11" fmla="*/ 10524706 w 11218196"/>
              <a:gd name="connsiteY5-12" fmla="*/ 5347111 h 5693856"/>
              <a:gd name="connsiteX6-13" fmla="*/ 1949167 w 11218196"/>
              <a:gd name="connsiteY6-14" fmla="*/ 5347111 h 5693856"/>
              <a:gd name="connsiteX7-15" fmla="*/ 0 w 11218196"/>
              <a:gd name="connsiteY7-16" fmla="*/ 0 h 5693856"/>
              <a:gd name="connsiteX0-17" fmla="*/ 0 w 11218196"/>
              <a:gd name="connsiteY0-18" fmla="*/ 0 h 5693856"/>
              <a:gd name="connsiteX1-19" fmla="*/ 10524706 w 11218196"/>
              <a:gd name="connsiteY1-20" fmla="*/ 4653620 h 5693856"/>
              <a:gd name="connsiteX2-21" fmla="*/ 10524706 w 11218196"/>
              <a:gd name="connsiteY2-22" fmla="*/ 4306875 h 5693856"/>
              <a:gd name="connsiteX3-23" fmla="*/ 11218196 w 11218196"/>
              <a:gd name="connsiteY3-24" fmla="*/ 5000366 h 5693856"/>
              <a:gd name="connsiteX4-25" fmla="*/ 10524706 w 11218196"/>
              <a:gd name="connsiteY4-26" fmla="*/ 5693856 h 5693856"/>
              <a:gd name="connsiteX5-27" fmla="*/ 10524706 w 11218196"/>
              <a:gd name="connsiteY5-28" fmla="*/ 5347111 h 5693856"/>
              <a:gd name="connsiteX6-29" fmla="*/ 1096323 w 11218196"/>
              <a:gd name="connsiteY6-30" fmla="*/ 3027954 h 5693856"/>
              <a:gd name="connsiteX7-31" fmla="*/ 0 w 11218196"/>
              <a:gd name="connsiteY7-32" fmla="*/ 0 h 5693856"/>
              <a:gd name="connsiteX0-33" fmla="*/ 969954 w 12188150"/>
              <a:gd name="connsiteY0-34" fmla="*/ 0 h 5693856"/>
              <a:gd name="connsiteX1-35" fmla="*/ 11494660 w 12188150"/>
              <a:gd name="connsiteY1-36" fmla="*/ 4653620 h 5693856"/>
              <a:gd name="connsiteX2-37" fmla="*/ 11494660 w 12188150"/>
              <a:gd name="connsiteY2-38" fmla="*/ 4306875 h 5693856"/>
              <a:gd name="connsiteX3-39" fmla="*/ 12188150 w 12188150"/>
              <a:gd name="connsiteY3-40" fmla="*/ 5000366 h 5693856"/>
              <a:gd name="connsiteX4-41" fmla="*/ 11494660 w 12188150"/>
              <a:gd name="connsiteY4-42" fmla="*/ 5693856 h 5693856"/>
              <a:gd name="connsiteX5-43" fmla="*/ 11494660 w 12188150"/>
              <a:gd name="connsiteY5-44" fmla="*/ 5347111 h 5693856"/>
              <a:gd name="connsiteX6-45" fmla="*/ 2066277 w 12188150"/>
              <a:gd name="connsiteY6-46" fmla="*/ 3027954 h 5693856"/>
              <a:gd name="connsiteX7-47" fmla="*/ 0 w 12188150"/>
              <a:gd name="connsiteY7-48" fmla="*/ 1013850 h 5693856"/>
              <a:gd name="connsiteX8" fmla="*/ 969954 w 12188150"/>
              <a:gd name="connsiteY8" fmla="*/ 0 h 5693856"/>
              <a:gd name="connsiteX0-49" fmla="*/ 969954 w 12188150"/>
              <a:gd name="connsiteY0-50" fmla="*/ 0 h 5693856"/>
              <a:gd name="connsiteX1-51" fmla="*/ 11494660 w 12188150"/>
              <a:gd name="connsiteY1-52" fmla="*/ 4653620 h 5693856"/>
              <a:gd name="connsiteX2-53" fmla="*/ 11494660 w 12188150"/>
              <a:gd name="connsiteY2-54" fmla="*/ 4306875 h 5693856"/>
              <a:gd name="connsiteX3-55" fmla="*/ 12188150 w 12188150"/>
              <a:gd name="connsiteY3-56" fmla="*/ 5000366 h 5693856"/>
              <a:gd name="connsiteX4-57" fmla="*/ 11494660 w 12188150"/>
              <a:gd name="connsiteY4-58" fmla="*/ 5693856 h 5693856"/>
              <a:gd name="connsiteX5-59" fmla="*/ 11494660 w 12188150"/>
              <a:gd name="connsiteY5-60" fmla="*/ 5347111 h 5693856"/>
              <a:gd name="connsiteX6-61" fmla="*/ 2053466 w 12188150"/>
              <a:gd name="connsiteY6-62" fmla="*/ 3042053 h 5693856"/>
              <a:gd name="connsiteX7-63" fmla="*/ 0 w 12188150"/>
              <a:gd name="connsiteY7-64" fmla="*/ 1013850 h 5693856"/>
              <a:gd name="connsiteX8-65" fmla="*/ 969954 w 12188150"/>
              <a:gd name="connsiteY8-66" fmla="*/ 0 h 5693856"/>
              <a:gd name="connsiteX0-67" fmla="*/ 1083180 w 12301376"/>
              <a:gd name="connsiteY0-68" fmla="*/ 0 h 5693856"/>
              <a:gd name="connsiteX1-69" fmla="*/ 11607886 w 12301376"/>
              <a:gd name="connsiteY1-70" fmla="*/ 4653620 h 5693856"/>
              <a:gd name="connsiteX2-71" fmla="*/ 11607886 w 12301376"/>
              <a:gd name="connsiteY2-72" fmla="*/ 4306875 h 5693856"/>
              <a:gd name="connsiteX3-73" fmla="*/ 12301376 w 12301376"/>
              <a:gd name="connsiteY3-74" fmla="*/ 5000366 h 5693856"/>
              <a:gd name="connsiteX4-75" fmla="*/ 11607886 w 12301376"/>
              <a:gd name="connsiteY4-76" fmla="*/ 5693856 h 5693856"/>
              <a:gd name="connsiteX5-77" fmla="*/ 11607886 w 12301376"/>
              <a:gd name="connsiteY5-78" fmla="*/ 5347111 h 5693856"/>
              <a:gd name="connsiteX6-79" fmla="*/ 2166692 w 12301376"/>
              <a:gd name="connsiteY6-80" fmla="*/ 3042053 h 5693856"/>
              <a:gd name="connsiteX7-81" fmla="*/ 113226 w 12301376"/>
              <a:gd name="connsiteY7-82" fmla="*/ 1013850 h 5693856"/>
              <a:gd name="connsiteX8-83" fmla="*/ 1083180 w 12301376"/>
              <a:gd name="connsiteY8-84" fmla="*/ 0 h 5693856"/>
              <a:gd name="connsiteX0-85" fmla="*/ 1083180 w 12301376"/>
              <a:gd name="connsiteY0-86" fmla="*/ 0 h 5693856"/>
              <a:gd name="connsiteX1-87" fmla="*/ 11607886 w 12301376"/>
              <a:gd name="connsiteY1-88" fmla="*/ 4653620 h 5693856"/>
              <a:gd name="connsiteX2-89" fmla="*/ 11607886 w 12301376"/>
              <a:gd name="connsiteY2-90" fmla="*/ 4306875 h 5693856"/>
              <a:gd name="connsiteX3-91" fmla="*/ 12301376 w 12301376"/>
              <a:gd name="connsiteY3-92" fmla="*/ 5000366 h 5693856"/>
              <a:gd name="connsiteX4-93" fmla="*/ 11607886 w 12301376"/>
              <a:gd name="connsiteY4-94" fmla="*/ 5693856 h 5693856"/>
              <a:gd name="connsiteX5-95" fmla="*/ 11607886 w 12301376"/>
              <a:gd name="connsiteY5-96" fmla="*/ 5347111 h 5693856"/>
              <a:gd name="connsiteX6-97" fmla="*/ 7842863 w 12301376"/>
              <a:gd name="connsiteY6-98" fmla="*/ 5282609 h 5693856"/>
              <a:gd name="connsiteX7-99" fmla="*/ 2166692 w 12301376"/>
              <a:gd name="connsiteY7-100" fmla="*/ 3042053 h 5693856"/>
              <a:gd name="connsiteX8-101" fmla="*/ 113226 w 12301376"/>
              <a:gd name="connsiteY8-102" fmla="*/ 1013850 h 5693856"/>
              <a:gd name="connsiteX9" fmla="*/ 1083180 w 12301376"/>
              <a:gd name="connsiteY9" fmla="*/ 0 h 5693856"/>
              <a:gd name="connsiteX0-103" fmla="*/ 1083180 w 12301376"/>
              <a:gd name="connsiteY0-104" fmla="*/ 0 h 5693856"/>
              <a:gd name="connsiteX1-105" fmla="*/ 11607886 w 12301376"/>
              <a:gd name="connsiteY1-106" fmla="*/ 4653620 h 5693856"/>
              <a:gd name="connsiteX2-107" fmla="*/ 11607886 w 12301376"/>
              <a:gd name="connsiteY2-108" fmla="*/ 4306875 h 5693856"/>
              <a:gd name="connsiteX3-109" fmla="*/ 12301376 w 12301376"/>
              <a:gd name="connsiteY3-110" fmla="*/ 5000366 h 5693856"/>
              <a:gd name="connsiteX4-111" fmla="*/ 11607886 w 12301376"/>
              <a:gd name="connsiteY4-112" fmla="*/ 5693856 h 5693856"/>
              <a:gd name="connsiteX5-113" fmla="*/ 11607886 w 12301376"/>
              <a:gd name="connsiteY5-114" fmla="*/ 5347111 h 5693856"/>
              <a:gd name="connsiteX6-115" fmla="*/ 7842863 w 12301376"/>
              <a:gd name="connsiteY6-116" fmla="*/ 5282609 h 5693856"/>
              <a:gd name="connsiteX7-117" fmla="*/ 2166692 w 12301376"/>
              <a:gd name="connsiteY7-118" fmla="*/ 3042053 h 5693856"/>
              <a:gd name="connsiteX8-119" fmla="*/ 113226 w 12301376"/>
              <a:gd name="connsiteY8-120" fmla="*/ 1013850 h 5693856"/>
              <a:gd name="connsiteX9-121" fmla="*/ 1083180 w 12301376"/>
              <a:gd name="connsiteY9-122" fmla="*/ 0 h 5693856"/>
              <a:gd name="connsiteX0-123" fmla="*/ 1083180 w 12301376"/>
              <a:gd name="connsiteY0-124" fmla="*/ 0 h 5693856"/>
              <a:gd name="connsiteX1-125" fmla="*/ 11607886 w 12301376"/>
              <a:gd name="connsiteY1-126" fmla="*/ 4653620 h 5693856"/>
              <a:gd name="connsiteX2-127" fmla="*/ 11607886 w 12301376"/>
              <a:gd name="connsiteY2-128" fmla="*/ 4306875 h 5693856"/>
              <a:gd name="connsiteX3-129" fmla="*/ 12301376 w 12301376"/>
              <a:gd name="connsiteY3-130" fmla="*/ 5000366 h 5693856"/>
              <a:gd name="connsiteX4-131" fmla="*/ 11607886 w 12301376"/>
              <a:gd name="connsiteY4-132" fmla="*/ 5693856 h 5693856"/>
              <a:gd name="connsiteX5-133" fmla="*/ 11607886 w 12301376"/>
              <a:gd name="connsiteY5-134" fmla="*/ 5347111 h 5693856"/>
              <a:gd name="connsiteX6-135" fmla="*/ 7842863 w 12301376"/>
              <a:gd name="connsiteY6-136" fmla="*/ 5282609 h 5693856"/>
              <a:gd name="connsiteX7-137" fmla="*/ 2166692 w 12301376"/>
              <a:gd name="connsiteY7-138" fmla="*/ 3042053 h 5693856"/>
              <a:gd name="connsiteX8-139" fmla="*/ 113226 w 12301376"/>
              <a:gd name="connsiteY8-140" fmla="*/ 1013850 h 5693856"/>
              <a:gd name="connsiteX9-141" fmla="*/ 1083180 w 12301376"/>
              <a:gd name="connsiteY9-142" fmla="*/ 0 h 5693856"/>
              <a:gd name="connsiteX0-143" fmla="*/ 1083180 w 12301376"/>
              <a:gd name="connsiteY0-144" fmla="*/ 0 h 5693856"/>
              <a:gd name="connsiteX1-145" fmla="*/ 11607886 w 12301376"/>
              <a:gd name="connsiteY1-146" fmla="*/ 4653620 h 5693856"/>
              <a:gd name="connsiteX2-147" fmla="*/ 11607886 w 12301376"/>
              <a:gd name="connsiteY2-148" fmla="*/ 4306875 h 5693856"/>
              <a:gd name="connsiteX3-149" fmla="*/ 12301376 w 12301376"/>
              <a:gd name="connsiteY3-150" fmla="*/ 5000366 h 5693856"/>
              <a:gd name="connsiteX4-151" fmla="*/ 11607886 w 12301376"/>
              <a:gd name="connsiteY4-152" fmla="*/ 5693856 h 5693856"/>
              <a:gd name="connsiteX5-153" fmla="*/ 11607886 w 12301376"/>
              <a:gd name="connsiteY5-154" fmla="*/ 5347111 h 5693856"/>
              <a:gd name="connsiteX6-155" fmla="*/ 7004705 w 12301376"/>
              <a:gd name="connsiteY6-156" fmla="*/ 4958652 h 5693856"/>
              <a:gd name="connsiteX7-157" fmla="*/ 2166692 w 12301376"/>
              <a:gd name="connsiteY7-158" fmla="*/ 3042053 h 5693856"/>
              <a:gd name="connsiteX8-159" fmla="*/ 113226 w 12301376"/>
              <a:gd name="connsiteY8-160" fmla="*/ 1013850 h 5693856"/>
              <a:gd name="connsiteX9-161" fmla="*/ 1083180 w 12301376"/>
              <a:gd name="connsiteY9-162" fmla="*/ 0 h 5693856"/>
              <a:gd name="connsiteX0-163" fmla="*/ 1083180 w 12301376"/>
              <a:gd name="connsiteY0-164" fmla="*/ 0 h 5693856"/>
              <a:gd name="connsiteX1-165" fmla="*/ 11607886 w 12301376"/>
              <a:gd name="connsiteY1-166" fmla="*/ 4653620 h 5693856"/>
              <a:gd name="connsiteX2-167" fmla="*/ 11607886 w 12301376"/>
              <a:gd name="connsiteY2-168" fmla="*/ 4306875 h 5693856"/>
              <a:gd name="connsiteX3-169" fmla="*/ 12301376 w 12301376"/>
              <a:gd name="connsiteY3-170" fmla="*/ 5000366 h 5693856"/>
              <a:gd name="connsiteX4-171" fmla="*/ 11607886 w 12301376"/>
              <a:gd name="connsiteY4-172" fmla="*/ 5693856 h 5693856"/>
              <a:gd name="connsiteX5-173" fmla="*/ 11607886 w 12301376"/>
              <a:gd name="connsiteY5-174" fmla="*/ 5347111 h 5693856"/>
              <a:gd name="connsiteX6-175" fmla="*/ 7004705 w 12301376"/>
              <a:gd name="connsiteY6-176" fmla="*/ 4958652 h 5693856"/>
              <a:gd name="connsiteX7-177" fmla="*/ 2166692 w 12301376"/>
              <a:gd name="connsiteY7-178" fmla="*/ 3042053 h 5693856"/>
              <a:gd name="connsiteX8-179" fmla="*/ 113226 w 12301376"/>
              <a:gd name="connsiteY8-180" fmla="*/ 1013850 h 5693856"/>
              <a:gd name="connsiteX9-181" fmla="*/ 1083180 w 12301376"/>
              <a:gd name="connsiteY9-182" fmla="*/ 0 h 5693856"/>
              <a:gd name="connsiteX0-183" fmla="*/ 1059856 w 12278052"/>
              <a:gd name="connsiteY0-184" fmla="*/ 0 h 5693856"/>
              <a:gd name="connsiteX1-185" fmla="*/ 11584562 w 12278052"/>
              <a:gd name="connsiteY1-186" fmla="*/ 4653620 h 5693856"/>
              <a:gd name="connsiteX2-187" fmla="*/ 11584562 w 12278052"/>
              <a:gd name="connsiteY2-188" fmla="*/ 4306875 h 5693856"/>
              <a:gd name="connsiteX3-189" fmla="*/ 12278052 w 12278052"/>
              <a:gd name="connsiteY3-190" fmla="*/ 5000366 h 5693856"/>
              <a:gd name="connsiteX4-191" fmla="*/ 11584562 w 12278052"/>
              <a:gd name="connsiteY4-192" fmla="*/ 5693856 h 5693856"/>
              <a:gd name="connsiteX5-193" fmla="*/ 11584562 w 12278052"/>
              <a:gd name="connsiteY5-194" fmla="*/ 5347111 h 5693856"/>
              <a:gd name="connsiteX6-195" fmla="*/ 6981381 w 12278052"/>
              <a:gd name="connsiteY6-196" fmla="*/ 4958652 h 5693856"/>
              <a:gd name="connsiteX7-197" fmla="*/ 2143368 w 12278052"/>
              <a:gd name="connsiteY7-198" fmla="*/ 3042053 h 5693856"/>
              <a:gd name="connsiteX8-199" fmla="*/ 89902 w 12278052"/>
              <a:gd name="connsiteY8-200" fmla="*/ 1013850 h 5693856"/>
              <a:gd name="connsiteX9-201" fmla="*/ 1059856 w 12278052"/>
              <a:gd name="connsiteY9-202" fmla="*/ 0 h 5693856"/>
              <a:gd name="connsiteX0-203" fmla="*/ 1054312 w 12272508"/>
              <a:gd name="connsiteY0-204" fmla="*/ 0 h 5693856"/>
              <a:gd name="connsiteX1-205" fmla="*/ 11579018 w 12272508"/>
              <a:gd name="connsiteY1-206" fmla="*/ 4653620 h 5693856"/>
              <a:gd name="connsiteX2-207" fmla="*/ 11579018 w 12272508"/>
              <a:gd name="connsiteY2-208" fmla="*/ 4306875 h 5693856"/>
              <a:gd name="connsiteX3-209" fmla="*/ 12272508 w 12272508"/>
              <a:gd name="connsiteY3-210" fmla="*/ 5000366 h 5693856"/>
              <a:gd name="connsiteX4-211" fmla="*/ 11579018 w 12272508"/>
              <a:gd name="connsiteY4-212" fmla="*/ 5693856 h 5693856"/>
              <a:gd name="connsiteX5-213" fmla="*/ 11579018 w 12272508"/>
              <a:gd name="connsiteY5-214" fmla="*/ 5347111 h 5693856"/>
              <a:gd name="connsiteX6-215" fmla="*/ 6975837 w 12272508"/>
              <a:gd name="connsiteY6-216" fmla="*/ 4958652 h 5693856"/>
              <a:gd name="connsiteX7-217" fmla="*/ 2137824 w 12272508"/>
              <a:gd name="connsiteY7-218" fmla="*/ 3042053 h 5693856"/>
              <a:gd name="connsiteX8-219" fmla="*/ 84358 w 12272508"/>
              <a:gd name="connsiteY8-220" fmla="*/ 1013850 h 5693856"/>
              <a:gd name="connsiteX9-221" fmla="*/ 1054312 w 12272508"/>
              <a:gd name="connsiteY9-222" fmla="*/ 0 h 5693856"/>
              <a:gd name="connsiteX0-223" fmla="*/ 1054312 w 12272508"/>
              <a:gd name="connsiteY0-224" fmla="*/ 0 h 5693856"/>
              <a:gd name="connsiteX1-225" fmla="*/ 5579721 w 12272508"/>
              <a:gd name="connsiteY1-226" fmla="*/ 2840841 h 5693856"/>
              <a:gd name="connsiteX2-227" fmla="*/ 11579018 w 12272508"/>
              <a:gd name="connsiteY2-228" fmla="*/ 4653620 h 5693856"/>
              <a:gd name="connsiteX3-229" fmla="*/ 11579018 w 12272508"/>
              <a:gd name="connsiteY3-230" fmla="*/ 4306875 h 5693856"/>
              <a:gd name="connsiteX4-231" fmla="*/ 12272508 w 12272508"/>
              <a:gd name="connsiteY4-232" fmla="*/ 5000366 h 5693856"/>
              <a:gd name="connsiteX5-233" fmla="*/ 11579018 w 12272508"/>
              <a:gd name="connsiteY5-234" fmla="*/ 5693856 h 5693856"/>
              <a:gd name="connsiteX6-235" fmla="*/ 11579018 w 12272508"/>
              <a:gd name="connsiteY6-236" fmla="*/ 5347111 h 5693856"/>
              <a:gd name="connsiteX7-237" fmla="*/ 6975837 w 12272508"/>
              <a:gd name="connsiteY7-238" fmla="*/ 4958652 h 5693856"/>
              <a:gd name="connsiteX8-239" fmla="*/ 2137824 w 12272508"/>
              <a:gd name="connsiteY8-240" fmla="*/ 3042053 h 5693856"/>
              <a:gd name="connsiteX9-241" fmla="*/ 84358 w 12272508"/>
              <a:gd name="connsiteY9-242" fmla="*/ 1013850 h 5693856"/>
              <a:gd name="connsiteX10" fmla="*/ 1054312 w 12272508"/>
              <a:gd name="connsiteY10" fmla="*/ 0 h 5693856"/>
              <a:gd name="connsiteX0-243" fmla="*/ 1054312 w 12272508"/>
              <a:gd name="connsiteY0-244" fmla="*/ 0 h 5693856"/>
              <a:gd name="connsiteX1-245" fmla="*/ 5579721 w 12272508"/>
              <a:gd name="connsiteY1-246" fmla="*/ 2840841 h 5693856"/>
              <a:gd name="connsiteX2-247" fmla="*/ 11579018 w 12272508"/>
              <a:gd name="connsiteY2-248" fmla="*/ 4653620 h 5693856"/>
              <a:gd name="connsiteX3-249" fmla="*/ 11579018 w 12272508"/>
              <a:gd name="connsiteY3-250" fmla="*/ 4306875 h 5693856"/>
              <a:gd name="connsiteX4-251" fmla="*/ 12272508 w 12272508"/>
              <a:gd name="connsiteY4-252" fmla="*/ 5000366 h 5693856"/>
              <a:gd name="connsiteX5-253" fmla="*/ 11579018 w 12272508"/>
              <a:gd name="connsiteY5-254" fmla="*/ 5693856 h 5693856"/>
              <a:gd name="connsiteX6-255" fmla="*/ 11579018 w 12272508"/>
              <a:gd name="connsiteY6-256" fmla="*/ 5347111 h 5693856"/>
              <a:gd name="connsiteX7-257" fmla="*/ 6975837 w 12272508"/>
              <a:gd name="connsiteY7-258" fmla="*/ 4958652 h 5693856"/>
              <a:gd name="connsiteX8-259" fmla="*/ 2137824 w 12272508"/>
              <a:gd name="connsiteY8-260" fmla="*/ 3042053 h 5693856"/>
              <a:gd name="connsiteX9-261" fmla="*/ 84358 w 12272508"/>
              <a:gd name="connsiteY9-262" fmla="*/ 1013850 h 5693856"/>
              <a:gd name="connsiteX10-263" fmla="*/ 1054312 w 12272508"/>
              <a:gd name="connsiteY10-264" fmla="*/ 0 h 5693856"/>
              <a:gd name="connsiteX0-265" fmla="*/ 1054312 w 12272508"/>
              <a:gd name="connsiteY0-266" fmla="*/ 0 h 5693856"/>
              <a:gd name="connsiteX1-267" fmla="*/ 5579721 w 12272508"/>
              <a:gd name="connsiteY1-268" fmla="*/ 2840841 h 5693856"/>
              <a:gd name="connsiteX2-269" fmla="*/ 11579018 w 12272508"/>
              <a:gd name="connsiteY2-270" fmla="*/ 4653620 h 5693856"/>
              <a:gd name="connsiteX3-271" fmla="*/ 11579018 w 12272508"/>
              <a:gd name="connsiteY3-272" fmla="*/ 4306875 h 5693856"/>
              <a:gd name="connsiteX4-273" fmla="*/ 12272508 w 12272508"/>
              <a:gd name="connsiteY4-274" fmla="*/ 5000366 h 5693856"/>
              <a:gd name="connsiteX5-275" fmla="*/ 11579018 w 12272508"/>
              <a:gd name="connsiteY5-276" fmla="*/ 5693856 h 5693856"/>
              <a:gd name="connsiteX6-277" fmla="*/ 11579018 w 12272508"/>
              <a:gd name="connsiteY6-278" fmla="*/ 5347111 h 5693856"/>
              <a:gd name="connsiteX7-279" fmla="*/ 6975837 w 12272508"/>
              <a:gd name="connsiteY7-280" fmla="*/ 4958652 h 5693856"/>
              <a:gd name="connsiteX8-281" fmla="*/ 2137824 w 12272508"/>
              <a:gd name="connsiteY8-282" fmla="*/ 3042053 h 5693856"/>
              <a:gd name="connsiteX9-283" fmla="*/ 84358 w 12272508"/>
              <a:gd name="connsiteY9-284" fmla="*/ 1013850 h 5693856"/>
              <a:gd name="connsiteX10-285" fmla="*/ 1054312 w 12272508"/>
              <a:gd name="connsiteY10-286" fmla="*/ 0 h 5693856"/>
              <a:gd name="connsiteX0-287" fmla="*/ 1054312 w 12272508"/>
              <a:gd name="connsiteY0-288" fmla="*/ 0 h 5693856"/>
              <a:gd name="connsiteX1-289" fmla="*/ 5579721 w 12272508"/>
              <a:gd name="connsiteY1-290" fmla="*/ 2840841 h 5693856"/>
              <a:gd name="connsiteX2-291" fmla="*/ 11579018 w 12272508"/>
              <a:gd name="connsiteY2-292" fmla="*/ 4653620 h 5693856"/>
              <a:gd name="connsiteX3-293" fmla="*/ 11579018 w 12272508"/>
              <a:gd name="connsiteY3-294" fmla="*/ 4306875 h 5693856"/>
              <a:gd name="connsiteX4-295" fmla="*/ 12272508 w 12272508"/>
              <a:gd name="connsiteY4-296" fmla="*/ 5000366 h 5693856"/>
              <a:gd name="connsiteX5-297" fmla="*/ 11579018 w 12272508"/>
              <a:gd name="connsiteY5-298" fmla="*/ 5693856 h 5693856"/>
              <a:gd name="connsiteX6-299" fmla="*/ 11579018 w 12272508"/>
              <a:gd name="connsiteY6-300" fmla="*/ 5347111 h 5693856"/>
              <a:gd name="connsiteX7-301" fmla="*/ 6975837 w 12272508"/>
              <a:gd name="connsiteY7-302" fmla="*/ 4958652 h 5693856"/>
              <a:gd name="connsiteX8-303" fmla="*/ 2137824 w 12272508"/>
              <a:gd name="connsiteY8-304" fmla="*/ 3042053 h 5693856"/>
              <a:gd name="connsiteX9-305" fmla="*/ 84358 w 12272508"/>
              <a:gd name="connsiteY9-306" fmla="*/ 1013850 h 5693856"/>
              <a:gd name="connsiteX10-307" fmla="*/ 1054312 w 12272508"/>
              <a:gd name="connsiteY10-308" fmla="*/ 0 h 5693856"/>
              <a:gd name="connsiteX0-309" fmla="*/ 1035731 w 12253927"/>
              <a:gd name="connsiteY0-310" fmla="*/ 0 h 5693856"/>
              <a:gd name="connsiteX1-311" fmla="*/ 5561140 w 12253927"/>
              <a:gd name="connsiteY1-312" fmla="*/ 2840841 h 5693856"/>
              <a:gd name="connsiteX2-313" fmla="*/ 11560437 w 12253927"/>
              <a:gd name="connsiteY2-314" fmla="*/ 4653620 h 5693856"/>
              <a:gd name="connsiteX3-315" fmla="*/ 11560437 w 12253927"/>
              <a:gd name="connsiteY3-316" fmla="*/ 4306875 h 5693856"/>
              <a:gd name="connsiteX4-317" fmla="*/ 12253927 w 12253927"/>
              <a:gd name="connsiteY4-318" fmla="*/ 5000366 h 5693856"/>
              <a:gd name="connsiteX5-319" fmla="*/ 11560437 w 12253927"/>
              <a:gd name="connsiteY5-320" fmla="*/ 5693856 h 5693856"/>
              <a:gd name="connsiteX6-321" fmla="*/ 11560437 w 12253927"/>
              <a:gd name="connsiteY6-322" fmla="*/ 5347111 h 5693856"/>
              <a:gd name="connsiteX7-323" fmla="*/ 6957256 w 12253927"/>
              <a:gd name="connsiteY7-324" fmla="*/ 4958652 h 5693856"/>
              <a:gd name="connsiteX8-325" fmla="*/ 2119243 w 12253927"/>
              <a:gd name="connsiteY8-326" fmla="*/ 3042053 h 5693856"/>
              <a:gd name="connsiteX9-327" fmla="*/ 65778 w 12253927"/>
              <a:gd name="connsiteY9-328" fmla="*/ 1013850 h 5693856"/>
              <a:gd name="connsiteX10-329" fmla="*/ 1035731 w 12253927"/>
              <a:gd name="connsiteY10-330" fmla="*/ 0 h 5693856"/>
              <a:gd name="connsiteX0-331" fmla="*/ 1035246 w 12253442"/>
              <a:gd name="connsiteY0-332" fmla="*/ 0 h 5693856"/>
              <a:gd name="connsiteX1-333" fmla="*/ 5560655 w 12253442"/>
              <a:gd name="connsiteY1-334" fmla="*/ 2840841 h 5693856"/>
              <a:gd name="connsiteX2-335" fmla="*/ 11559952 w 12253442"/>
              <a:gd name="connsiteY2-336" fmla="*/ 4653620 h 5693856"/>
              <a:gd name="connsiteX3-337" fmla="*/ 11559952 w 12253442"/>
              <a:gd name="connsiteY3-338" fmla="*/ 4306875 h 5693856"/>
              <a:gd name="connsiteX4-339" fmla="*/ 12253442 w 12253442"/>
              <a:gd name="connsiteY4-340" fmla="*/ 5000366 h 5693856"/>
              <a:gd name="connsiteX5-341" fmla="*/ 11559952 w 12253442"/>
              <a:gd name="connsiteY5-342" fmla="*/ 5693856 h 5693856"/>
              <a:gd name="connsiteX6-343" fmla="*/ 11559952 w 12253442"/>
              <a:gd name="connsiteY6-344" fmla="*/ 5347111 h 5693856"/>
              <a:gd name="connsiteX7-345" fmla="*/ 6956771 w 12253442"/>
              <a:gd name="connsiteY7-346" fmla="*/ 4958652 h 5693856"/>
              <a:gd name="connsiteX8-347" fmla="*/ 2118758 w 12253442"/>
              <a:gd name="connsiteY8-348" fmla="*/ 3042053 h 5693856"/>
              <a:gd name="connsiteX9-349" fmla="*/ 65293 w 12253442"/>
              <a:gd name="connsiteY9-350" fmla="*/ 1013850 h 5693856"/>
              <a:gd name="connsiteX10-351" fmla="*/ 1035246 w 12253442"/>
              <a:gd name="connsiteY10-352" fmla="*/ 0 h 5693856"/>
              <a:gd name="connsiteX0-353" fmla="*/ 1035246 w 12253442"/>
              <a:gd name="connsiteY0-354" fmla="*/ 0 h 5693856"/>
              <a:gd name="connsiteX1-355" fmla="*/ 5560655 w 12253442"/>
              <a:gd name="connsiteY1-356" fmla="*/ 2840841 h 5693856"/>
              <a:gd name="connsiteX2-357" fmla="*/ 11559952 w 12253442"/>
              <a:gd name="connsiteY2-358" fmla="*/ 4653620 h 5693856"/>
              <a:gd name="connsiteX3-359" fmla="*/ 11559952 w 12253442"/>
              <a:gd name="connsiteY3-360" fmla="*/ 4306875 h 5693856"/>
              <a:gd name="connsiteX4-361" fmla="*/ 12253442 w 12253442"/>
              <a:gd name="connsiteY4-362" fmla="*/ 5000366 h 5693856"/>
              <a:gd name="connsiteX5-363" fmla="*/ 11559952 w 12253442"/>
              <a:gd name="connsiteY5-364" fmla="*/ 5693856 h 5693856"/>
              <a:gd name="connsiteX6-365" fmla="*/ 11559952 w 12253442"/>
              <a:gd name="connsiteY6-366" fmla="*/ 5347111 h 5693856"/>
              <a:gd name="connsiteX7-367" fmla="*/ 6956771 w 12253442"/>
              <a:gd name="connsiteY7-368" fmla="*/ 4958652 h 5693856"/>
              <a:gd name="connsiteX8-369" fmla="*/ 2118758 w 12253442"/>
              <a:gd name="connsiteY8-370" fmla="*/ 3042053 h 5693856"/>
              <a:gd name="connsiteX9-371" fmla="*/ 65293 w 12253442"/>
              <a:gd name="connsiteY9-372" fmla="*/ 1013850 h 5693856"/>
              <a:gd name="connsiteX10-373" fmla="*/ 1035246 w 12253442"/>
              <a:gd name="connsiteY10-374" fmla="*/ 0 h 5693856"/>
              <a:gd name="connsiteX0-375" fmla="*/ 1035246 w 12253442"/>
              <a:gd name="connsiteY0-376" fmla="*/ 0 h 5693856"/>
              <a:gd name="connsiteX1-377" fmla="*/ 5560655 w 12253442"/>
              <a:gd name="connsiteY1-378" fmla="*/ 2840841 h 5693856"/>
              <a:gd name="connsiteX2-379" fmla="*/ 11559952 w 12253442"/>
              <a:gd name="connsiteY2-380" fmla="*/ 4653620 h 5693856"/>
              <a:gd name="connsiteX3-381" fmla="*/ 11559952 w 12253442"/>
              <a:gd name="connsiteY3-382" fmla="*/ 4306875 h 5693856"/>
              <a:gd name="connsiteX4-383" fmla="*/ 12253442 w 12253442"/>
              <a:gd name="connsiteY4-384" fmla="*/ 5000366 h 5693856"/>
              <a:gd name="connsiteX5-385" fmla="*/ 11559952 w 12253442"/>
              <a:gd name="connsiteY5-386" fmla="*/ 5693856 h 5693856"/>
              <a:gd name="connsiteX6-387" fmla="*/ 11559952 w 12253442"/>
              <a:gd name="connsiteY6-388" fmla="*/ 5347111 h 5693856"/>
              <a:gd name="connsiteX7-389" fmla="*/ 6956771 w 12253442"/>
              <a:gd name="connsiteY7-390" fmla="*/ 4958652 h 5693856"/>
              <a:gd name="connsiteX8-391" fmla="*/ 2118758 w 12253442"/>
              <a:gd name="connsiteY8-392" fmla="*/ 3042053 h 5693856"/>
              <a:gd name="connsiteX9-393" fmla="*/ 65293 w 12253442"/>
              <a:gd name="connsiteY9-394" fmla="*/ 1013850 h 5693856"/>
              <a:gd name="connsiteX10-395" fmla="*/ 1035246 w 12253442"/>
              <a:gd name="connsiteY10-396" fmla="*/ 0 h 5693856"/>
              <a:gd name="connsiteX0-397" fmla="*/ 969953 w 12188149"/>
              <a:gd name="connsiteY0-398" fmla="*/ 0 h 5693856"/>
              <a:gd name="connsiteX1-399" fmla="*/ 5495362 w 12188149"/>
              <a:gd name="connsiteY1-400" fmla="*/ 2840841 h 5693856"/>
              <a:gd name="connsiteX2-401" fmla="*/ 11494659 w 12188149"/>
              <a:gd name="connsiteY2-402" fmla="*/ 4653620 h 5693856"/>
              <a:gd name="connsiteX3-403" fmla="*/ 11494659 w 12188149"/>
              <a:gd name="connsiteY3-404" fmla="*/ 4306875 h 5693856"/>
              <a:gd name="connsiteX4-405" fmla="*/ 12188149 w 12188149"/>
              <a:gd name="connsiteY4-406" fmla="*/ 5000366 h 5693856"/>
              <a:gd name="connsiteX5-407" fmla="*/ 11494659 w 12188149"/>
              <a:gd name="connsiteY5-408" fmla="*/ 5693856 h 5693856"/>
              <a:gd name="connsiteX6-409" fmla="*/ 11494659 w 12188149"/>
              <a:gd name="connsiteY6-410" fmla="*/ 5347111 h 5693856"/>
              <a:gd name="connsiteX7-411" fmla="*/ 6891478 w 12188149"/>
              <a:gd name="connsiteY7-412" fmla="*/ 4958652 h 5693856"/>
              <a:gd name="connsiteX8-413" fmla="*/ 2053465 w 12188149"/>
              <a:gd name="connsiteY8-414" fmla="*/ 3042053 h 5693856"/>
              <a:gd name="connsiteX9-415" fmla="*/ 0 w 12188149"/>
              <a:gd name="connsiteY9-416" fmla="*/ 1013850 h 5693856"/>
              <a:gd name="connsiteX10-417" fmla="*/ 969953 w 12188149"/>
              <a:gd name="connsiteY10-418" fmla="*/ 0 h 5693856"/>
              <a:gd name="connsiteX0-419" fmla="*/ 969953 w 12188149"/>
              <a:gd name="connsiteY0-420" fmla="*/ 0 h 5693856"/>
              <a:gd name="connsiteX1-421" fmla="*/ 5495362 w 12188149"/>
              <a:gd name="connsiteY1-422" fmla="*/ 2840841 h 5693856"/>
              <a:gd name="connsiteX2-423" fmla="*/ 11494659 w 12188149"/>
              <a:gd name="connsiteY2-424" fmla="*/ 4653620 h 5693856"/>
              <a:gd name="connsiteX3-425" fmla="*/ 11494659 w 12188149"/>
              <a:gd name="connsiteY3-426" fmla="*/ 4306875 h 5693856"/>
              <a:gd name="connsiteX4-427" fmla="*/ 12188149 w 12188149"/>
              <a:gd name="connsiteY4-428" fmla="*/ 5000366 h 5693856"/>
              <a:gd name="connsiteX5-429" fmla="*/ 11494659 w 12188149"/>
              <a:gd name="connsiteY5-430" fmla="*/ 5693856 h 5693856"/>
              <a:gd name="connsiteX6-431" fmla="*/ 11494659 w 12188149"/>
              <a:gd name="connsiteY6-432" fmla="*/ 5347111 h 5693856"/>
              <a:gd name="connsiteX7-433" fmla="*/ 6891478 w 12188149"/>
              <a:gd name="connsiteY7-434" fmla="*/ 4958652 h 5693856"/>
              <a:gd name="connsiteX8-435" fmla="*/ 2053465 w 12188149"/>
              <a:gd name="connsiteY8-436" fmla="*/ 3042053 h 5693856"/>
              <a:gd name="connsiteX9-437" fmla="*/ 0 w 12188149"/>
              <a:gd name="connsiteY9-438" fmla="*/ 1013850 h 5693856"/>
              <a:gd name="connsiteX10-439" fmla="*/ 969953 w 12188149"/>
              <a:gd name="connsiteY10-440" fmla="*/ 0 h 5693856"/>
              <a:gd name="connsiteX0-441" fmla="*/ 982763 w 12200959"/>
              <a:gd name="connsiteY0-442" fmla="*/ 0 h 5693856"/>
              <a:gd name="connsiteX1-443" fmla="*/ 5508172 w 12200959"/>
              <a:gd name="connsiteY1-444" fmla="*/ 2840841 h 5693856"/>
              <a:gd name="connsiteX2-445" fmla="*/ 11507469 w 12200959"/>
              <a:gd name="connsiteY2-446" fmla="*/ 4653620 h 5693856"/>
              <a:gd name="connsiteX3-447" fmla="*/ 11507469 w 12200959"/>
              <a:gd name="connsiteY3-448" fmla="*/ 4306875 h 5693856"/>
              <a:gd name="connsiteX4-449" fmla="*/ 12200959 w 12200959"/>
              <a:gd name="connsiteY4-450" fmla="*/ 5000366 h 5693856"/>
              <a:gd name="connsiteX5-451" fmla="*/ 11507469 w 12200959"/>
              <a:gd name="connsiteY5-452" fmla="*/ 5693856 h 5693856"/>
              <a:gd name="connsiteX6-453" fmla="*/ 11507469 w 12200959"/>
              <a:gd name="connsiteY6-454" fmla="*/ 5347111 h 5693856"/>
              <a:gd name="connsiteX7-455" fmla="*/ 6904288 w 12200959"/>
              <a:gd name="connsiteY7-456" fmla="*/ 4958652 h 5693856"/>
              <a:gd name="connsiteX8-457" fmla="*/ 2066275 w 12200959"/>
              <a:gd name="connsiteY8-458" fmla="*/ 3042053 h 5693856"/>
              <a:gd name="connsiteX9-459" fmla="*/ 0 w 12200959"/>
              <a:gd name="connsiteY9-460" fmla="*/ 1027951 h 5693856"/>
              <a:gd name="connsiteX10-461" fmla="*/ 982763 w 12200959"/>
              <a:gd name="connsiteY10-462" fmla="*/ 0 h 5693856"/>
              <a:gd name="connsiteX0-463" fmla="*/ 982763 w 12200959"/>
              <a:gd name="connsiteY0-464" fmla="*/ 0 h 5693856"/>
              <a:gd name="connsiteX1-465" fmla="*/ 5508172 w 12200959"/>
              <a:gd name="connsiteY1-466" fmla="*/ 2840841 h 5693856"/>
              <a:gd name="connsiteX2-467" fmla="*/ 11507469 w 12200959"/>
              <a:gd name="connsiteY2-468" fmla="*/ 4653620 h 5693856"/>
              <a:gd name="connsiteX3-469" fmla="*/ 11507469 w 12200959"/>
              <a:gd name="connsiteY3-470" fmla="*/ 4306875 h 5693856"/>
              <a:gd name="connsiteX4-471" fmla="*/ 12200959 w 12200959"/>
              <a:gd name="connsiteY4-472" fmla="*/ 5000366 h 5693856"/>
              <a:gd name="connsiteX5-473" fmla="*/ 11507469 w 12200959"/>
              <a:gd name="connsiteY5-474" fmla="*/ 5693856 h 5693856"/>
              <a:gd name="connsiteX6-475" fmla="*/ 11507469 w 12200959"/>
              <a:gd name="connsiteY6-476" fmla="*/ 5347111 h 5693856"/>
              <a:gd name="connsiteX7-477" fmla="*/ 6904288 w 12200959"/>
              <a:gd name="connsiteY7-478" fmla="*/ 4958652 h 5693856"/>
              <a:gd name="connsiteX8-479" fmla="*/ 2066275 w 12200959"/>
              <a:gd name="connsiteY8-480" fmla="*/ 3042053 h 5693856"/>
              <a:gd name="connsiteX9-481" fmla="*/ 0 w 12200959"/>
              <a:gd name="connsiteY9-482" fmla="*/ 1027951 h 5693856"/>
              <a:gd name="connsiteX10-483" fmla="*/ 982763 w 12200959"/>
              <a:gd name="connsiteY10-484" fmla="*/ 0 h 5693856"/>
              <a:gd name="connsiteX0-485" fmla="*/ 982763 w 12200959"/>
              <a:gd name="connsiteY0-486" fmla="*/ 0 h 5693856"/>
              <a:gd name="connsiteX1-487" fmla="*/ 5508172 w 12200959"/>
              <a:gd name="connsiteY1-488" fmla="*/ 2840841 h 5693856"/>
              <a:gd name="connsiteX2-489" fmla="*/ 11507469 w 12200959"/>
              <a:gd name="connsiteY2-490" fmla="*/ 4653620 h 5693856"/>
              <a:gd name="connsiteX3-491" fmla="*/ 11507469 w 12200959"/>
              <a:gd name="connsiteY3-492" fmla="*/ 4306875 h 5693856"/>
              <a:gd name="connsiteX4-493" fmla="*/ 12200959 w 12200959"/>
              <a:gd name="connsiteY4-494" fmla="*/ 5000366 h 5693856"/>
              <a:gd name="connsiteX5-495" fmla="*/ 11507469 w 12200959"/>
              <a:gd name="connsiteY5-496" fmla="*/ 5693856 h 5693856"/>
              <a:gd name="connsiteX6-497" fmla="*/ 11507469 w 12200959"/>
              <a:gd name="connsiteY6-498" fmla="*/ 5347111 h 5693856"/>
              <a:gd name="connsiteX7-499" fmla="*/ 6904288 w 12200959"/>
              <a:gd name="connsiteY7-500" fmla="*/ 4958652 h 5693856"/>
              <a:gd name="connsiteX8-501" fmla="*/ 2066275 w 12200959"/>
              <a:gd name="connsiteY8-502" fmla="*/ 3042053 h 5693856"/>
              <a:gd name="connsiteX9-503" fmla="*/ 0 w 12200959"/>
              <a:gd name="connsiteY9-504" fmla="*/ 1027951 h 5693856"/>
              <a:gd name="connsiteX10-505" fmla="*/ 982763 w 12200959"/>
              <a:gd name="connsiteY10-506" fmla="*/ 0 h 5693856"/>
              <a:gd name="connsiteX0-507" fmla="*/ 982763 w 12200959"/>
              <a:gd name="connsiteY0-508" fmla="*/ 0 h 5693856"/>
              <a:gd name="connsiteX1-509" fmla="*/ 5508172 w 12200959"/>
              <a:gd name="connsiteY1-510" fmla="*/ 2840841 h 5693856"/>
              <a:gd name="connsiteX2-511" fmla="*/ 11507469 w 12200959"/>
              <a:gd name="connsiteY2-512" fmla="*/ 4653620 h 5693856"/>
              <a:gd name="connsiteX3-513" fmla="*/ 11507469 w 12200959"/>
              <a:gd name="connsiteY3-514" fmla="*/ 4306875 h 5693856"/>
              <a:gd name="connsiteX4-515" fmla="*/ 12200959 w 12200959"/>
              <a:gd name="connsiteY4-516" fmla="*/ 5000366 h 5693856"/>
              <a:gd name="connsiteX5-517" fmla="*/ 11507469 w 12200959"/>
              <a:gd name="connsiteY5-518" fmla="*/ 5693856 h 5693856"/>
              <a:gd name="connsiteX6-519" fmla="*/ 11507469 w 12200959"/>
              <a:gd name="connsiteY6-520" fmla="*/ 5347111 h 5693856"/>
              <a:gd name="connsiteX7-521" fmla="*/ 6904288 w 12200959"/>
              <a:gd name="connsiteY7-522" fmla="*/ 4958652 h 5693856"/>
              <a:gd name="connsiteX8-523" fmla="*/ 2066275 w 12200959"/>
              <a:gd name="connsiteY8-524" fmla="*/ 3042053 h 5693856"/>
              <a:gd name="connsiteX9-525" fmla="*/ 0 w 12200959"/>
              <a:gd name="connsiteY9-526" fmla="*/ 1027951 h 5693856"/>
              <a:gd name="connsiteX10-527" fmla="*/ 982763 w 12200959"/>
              <a:gd name="connsiteY10-528" fmla="*/ 0 h 5693856"/>
              <a:gd name="connsiteX0-529" fmla="*/ 982763 w 12200959"/>
              <a:gd name="connsiteY0-530" fmla="*/ 0 h 5693856"/>
              <a:gd name="connsiteX1-531" fmla="*/ 5508172 w 12200959"/>
              <a:gd name="connsiteY1-532" fmla="*/ 2840841 h 5693856"/>
              <a:gd name="connsiteX2-533" fmla="*/ 11507469 w 12200959"/>
              <a:gd name="connsiteY2-534" fmla="*/ 4653620 h 5693856"/>
              <a:gd name="connsiteX3-535" fmla="*/ 11507469 w 12200959"/>
              <a:gd name="connsiteY3-536" fmla="*/ 4306875 h 5693856"/>
              <a:gd name="connsiteX4-537" fmla="*/ 12200959 w 12200959"/>
              <a:gd name="connsiteY4-538" fmla="*/ 5000366 h 5693856"/>
              <a:gd name="connsiteX5-539" fmla="*/ 11507469 w 12200959"/>
              <a:gd name="connsiteY5-540" fmla="*/ 5693856 h 5693856"/>
              <a:gd name="connsiteX6-541" fmla="*/ 11507469 w 12200959"/>
              <a:gd name="connsiteY6-542" fmla="*/ 5347111 h 5693856"/>
              <a:gd name="connsiteX7-543" fmla="*/ 6904288 w 12200959"/>
              <a:gd name="connsiteY7-544" fmla="*/ 4958652 h 5693856"/>
              <a:gd name="connsiteX8-545" fmla="*/ 2279780 w 12200959"/>
              <a:gd name="connsiteY8-546" fmla="*/ 2807059 h 5693856"/>
              <a:gd name="connsiteX9-547" fmla="*/ 0 w 12200959"/>
              <a:gd name="connsiteY9-548" fmla="*/ 1027951 h 5693856"/>
              <a:gd name="connsiteX10-549" fmla="*/ 982763 w 12200959"/>
              <a:gd name="connsiteY10-550" fmla="*/ 0 h 5693856"/>
              <a:gd name="connsiteX0-551" fmla="*/ 982763 w 12200959"/>
              <a:gd name="connsiteY0-552" fmla="*/ 0 h 5693856"/>
              <a:gd name="connsiteX1-553" fmla="*/ 5508172 w 12200959"/>
              <a:gd name="connsiteY1-554" fmla="*/ 2840841 h 5693856"/>
              <a:gd name="connsiteX2-555" fmla="*/ 11507469 w 12200959"/>
              <a:gd name="connsiteY2-556" fmla="*/ 4653620 h 5693856"/>
              <a:gd name="connsiteX3-557" fmla="*/ 11507469 w 12200959"/>
              <a:gd name="connsiteY3-558" fmla="*/ 4306875 h 5693856"/>
              <a:gd name="connsiteX4-559" fmla="*/ 12200959 w 12200959"/>
              <a:gd name="connsiteY4-560" fmla="*/ 5000366 h 5693856"/>
              <a:gd name="connsiteX5-561" fmla="*/ 11507469 w 12200959"/>
              <a:gd name="connsiteY5-562" fmla="*/ 5693856 h 5693856"/>
              <a:gd name="connsiteX6-563" fmla="*/ 11507469 w 12200959"/>
              <a:gd name="connsiteY6-564" fmla="*/ 5347111 h 5693856"/>
              <a:gd name="connsiteX7-565" fmla="*/ 6904288 w 12200959"/>
              <a:gd name="connsiteY7-566" fmla="*/ 4958652 h 5693856"/>
              <a:gd name="connsiteX8-567" fmla="*/ 2099577 w 12200959"/>
              <a:gd name="connsiteY8-568" fmla="*/ 2986514 h 5693856"/>
              <a:gd name="connsiteX9-569" fmla="*/ 0 w 12200959"/>
              <a:gd name="connsiteY9-570" fmla="*/ 1027951 h 5693856"/>
              <a:gd name="connsiteX10-571" fmla="*/ 982763 w 12200959"/>
              <a:gd name="connsiteY10-572" fmla="*/ 0 h 5693856"/>
              <a:gd name="connsiteX0-573" fmla="*/ 982763 w 12200959"/>
              <a:gd name="connsiteY0-574" fmla="*/ 0 h 5693856"/>
              <a:gd name="connsiteX1-575" fmla="*/ 5508172 w 12200959"/>
              <a:gd name="connsiteY1-576" fmla="*/ 2840841 h 5693856"/>
              <a:gd name="connsiteX2-577" fmla="*/ 11507469 w 12200959"/>
              <a:gd name="connsiteY2-578" fmla="*/ 4653620 h 5693856"/>
              <a:gd name="connsiteX3-579" fmla="*/ 11507469 w 12200959"/>
              <a:gd name="connsiteY3-580" fmla="*/ 4306875 h 5693856"/>
              <a:gd name="connsiteX4-581" fmla="*/ 12200959 w 12200959"/>
              <a:gd name="connsiteY4-582" fmla="*/ 5000366 h 5693856"/>
              <a:gd name="connsiteX5-583" fmla="*/ 11507469 w 12200959"/>
              <a:gd name="connsiteY5-584" fmla="*/ 5693856 h 5693856"/>
              <a:gd name="connsiteX6-585" fmla="*/ 11507469 w 12200959"/>
              <a:gd name="connsiteY6-586" fmla="*/ 5347111 h 5693856"/>
              <a:gd name="connsiteX7-587" fmla="*/ 6904288 w 12200959"/>
              <a:gd name="connsiteY7-588" fmla="*/ 4958652 h 5693856"/>
              <a:gd name="connsiteX8-589" fmla="*/ 2099577 w 12200959"/>
              <a:gd name="connsiteY8-590" fmla="*/ 2986514 h 5693856"/>
              <a:gd name="connsiteX9-591" fmla="*/ 0 w 12200959"/>
              <a:gd name="connsiteY9-592" fmla="*/ 1027951 h 5693856"/>
              <a:gd name="connsiteX10-593" fmla="*/ 982763 w 12200959"/>
              <a:gd name="connsiteY10-594" fmla="*/ 0 h 5693856"/>
              <a:gd name="connsiteX0-595" fmla="*/ 982763 w 12200959"/>
              <a:gd name="connsiteY0-596" fmla="*/ 0 h 5693856"/>
              <a:gd name="connsiteX1-597" fmla="*/ 5508172 w 12200959"/>
              <a:gd name="connsiteY1-598" fmla="*/ 2840841 h 5693856"/>
              <a:gd name="connsiteX2-599" fmla="*/ 11507469 w 12200959"/>
              <a:gd name="connsiteY2-600" fmla="*/ 4653620 h 5693856"/>
              <a:gd name="connsiteX3-601" fmla="*/ 11507469 w 12200959"/>
              <a:gd name="connsiteY3-602" fmla="*/ 4306875 h 5693856"/>
              <a:gd name="connsiteX4-603" fmla="*/ 12200959 w 12200959"/>
              <a:gd name="connsiteY4-604" fmla="*/ 5000366 h 5693856"/>
              <a:gd name="connsiteX5-605" fmla="*/ 11507469 w 12200959"/>
              <a:gd name="connsiteY5-606" fmla="*/ 5693856 h 5693856"/>
              <a:gd name="connsiteX6-607" fmla="*/ 11507469 w 12200959"/>
              <a:gd name="connsiteY6-608" fmla="*/ 5347111 h 5693856"/>
              <a:gd name="connsiteX7-609" fmla="*/ 6904288 w 12200959"/>
              <a:gd name="connsiteY7-610" fmla="*/ 4958652 h 5693856"/>
              <a:gd name="connsiteX8-611" fmla="*/ 2099577 w 12200959"/>
              <a:gd name="connsiteY8-612" fmla="*/ 2986514 h 5693856"/>
              <a:gd name="connsiteX9-613" fmla="*/ 0 w 12200959"/>
              <a:gd name="connsiteY9-614" fmla="*/ 1027951 h 5693856"/>
              <a:gd name="connsiteX10-615" fmla="*/ 982763 w 12200959"/>
              <a:gd name="connsiteY10-616" fmla="*/ 0 h 5693856"/>
              <a:gd name="connsiteX0-617" fmla="*/ 945164 w 12163360"/>
              <a:gd name="connsiteY0-618" fmla="*/ 0 h 5693856"/>
              <a:gd name="connsiteX1-619" fmla="*/ 5470573 w 12163360"/>
              <a:gd name="connsiteY1-620" fmla="*/ 2840841 h 5693856"/>
              <a:gd name="connsiteX2-621" fmla="*/ 11469870 w 12163360"/>
              <a:gd name="connsiteY2-622" fmla="*/ 4653620 h 5693856"/>
              <a:gd name="connsiteX3-623" fmla="*/ 11469870 w 12163360"/>
              <a:gd name="connsiteY3-624" fmla="*/ 4306875 h 5693856"/>
              <a:gd name="connsiteX4-625" fmla="*/ 12163360 w 12163360"/>
              <a:gd name="connsiteY4-626" fmla="*/ 5000366 h 5693856"/>
              <a:gd name="connsiteX5-627" fmla="*/ 11469870 w 12163360"/>
              <a:gd name="connsiteY5-628" fmla="*/ 5693856 h 5693856"/>
              <a:gd name="connsiteX6-629" fmla="*/ 11469870 w 12163360"/>
              <a:gd name="connsiteY6-630" fmla="*/ 5347111 h 5693856"/>
              <a:gd name="connsiteX7-631" fmla="*/ 6866689 w 12163360"/>
              <a:gd name="connsiteY7-632" fmla="*/ 4958652 h 5693856"/>
              <a:gd name="connsiteX8-633" fmla="*/ 2061978 w 12163360"/>
              <a:gd name="connsiteY8-634" fmla="*/ 2986514 h 5693856"/>
              <a:gd name="connsiteX9-635" fmla="*/ 0 w 12163360"/>
              <a:gd name="connsiteY9-636" fmla="*/ 1062112 h 5693856"/>
              <a:gd name="connsiteX10-637" fmla="*/ 945164 w 12163360"/>
              <a:gd name="connsiteY10-638" fmla="*/ 0 h 5693856"/>
              <a:gd name="connsiteX0-639" fmla="*/ 924645 w 12163360"/>
              <a:gd name="connsiteY0-640" fmla="*/ 0 h 5746816"/>
              <a:gd name="connsiteX1-641" fmla="*/ 5470573 w 12163360"/>
              <a:gd name="connsiteY1-642" fmla="*/ 2893801 h 5746816"/>
              <a:gd name="connsiteX2-643" fmla="*/ 11469870 w 12163360"/>
              <a:gd name="connsiteY2-644" fmla="*/ 4706580 h 5746816"/>
              <a:gd name="connsiteX3-645" fmla="*/ 11469870 w 12163360"/>
              <a:gd name="connsiteY3-646" fmla="*/ 4359835 h 5746816"/>
              <a:gd name="connsiteX4-647" fmla="*/ 12163360 w 12163360"/>
              <a:gd name="connsiteY4-648" fmla="*/ 5053326 h 5746816"/>
              <a:gd name="connsiteX5-649" fmla="*/ 11469870 w 12163360"/>
              <a:gd name="connsiteY5-650" fmla="*/ 5746816 h 5746816"/>
              <a:gd name="connsiteX6-651" fmla="*/ 11469870 w 12163360"/>
              <a:gd name="connsiteY6-652" fmla="*/ 5400071 h 5746816"/>
              <a:gd name="connsiteX7-653" fmla="*/ 6866689 w 12163360"/>
              <a:gd name="connsiteY7-654" fmla="*/ 5011612 h 5746816"/>
              <a:gd name="connsiteX8-655" fmla="*/ 2061978 w 12163360"/>
              <a:gd name="connsiteY8-656" fmla="*/ 3039474 h 5746816"/>
              <a:gd name="connsiteX9-657" fmla="*/ 0 w 12163360"/>
              <a:gd name="connsiteY9-658" fmla="*/ 1115072 h 5746816"/>
              <a:gd name="connsiteX10-659" fmla="*/ 924645 w 12163360"/>
              <a:gd name="connsiteY10-660" fmla="*/ 0 h 5746816"/>
              <a:gd name="connsiteX0-661" fmla="*/ 943445 w 12163360"/>
              <a:gd name="connsiteY0-662" fmla="*/ 0 h 5729735"/>
              <a:gd name="connsiteX1-663" fmla="*/ 5470573 w 12163360"/>
              <a:gd name="connsiteY1-664" fmla="*/ 2876720 h 5729735"/>
              <a:gd name="connsiteX2-665" fmla="*/ 11469870 w 12163360"/>
              <a:gd name="connsiteY2-666" fmla="*/ 4689499 h 5729735"/>
              <a:gd name="connsiteX3-667" fmla="*/ 11469870 w 12163360"/>
              <a:gd name="connsiteY3-668" fmla="*/ 4342754 h 5729735"/>
              <a:gd name="connsiteX4-669" fmla="*/ 12163360 w 12163360"/>
              <a:gd name="connsiteY4-670" fmla="*/ 5036245 h 5729735"/>
              <a:gd name="connsiteX5-671" fmla="*/ 11469870 w 12163360"/>
              <a:gd name="connsiteY5-672" fmla="*/ 5729735 h 5729735"/>
              <a:gd name="connsiteX6-673" fmla="*/ 11469870 w 12163360"/>
              <a:gd name="connsiteY6-674" fmla="*/ 5382990 h 5729735"/>
              <a:gd name="connsiteX7-675" fmla="*/ 6866689 w 12163360"/>
              <a:gd name="connsiteY7-676" fmla="*/ 4994531 h 5729735"/>
              <a:gd name="connsiteX8-677" fmla="*/ 2061978 w 12163360"/>
              <a:gd name="connsiteY8-678" fmla="*/ 3022393 h 5729735"/>
              <a:gd name="connsiteX9-679" fmla="*/ 0 w 12163360"/>
              <a:gd name="connsiteY9-680" fmla="*/ 1097991 h 5729735"/>
              <a:gd name="connsiteX10-681" fmla="*/ 943445 w 12163360"/>
              <a:gd name="connsiteY10-682" fmla="*/ 0 h 5729735"/>
              <a:gd name="connsiteX0-683" fmla="*/ 996405 w 12216320"/>
              <a:gd name="connsiteY0-684" fmla="*/ 0 h 5729735"/>
              <a:gd name="connsiteX1-685" fmla="*/ 5523533 w 12216320"/>
              <a:gd name="connsiteY1-686" fmla="*/ 2876720 h 5729735"/>
              <a:gd name="connsiteX2-687" fmla="*/ 11522830 w 12216320"/>
              <a:gd name="connsiteY2-688" fmla="*/ 4689499 h 5729735"/>
              <a:gd name="connsiteX3-689" fmla="*/ 11522830 w 12216320"/>
              <a:gd name="connsiteY3-690" fmla="*/ 4342754 h 5729735"/>
              <a:gd name="connsiteX4-691" fmla="*/ 12216320 w 12216320"/>
              <a:gd name="connsiteY4-692" fmla="*/ 5036245 h 5729735"/>
              <a:gd name="connsiteX5-693" fmla="*/ 11522830 w 12216320"/>
              <a:gd name="connsiteY5-694" fmla="*/ 5729735 h 5729735"/>
              <a:gd name="connsiteX6-695" fmla="*/ 11522830 w 12216320"/>
              <a:gd name="connsiteY6-696" fmla="*/ 5382990 h 5729735"/>
              <a:gd name="connsiteX7-697" fmla="*/ 6919649 w 12216320"/>
              <a:gd name="connsiteY7-698" fmla="*/ 4994531 h 5729735"/>
              <a:gd name="connsiteX8-699" fmla="*/ 2114938 w 12216320"/>
              <a:gd name="connsiteY8-700" fmla="*/ 3022393 h 5729735"/>
              <a:gd name="connsiteX9-701" fmla="*/ 0 w 12216320"/>
              <a:gd name="connsiteY9-702" fmla="*/ 1118509 h 5729735"/>
              <a:gd name="connsiteX10-703" fmla="*/ 996405 w 12216320"/>
              <a:gd name="connsiteY10-704" fmla="*/ 0 h 5729735"/>
              <a:gd name="connsiteX0-705" fmla="*/ 996405 w 12216320"/>
              <a:gd name="connsiteY0-706" fmla="*/ 0 h 5729735"/>
              <a:gd name="connsiteX1-707" fmla="*/ 5523533 w 12216320"/>
              <a:gd name="connsiteY1-708" fmla="*/ 2876720 h 5729735"/>
              <a:gd name="connsiteX2-709" fmla="*/ 11522830 w 12216320"/>
              <a:gd name="connsiteY2-710" fmla="*/ 4689499 h 5729735"/>
              <a:gd name="connsiteX3-711" fmla="*/ 11522830 w 12216320"/>
              <a:gd name="connsiteY3-712" fmla="*/ 4342754 h 5729735"/>
              <a:gd name="connsiteX4-713" fmla="*/ 12216320 w 12216320"/>
              <a:gd name="connsiteY4-714" fmla="*/ 5036245 h 5729735"/>
              <a:gd name="connsiteX5-715" fmla="*/ 11522830 w 12216320"/>
              <a:gd name="connsiteY5-716" fmla="*/ 5729735 h 5729735"/>
              <a:gd name="connsiteX6-717" fmla="*/ 11522830 w 12216320"/>
              <a:gd name="connsiteY6-718" fmla="*/ 5382990 h 5729735"/>
              <a:gd name="connsiteX7-719" fmla="*/ 6919649 w 12216320"/>
              <a:gd name="connsiteY7-720" fmla="*/ 4994531 h 5729735"/>
              <a:gd name="connsiteX8-721" fmla="*/ 2114938 w 12216320"/>
              <a:gd name="connsiteY8-722" fmla="*/ 3022393 h 5729735"/>
              <a:gd name="connsiteX9-723" fmla="*/ 0 w 12216320"/>
              <a:gd name="connsiteY9-724" fmla="*/ 1118509 h 5729735"/>
              <a:gd name="connsiteX10-725" fmla="*/ 996405 w 12216320"/>
              <a:gd name="connsiteY10-726" fmla="*/ 0 h 5729735"/>
              <a:gd name="connsiteX0-727" fmla="*/ 996405 w 12216320"/>
              <a:gd name="connsiteY0-728" fmla="*/ 0 h 5729735"/>
              <a:gd name="connsiteX1-729" fmla="*/ 5523533 w 12216320"/>
              <a:gd name="connsiteY1-730" fmla="*/ 2876720 h 5729735"/>
              <a:gd name="connsiteX2-731" fmla="*/ 11522830 w 12216320"/>
              <a:gd name="connsiteY2-732" fmla="*/ 4689499 h 5729735"/>
              <a:gd name="connsiteX3-733" fmla="*/ 11522830 w 12216320"/>
              <a:gd name="connsiteY3-734" fmla="*/ 4342754 h 5729735"/>
              <a:gd name="connsiteX4-735" fmla="*/ 12216320 w 12216320"/>
              <a:gd name="connsiteY4-736" fmla="*/ 5036245 h 5729735"/>
              <a:gd name="connsiteX5-737" fmla="*/ 11522830 w 12216320"/>
              <a:gd name="connsiteY5-738" fmla="*/ 5729735 h 5729735"/>
              <a:gd name="connsiteX6-739" fmla="*/ 11522830 w 12216320"/>
              <a:gd name="connsiteY6-740" fmla="*/ 5382990 h 5729735"/>
              <a:gd name="connsiteX7-741" fmla="*/ 6919649 w 12216320"/>
              <a:gd name="connsiteY7-742" fmla="*/ 4994531 h 5729735"/>
              <a:gd name="connsiteX8-743" fmla="*/ 2114938 w 12216320"/>
              <a:gd name="connsiteY8-744" fmla="*/ 3022393 h 5729735"/>
              <a:gd name="connsiteX9-745" fmla="*/ 0 w 12216320"/>
              <a:gd name="connsiteY9-746" fmla="*/ 1118509 h 5729735"/>
              <a:gd name="connsiteX10-747" fmla="*/ 996405 w 12216320"/>
              <a:gd name="connsiteY10-748" fmla="*/ 0 h 5729735"/>
              <a:gd name="connsiteX0-749" fmla="*/ 996405 w 12216320"/>
              <a:gd name="connsiteY0-750" fmla="*/ 0 h 5729735"/>
              <a:gd name="connsiteX1-751" fmla="*/ 5523533 w 12216320"/>
              <a:gd name="connsiteY1-752" fmla="*/ 2876720 h 5729735"/>
              <a:gd name="connsiteX2-753" fmla="*/ 11522830 w 12216320"/>
              <a:gd name="connsiteY2-754" fmla="*/ 4689499 h 5729735"/>
              <a:gd name="connsiteX3-755" fmla="*/ 11522830 w 12216320"/>
              <a:gd name="connsiteY3-756" fmla="*/ 4342754 h 5729735"/>
              <a:gd name="connsiteX4-757" fmla="*/ 12216320 w 12216320"/>
              <a:gd name="connsiteY4-758" fmla="*/ 5036245 h 5729735"/>
              <a:gd name="connsiteX5-759" fmla="*/ 11522830 w 12216320"/>
              <a:gd name="connsiteY5-760" fmla="*/ 5729735 h 5729735"/>
              <a:gd name="connsiteX6-761" fmla="*/ 11522830 w 12216320"/>
              <a:gd name="connsiteY6-762" fmla="*/ 5382990 h 5729735"/>
              <a:gd name="connsiteX7-763" fmla="*/ 6919649 w 12216320"/>
              <a:gd name="connsiteY7-764" fmla="*/ 4994531 h 5729735"/>
              <a:gd name="connsiteX8-765" fmla="*/ 2114938 w 12216320"/>
              <a:gd name="connsiteY8-766" fmla="*/ 3022393 h 5729735"/>
              <a:gd name="connsiteX9-767" fmla="*/ 0 w 12216320"/>
              <a:gd name="connsiteY9-768" fmla="*/ 1118509 h 5729735"/>
              <a:gd name="connsiteX10-769" fmla="*/ 996405 w 12216320"/>
              <a:gd name="connsiteY10-770" fmla="*/ 0 h 5729735"/>
              <a:gd name="connsiteX0-771" fmla="*/ 996405 w 12216320"/>
              <a:gd name="connsiteY0-772" fmla="*/ 0 h 5729735"/>
              <a:gd name="connsiteX1-773" fmla="*/ 5523533 w 12216320"/>
              <a:gd name="connsiteY1-774" fmla="*/ 2876720 h 5729735"/>
              <a:gd name="connsiteX2-775" fmla="*/ 11522830 w 12216320"/>
              <a:gd name="connsiteY2-776" fmla="*/ 4689499 h 5729735"/>
              <a:gd name="connsiteX3-777" fmla="*/ 11522830 w 12216320"/>
              <a:gd name="connsiteY3-778" fmla="*/ 4342754 h 5729735"/>
              <a:gd name="connsiteX4-779" fmla="*/ 12216320 w 12216320"/>
              <a:gd name="connsiteY4-780" fmla="*/ 5036245 h 5729735"/>
              <a:gd name="connsiteX5-781" fmla="*/ 11522830 w 12216320"/>
              <a:gd name="connsiteY5-782" fmla="*/ 5729735 h 5729735"/>
              <a:gd name="connsiteX6-783" fmla="*/ 11522830 w 12216320"/>
              <a:gd name="connsiteY6-784" fmla="*/ 5382990 h 5729735"/>
              <a:gd name="connsiteX7-785" fmla="*/ 6919649 w 12216320"/>
              <a:gd name="connsiteY7-786" fmla="*/ 4994531 h 5729735"/>
              <a:gd name="connsiteX8-787" fmla="*/ 2114938 w 12216320"/>
              <a:gd name="connsiteY8-788" fmla="*/ 3022393 h 5729735"/>
              <a:gd name="connsiteX9-789" fmla="*/ 0 w 12216320"/>
              <a:gd name="connsiteY9-790" fmla="*/ 1118509 h 5729735"/>
              <a:gd name="connsiteX10-791" fmla="*/ 996405 w 12216320"/>
              <a:gd name="connsiteY10-792" fmla="*/ 0 h 5729735"/>
              <a:gd name="connsiteX0-793" fmla="*/ 1160377 w 12216320"/>
              <a:gd name="connsiteY0-794" fmla="*/ 0 h 5910211"/>
              <a:gd name="connsiteX1-795" fmla="*/ 5523533 w 12216320"/>
              <a:gd name="connsiteY1-796" fmla="*/ 3057196 h 5910211"/>
              <a:gd name="connsiteX2-797" fmla="*/ 11522830 w 12216320"/>
              <a:gd name="connsiteY2-798" fmla="*/ 4869975 h 5910211"/>
              <a:gd name="connsiteX3-799" fmla="*/ 11522830 w 12216320"/>
              <a:gd name="connsiteY3-800" fmla="*/ 4523230 h 5910211"/>
              <a:gd name="connsiteX4-801" fmla="*/ 12216320 w 12216320"/>
              <a:gd name="connsiteY4-802" fmla="*/ 5216721 h 5910211"/>
              <a:gd name="connsiteX5-803" fmla="*/ 11522830 w 12216320"/>
              <a:gd name="connsiteY5-804" fmla="*/ 5910211 h 5910211"/>
              <a:gd name="connsiteX6-805" fmla="*/ 11522830 w 12216320"/>
              <a:gd name="connsiteY6-806" fmla="*/ 5563466 h 5910211"/>
              <a:gd name="connsiteX7-807" fmla="*/ 6919649 w 12216320"/>
              <a:gd name="connsiteY7-808" fmla="*/ 5175007 h 5910211"/>
              <a:gd name="connsiteX8-809" fmla="*/ 2114938 w 12216320"/>
              <a:gd name="connsiteY8-810" fmla="*/ 3202869 h 5910211"/>
              <a:gd name="connsiteX9-811" fmla="*/ 0 w 12216320"/>
              <a:gd name="connsiteY9-812" fmla="*/ 1298985 h 5910211"/>
              <a:gd name="connsiteX10-813" fmla="*/ 1160377 w 12216320"/>
              <a:gd name="connsiteY10-814" fmla="*/ 0 h 5910211"/>
              <a:gd name="connsiteX0-815" fmla="*/ 1160377 w 12216320"/>
              <a:gd name="connsiteY0-816" fmla="*/ 0 h 5910211"/>
              <a:gd name="connsiteX1-817" fmla="*/ 5523533 w 12216320"/>
              <a:gd name="connsiteY1-818" fmla="*/ 3057196 h 5910211"/>
              <a:gd name="connsiteX2-819" fmla="*/ 11522830 w 12216320"/>
              <a:gd name="connsiteY2-820" fmla="*/ 4869975 h 5910211"/>
              <a:gd name="connsiteX3-821" fmla="*/ 11522830 w 12216320"/>
              <a:gd name="connsiteY3-822" fmla="*/ 4523230 h 5910211"/>
              <a:gd name="connsiteX4-823" fmla="*/ 12216320 w 12216320"/>
              <a:gd name="connsiteY4-824" fmla="*/ 5216721 h 5910211"/>
              <a:gd name="connsiteX5-825" fmla="*/ 11522830 w 12216320"/>
              <a:gd name="connsiteY5-826" fmla="*/ 5910211 h 5910211"/>
              <a:gd name="connsiteX6-827" fmla="*/ 11522830 w 12216320"/>
              <a:gd name="connsiteY6-828" fmla="*/ 5563466 h 5910211"/>
              <a:gd name="connsiteX7-829" fmla="*/ 6919649 w 12216320"/>
              <a:gd name="connsiteY7-830" fmla="*/ 5175007 h 5910211"/>
              <a:gd name="connsiteX8-831" fmla="*/ 2114938 w 12216320"/>
              <a:gd name="connsiteY8-832" fmla="*/ 3202869 h 5910211"/>
              <a:gd name="connsiteX9-833" fmla="*/ 0 w 12216320"/>
              <a:gd name="connsiteY9-834" fmla="*/ 1298985 h 5910211"/>
              <a:gd name="connsiteX10-835" fmla="*/ 1160377 w 12216320"/>
              <a:gd name="connsiteY10-836" fmla="*/ 0 h 5910211"/>
              <a:gd name="connsiteX0-837" fmla="*/ 1160377 w 12216320"/>
              <a:gd name="connsiteY0-838" fmla="*/ 0 h 5910211"/>
              <a:gd name="connsiteX1-839" fmla="*/ 5523533 w 12216320"/>
              <a:gd name="connsiteY1-840" fmla="*/ 3057196 h 5910211"/>
              <a:gd name="connsiteX2-841" fmla="*/ 11522830 w 12216320"/>
              <a:gd name="connsiteY2-842" fmla="*/ 4869975 h 5910211"/>
              <a:gd name="connsiteX3-843" fmla="*/ 11522830 w 12216320"/>
              <a:gd name="connsiteY3-844" fmla="*/ 4523230 h 5910211"/>
              <a:gd name="connsiteX4-845" fmla="*/ 12216320 w 12216320"/>
              <a:gd name="connsiteY4-846" fmla="*/ 5216721 h 5910211"/>
              <a:gd name="connsiteX5-847" fmla="*/ 11522830 w 12216320"/>
              <a:gd name="connsiteY5-848" fmla="*/ 5910211 h 5910211"/>
              <a:gd name="connsiteX6-849" fmla="*/ 11522830 w 12216320"/>
              <a:gd name="connsiteY6-850" fmla="*/ 5563466 h 5910211"/>
              <a:gd name="connsiteX7-851" fmla="*/ 6919649 w 12216320"/>
              <a:gd name="connsiteY7-852" fmla="*/ 5175007 h 5910211"/>
              <a:gd name="connsiteX8-853" fmla="*/ 2114938 w 12216320"/>
              <a:gd name="connsiteY8-854" fmla="*/ 3202869 h 5910211"/>
              <a:gd name="connsiteX9-855" fmla="*/ 0 w 12216320"/>
              <a:gd name="connsiteY9-856" fmla="*/ 1298985 h 5910211"/>
              <a:gd name="connsiteX10-857" fmla="*/ 1160377 w 12216320"/>
              <a:gd name="connsiteY10-858" fmla="*/ 0 h 5910211"/>
              <a:gd name="connsiteX0-859" fmla="*/ 1160377 w 12216320"/>
              <a:gd name="connsiteY0-860" fmla="*/ 0 h 5910211"/>
              <a:gd name="connsiteX1-861" fmla="*/ 5523533 w 12216320"/>
              <a:gd name="connsiteY1-862" fmla="*/ 3057196 h 5910211"/>
              <a:gd name="connsiteX2-863" fmla="*/ 11522830 w 12216320"/>
              <a:gd name="connsiteY2-864" fmla="*/ 4869975 h 5910211"/>
              <a:gd name="connsiteX3-865" fmla="*/ 11522830 w 12216320"/>
              <a:gd name="connsiteY3-866" fmla="*/ 4523230 h 5910211"/>
              <a:gd name="connsiteX4-867" fmla="*/ 12216320 w 12216320"/>
              <a:gd name="connsiteY4-868" fmla="*/ 5216721 h 5910211"/>
              <a:gd name="connsiteX5-869" fmla="*/ 11522830 w 12216320"/>
              <a:gd name="connsiteY5-870" fmla="*/ 5910211 h 5910211"/>
              <a:gd name="connsiteX6-871" fmla="*/ 11522830 w 12216320"/>
              <a:gd name="connsiteY6-872" fmla="*/ 5563466 h 5910211"/>
              <a:gd name="connsiteX7-873" fmla="*/ 6919649 w 12216320"/>
              <a:gd name="connsiteY7-874" fmla="*/ 5175007 h 5910211"/>
              <a:gd name="connsiteX8-875" fmla="*/ 2114938 w 12216320"/>
              <a:gd name="connsiteY8-876" fmla="*/ 3202869 h 5910211"/>
              <a:gd name="connsiteX9-877" fmla="*/ 0 w 12216320"/>
              <a:gd name="connsiteY9-878" fmla="*/ 1298985 h 5910211"/>
              <a:gd name="connsiteX10-879" fmla="*/ 1160377 w 12216320"/>
              <a:gd name="connsiteY10-880" fmla="*/ 0 h 5910211"/>
            </a:gdLst>
            <a:ahLst/>
            <a:cxnLst>
              <a:cxn ang="0">
                <a:pos x="connsiteX0-1" y="connsiteY0-2"/>
              </a:cxn>
              <a:cxn ang="0">
                <a:pos x="connsiteX1-3" y="connsiteY1-4"/>
              </a:cxn>
              <a:cxn ang="0">
                <a:pos x="connsiteX2-5" y="connsiteY2-6"/>
              </a:cxn>
              <a:cxn ang="0">
                <a:pos x="connsiteX3-7" y="connsiteY3-8"/>
              </a:cxn>
              <a:cxn ang="0">
                <a:pos x="connsiteX4-9" y="connsiteY4-10"/>
              </a:cxn>
              <a:cxn ang="0">
                <a:pos x="connsiteX5-11" y="connsiteY5-12"/>
              </a:cxn>
              <a:cxn ang="0">
                <a:pos x="connsiteX6-13" y="connsiteY6-14"/>
              </a:cxn>
              <a:cxn ang="0">
                <a:pos x="connsiteX7-15" y="connsiteY7-16"/>
              </a:cxn>
              <a:cxn ang="0">
                <a:pos x="connsiteX8-65" y="connsiteY8-66"/>
              </a:cxn>
              <a:cxn ang="0">
                <a:pos x="connsiteX9-121" y="connsiteY9-122"/>
              </a:cxn>
              <a:cxn ang="0">
                <a:pos x="connsiteX10-263" y="connsiteY10-264"/>
              </a:cxn>
            </a:cxnLst>
            <a:rect l="l" t="t" r="r" b="b"/>
            <a:pathLst>
              <a:path w="12216320" h="5910211">
                <a:moveTo>
                  <a:pt x="1160377" y="0"/>
                </a:moveTo>
                <a:cubicBezTo>
                  <a:pt x="1847784" y="714627"/>
                  <a:pt x="3858701" y="2124502"/>
                  <a:pt x="5523533" y="3057196"/>
                </a:cubicBezTo>
                <a:cubicBezTo>
                  <a:pt x="8466688" y="4706049"/>
                  <a:pt x="9403247" y="4692214"/>
                  <a:pt x="11522830" y="4869975"/>
                </a:cubicBezTo>
                <a:lnTo>
                  <a:pt x="11522830" y="4523230"/>
                </a:lnTo>
                <a:lnTo>
                  <a:pt x="12216320" y="5216721"/>
                </a:lnTo>
                <a:lnTo>
                  <a:pt x="11522830" y="5910211"/>
                </a:lnTo>
                <a:lnTo>
                  <a:pt x="11522830" y="5563466"/>
                </a:lnTo>
                <a:cubicBezTo>
                  <a:pt x="10895326" y="5494925"/>
                  <a:pt x="9304727" y="5734273"/>
                  <a:pt x="6919649" y="5175007"/>
                </a:cubicBezTo>
                <a:cubicBezTo>
                  <a:pt x="5345751" y="4805951"/>
                  <a:pt x="3128019" y="4054435"/>
                  <a:pt x="2114938" y="3202869"/>
                </a:cubicBezTo>
                <a:cubicBezTo>
                  <a:pt x="1012816" y="2201534"/>
                  <a:pt x="765088" y="1966047"/>
                  <a:pt x="0" y="1298985"/>
                </a:cubicBezTo>
                <a:cubicBezTo>
                  <a:pt x="323318" y="961035"/>
                  <a:pt x="812728" y="393060"/>
                  <a:pt x="1160377" y="0"/>
                </a:cubicBezTo>
                <a:close/>
              </a:path>
            </a:pathLst>
          </a:custGeom>
          <a:gradFill>
            <a:gsLst>
              <a:gs pos="0">
                <a:srgbClr val="3F3F3F">
                  <a:alpha val="97000"/>
                </a:srgbClr>
              </a:gs>
              <a:gs pos="100000">
                <a:schemeClr val="bg1">
                  <a:lumMod val="75000"/>
                  <a:alpha val="34000"/>
                </a:schemeClr>
              </a:gs>
            </a:gsLst>
            <a:lin ang="27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grpSp>
        <p:nvGrpSpPr>
          <p:cNvPr id="30" name="组合 29"/>
          <p:cNvGrpSpPr/>
          <p:nvPr/>
        </p:nvGrpSpPr>
        <p:grpSpPr>
          <a:xfrm>
            <a:off x="9888648" y="2186047"/>
            <a:ext cx="663125" cy="663125"/>
            <a:chOff x="8125599" y="1434035"/>
            <a:chExt cx="2036802" cy="2036802"/>
          </a:xfrm>
        </p:grpSpPr>
        <p:sp>
          <p:nvSpPr>
            <p:cNvPr id="31" name="椭圆 30"/>
            <p:cNvSpPr/>
            <p:nvPr/>
          </p:nvSpPr>
          <p:spPr>
            <a:xfrm>
              <a:off x="8125599" y="1434035"/>
              <a:ext cx="2036802" cy="2036802"/>
            </a:xfrm>
            <a:prstGeom prst="ellipse">
              <a:avLst/>
            </a:prstGeom>
            <a:solidFill>
              <a:srgbClr val="3F3F3F"/>
            </a:solidFill>
            <a:ln w="38100">
              <a:solidFill>
                <a:schemeClr val="bg1">
                  <a:lumMod val="95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>
                <a:solidFill>
                  <a:schemeClr val="tx1">
                    <a:lumMod val="65000"/>
                    <a:lumOff val="35000"/>
                  </a:schemeClr>
                </a:solidFill>
              </a:endParaRPr>
            </a:p>
          </p:txBody>
        </p:sp>
        <p:sp>
          <p:nvSpPr>
            <p:cNvPr id="32" name="Freeform 206"/>
            <p:cNvSpPr>
              <a:spLocks noChangeAspect="1" noEditPoints="1"/>
            </p:cNvSpPr>
            <p:nvPr/>
          </p:nvSpPr>
          <p:spPr bwMode="auto">
            <a:xfrm>
              <a:off x="8691164" y="1871942"/>
              <a:ext cx="935653" cy="1131009"/>
            </a:xfrm>
            <a:custGeom>
              <a:avLst/>
              <a:gdLst>
                <a:gd name="T0" fmla="*/ 0 w 77"/>
                <a:gd name="T1" fmla="*/ 85 h 93"/>
                <a:gd name="T2" fmla="*/ 30 w 77"/>
                <a:gd name="T3" fmla="*/ 20 h 93"/>
                <a:gd name="T4" fmla="*/ 38 w 77"/>
                <a:gd name="T5" fmla="*/ 26 h 93"/>
                <a:gd name="T6" fmla="*/ 39 w 77"/>
                <a:gd name="T7" fmla="*/ 27 h 93"/>
                <a:gd name="T8" fmla="*/ 39 w 77"/>
                <a:gd name="T9" fmla="*/ 27 h 93"/>
                <a:gd name="T10" fmla="*/ 40 w 77"/>
                <a:gd name="T11" fmla="*/ 27 h 93"/>
                <a:gd name="T12" fmla="*/ 40 w 77"/>
                <a:gd name="T13" fmla="*/ 28 h 93"/>
                <a:gd name="T14" fmla="*/ 40 w 77"/>
                <a:gd name="T15" fmla="*/ 28 h 93"/>
                <a:gd name="T16" fmla="*/ 41 w 77"/>
                <a:gd name="T17" fmla="*/ 28 h 93"/>
                <a:gd name="T18" fmla="*/ 41 w 77"/>
                <a:gd name="T19" fmla="*/ 29 h 93"/>
                <a:gd name="T20" fmla="*/ 42 w 77"/>
                <a:gd name="T21" fmla="*/ 29 h 93"/>
                <a:gd name="T22" fmla="*/ 42 w 77"/>
                <a:gd name="T23" fmla="*/ 29 h 93"/>
                <a:gd name="T24" fmla="*/ 43 w 77"/>
                <a:gd name="T25" fmla="*/ 29 h 93"/>
                <a:gd name="T26" fmla="*/ 43 w 77"/>
                <a:gd name="T27" fmla="*/ 30 h 93"/>
                <a:gd name="T28" fmla="*/ 43 w 77"/>
                <a:gd name="T29" fmla="*/ 30 h 93"/>
                <a:gd name="T30" fmla="*/ 48 w 77"/>
                <a:gd name="T31" fmla="*/ 33 h 93"/>
                <a:gd name="T32" fmla="*/ 48 w 77"/>
                <a:gd name="T33" fmla="*/ 33 h 93"/>
                <a:gd name="T34" fmla="*/ 49 w 77"/>
                <a:gd name="T35" fmla="*/ 34 h 93"/>
                <a:gd name="T36" fmla="*/ 49 w 77"/>
                <a:gd name="T37" fmla="*/ 34 h 93"/>
                <a:gd name="T38" fmla="*/ 50 w 77"/>
                <a:gd name="T39" fmla="*/ 34 h 93"/>
                <a:gd name="T40" fmla="*/ 50 w 77"/>
                <a:gd name="T41" fmla="*/ 35 h 93"/>
                <a:gd name="T42" fmla="*/ 50 w 77"/>
                <a:gd name="T43" fmla="*/ 35 h 93"/>
                <a:gd name="T44" fmla="*/ 51 w 77"/>
                <a:gd name="T45" fmla="*/ 35 h 93"/>
                <a:gd name="T46" fmla="*/ 51 w 77"/>
                <a:gd name="T47" fmla="*/ 36 h 93"/>
                <a:gd name="T48" fmla="*/ 52 w 77"/>
                <a:gd name="T49" fmla="*/ 36 h 93"/>
                <a:gd name="T50" fmla="*/ 52 w 77"/>
                <a:gd name="T51" fmla="*/ 36 h 93"/>
                <a:gd name="T52" fmla="*/ 53 w 77"/>
                <a:gd name="T53" fmla="*/ 37 h 93"/>
                <a:gd name="T54" fmla="*/ 53 w 77"/>
                <a:gd name="T55" fmla="*/ 37 h 93"/>
                <a:gd name="T56" fmla="*/ 48 w 77"/>
                <a:gd name="T57" fmla="*/ 79 h 93"/>
                <a:gd name="T58" fmla="*/ 7 w 77"/>
                <a:gd name="T59" fmla="*/ 91 h 93"/>
                <a:gd name="T60" fmla="*/ 35 w 77"/>
                <a:gd name="T61" fmla="*/ 64 h 93"/>
                <a:gd name="T62" fmla="*/ 19 w 77"/>
                <a:gd name="T63" fmla="*/ 53 h 93"/>
                <a:gd name="T64" fmla="*/ 3 w 77"/>
                <a:gd name="T65" fmla="*/ 88 h 93"/>
                <a:gd name="T66" fmla="*/ 73 w 77"/>
                <a:gd name="T67" fmla="*/ 93 h 93"/>
                <a:gd name="T68" fmla="*/ 54 w 77"/>
                <a:gd name="T69" fmla="*/ 83 h 93"/>
                <a:gd name="T70" fmla="*/ 69 w 77"/>
                <a:gd name="T71" fmla="*/ 42 h 93"/>
                <a:gd name="T72" fmla="*/ 34 w 77"/>
                <a:gd name="T73" fmla="*/ 0 h 93"/>
                <a:gd name="T74" fmla="*/ 69 w 77"/>
                <a:gd name="T75" fmla="*/ 42 h 9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</a:cxnLst>
              <a:rect l="0" t="0" r="r" b="b"/>
              <a:pathLst>
                <a:path w="77" h="93">
                  <a:moveTo>
                    <a:pt x="3" y="88"/>
                  </a:moveTo>
                  <a:cubicBezTo>
                    <a:pt x="2" y="87"/>
                    <a:pt x="1" y="86"/>
                    <a:pt x="0" y="85"/>
                  </a:cubicBezTo>
                  <a:cubicBezTo>
                    <a:pt x="0" y="72"/>
                    <a:pt x="0" y="58"/>
                    <a:pt x="0" y="45"/>
                  </a:cubicBezTo>
                  <a:cubicBezTo>
                    <a:pt x="12" y="40"/>
                    <a:pt x="21" y="32"/>
                    <a:pt x="30" y="20"/>
                  </a:cubicBezTo>
                  <a:cubicBezTo>
                    <a:pt x="38" y="26"/>
                    <a:pt x="38" y="26"/>
                    <a:pt x="38" y="26"/>
                  </a:cubicBezTo>
                  <a:cubicBezTo>
                    <a:pt x="38" y="26"/>
                    <a:pt x="38" y="26"/>
                    <a:pt x="38" y="26"/>
                  </a:cubicBezTo>
                  <a:cubicBezTo>
                    <a:pt x="38" y="27"/>
                    <a:pt x="38" y="27"/>
                    <a:pt x="38" y="27"/>
                  </a:cubicBezTo>
                  <a:cubicBezTo>
                    <a:pt x="39" y="27"/>
                    <a:pt x="39" y="27"/>
                    <a:pt x="39" y="27"/>
                  </a:cubicBezTo>
                  <a:cubicBezTo>
                    <a:pt x="39" y="27"/>
                    <a:pt x="39" y="27"/>
                    <a:pt x="39" y="27"/>
                  </a:cubicBezTo>
                  <a:cubicBezTo>
                    <a:pt x="39" y="27"/>
                    <a:pt x="39" y="27"/>
                    <a:pt x="39" y="27"/>
                  </a:cubicBezTo>
                  <a:cubicBezTo>
                    <a:pt x="39" y="27"/>
                    <a:pt x="39" y="27"/>
                    <a:pt x="39" y="27"/>
                  </a:cubicBezTo>
                  <a:cubicBezTo>
                    <a:pt x="40" y="27"/>
                    <a:pt x="40" y="27"/>
                    <a:pt x="40" y="27"/>
                  </a:cubicBezTo>
                  <a:cubicBezTo>
                    <a:pt x="40" y="27"/>
                    <a:pt x="40" y="27"/>
                    <a:pt x="40" y="27"/>
                  </a:cubicBezTo>
                  <a:cubicBezTo>
                    <a:pt x="40" y="28"/>
                    <a:pt x="40" y="28"/>
                    <a:pt x="40" y="28"/>
                  </a:cubicBezTo>
                  <a:cubicBezTo>
                    <a:pt x="40" y="28"/>
                    <a:pt x="40" y="28"/>
                    <a:pt x="40" y="28"/>
                  </a:cubicBezTo>
                  <a:cubicBezTo>
                    <a:pt x="40" y="28"/>
                    <a:pt x="40" y="28"/>
                    <a:pt x="40" y="28"/>
                  </a:cubicBezTo>
                  <a:cubicBezTo>
                    <a:pt x="41" y="28"/>
                    <a:pt x="41" y="28"/>
                    <a:pt x="41" y="28"/>
                  </a:cubicBezTo>
                  <a:cubicBezTo>
                    <a:pt x="41" y="28"/>
                    <a:pt x="41" y="28"/>
                    <a:pt x="41" y="28"/>
                  </a:cubicBezTo>
                  <a:cubicBezTo>
                    <a:pt x="41" y="28"/>
                    <a:pt x="41" y="28"/>
                    <a:pt x="41" y="28"/>
                  </a:cubicBezTo>
                  <a:cubicBezTo>
                    <a:pt x="41" y="29"/>
                    <a:pt x="41" y="29"/>
                    <a:pt x="41" y="29"/>
                  </a:cubicBezTo>
                  <a:cubicBezTo>
                    <a:pt x="42" y="29"/>
                    <a:pt x="42" y="29"/>
                    <a:pt x="42" y="29"/>
                  </a:cubicBezTo>
                  <a:cubicBezTo>
                    <a:pt x="42" y="29"/>
                    <a:pt x="42" y="29"/>
                    <a:pt x="42" y="29"/>
                  </a:cubicBezTo>
                  <a:cubicBezTo>
                    <a:pt x="42" y="29"/>
                    <a:pt x="42" y="29"/>
                    <a:pt x="42" y="29"/>
                  </a:cubicBezTo>
                  <a:cubicBezTo>
                    <a:pt x="42" y="29"/>
                    <a:pt x="42" y="29"/>
                    <a:pt x="42" y="29"/>
                  </a:cubicBezTo>
                  <a:cubicBezTo>
                    <a:pt x="42" y="29"/>
                    <a:pt x="42" y="29"/>
                    <a:pt x="42" y="29"/>
                  </a:cubicBezTo>
                  <a:cubicBezTo>
                    <a:pt x="43" y="29"/>
                    <a:pt x="43" y="29"/>
                    <a:pt x="43" y="29"/>
                  </a:cubicBezTo>
                  <a:cubicBezTo>
                    <a:pt x="43" y="30"/>
                    <a:pt x="43" y="30"/>
                    <a:pt x="43" y="30"/>
                  </a:cubicBezTo>
                  <a:cubicBezTo>
                    <a:pt x="43" y="30"/>
                    <a:pt x="43" y="30"/>
                    <a:pt x="43" y="30"/>
                  </a:cubicBezTo>
                  <a:cubicBezTo>
                    <a:pt x="43" y="30"/>
                    <a:pt x="43" y="30"/>
                    <a:pt x="43" y="30"/>
                  </a:cubicBezTo>
                  <a:cubicBezTo>
                    <a:pt x="43" y="30"/>
                    <a:pt x="43" y="30"/>
                    <a:pt x="43" y="30"/>
                  </a:cubicBezTo>
                  <a:cubicBezTo>
                    <a:pt x="44" y="30"/>
                    <a:pt x="44" y="30"/>
                    <a:pt x="44" y="30"/>
                  </a:cubicBezTo>
                  <a:cubicBezTo>
                    <a:pt x="48" y="33"/>
                    <a:pt x="48" y="33"/>
                    <a:pt x="48" y="33"/>
                  </a:cubicBezTo>
                  <a:cubicBezTo>
                    <a:pt x="48" y="33"/>
                    <a:pt x="48" y="33"/>
                    <a:pt x="48" y="33"/>
                  </a:cubicBezTo>
                  <a:cubicBezTo>
                    <a:pt x="48" y="33"/>
                    <a:pt x="48" y="33"/>
                    <a:pt x="48" y="33"/>
                  </a:cubicBezTo>
                  <a:cubicBezTo>
                    <a:pt x="48" y="34"/>
                    <a:pt x="48" y="34"/>
                    <a:pt x="48" y="34"/>
                  </a:cubicBezTo>
                  <a:cubicBezTo>
                    <a:pt x="49" y="34"/>
                    <a:pt x="49" y="34"/>
                    <a:pt x="49" y="34"/>
                  </a:cubicBezTo>
                  <a:cubicBezTo>
                    <a:pt x="49" y="34"/>
                    <a:pt x="49" y="34"/>
                    <a:pt x="49" y="34"/>
                  </a:cubicBezTo>
                  <a:cubicBezTo>
                    <a:pt x="49" y="34"/>
                    <a:pt x="49" y="34"/>
                    <a:pt x="49" y="34"/>
                  </a:cubicBezTo>
                  <a:cubicBezTo>
                    <a:pt x="49" y="34"/>
                    <a:pt x="49" y="34"/>
                    <a:pt x="49" y="34"/>
                  </a:cubicBezTo>
                  <a:cubicBezTo>
                    <a:pt x="50" y="34"/>
                    <a:pt x="50" y="34"/>
                    <a:pt x="50" y="34"/>
                  </a:cubicBezTo>
                  <a:cubicBezTo>
                    <a:pt x="50" y="35"/>
                    <a:pt x="50" y="35"/>
                    <a:pt x="50" y="35"/>
                  </a:cubicBezTo>
                  <a:cubicBezTo>
                    <a:pt x="50" y="35"/>
                    <a:pt x="50" y="35"/>
                    <a:pt x="50" y="35"/>
                  </a:cubicBezTo>
                  <a:cubicBezTo>
                    <a:pt x="50" y="35"/>
                    <a:pt x="50" y="35"/>
                    <a:pt x="50" y="35"/>
                  </a:cubicBezTo>
                  <a:cubicBezTo>
                    <a:pt x="50" y="35"/>
                    <a:pt x="50" y="35"/>
                    <a:pt x="50" y="35"/>
                  </a:cubicBezTo>
                  <a:cubicBezTo>
                    <a:pt x="51" y="35"/>
                    <a:pt x="51" y="35"/>
                    <a:pt x="51" y="35"/>
                  </a:cubicBezTo>
                  <a:cubicBezTo>
                    <a:pt x="51" y="35"/>
                    <a:pt x="51" y="35"/>
                    <a:pt x="51" y="35"/>
                  </a:cubicBezTo>
                  <a:cubicBezTo>
                    <a:pt x="51" y="35"/>
                    <a:pt x="51" y="35"/>
                    <a:pt x="51" y="35"/>
                  </a:cubicBezTo>
                  <a:cubicBezTo>
                    <a:pt x="51" y="36"/>
                    <a:pt x="51" y="36"/>
                    <a:pt x="51" y="36"/>
                  </a:cubicBezTo>
                  <a:cubicBezTo>
                    <a:pt x="52" y="36"/>
                    <a:pt x="52" y="36"/>
                    <a:pt x="52" y="36"/>
                  </a:cubicBezTo>
                  <a:cubicBezTo>
                    <a:pt x="52" y="36"/>
                    <a:pt x="52" y="36"/>
                    <a:pt x="52" y="36"/>
                  </a:cubicBezTo>
                  <a:cubicBezTo>
                    <a:pt x="52" y="36"/>
                    <a:pt x="52" y="36"/>
                    <a:pt x="52" y="36"/>
                  </a:cubicBezTo>
                  <a:cubicBezTo>
                    <a:pt x="52" y="36"/>
                    <a:pt x="52" y="36"/>
                    <a:pt x="52" y="36"/>
                  </a:cubicBezTo>
                  <a:cubicBezTo>
                    <a:pt x="52" y="36"/>
                    <a:pt x="52" y="36"/>
                    <a:pt x="52" y="36"/>
                  </a:cubicBezTo>
                  <a:cubicBezTo>
                    <a:pt x="53" y="37"/>
                    <a:pt x="53" y="37"/>
                    <a:pt x="53" y="37"/>
                  </a:cubicBezTo>
                  <a:cubicBezTo>
                    <a:pt x="53" y="37"/>
                    <a:pt x="53" y="37"/>
                    <a:pt x="53" y="37"/>
                  </a:cubicBezTo>
                  <a:cubicBezTo>
                    <a:pt x="53" y="37"/>
                    <a:pt x="53" y="37"/>
                    <a:pt x="53" y="37"/>
                  </a:cubicBezTo>
                  <a:cubicBezTo>
                    <a:pt x="62" y="43"/>
                    <a:pt x="62" y="43"/>
                    <a:pt x="62" y="43"/>
                  </a:cubicBezTo>
                  <a:cubicBezTo>
                    <a:pt x="53" y="55"/>
                    <a:pt x="49" y="67"/>
                    <a:pt x="48" y="79"/>
                  </a:cubicBezTo>
                  <a:cubicBezTo>
                    <a:pt x="36" y="84"/>
                    <a:pt x="23" y="88"/>
                    <a:pt x="11" y="93"/>
                  </a:cubicBezTo>
                  <a:cubicBezTo>
                    <a:pt x="9" y="92"/>
                    <a:pt x="8" y="91"/>
                    <a:pt x="7" y="91"/>
                  </a:cubicBezTo>
                  <a:cubicBezTo>
                    <a:pt x="23" y="68"/>
                    <a:pt x="23" y="68"/>
                    <a:pt x="23" y="68"/>
                  </a:cubicBezTo>
                  <a:cubicBezTo>
                    <a:pt x="27" y="69"/>
                    <a:pt x="32" y="68"/>
                    <a:pt x="35" y="64"/>
                  </a:cubicBezTo>
                  <a:cubicBezTo>
                    <a:pt x="38" y="60"/>
                    <a:pt x="37" y="54"/>
                    <a:pt x="32" y="51"/>
                  </a:cubicBezTo>
                  <a:cubicBezTo>
                    <a:pt x="28" y="47"/>
                    <a:pt x="22" y="49"/>
                    <a:pt x="19" y="53"/>
                  </a:cubicBezTo>
                  <a:cubicBezTo>
                    <a:pt x="16" y="57"/>
                    <a:pt x="16" y="62"/>
                    <a:pt x="19" y="65"/>
                  </a:cubicBezTo>
                  <a:cubicBezTo>
                    <a:pt x="3" y="88"/>
                    <a:pt x="3" y="88"/>
                    <a:pt x="3" y="88"/>
                  </a:cubicBezTo>
                  <a:close/>
                  <a:moveTo>
                    <a:pt x="27" y="93"/>
                  </a:moveTo>
                  <a:cubicBezTo>
                    <a:pt x="73" y="93"/>
                    <a:pt x="73" y="93"/>
                    <a:pt x="73" y="93"/>
                  </a:cubicBezTo>
                  <a:cubicBezTo>
                    <a:pt x="73" y="83"/>
                    <a:pt x="73" y="83"/>
                    <a:pt x="73" y="83"/>
                  </a:cubicBezTo>
                  <a:cubicBezTo>
                    <a:pt x="54" y="83"/>
                    <a:pt x="54" y="83"/>
                    <a:pt x="54" y="83"/>
                  </a:cubicBezTo>
                  <a:cubicBezTo>
                    <a:pt x="27" y="93"/>
                    <a:pt x="27" y="93"/>
                    <a:pt x="27" y="93"/>
                  </a:cubicBezTo>
                  <a:close/>
                  <a:moveTo>
                    <a:pt x="69" y="42"/>
                  </a:moveTo>
                  <a:cubicBezTo>
                    <a:pt x="77" y="31"/>
                    <a:pt x="77" y="31"/>
                    <a:pt x="77" y="31"/>
                  </a:cubicBezTo>
                  <a:cubicBezTo>
                    <a:pt x="34" y="0"/>
                    <a:pt x="34" y="0"/>
                    <a:pt x="34" y="0"/>
                  </a:cubicBezTo>
                  <a:cubicBezTo>
                    <a:pt x="26" y="12"/>
                    <a:pt x="26" y="12"/>
                    <a:pt x="26" y="12"/>
                  </a:cubicBezTo>
                  <a:lnTo>
                    <a:pt x="69" y="42"/>
                  </a:lnTo>
                  <a:close/>
                </a:path>
              </a:pathLst>
            </a:custGeom>
            <a:solidFill>
              <a:schemeClr val="bg1">
                <a:lumMod val="95000"/>
              </a:schemeClr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>
                <a:solidFill>
                  <a:schemeClr val="tx1">
                    <a:lumMod val="65000"/>
                    <a:lumOff val="3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</p:grpSp>
      <p:grpSp>
        <p:nvGrpSpPr>
          <p:cNvPr id="15" name="组合 14"/>
          <p:cNvGrpSpPr/>
          <p:nvPr/>
        </p:nvGrpSpPr>
        <p:grpSpPr>
          <a:xfrm>
            <a:off x="1677084" y="5500298"/>
            <a:ext cx="663125" cy="663125"/>
            <a:chOff x="8077071" y="845254"/>
            <a:chExt cx="2036801" cy="2036802"/>
          </a:xfrm>
        </p:grpSpPr>
        <p:sp>
          <p:nvSpPr>
            <p:cNvPr id="16" name="椭圆 15"/>
            <p:cNvSpPr/>
            <p:nvPr/>
          </p:nvSpPr>
          <p:spPr>
            <a:xfrm>
              <a:off x="8077071" y="845254"/>
              <a:ext cx="2036801" cy="2036802"/>
            </a:xfrm>
            <a:prstGeom prst="ellipse">
              <a:avLst/>
            </a:prstGeom>
            <a:solidFill>
              <a:srgbClr val="3F3F3F"/>
            </a:solidFill>
            <a:ln w="38100">
              <a:solidFill>
                <a:schemeClr val="bg1">
                  <a:lumMod val="95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>
                <a:solidFill>
                  <a:schemeClr val="tx1">
                    <a:lumMod val="65000"/>
                    <a:lumOff val="35000"/>
                  </a:schemeClr>
                </a:solidFill>
              </a:endParaRPr>
            </a:p>
          </p:txBody>
        </p:sp>
        <p:sp>
          <p:nvSpPr>
            <p:cNvPr id="17" name="Freeform 126"/>
            <p:cNvSpPr>
              <a:spLocks noChangeAspect="1" noEditPoints="1"/>
            </p:cNvSpPr>
            <p:nvPr/>
          </p:nvSpPr>
          <p:spPr bwMode="auto">
            <a:xfrm>
              <a:off x="8639337" y="1292885"/>
              <a:ext cx="912278" cy="1141540"/>
            </a:xfrm>
            <a:custGeom>
              <a:avLst/>
              <a:gdLst>
                <a:gd name="T0" fmla="*/ 48 w 81"/>
                <a:gd name="T1" fmla="*/ 27 h 101"/>
                <a:gd name="T2" fmla="*/ 4 w 81"/>
                <a:gd name="T3" fmla="*/ 48 h 101"/>
                <a:gd name="T4" fmla="*/ 0 w 81"/>
                <a:gd name="T5" fmla="*/ 31 h 101"/>
                <a:gd name="T6" fmla="*/ 58 w 81"/>
                <a:gd name="T7" fmla="*/ 90 h 101"/>
                <a:gd name="T8" fmla="*/ 81 w 81"/>
                <a:gd name="T9" fmla="*/ 98 h 101"/>
                <a:gd name="T10" fmla="*/ 58 w 81"/>
                <a:gd name="T11" fmla="*/ 90 h 101"/>
                <a:gd name="T12" fmla="*/ 53 w 81"/>
                <a:gd name="T13" fmla="*/ 101 h 101"/>
                <a:gd name="T14" fmla="*/ 29 w 81"/>
                <a:gd name="T15" fmla="*/ 98 h 101"/>
                <a:gd name="T16" fmla="*/ 0 w 81"/>
                <a:gd name="T17" fmla="*/ 90 h 101"/>
                <a:gd name="T18" fmla="*/ 29 w 81"/>
                <a:gd name="T19" fmla="*/ 87 h 101"/>
                <a:gd name="T20" fmla="*/ 38 w 81"/>
                <a:gd name="T21" fmla="*/ 76 h 101"/>
                <a:gd name="T22" fmla="*/ 0 w 81"/>
                <a:gd name="T23" fmla="*/ 72 h 101"/>
                <a:gd name="T24" fmla="*/ 4 w 81"/>
                <a:gd name="T25" fmla="*/ 54 h 101"/>
                <a:gd name="T26" fmla="*/ 48 w 81"/>
                <a:gd name="T27" fmla="*/ 76 h 101"/>
                <a:gd name="T28" fmla="*/ 44 w 81"/>
                <a:gd name="T29" fmla="*/ 87 h 101"/>
                <a:gd name="T30" fmla="*/ 53 w 81"/>
                <a:gd name="T31" fmla="*/ 90 h 101"/>
                <a:gd name="T32" fmla="*/ 4 w 81"/>
                <a:gd name="T33" fmla="*/ 0 h 101"/>
                <a:gd name="T34" fmla="*/ 48 w 81"/>
                <a:gd name="T35" fmla="*/ 21 h 101"/>
                <a:gd name="T36" fmla="*/ 0 w 81"/>
                <a:gd name="T37" fmla="*/ 17 h 101"/>
                <a:gd name="T38" fmla="*/ 4 w 81"/>
                <a:gd name="T39" fmla="*/ 0 h 101"/>
                <a:gd name="T40" fmla="*/ 53 w 81"/>
                <a:gd name="T41" fmla="*/ 76 h 101"/>
                <a:gd name="T42" fmla="*/ 81 w 81"/>
                <a:gd name="T43" fmla="*/ 72 h 101"/>
                <a:gd name="T44" fmla="*/ 77 w 81"/>
                <a:gd name="T45" fmla="*/ 54 h 101"/>
                <a:gd name="T46" fmla="*/ 59 w 81"/>
                <a:gd name="T47" fmla="*/ 8 h 101"/>
                <a:gd name="T48" fmla="*/ 69 w 81"/>
                <a:gd name="T49" fmla="*/ 13 h 101"/>
                <a:gd name="T50" fmla="*/ 59 w 81"/>
                <a:gd name="T51" fmla="*/ 8 h 101"/>
                <a:gd name="T52" fmla="*/ 69 w 81"/>
                <a:gd name="T53" fmla="*/ 63 h 101"/>
                <a:gd name="T54" fmla="*/ 59 w 81"/>
                <a:gd name="T55" fmla="*/ 67 h 101"/>
                <a:gd name="T56" fmla="*/ 59 w 81"/>
                <a:gd name="T57" fmla="*/ 35 h 101"/>
                <a:gd name="T58" fmla="*/ 69 w 81"/>
                <a:gd name="T59" fmla="*/ 40 h 101"/>
                <a:gd name="T60" fmla="*/ 59 w 81"/>
                <a:gd name="T61" fmla="*/ 35 h 101"/>
                <a:gd name="T62" fmla="*/ 53 w 81"/>
                <a:gd name="T63" fmla="*/ 21 h 101"/>
                <a:gd name="T64" fmla="*/ 81 w 81"/>
                <a:gd name="T65" fmla="*/ 17 h 101"/>
                <a:gd name="T66" fmla="*/ 77 w 81"/>
                <a:gd name="T67" fmla="*/ 0 h 101"/>
                <a:gd name="T68" fmla="*/ 53 w 81"/>
                <a:gd name="T69" fmla="*/ 27 h 101"/>
                <a:gd name="T70" fmla="*/ 77 w 81"/>
                <a:gd name="T71" fmla="*/ 48 h 101"/>
                <a:gd name="T72" fmla="*/ 81 w 81"/>
                <a:gd name="T73" fmla="*/ 31 h 101"/>
                <a:gd name="T74" fmla="*/ 53 w 81"/>
                <a:gd name="T75" fmla="*/ 27 h 10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</a:cxnLst>
              <a:rect l="0" t="0" r="r" b="b"/>
              <a:pathLst>
                <a:path w="81" h="101">
                  <a:moveTo>
                    <a:pt x="4" y="27"/>
                  </a:moveTo>
                  <a:cubicBezTo>
                    <a:pt x="48" y="27"/>
                    <a:pt x="48" y="27"/>
                    <a:pt x="48" y="27"/>
                  </a:cubicBezTo>
                  <a:cubicBezTo>
                    <a:pt x="48" y="48"/>
                    <a:pt x="48" y="48"/>
                    <a:pt x="48" y="48"/>
                  </a:cubicBezTo>
                  <a:cubicBezTo>
                    <a:pt x="4" y="48"/>
                    <a:pt x="4" y="48"/>
                    <a:pt x="4" y="48"/>
                  </a:cubicBezTo>
                  <a:cubicBezTo>
                    <a:pt x="2" y="48"/>
                    <a:pt x="0" y="46"/>
                    <a:pt x="0" y="44"/>
                  </a:cubicBezTo>
                  <a:cubicBezTo>
                    <a:pt x="0" y="31"/>
                    <a:pt x="0" y="31"/>
                    <a:pt x="0" y="31"/>
                  </a:cubicBezTo>
                  <a:cubicBezTo>
                    <a:pt x="0" y="29"/>
                    <a:pt x="2" y="27"/>
                    <a:pt x="4" y="27"/>
                  </a:cubicBezTo>
                  <a:close/>
                  <a:moveTo>
                    <a:pt x="58" y="90"/>
                  </a:moveTo>
                  <a:cubicBezTo>
                    <a:pt x="81" y="90"/>
                    <a:pt x="81" y="90"/>
                    <a:pt x="81" y="90"/>
                  </a:cubicBezTo>
                  <a:cubicBezTo>
                    <a:pt x="81" y="98"/>
                    <a:pt x="81" y="98"/>
                    <a:pt x="81" y="98"/>
                  </a:cubicBezTo>
                  <a:cubicBezTo>
                    <a:pt x="58" y="98"/>
                    <a:pt x="58" y="98"/>
                    <a:pt x="58" y="98"/>
                  </a:cubicBezTo>
                  <a:cubicBezTo>
                    <a:pt x="58" y="90"/>
                    <a:pt x="58" y="90"/>
                    <a:pt x="58" y="90"/>
                  </a:cubicBezTo>
                  <a:close/>
                  <a:moveTo>
                    <a:pt x="53" y="98"/>
                  </a:moveTo>
                  <a:cubicBezTo>
                    <a:pt x="53" y="101"/>
                    <a:pt x="53" y="101"/>
                    <a:pt x="53" y="101"/>
                  </a:cubicBezTo>
                  <a:cubicBezTo>
                    <a:pt x="29" y="101"/>
                    <a:pt x="29" y="101"/>
                    <a:pt x="29" y="101"/>
                  </a:cubicBezTo>
                  <a:cubicBezTo>
                    <a:pt x="29" y="98"/>
                    <a:pt x="29" y="98"/>
                    <a:pt x="29" y="98"/>
                  </a:cubicBezTo>
                  <a:cubicBezTo>
                    <a:pt x="0" y="98"/>
                    <a:pt x="0" y="98"/>
                    <a:pt x="0" y="98"/>
                  </a:cubicBezTo>
                  <a:cubicBezTo>
                    <a:pt x="0" y="90"/>
                    <a:pt x="0" y="90"/>
                    <a:pt x="0" y="90"/>
                  </a:cubicBezTo>
                  <a:cubicBezTo>
                    <a:pt x="29" y="90"/>
                    <a:pt x="29" y="90"/>
                    <a:pt x="29" y="90"/>
                  </a:cubicBezTo>
                  <a:cubicBezTo>
                    <a:pt x="29" y="87"/>
                    <a:pt x="29" y="87"/>
                    <a:pt x="29" y="87"/>
                  </a:cubicBezTo>
                  <a:cubicBezTo>
                    <a:pt x="38" y="87"/>
                    <a:pt x="38" y="87"/>
                    <a:pt x="38" y="87"/>
                  </a:cubicBezTo>
                  <a:cubicBezTo>
                    <a:pt x="38" y="76"/>
                    <a:pt x="38" y="76"/>
                    <a:pt x="38" y="76"/>
                  </a:cubicBezTo>
                  <a:cubicBezTo>
                    <a:pt x="4" y="76"/>
                    <a:pt x="4" y="76"/>
                    <a:pt x="4" y="76"/>
                  </a:cubicBezTo>
                  <a:cubicBezTo>
                    <a:pt x="2" y="76"/>
                    <a:pt x="0" y="74"/>
                    <a:pt x="0" y="72"/>
                  </a:cubicBezTo>
                  <a:cubicBezTo>
                    <a:pt x="0" y="58"/>
                    <a:pt x="0" y="58"/>
                    <a:pt x="0" y="58"/>
                  </a:cubicBezTo>
                  <a:cubicBezTo>
                    <a:pt x="0" y="56"/>
                    <a:pt x="2" y="54"/>
                    <a:pt x="4" y="54"/>
                  </a:cubicBezTo>
                  <a:cubicBezTo>
                    <a:pt x="48" y="54"/>
                    <a:pt x="48" y="54"/>
                    <a:pt x="48" y="54"/>
                  </a:cubicBezTo>
                  <a:cubicBezTo>
                    <a:pt x="48" y="76"/>
                    <a:pt x="48" y="76"/>
                    <a:pt x="48" y="76"/>
                  </a:cubicBezTo>
                  <a:cubicBezTo>
                    <a:pt x="44" y="76"/>
                    <a:pt x="44" y="76"/>
                    <a:pt x="44" y="76"/>
                  </a:cubicBezTo>
                  <a:cubicBezTo>
                    <a:pt x="44" y="87"/>
                    <a:pt x="44" y="87"/>
                    <a:pt x="44" y="87"/>
                  </a:cubicBezTo>
                  <a:cubicBezTo>
                    <a:pt x="53" y="87"/>
                    <a:pt x="53" y="87"/>
                    <a:pt x="53" y="87"/>
                  </a:cubicBezTo>
                  <a:cubicBezTo>
                    <a:pt x="53" y="90"/>
                    <a:pt x="53" y="90"/>
                    <a:pt x="53" y="90"/>
                  </a:cubicBezTo>
                  <a:cubicBezTo>
                    <a:pt x="53" y="98"/>
                    <a:pt x="53" y="98"/>
                    <a:pt x="53" y="98"/>
                  </a:cubicBezTo>
                  <a:close/>
                  <a:moveTo>
                    <a:pt x="4" y="0"/>
                  </a:moveTo>
                  <a:cubicBezTo>
                    <a:pt x="48" y="0"/>
                    <a:pt x="48" y="0"/>
                    <a:pt x="48" y="0"/>
                  </a:cubicBezTo>
                  <a:cubicBezTo>
                    <a:pt x="48" y="21"/>
                    <a:pt x="48" y="21"/>
                    <a:pt x="48" y="21"/>
                  </a:cubicBezTo>
                  <a:cubicBezTo>
                    <a:pt x="4" y="21"/>
                    <a:pt x="4" y="21"/>
                    <a:pt x="4" y="21"/>
                  </a:cubicBezTo>
                  <a:cubicBezTo>
                    <a:pt x="2" y="21"/>
                    <a:pt x="0" y="19"/>
                    <a:pt x="0" y="17"/>
                  </a:cubicBezTo>
                  <a:cubicBezTo>
                    <a:pt x="0" y="4"/>
                    <a:pt x="0" y="4"/>
                    <a:pt x="0" y="4"/>
                  </a:cubicBezTo>
                  <a:cubicBezTo>
                    <a:pt x="0" y="2"/>
                    <a:pt x="2" y="0"/>
                    <a:pt x="4" y="0"/>
                  </a:cubicBezTo>
                  <a:close/>
                  <a:moveTo>
                    <a:pt x="53" y="54"/>
                  </a:moveTo>
                  <a:cubicBezTo>
                    <a:pt x="53" y="76"/>
                    <a:pt x="53" y="76"/>
                    <a:pt x="53" y="76"/>
                  </a:cubicBezTo>
                  <a:cubicBezTo>
                    <a:pt x="77" y="76"/>
                    <a:pt x="77" y="76"/>
                    <a:pt x="77" y="76"/>
                  </a:cubicBezTo>
                  <a:cubicBezTo>
                    <a:pt x="79" y="76"/>
                    <a:pt x="81" y="74"/>
                    <a:pt x="81" y="72"/>
                  </a:cubicBezTo>
                  <a:cubicBezTo>
                    <a:pt x="81" y="58"/>
                    <a:pt x="81" y="58"/>
                    <a:pt x="81" y="58"/>
                  </a:cubicBezTo>
                  <a:cubicBezTo>
                    <a:pt x="81" y="56"/>
                    <a:pt x="79" y="54"/>
                    <a:pt x="77" y="54"/>
                  </a:cubicBezTo>
                  <a:cubicBezTo>
                    <a:pt x="53" y="54"/>
                    <a:pt x="53" y="54"/>
                    <a:pt x="53" y="54"/>
                  </a:cubicBezTo>
                  <a:close/>
                  <a:moveTo>
                    <a:pt x="59" y="8"/>
                  </a:moveTo>
                  <a:cubicBezTo>
                    <a:pt x="69" y="8"/>
                    <a:pt x="69" y="8"/>
                    <a:pt x="69" y="8"/>
                  </a:cubicBezTo>
                  <a:cubicBezTo>
                    <a:pt x="69" y="13"/>
                    <a:pt x="69" y="13"/>
                    <a:pt x="69" y="13"/>
                  </a:cubicBezTo>
                  <a:cubicBezTo>
                    <a:pt x="59" y="13"/>
                    <a:pt x="59" y="13"/>
                    <a:pt x="59" y="13"/>
                  </a:cubicBezTo>
                  <a:cubicBezTo>
                    <a:pt x="59" y="8"/>
                    <a:pt x="59" y="8"/>
                    <a:pt x="59" y="8"/>
                  </a:cubicBezTo>
                  <a:close/>
                  <a:moveTo>
                    <a:pt x="59" y="63"/>
                  </a:moveTo>
                  <a:cubicBezTo>
                    <a:pt x="69" y="63"/>
                    <a:pt x="69" y="63"/>
                    <a:pt x="69" y="63"/>
                  </a:cubicBezTo>
                  <a:cubicBezTo>
                    <a:pt x="69" y="67"/>
                    <a:pt x="69" y="67"/>
                    <a:pt x="69" y="67"/>
                  </a:cubicBezTo>
                  <a:cubicBezTo>
                    <a:pt x="59" y="67"/>
                    <a:pt x="59" y="67"/>
                    <a:pt x="59" y="67"/>
                  </a:cubicBezTo>
                  <a:cubicBezTo>
                    <a:pt x="59" y="63"/>
                    <a:pt x="59" y="63"/>
                    <a:pt x="59" y="63"/>
                  </a:cubicBezTo>
                  <a:close/>
                  <a:moveTo>
                    <a:pt x="59" y="35"/>
                  </a:moveTo>
                  <a:cubicBezTo>
                    <a:pt x="69" y="35"/>
                    <a:pt x="69" y="35"/>
                    <a:pt x="69" y="35"/>
                  </a:cubicBezTo>
                  <a:cubicBezTo>
                    <a:pt x="69" y="40"/>
                    <a:pt x="69" y="40"/>
                    <a:pt x="69" y="40"/>
                  </a:cubicBezTo>
                  <a:cubicBezTo>
                    <a:pt x="59" y="40"/>
                    <a:pt x="59" y="40"/>
                    <a:pt x="59" y="40"/>
                  </a:cubicBezTo>
                  <a:cubicBezTo>
                    <a:pt x="59" y="35"/>
                    <a:pt x="59" y="35"/>
                    <a:pt x="59" y="35"/>
                  </a:cubicBezTo>
                  <a:close/>
                  <a:moveTo>
                    <a:pt x="53" y="0"/>
                  </a:moveTo>
                  <a:cubicBezTo>
                    <a:pt x="53" y="21"/>
                    <a:pt x="53" y="21"/>
                    <a:pt x="53" y="21"/>
                  </a:cubicBezTo>
                  <a:cubicBezTo>
                    <a:pt x="77" y="21"/>
                    <a:pt x="77" y="21"/>
                    <a:pt x="77" y="21"/>
                  </a:cubicBezTo>
                  <a:cubicBezTo>
                    <a:pt x="79" y="21"/>
                    <a:pt x="81" y="19"/>
                    <a:pt x="81" y="17"/>
                  </a:cubicBezTo>
                  <a:cubicBezTo>
                    <a:pt x="81" y="4"/>
                    <a:pt x="81" y="4"/>
                    <a:pt x="81" y="4"/>
                  </a:cubicBezTo>
                  <a:cubicBezTo>
                    <a:pt x="81" y="2"/>
                    <a:pt x="79" y="0"/>
                    <a:pt x="77" y="0"/>
                  </a:cubicBezTo>
                  <a:cubicBezTo>
                    <a:pt x="53" y="0"/>
                    <a:pt x="53" y="0"/>
                    <a:pt x="53" y="0"/>
                  </a:cubicBezTo>
                  <a:close/>
                  <a:moveTo>
                    <a:pt x="53" y="27"/>
                  </a:moveTo>
                  <a:cubicBezTo>
                    <a:pt x="53" y="48"/>
                    <a:pt x="53" y="48"/>
                    <a:pt x="53" y="48"/>
                  </a:cubicBezTo>
                  <a:cubicBezTo>
                    <a:pt x="77" y="48"/>
                    <a:pt x="77" y="48"/>
                    <a:pt x="77" y="48"/>
                  </a:cubicBezTo>
                  <a:cubicBezTo>
                    <a:pt x="79" y="48"/>
                    <a:pt x="81" y="46"/>
                    <a:pt x="81" y="44"/>
                  </a:cubicBezTo>
                  <a:cubicBezTo>
                    <a:pt x="81" y="31"/>
                    <a:pt x="81" y="31"/>
                    <a:pt x="81" y="31"/>
                  </a:cubicBezTo>
                  <a:cubicBezTo>
                    <a:pt x="81" y="29"/>
                    <a:pt x="79" y="27"/>
                    <a:pt x="77" y="27"/>
                  </a:cubicBezTo>
                  <a:lnTo>
                    <a:pt x="53" y="27"/>
                  </a:lnTo>
                  <a:close/>
                </a:path>
              </a:pathLst>
            </a:custGeom>
            <a:solidFill>
              <a:schemeClr val="bg1">
                <a:lumMod val="95000"/>
              </a:schemeClr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>
                <a:solidFill>
                  <a:schemeClr val="tx1">
                    <a:lumMod val="65000"/>
                    <a:lumOff val="3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</p:grpSp>
      <p:grpSp>
        <p:nvGrpSpPr>
          <p:cNvPr id="18" name="组合 17"/>
          <p:cNvGrpSpPr/>
          <p:nvPr/>
        </p:nvGrpSpPr>
        <p:grpSpPr>
          <a:xfrm>
            <a:off x="3860037" y="5000918"/>
            <a:ext cx="663125" cy="663125"/>
            <a:chOff x="8125599" y="1434035"/>
            <a:chExt cx="2036802" cy="2036802"/>
          </a:xfrm>
        </p:grpSpPr>
        <p:sp>
          <p:nvSpPr>
            <p:cNvPr id="19" name="椭圆 18"/>
            <p:cNvSpPr/>
            <p:nvPr/>
          </p:nvSpPr>
          <p:spPr>
            <a:xfrm>
              <a:off x="8125599" y="1434035"/>
              <a:ext cx="2036802" cy="2036802"/>
            </a:xfrm>
            <a:prstGeom prst="ellipse">
              <a:avLst/>
            </a:prstGeom>
            <a:solidFill>
              <a:srgbClr val="3F3F3F"/>
            </a:solidFill>
            <a:ln w="38100">
              <a:solidFill>
                <a:schemeClr val="bg1">
                  <a:lumMod val="95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>
                <a:solidFill>
                  <a:schemeClr val="tx1">
                    <a:lumMod val="65000"/>
                    <a:lumOff val="35000"/>
                  </a:schemeClr>
                </a:solidFill>
              </a:endParaRPr>
            </a:p>
          </p:txBody>
        </p:sp>
        <p:sp>
          <p:nvSpPr>
            <p:cNvPr id="20" name="Freeform 261"/>
            <p:cNvSpPr/>
            <p:nvPr/>
          </p:nvSpPr>
          <p:spPr bwMode="auto">
            <a:xfrm>
              <a:off x="8628544" y="1966960"/>
              <a:ext cx="1000932" cy="1000932"/>
            </a:xfrm>
            <a:custGeom>
              <a:avLst/>
              <a:gdLst>
                <a:gd name="T0" fmla="*/ 84 w 86"/>
                <a:gd name="T1" fmla="*/ 13 h 86"/>
                <a:gd name="T2" fmla="*/ 74 w 86"/>
                <a:gd name="T3" fmla="*/ 1 h 86"/>
                <a:gd name="T4" fmla="*/ 72 w 86"/>
                <a:gd name="T5" fmla="*/ 1 h 86"/>
                <a:gd name="T6" fmla="*/ 71 w 86"/>
                <a:gd name="T7" fmla="*/ 1 h 86"/>
                <a:gd name="T8" fmla="*/ 69 w 86"/>
                <a:gd name="T9" fmla="*/ 4 h 86"/>
                <a:gd name="T10" fmla="*/ 69 w 86"/>
                <a:gd name="T11" fmla="*/ 10 h 86"/>
                <a:gd name="T12" fmla="*/ 59 w 86"/>
                <a:gd name="T13" fmla="*/ 10 h 86"/>
                <a:gd name="T14" fmla="*/ 59 w 86"/>
                <a:gd name="T15" fmla="*/ 1 h 86"/>
                <a:gd name="T16" fmla="*/ 58 w 86"/>
                <a:gd name="T17" fmla="*/ 0 h 86"/>
                <a:gd name="T18" fmla="*/ 46 w 86"/>
                <a:gd name="T19" fmla="*/ 0 h 86"/>
                <a:gd name="T20" fmla="*/ 45 w 86"/>
                <a:gd name="T21" fmla="*/ 1 h 86"/>
                <a:gd name="T22" fmla="*/ 45 w 86"/>
                <a:gd name="T23" fmla="*/ 10 h 86"/>
                <a:gd name="T24" fmla="*/ 44 w 86"/>
                <a:gd name="T25" fmla="*/ 13 h 86"/>
                <a:gd name="T26" fmla="*/ 44 w 86"/>
                <a:gd name="T27" fmla="*/ 21 h 86"/>
                <a:gd name="T28" fmla="*/ 45 w 86"/>
                <a:gd name="T29" fmla="*/ 24 h 86"/>
                <a:gd name="T30" fmla="*/ 45 w 86"/>
                <a:gd name="T31" fmla="*/ 27 h 86"/>
                <a:gd name="T32" fmla="*/ 37 w 86"/>
                <a:gd name="T33" fmla="*/ 27 h 86"/>
                <a:gd name="T34" fmla="*/ 37 w 86"/>
                <a:gd name="T35" fmla="*/ 21 h 86"/>
                <a:gd name="T36" fmla="*/ 34 w 86"/>
                <a:gd name="T37" fmla="*/ 18 h 86"/>
                <a:gd name="T38" fmla="*/ 32 w 86"/>
                <a:gd name="T39" fmla="*/ 18 h 86"/>
                <a:gd name="T40" fmla="*/ 29 w 86"/>
                <a:gd name="T41" fmla="*/ 18 h 86"/>
                <a:gd name="T42" fmla="*/ 3 w 86"/>
                <a:gd name="T43" fmla="*/ 30 h 86"/>
                <a:gd name="T44" fmla="*/ 0 w 86"/>
                <a:gd name="T45" fmla="*/ 34 h 86"/>
                <a:gd name="T46" fmla="*/ 3 w 86"/>
                <a:gd name="T47" fmla="*/ 38 h 86"/>
                <a:gd name="T48" fmla="*/ 29 w 86"/>
                <a:gd name="T49" fmla="*/ 50 h 86"/>
                <a:gd name="T50" fmla="*/ 31 w 86"/>
                <a:gd name="T51" fmla="*/ 51 h 86"/>
                <a:gd name="T52" fmla="*/ 34 w 86"/>
                <a:gd name="T53" fmla="*/ 50 h 86"/>
                <a:gd name="T54" fmla="*/ 37 w 86"/>
                <a:gd name="T55" fmla="*/ 47 h 86"/>
                <a:gd name="T56" fmla="*/ 37 w 86"/>
                <a:gd name="T57" fmla="*/ 42 h 86"/>
                <a:gd name="T58" fmla="*/ 45 w 86"/>
                <a:gd name="T59" fmla="*/ 42 h 86"/>
                <a:gd name="T60" fmla="*/ 45 w 86"/>
                <a:gd name="T61" fmla="*/ 85 h 86"/>
                <a:gd name="T62" fmla="*/ 46 w 86"/>
                <a:gd name="T63" fmla="*/ 86 h 86"/>
                <a:gd name="T64" fmla="*/ 58 w 86"/>
                <a:gd name="T65" fmla="*/ 86 h 86"/>
                <a:gd name="T66" fmla="*/ 59 w 86"/>
                <a:gd name="T67" fmla="*/ 85 h 86"/>
                <a:gd name="T68" fmla="*/ 59 w 86"/>
                <a:gd name="T69" fmla="*/ 41 h 86"/>
                <a:gd name="T70" fmla="*/ 62 w 86"/>
                <a:gd name="T71" fmla="*/ 38 h 86"/>
                <a:gd name="T72" fmla="*/ 62 w 86"/>
                <a:gd name="T73" fmla="*/ 30 h 86"/>
                <a:gd name="T74" fmla="*/ 59 w 86"/>
                <a:gd name="T75" fmla="*/ 27 h 86"/>
                <a:gd name="T76" fmla="*/ 59 w 86"/>
                <a:gd name="T77" fmla="*/ 25 h 86"/>
                <a:gd name="T78" fmla="*/ 69 w 86"/>
                <a:gd name="T79" fmla="*/ 25 h 86"/>
                <a:gd name="T80" fmla="*/ 69 w 86"/>
                <a:gd name="T81" fmla="*/ 30 h 86"/>
                <a:gd name="T82" fmla="*/ 71 w 86"/>
                <a:gd name="T83" fmla="*/ 33 h 86"/>
                <a:gd name="T84" fmla="*/ 73 w 86"/>
                <a:gd name="T85" fmla="*/ 34 h 86"/>
                <a:gd name="T86" fmla="*/ 74 w 86"/>
                <a:gd name="T87" fmla="*/ 33 h 86"/>
                <a:gd name="T88" fmla="*/ 84 w 86"/>
                <a:gd name="T89" fmla="*/ 21 h 86"/>
                <a:gd name="T90" fmla="*/ 86 w 86"/>
                <a:gd name="T91" fmla="*/ 17 h 86"/>
                <a:gd name="T92" fmla="*/ 84 w 86"/>
                <a:gd name="T93" fmla="*/ 13 h 8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</a:cxnLst>
              <a:rect l="0" t="0" r="r" b="b"/>
              <a:pathLst>
                <a:path w="86" h="86">
                  <a:moveTo>
                    <a:pt x="84" y="13"/>
                  </a:moveTo>
                  <a:cubicBezTo>
                    <a:pt x="74" y="1"/>
                    <a:pt x="74" y="1"/>
                    <a:pt x="74" y="1"/>
                  </a:cubicBezTo>
                  <a:cubicBezTo>
                    <a:pt x="73" y="1"/>
                    <a:pt x="73" y="1"/>
                    <a:pt x="72" y="1"/>
                  </a:cubicBezTo>
                  <a:cubicBezTo>
                    <a:pt x="72" y="1"/>
                    <a:pt x="71" y="1"/>
                    <a:pt x="71" y="1"/>
                  </a:cubicBezTo>
                  <a:cubicBezTo>
                    <a:pt x="70" y="2"/>
                    <a:pt x="69" y="3"/>
                    <a:pt x="69" y="4"/>
                  </a:cubicBezTo>
                  <a:cubicBezTo>
                    <a:pt x="69" y="10"/>
                    <a:pt x="69" y="10"/>
                    <a:pt x="69" y="10"/>
                  </a:cubicBezTo>
                  <a:cubicBezTo>
                    <a:pt x="59" y="10"/>
                    <a:pt x="59" y="10"/>
                    <a:pt x="59" y="10"/>
                  </a:cubicBezTo>
                  <a:cubicBezTo>
                    <a:pt x="59" y="1"/>
                    <a:pt x="59" y="1"/>
                    <a:pt x="59" y="1"/>
                  </a:cubicBezTo>
                  <a:cubicBezTo>
                    <a:pt x="59" y="1"/>
                    <a:pt x="59" y="0"/>
                    <a:pt x="58" y="0"/>
                  </a:cubicBezTo>
                  <a:cubicBezTo>
                    <a:pt x="46" y="0"/>
                    <a:pt x="46" y="0"/>
                    <a:pt x="46" y="0"/>
                  </a:cubicBezTo>
                  <a:cubicBezTo>
                    <a:pt x="45" y="0"/>
                    <a:pt x="45" y="1"/>
                    <a:pt x="45" y="1"/>
                  </a:cubicBezTo>
                  <a:cubicBezTo>
                    <a:pt x="45" y="10"/>
                    <a:pt x="45" y="10"/>
                    <a:pt x="45" y="10"/>
                  </a:cubicBezTo>
                  <a:cubicBezTo>
                    <a:pt x="44" y="11"/>
                    <a:pt x="44" y="12"/>
                    <a:pt x="44" y="13"/>
                  </a:cubicBezTo>
                  <a:cubicBezTo>
                    <a:pt x="44" y="21"/>
                    <a:pt x="44" y="21"/>
                    <a:pt x="44" y="21"/>
                  </a:cubicBezTo>
                  <a:cubicBezTo>
                    <a:pt x="44" y="22"/>
                    <a:pt x="44" y="23"/>
                    <a:pt x="45" y="24"/>
                  </a:cubicBezTo>
                  <a:cubicBezTo>
                    <a:pt x="45" y="27"/>
                    <a:pt x="45" y="27"/>
                    <a:pt x="45" y="27"/>
                  </a:cubicBezTo>
                  <a:cubicBezTo>
                    <a:pt x="37" y="27"/>
                    <a:pt x="37" y="27"/>
                    <a:pt x="37" y="27"/>
                  </a:cubicBezTo>
                  <a:cubicBezTo>
                    <a:pt x="37" y="21"/>
                    <a:pt x="37" y="21"/>
                    <a:pt x="37" y="21"/>
                  </a:cubicBezTo>
                  <a:cubicBezTo>
                    <a:pt x="37" y="20"/>
                    <a:pt x="36" y="19"/>
                    <a:pt x="34" y="18"/>
                  </a:cubicBezTo>
                  <a:cubicBezTo>
                    <a:pt x="34" y="18"/>
                    <a:pt x="33" y="18"/>
                    <a:pt x="32" y="18"/>
                  </a:cubicBezTo>
                  <a:cubicBezTo>
                    <a:pt x="31" y="18"/>
                    <a:pt x="30" y="18"/>
                    <a:pt x="29" y="18"/>
                  </a:cubicBezTo>
                  <a:cubicBezTo>
                    <a:pt x="3" y="30"/>
                    <a:pt x="3" y="30"/>
                    <a:pt x="3" y="30"/>
                  </a:cubicBezTo>
                  <a:cubicBezTo>
                    <a:pt x="1" y="31"/>
                    <a:pt x="0" y="33"/>
                    <a:pt x="0" y="34"/>
                  </a:cubicBezTo>
                  <a:cubicBezTo>
                    <a:pt x="0" y="36"/>
                    <a:pt x="1" y="38"/>
                    <a:pt x="3" y="38"/>
                  </a:cubicBezTo>
                  <a:cubicBezTo>
                    <a:pt x="29" y="50"/>
                    <a:pt x="29" y="50"/>
                    <a:pt x="29" y="50"/>
                  </a:cubicBezTo>
                  <a:cubicBezTo>
                    <a:pt x="29" y="51"/>
                    <a:pt x="30" y="51"/>
                    <a:pt x="31" y="51"/>
                  </a:cubicBezTo>
                  <a:cubicBezTo>
                    <a:pt x="32" y="51"/>
                    <a:pt x="33" y="51"/>
                    <a:pt x="34" y="50"/>
                  </a:cubicBezTo>
                  <a:cubicBezTo>
                    <a:pt x="36" y="50"/>
                    <a:pt x="37" y="48"/>
                    <a:pt x="37" y="47"/>
                  </a:cubicBezTo>
                  <a:cubicBezTo>
                    <a:pt x="37" y="42"/>
                    <a:pt x="37" y="42"/>
                    <a:pt x="37" y="42"/>
                  </a:cubicBezTo>
                  <a:cubicBezTo>
                    <a:pt x="45" y="42"/>
                    <a:pt x="45" y="42"/>
                    <a:pt x="45" y="42"/>
                  </a:cubicBezTo>
                  <a:cubicBezTo>
                    <a:pt x="45" y="85"/>
                    <a:pt x="45" y="85"/>
                    <a:pt x="45" y="85"/>
                  </a:cubicBezTo>
                  <a:cubicBezTo>
                    <a:pt x="45" y="86"/>
                    <a:pt x="45" y="86"/>
                    <a:pt x="46" y="86"/>
                  </a:cubicBezTo>
                  <a:cubicBezTo>
                    <a:pt x="58" y="86"/>
                    <a:pt x="58" y="86"/>
                    <a:pt x="58" y="86"/>
                  </a:cubicBezTo>
                  <a:cubicBezTo>
                    <a:pt x="59" y="86"/>
                    <a:pt x="59" y="86"/>
                    <a:pt x="59" y="85"/>
                  </a:cubicBezTo>
                  <a:cubicBezTo>
                    <a:pt x="59" y="41"/>
                    <a:pt x="59" y="41"/>
                    <a:pt x="59" y="41"/>
                  </a:cubicBezTo>
                  <a:cubicBezTo>
                    <a:pt x="61" y="41"/>
                    <a:pt x="62" y="40"/>
                    <a:pt x="62" y="38"/>
                  </a:cubicBezTo>
                  <a:cubicBezTo>
                    <a:pt x="62" y="30"/>
                    <a:pt x="62" y="30"/>
                    <a:pt x="62" y="30"/>
                  </a:cubicBezTo>
                  <a:cubicBezTo>
                    <a:pt x="62" y="29"/>
                    <a:pt x="61" y="28"/>
                    <a:pt x="59" y="27"/>
                  </a:cubicBezTo>
                  <a:cubicBezTo>
                    <a:pt x="59" y="25"/>
                    <a:pt x="59" y="25"/>
                    <a:pt x="59" y="25"/>
                  </a:cubicBezTo>
                  <a:cubicBezTo>
                    <a:pt x="69" y="25"/>
                    <a:pt x="69" y="25"/>
                    <a:pt x="69" y="25"/>
                  </a:cubicBezTo>
                  <a:cubicBezTo>
                    <a:pt x="69" y="30"/>
                    <a:pt x="69" y="30"/>
                    <a:pt x="69" y="30"/>
                  </a:cubicBezTo>
                  <a:cubicBezTo>
                    <a:pt x="69" y="31"/>
                    <a:pt x="70" y="33"/>
                    <a:pt x="71" y="33"/>
                  </a:cubicBezTo>
                  <a:cubicBezTo>
                    <a:pt x="71" y="34"/>
                    <a:pt x="72" y="34"/>
                    <a:pt x="73" y="34"/>
                  </a:cubicBezTo>
                  <a:cubicBezTo>
                    <a:pt x="73" y="34"/>
                    <a:pt x="74" y="34"/>
                    <a:pt x="74" y="33"/>
                  </a:cubicBezTo>
                  <a:cubicBezTo>
                    <a:pt x="84" y="21"/>
                    <a:pt x="84" y="21"/>
                    <a:pt x="84" y="21"/>
                  </a:cubicBezTo>
                  <a:cubicBezTo>
                    <a:pt x="85" y="21"/>
                    <a:pt x="86" y="19"/>
                    <a:pt x="86" y="17"/>
                  </a:cubicBezTo>
                  <a:cubicBezTo>
                    <a:pt x="86" y="16"/>
                    <a:pt x="85" y="14"/>
                    <a:pt x="84" y="13"/>
                  </a:cubicBezTo>
                  <a:close/>
                </a:path>
              </a:pathLst>
            </a:custGeom>
            <a:solidFill>
              <a:schemeClr val="bg1">
                <a:lumMod val="95000"/>
              </a:schemeClr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>
                <a:solidFill>
                  <a:schemeClr val="tx1">
                    <a:lumMod val="65000"/>
                    <a:lumOff val="35000"/>
                  </a:schemeClr>
                </a:solidFill>
              </a:endParaRPr>
            </a:p>
          </p:txBody>
        </p:sp>
      </p:grpSp>
      <p:grpSp>
        <p:nvGrpSpPr>
          <p:cNvPr id="21" name="组合 20"/>
          <p:cNvGrpSpPr/>
          <p:nvPr/>
        </p:nvGrpSpPr>
        <p:grpSpPr>
          <a:xfrm>
            <a:off x="6116153" y="4337793"/>
            <a:ext cx="663125" cy="663125"/>
            <a:chOff x="8125599" y="1434035"/>
            <a:chExt cx="2036802" cy="2036802"/>
          </a:xfrm>
        </p:grpSpPr>
        <p:sp>
          <p:nvSpPr>
            <p:cNvPr id="22" name="椭圆 21"/>
            <p:cNvSpPr/>
            <p:nvPr/>
          </p:nvSpPr>
          <p:spPr>
            <a:xfrm>
              <a:off x="8125599" y="1434035"/>
              <a:ext cx="2036802" cy="2036802"/>
            </a:xfrm>
            <a:prstGeom prst="ellipse">
              <a:avLst/>
            </a:prstGeom>
            <a:solidFill>
              <a:srgbClr val="3F3F3F"/>
            </a:solidFill>
            <a:ln w="38100">
              <a:solidFill>
                <a:schemeClr val="bg1">
                  <a:lumMod val="95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>
                <a:solidFill>
                  <a:schemeClr val="tx1">
                    <a:lumMod val="65000"/>
                    <a:lumOff val="35000"/>
                  </a:schemeClr>
                </a:solidFill>
              </a:endParaRPr>
            </a:p>
          </p:txBody>
        </p:sp>
        <p:grpSp>
          <p:nvGrpSpPr>
            <p:cNvPr id="23" name="组合 22"/>
            <p:cNvGrpSpPr>
              <a:grpSpLocks noChangeAspect="1"/>
            </p:cNvGrpSpPr>
            <p:nvPr/>
          </p:nvGrpSpPr>
          <p:grpSpPr>
            <a:xfrm>
              <a:off x="8518659" y="1890295"/>
              <a:ext cx="1310642" cy="1124283"/>
              <a:chOff x="5084763" y="971548"/>
              <a:chExt cx="323865" cy="277813"/>
            </a:xfrm>
            <a:solidFill>
              <a:schemeClr val="bg1">
                <a:lumMod val="95000"/>
              </a:schemeClr>
            </a:solidFill>
          </p:grpSpPr>
          <p:sp>
            <p:nvSpPr>
              <p:cNvPr id="24" name="Freeform 301"/>
              <p:cNvSpPr>
                <a:spLocks noEditPoints="1"/>
              </p:cNvSpPr>
              <p:nvPr/>
            </p:nvSpPr>
            <p:spPr bwMode="auto">
              <a:xfrm>
                <a:off x="5191140" y="1031873"/>
                <a:ext cx="217488" cy="217488"/>
              </a:xfrm>
              <a:custGeom>
                <a:avLst/>
                <a:gdLst>
                  <a:gd name="T0" fmla="*/ 6 w 58"/>
                  <a:gd name="T1" fmla="*/ 14 h 58"/>
                  <a:gd name="T2" fmla="*/ 7 w 58"/>
                  <a:gd name="T3" fmla="*/ 19 h 58"/>
                  <a:gd name="T4" fmla="*/ 4 w 58"/>
                  <a:gd name="T5" fmla="*/ 20 h 58"/>
                  <a:gd name="T6" fmla="*/ 0 w 58"/>
                  <a:gd name="T7" fmla="*/ 23 h 58"/>
                  <a:gd name="T8" fmla="*/ 2 w 58"/>
                  <a:gd name="T9" fmla="*/ 27 h 58"/>
                  <a:gd name="T10" fmla="*/ 5 w 58"/>
                  <a:gd name="T11" fmla="*/ 31 h 58"/>
                  <a:gd name="T12" fmla="*/ 2 w 58"/>
                  <a:gd name="T13" fmla="*/ 34 h 58"/>
                  <a:gd name="T14" fmla="*/ 1 w 58"/>
                  <a:gd name="T15" fmla="*/ 38 h 58"/>
                  <a:gd name="T16" fmla="*/ 5 w 58"/>
                  <a:gd name="T17" fmla="*/ 41 h 58"/>
                  <a:gd name="T18" fmla="*/ 8 w 58"/>
                  <a:gd name="T19" fmla="*/ 42 h 58"/>
                  <a:gd name="T20" fmla="*/ 8 w 58"/>
                  <a:gd name="T21" fmla="*/ 46 h 58"/>
                  <a:gd name="T22" fmla="*/ 9 w 58"/>
                  <a:gd name="T23" fmla="*/ 51 h 58"/>
                  <a:gd name="T24" fmla="*/ 14 w 58"/>
                  <a:gd name="T25" fmla="*/ 51 h 58"/>
                  <a:gd name="T26" fmla="*/ 18 w 58"/>
                  <a:gd name="T27" fmla="*/ 51 h 58"/>
                  <a:gd name="T28" fmla="*/ 19 w 58"/>
                  <a:gd name="T29" fmla="*/ 54 h 58"/>
                  <a:gd name="T30" fmla="*/ 22 w 58"/>
                  <a:gd name="T31" fmla="*/ 58 h 58"/>
                  <a:gd name="T32" fmla="*/ 27 w 58"/>
                  <a:gd name="T33" fmla="*/ 56 h 58"/>
                  <a:gd name="T34" fmla="*/ 31 w 58"/>
                  <a:gd name="T35" fmla="*/ 53 h 58"/>
                  <a:gd name="T36" fmla="*/ 33 w 58"/>
                  <a:gd name="T37" fmla="*/ 56 h 58"/>
                  <a:gd name="T38" fmla="*/ 38 w 58"/>
                  <a:gd name="T39" fmla="*/ 57 h 58"/>
                  <a:gd name="T40" fmla="*/ 40 w 58"/>
                  <a:gd name="T41" fmla="*/ 53 h 58"/>
                  <a:gd name="T42" fmla="*/ 42 w 58"/>
                  <a:gd name="T43" fmla="*/ 49 h 58"/>
                  <a:gd name="T44" fmla="*/ 46 w 58"/>
                  <a:gd name="T45" fmla="*/ 50 h 58"/>
                  <a:gd name="T46" fmla="*/ 50 w 58"/>
                  <a:gd name="T47" fmla="*/ 49 h 58"/>
                  <a:gd name="T48" fmla="*/ 51 w 58"/>
                  <a:gd name="T49" fmla="*/ 44 h 58"/>
                  <a:gd name="T50" fmla="*/ 50 w 58"/>
                  <a:gd name="T51" fmla="*/ 40 h 58"/>
                  <a:gd name="T52" fmla="*/ 54 w 58"/>
                  <a:gd name="T53" fmla="*/ 39 h 58"/>
                  <a:gd name="T54" fmla="*/ 57 w 58"/>
                  <a:gd name="T55" fmla="*/ 35 h 58"/>
                  <a:gd name="T56" fmla="*/ 55 w 58"/>
                  <a:gd name="T57" fmla="*/ 31 h 58"/>
                  <a:gd name="T58" fmla="*/ 52 w 58"/>
                  <a:gd name="T59" fmla="*/ 27 h 58"/>
                  <a:gd name="T60" fmla="*/ 55 w 58"/>
                  <a:gd name="T61" fmla="*/ 25 h 58"/>
                  <a:gd name="T62" fmla="*/ 56 w 58"/>
                  <a:gd name="T63" fmla="*/ 20 h 58"/>
                  <a:gd name="T64" fmla="*/ 53 w 58"/>
                  <a:gd name="T65" fmla="*/ 18 h 58"/>
                  <a:gd name="T66" fmla="*/ 48 w 58"/>
                  <a:gd name="T67" fmla="*/ 16 h 58"/>
                  <a:gd name="T68" fmla="*/ 49 w 58"/>
                  <a:gd name="T69" fmla="*/ 12 h 58"/>
                  <a:gd name="T70" fmla="*/ 48 w 58"/>
                  <a:gd name="T71" fmla="*/ 8 h 58"/>
                  <a:gd name="T72" fmla="*/ 44 w 58"/>
                  <a:gd name="T73" fmla="*/ 7 h 58"/>
                  <a:gd name="T74" fmla="*/ 39 w 58"/>
                  <a:gd name="T75" fmla="*/ 8 h 58"/>
                  <a:gd name="T76" fmla="*/ 38 w 58"/>
                  <a:gd name="T77" fmla="*/ 4 h 58"/>
                  <a:gd name="T78" fmla="*/ 35 w 58"/>
                  <a:gd name="T79" fmla="*/ 1 h 58"/>
                  <a:gd name="T80" fmla="*/ 30 w 58"/>
                  <a:gd name="T81" fmla="*/ 3 h 58"/>
                  <a:gd name="T82" fmla="*/ 27 w 58"/>
                  <a:gd name="T83" fmla="*/ 5 h 58"/>
                  <a:gd name="T84" fmla="*/ 24 w 58"/>
                  <a:gd name="T85" fmla="*/ 3 h 58"/>
                  <a:gd name="T86" fmla="*/ 20 w 58"/>
                  <a:gd name="T87" fmla="*/ 1 h 58"/>
                  <a:gd name="T88" fmla="*/ 17 w 58"/>
                  <a:gd name="T89" fmla="*/ 5 h 58"/>
                  <a:gd name="T90" fmla="*/ 15 w 58"/>
                  <a:gd name="T91" fmla="*/ 10 h 58"/>
                  <a:gd name="T92" fmla="*/ 12 w 58"/>
                  <a:gd name="T93" fmla="*/ 9 h 58"/>
                  <a:gd name="T94" fmla="*/ 7 w 58"/>
                  <a:gd name="T95" fmla="*/ 10 h 58"/>
                  <a:gd name="T96" fmla="*/ 6 w 58"/>
                  <a:gd name="T97" fmla="*/ 14 h 58"/>
                  <a:gd name="T98" fmla="*/ 23 w 58"/>
                  <a:gd name="T99" fmla="*/ 13 h 58"/>
                  <a:gd name="T100" fmla="*/ 45 w 58"/>
                  <a:gd name="T101" fmla="*/ 24 h 58"/>
                  <a:gd name="T102" fmla="*/ 34 w 58"/>
                  <a:gd name="T103" fmla="*/ 45 h 58"/>
                  <a:gd name="T104" fmla="*/ 13 w 58"/>
                  <a:gd name="T105" fmla="*/ 34 h 58"/>
                  <a:gd name="T106" fmla="*/ 23 w 58"/>
                  <a:gd name="T107" fmla="*/ 13 h 5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  <a:cxn ang="0">
                    <a:pos x="T78" y="T79"/>
                  </a:cxn>
                  <a:cxn ang="0">
                    <a:pos x="T80" y="T81"/>
                  </a:cxn>
                  <a:cxn ang="0">
                    <a:pos x="T82" y="T83"/>
                  </a:cxn>
                  <a:cxn ang="0">
                    <a:pos x="T84" y="T85"/>
                  </a:cxn>
                  <a:cxn ang="0">
                    <a:pos x="T86" y="T87"/>
                  </a:cxn>
                  <a:cxn ang="0">
                    <a:pos x="T88" y="T89"/>
                  </a:cxn>
                  <a:cxn ang="0">
                    <a:pos x="T90" y="T91"/>
                  </a:cxn>
                  <a:cxn ang="0">
                    <a:pos x="T92" y="T93"/>
                  </a:cxn>
                  <a:cxn ang="0">
                    <a:pos x="T94" y="T95"/>
                  </a:cxn>
                  <a:cxn ang="0">
                    <a:pos x="T96" y="T97"/>
                  </a:cxn>
                  <a:cxn ang="0">
                    <a:pos x="T98" y="T99"/>
                  </a:cxn>
                  <a:cxn ang="0">
                    <a:pos x="T100" y="T101"/>
                  </a:cxn>
                  <a:cxn ang="0">
                    <a:pos x="T102" y="T103"/>
                  </a:cxn>
                  <a:cxn ang="0">
                    <a:pos x="T104" y="T105"/>
                  </a:cxn>
                  <a:cxn ang="0">
                    <a:pos x="T106" y="T107"/>
                  </a:cxn>
                </a:cxnLst>
                <a:rect l="0" t="0" r="r" b="b"/>
                <a:pathLst>
                  <a:path w="58" h="58">
                    <a:moveTo>
                      <a:pt x="6" y="14"/>
                    </a:moveTo>
                    <a:cubicBezTo>
                      <a:pt x="8" y="15"/>
                      <a:pt x="7" y="18"/>
                      <a:pt x="7" y="19"/>
                    </a:cubicBezTo>
                    <a:cubicBezTo>
                      <a:pt x="7" y="20"/>
                      <a:pt x="5" y="20"/>
                      <a:pt x="4" y="20"/>
                    </a:cubicBezTo>
                    <a:cubicBezTo>
                      <a:pt x="2" y="20"/>
                      <a:pt x="0" y="21"/>
                      <a:pt x="0" y="23"/>
                    </a:cubicBezTo>
                    <a:cubicBezTo>
                      <a:pt x="0" y="25"/>
                      <a:pt x="0" y="27"/>
                      <a:pt x="2" y="27"/>
                    </a:cubicBezTo>
                    <a:cubicBezTo>
                      <a:pt x="3" y="28"/>
                      <a:pt x="5" y="30"/>
                      <a:pt x="5" y="31"/>
                    </a:cubicBezTo>
                    <a:cubicBezTo>
                      <a:pt x="5" y="32"/>
                      <a:pt x="4" y="33"/>
                      <a:pt x="2" y="34"/>
                    </a:cubicBezTo>
                    <a:cubicBezTo>
                      <a:pt x="1" y="34"/>
                      <a:pt x="0" y="36"/>
                      <a:pt x="1" y="38"/>
                    </a:cubicBezTo>
                    <a:cubicBezTo>
                      <a:pt x="1" y="40"/>
                      <a:pt x="3" y="42"/>
                      <a:pt x="5" y="41"/>
                    </a:cubicBezTo>
                    <a:cubicBezTo>
                      <a:pt x="6" y="41"/>
                      <a:pt x="8" y="41"/>
                      <a:pt x="8" y="42"/>
                    </a:cubicBezTo>
                    <a:cubicBezTo>
                      <a:pt x="9" y="42"/>
                      <a:pt x="9" y="45"/>
                      <a:pt x="8" y="46"/>
                    </a:cubicBezTo>
                    <a:cubicBezTo>
                      <a:pt x="7" y="47"/>
                      <a:pt x="7" y="50"/>
                      <a:pt x="9" y="51"/>
                    </a:cubicBezTo>
                    <a:cubicBezTo>
                      <a:pt x="11" y="52"/>
                      <a:pt x="13" y="53"/>
                      <a:pt x="14" y="51"/>
                    </a:cubicBezTo>
                    <a:cubicBezTo>
                      <a:pt x="15" y="50"/>
                      <a:pt x="18" y="51"/>
                      <a:pt x="18" y="51"/>
                    </a:cubicBezTo>
                    <a:cubicBezTo>
                      <a:pt x="19" y="51"/>
                      <a:pt x="20" y="53"/>
                      <a:pt x="19" y="54"/>
                    </a:cubicBezTo>
                    <a:cubicBezTo>
                      <a:pt x="19" y="56"/>
                      <a:pt x="20" y="57"/>
                      <a:pt x="22" y="58"/>
                    </a:cubicBezTo>
                    <a:cubicBezTo>
                      <a:pt x="25" y="58"/>
                      <a:pt x="26" y="57"/>
                      <a:pt x="27" y="56"/>
                    </a:cubicBezTo>
                    <a:cubicBezTo>
                      <a:pt x="27" y="54"/>
                      <a:pt x="30" y="53"/>
                      <a:pt x="31" y="53"/>
                    </a:cubicBezTo>
                    <a:cubicBezTo>
                      <a:pt x="31" y="53"/>
                      <a:pt x="33" y="54"/>
                      <a:pt x="33" y="56"/>
                    </a:cubicBezTo>
                    <a:cubicBezTo>
                      <a:pt x="34" y="57"/>
                      <a:pt x="36" y="58"/>
                      <a:pt x="38" y="57"/>
                    </a:cubicBezTo>
                    <a:cubicBezTo>
                      <a:pt x="40" y="57"/>
                      <a:pt x="41" y="55"/>
                      <a:pt x="40" y="53"/>
                    </a:cubicBezTo>
                    <a:cubicBezTo>
                      <a:pt x="40" y="52"/>
                      <a:pt x="42" y="49"/>
                      <a:pt x="42" y="49"/>
                    </a:cubicBezTo>
                    <a:cubicBezTo>
                      <a:pt x="43" y="48"/>
                      <a:pt x="44" y="49"/>
                      <a:pt x="46" y="50"/>
                    </a:cubicBezTo>
                    <a:cubicBezTo>
                      <a:pt x="47" y="51"/>
                      <a:pt x="49" y="51"/>
                      <a:pt x="50" y="49"/>
                    </a:cubicBezTo>
                    <a:cubicBezTo>
                      <a:pt x="52" y="47"/>
                      <a:pt x="52" y="45"/>
                      <a:pt x="51" y="44"/>
                    </a:cubicBezTo>
                    <a:cubicBezTo>
                      <a:pt x="50" y="43"/>
                      <a:pt x="50" y="40"/>
                      <a:pt x="50" y="40"/>
                    </a:cubicBezTo>
                    <a:cubicBezTo>
                      <a:pt x="51" y="39"/>
                      <a:pt x="52" y="38"/>
                      <a:pt x="54" y="39"/>
                    </a:cubicBezTo>
                    <a:cubicBezTo>
                      <a:pt x="55" y="39"/>
                      <a:pt x="57" y="38"/>
                      <a:pt x="57" y="35"/>
                    </a:cubicBezTo>
                    <a:cubicBezTo>
                      <a:pt x="58" y="33"/>
                      <a:pt x="57" y="31"/>
                      <a:pt x="55" y="31"/>
                    </a:cubicBezTo>
                    <a:cubicBezTo>
                      <a:pt x="54" y="31"/>
                      <a:pt x="53" y="28"/>
                      <a:pt x="52" y="27"/>
                    </a:cubicBezTo>
                    <a:cubicBezTo>
                      <a:pt x="52" y="26"/>
                      <a:pt x="54" y="25"/>
                      <a:pt x="55" y="25"/>
                    </a:cubicBezTo>
                    <a:cubicBezTo>
                      <a:pt x="56" y="24"/>
                      <a:pt x="57" y="22"/>
                      <a:pt x="56" y="20"/>
                    </a:cubicBezTo>
                    <a:cubicBezTo>
                      <a:pt x="56" y="18"/>
                      <a:pt x="54" y="17"/>
                      <a:pt x="53" y="18"/>
                    </a:cubicBezTo>
                    <a:cubicBezTo>
                      <a:pt x="51" y="18"/>
                      <a:pt x="49" y="16"/>
                      <a:pt x="48" y="16"/>
                    </a:cubicBezTo>
                    <a:cubicBezTo>
                      <a:pt x="48" y="15"/>
                      <a:pt x="48" y="13"/>
                      <a:pt x="49" y="12"/>
                    </a:cubicBezTo>
                    <a:cubicBezTo>
                      <a:pt x="50" y="11"/>
                      <a:pt x="50" y="9"/>
                      <a:pt x="48" y="8"/>
                    </a:cubicBezTo>
                    <a:cubicBezTo>
                      <a:pt x="47" y="6"/>
                      <a:pt x="45" y="6"/>
                      <a:pt x="44" y="7"/>
                    </a:cubicBezTo>
                    <a:cubicBezTo>
                      <a:pt x="42" y="8"/>
                      <a:pt x="40" y="8"/>
                      <a:pt x="39" y="8"/>
                    </a:cubicBezTo>
                    <a:cubicBezTo>
                      <a:pt x="38" y="7"/>
                      <a:pt x="38" y="6"/>
                      <a:pt x="38" y="4"/>
                    </a:cubicBezTo>
                    <a:cubicBezTo>
                      <a:pt x="38" y="3"/>
                      <a:pt x="37" y="1"/>
                      <a:pt x="35" y="1"/>
                    </a:cubicBezTo>
                    <a:cubicBezTo>
                      <a:pt x="33" y="0"/>
                      <a:pt x="31" y="1"/>
                      <a:pt x="30" y="3"/>
                    </a:cubicBezTo>
                    <a:cubicBezTo>
                      <a:pt x="30" y="4"/>
                      <a:pt x="28" y="5"/>
                      <a:pt x="27" y="5"/>
                    </a:cubicBezTo>
                    <a:cubicBezTo>
                      <a:pt x="26" y="6"/>
                      <a:pt x="25" y="4"/>
                      <a:pt x="24" y="3"/>
                    </a:cubicBezTo>
                    <a:cubicBezTo>
                      <a:pt x="24" y="1"/>
                      <a:pt x="22" y="1"/>
                      <a:pt x="20" y="1"/>
                    </a:cubicBezTo>
                    <a:cubicBezTo>
                      <a:pt x="18" y="2"/>
                      <a:pt x="16" y="4"/>
                      <a:pt x="17" y="5"/>
                    </a:cubicBezTo>
                    <a:cubicBezTo>
                      <a:pt x="17" y="7"/>
                      <a:pt x="16" y="9"/>
                      <a:pt x="15" y="10"/>
                    </a:cubicBezTo>
                    <a:cubicBezTo>
                      <a:pt x="14" y="10"/>
                      <a:pt x="13" y="10"/>
                      <a:pt x="12" y="9"/>
                    </a:cubicBezTo>
                    <a:cubicBezTo>
                      <a:pt x="10" y="8"/>
                      <a:pt x="8" y="8"/>
                      <a:pt x="7" y="10"/>
                    </a:cubicBezTo>
                    <a:cubicBezTo>
                      <a:pt x="6" y="11"/>
                      <a:pt x="5" y="13"/>
                      <a:pt x="6" y="14"/>
                    </a:cubicBezTo>
                    <a:close/>
                    <a:moveTo>
                      <a:pt x="23" y="13"/>
                    </a:moveTo>
                    <a:cubicBezTo>
                      <a:pt x="32" y="10"/>
                      <a:pt x="42" y="15"/>
                      <a:pt x="45" y="24"/>
                    </a:cubicBezTo>
                    <a:cubicBezTo>
                      <a:pt x="47" y="33"/>
                      <a:pt x="43" y="42"/>
                      <a:pt x="34" y="45"/>
                    </a:cubicBezTo>
                    <a:cubicBezTo>
                      <a:pt x="25" y="48"/>
                      <a:pt x="15" y="43"/>
                      <a:pt x="13" y="34"/>
                    </a:cubicBezTo>
                    <a:cubicBezTo>
                      <a:pt x="10" y="26"/>
                      <a:pt x="15" y="16"/>
                      <a:pt x="23" y="13"/>
                    </a:cubicBezTo>
                    <a:close/>
                  </a:path>
                </a:pathLst>
              </a:custGeom>
              <a:grpFill/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>
                  <a:solidFill>
                    <a:schemeClr val="tx1">
                      <a:lumMod val="65000"/>
                      <a:lumOff val="35000"/>
                    </a:schemeClr>
                  </a:solidFill>
                </a:endParaRPr>
              </a:p>
            </p:txBody>
          </p:sp>
          <p:sp>
            <p:nvSpPr>
              <p:cNvPr id="25" name="Freeform 302"/>
              <p:cNvSpPr>
                <a:spLocks noEditPoints="1"/>
              </p:cNvSpPr>
              <p:nvPr/>
            </p:nvSpPr>
            <p:spPr bwMode="auto">
              <a:xfrm>
                <a:off x="5084781" y="971548"/>
                <a:ext cx="139701" cy="139700"/>
              </a:xfrm>
              <a:custGeom>
                <a:avLst/>
                <a:gdLst>
                  <a:gd name="T0" fmla="*/ 4 w 37"/>
                  <a:gd name="T1" fmla="*/ 9 h 37"/>
                  <a:gd name="T2" fmla="*/ 5 w 37"/>
                  <a:gd name="T3" fmla="*/ 12 h 37"/>
                  <a:gd name="T4" fmla="*/ 2 w 37"/>
                  <a:gd name="T5" fmla="*/ 12 h 37"/>
                  <a:gd name="T6" fmla="*/ 0 w 37"/>
                  <a:gd name="T7" fmla="*/ 14 h 37"/>
                  <a:gd name="T8" fmla="*/ 1 w 37"/>
                  <a:gd name="T9" fmla="*/ 17 h 37"/>
                  <a:gd name="T10" fmla="*/ 3 w 37"/>
                  <a:gd name="T11" fmla="*/ 20 h 37"/>
                  <a:gd name="T12" fmla="*/ 2 w 37"/>
                  <a:gd name="T13" fmla="*/ 21 h 37"/>
                  <a:gd name="T14" fmla="*/ 1 w 37"/>
                  <a:gd name="T15" fmla="*/ 24 h 37"/>
                  <a:gd name="T16" fmla="*/ 3 w 37"/>
                  <a:gd name="T17" fmla="*/ 26 h 37"/>
                  <a:gd name="T18" fmla="*/ 5 w 37"/>
                  <a:gd name="T19" fmla="*/ 26 h 37"/>
                  <a:gd name="T20" fmla="*/ 5 w 37"/>
                  <a:gd name="T21" fmla="*/ 29 h 37"/>
                  <a:gd name="T22" fmla="*/ 6 w 37"/>
                  <a:gd name="T23" fmla="*/ 32 h 37"/>
                  <a:gd name="T24" fmla="*/ 9 w 37"/>
                  <a:gd name="T25" fmla="*/ 33 h 37"/>
                  <a:gd name="T26" fmla="*/ 12 w 37"/>
                  <a:gd name="T27" fmla="*/ 32 h 37"/>
                  <a:gd name="T28" fmla="*/ 12 w 37"/>
                  <a:gd name="T29" fmla="*/ 34 h 37"/>
                  <a:gd name="T30" fmla="*/ 15 w 37"/>
                  <a:gd name="T31" fmla="*/ 37 h 37"/>
                  <a:gd name="T32" fmla="*/ 17 w 37"/>
                  <a:gd name="T33" fmla="*/ 35 h 37"/>
                  <a:gd name="T34" fmla="*/ 20 w 37"/>
                  <a:gd name="T35" fmla="*/ 34 h 37"/>
                  <a:gd name="T36" fmla="*/ 21 w 37"/>
                  <a:gd name="T37" fmla="*/ 35 h 37"/>
                  <a:gd name="T38" fmla="*/ 24 w 37"/>
                  <a:gd name="T39" fmla="*/ 36 h 37"/>
                  <a:gd name="T40" fmla="*/ 26 w 37"/>
                  <a:gd name="T41" fmla="*/ 34 h 37"/>
                  <a:gd name="T42" fmla="*/ 27 w 37"/>
                  <a:gd name="T43" fmla="*/ 31 h 37"/>
                  <a:gd name="T44" fmla="*/ 29 w 37"/>
                  <a:gd name="T45" fmla="*/ 32 h 37"/>
                  <a:gd name="T46" fmla="*/ 32 w 37"/>
                  <a:gd name="T47" fmla="*/ 31 h 37"/>
                  <a:gd name="T48" fmla="*/ 33 w 37"/>
                  <a:gd name="T49" fmla="*/ 28 h 37"/>
                  <a:gd name="T50" fmla="*/ 32 w 37"/>
                  <a:gd name="T51" fmla="*/ 25 h 37"/>
                  <a:gd name="T52" fmla="*/ 35 w 37"/>
                  <a:gd name="T53" fmla="*/ 24 h 37"/>
                  <a:gd name="T54" fmla="*/ 37 w 37"/>
                  <a:gd name="T55" fmla="*/ 22 h 37"/>
                  <a:gd name="T56" fmla="*/ 36 w 37"/>
                  <a:gd name="T57" fmla="*/ 19 h 37"/>
                  <a:gd name="T58" fmla="*/ 34 w 37"/>
                  <a:gd name="T59" fmla="*/ 17 h 37"/>
                  <a:gd name="T60" fmla="*/ 35 w 37"/>
                  <a:gd name="T61" fmla="*/ 15 h 37"/>
                  <a:gd name="T62" fmla="*/ 36 w 37"/>
                  <a:gd name="T63" fmla="*/ 12 h 37"/>
                  <a:gd name="T64" fmla="*/ 34 w 37"/>
                  <a:gd name="T65" fmla="*/ 11 h 37"/>
                  <a:gd name="T66" fmla="*/ 31 w 37"/>
                  <a:gd name="T67" fmla="*/ 9 h 37"/>
                  <a:gd name="T68" fmla="*/ 32 w 37"/>
                  <a:gd name="T69" fmla="*/ 7 h 37"/>
                  <a:gd name="T70" fmla="*/ 31 w 37"/>
                  <a:gd name="T71" fmla="*/ 4 h 37"/>
                  <a:gd name="T72" fmla="*/ 28 w 37"/>
                  <a:gd name="T73" fmla="*/ 4 h 37"/>
                  <a:gd name="T74" fmla="*/ 25 w 37"/>
                  <a:gd name="T75" fmla="*/ 4 h 37"/>
                  <a:gd name="T76" fmla="*/ 25 w 37"/>
                  <a:gd name="T77" fmla="*/ 2 h 37"/>
                  <a:gd name="T78" fmla="*/ 22 w 37"/>
                  <a:gd name="T79" fmla="*/ 0 h 37"/>
                  <a:gd name="T80" fmla="*/ 20 w 37"/>
                  <a:gd name="T81" fmla="*/ 1 h 37"/>
                  <a:gd name="T82" fmla="*/ 17 w 37"/>
                  <a:gd name="T83" fmla="*/ 3 h 37"/>
                  <a:gd name="T84" fmla="*/ 16 w 37"/>
                  <a:gd name="T85" fmla="*/ 1 h 37"/>
                  <a:gd name="T86" fmla="*/ 13 w 37"/>
                  <a:gd name="T87" fmla="*/ 0 h 37"/>
                  <a:gd name="T88" fmla="*/ 11 w 37"/>
                  <a:gd name="T89" fmla="*/ 3 h 37"/>
                  <a:gd name="T90" fmla="*/ 10 w 37"/>
                  <a:gd name="T91" fmla="*/ 6 h 37"/>
                  <a:gd name="T92" fmla="*/ 8 w 37"/>
                  <a:gd name="T93" fmla="*/ 5 h 37"/>
                  <a:gd name="T94" fmla="*/ 5 w 37"/>
                  <a:gd name="T95" fmla="*/ 6 h 37"/>
                  <a:gd name="T96" fmla="*/ 4 w 37"/>
                  <a:gd name="T97" fmla="*/ 9 h 37"/>
                  <a:gd name="T98" fmla="*/ 15 w 37"/>
                  <a:gd name="T99" fmla="*/ 8 h 37"/>
                  <a:gd name="T100" fmla="*/ 29 w 37"/>
                  <a:gd name="T101" fmla="*/ 15 h 37"/>
                  <a:gd name="T102" fmla="*/ 22 w 37"/>
                  <a:gd name="T103" fmla="*/ 29 h 37"/>
                  <a:gd name="T104" fmla="*/ 8 w 37"/>
                  <a:gd name="T105" fmla="*/ 22 h 37"/>
                  <a:gd name="T106" fmla="*/ 15 w 37"/>
                  <a:gd name="T107" fmla="*/ 8 h 37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  <a:cxn ang="0">
                    <a:pos x="T78" y="T79"/>
                  </a:cxn>
                  <a:cxn ang="0">
                    <a:pos x="T80" y="T81"/>
                  </a:cxn>
                  <a:cxn ang="0">
                    <a:pos x="T82" y="T83"/>
                  </a:cxn>
                  <a:cxn ang="0">
                    <a:pos x="T84" y="T85"/>
                  </a:cxn>
                  <a:cxn ang="0">
                    <a:pos x="T86" y="T87"/>
                  </a:cxn>
                  <a:cxn ang="0">
                    <a:pos x="T88" y="T89"/>
                  </a:cxn>
                  <a:cxn ang="0">
                    <a:pos x="T90" y="T91"/>
                  </a:cxn>
                  <a:cxn ang="0">
                    <a:pos x="T92" y="T93"/>
                  </a:cxn>
                  <a:cxn ang="0">
                    <a:pos x="T94" y="T95"/>
                  </a:cxn>
                  <a:cxn ang="0">
                    <a:pos x="T96" y="T97"/>
                  </a:cxn>
                  <a:cxn ang="0">
                    <a:pos x="T98" y="T99"/>
                  </a:cxn>
                  <a:cxn ang="0">
                    <a:pos x="T100" y="T101"/>
                  </a:cxn>
                  <a:cxn ang="0">
                    <a:pos x="T102" y="T103"/>
                  </a:cxn>
                  <a:cxn ang="0">
                    <a:pos x="T104" y="T105"/>
                  </a:cxn>
                  <a:cxn ang="0">
                    <a:pos x="T106" y="T107"/>
                  </a:cxn>
                </a:cxnLst>
                <a:rect l="0" t="0" r="r" b="b"/>
                <a:pathLst>
                  <a:path w="37" h="37">
                    <a:moveTo>
                      <a:pt x="4" y="9"/>
                    </a:moveTo>
                    <a:cubicBezTo>
                      <a:pt x="5" y="9"/>
                      <a:pt x="5" y="11"/>
                      <a:pt x="5" y="12"/>
                    </a:cubicBezTo>
                    <a:cubicBezTo>
                      <a:pt x="4" y="12"/>
                      <a:pt x="3" y="12"/>
                      <a:pt x="2" y="12"/>
                    </a:cubicBezTo>
                    <a:cubicBezTo>
                      <a:pt x="1" y="12"/>
                      <a:pt x="0" y="13"/>
                      <a:pt x="0" y="14"/>
                    </a:cubicBezTo>
                    <a:cubicBezTo>
                      <a:pt x="0" y="16"/>
                      <a:pt x="0" y="17"/>
                      <a:pt x="1" y="17"/>
                    </a:cubicBezTo>
                    <a:cubicBezTo>
                      <a:pt x="2" y="17"/>
                      <a:pt x="3" y="19"/>
                      <a:pt x="3" y="20"/>
                    </a:cubicBezTo>
                    <a:cubicBezTo>
                      <a:pt x="3" y="20"/>
                      <a:pt x="2" y="21"/>
                      <a:pt x="2" y="21"/>
                    </a:cubicBezTo>
                    <a:cubicBezTo>
                      <a:pt x="1" y="21"/>
                      <a:pt x="0" y="23"/>
                      <a:pt x="1" y="24"/>
                    </a:cubicBezTo>
                    <a:cubicBezTo>
                      <a:pt x="1" y="25"/>
                      <a:pt x="2" y="26"/>
                      <a:pt x="3" y="26"/>
                    </a:cubicBezTo>
                    <a:cubicBezTo>
                      <a:pt x="4" y="26"/>
                      <a:pt x="5" y="26"/>
                      <a:pt x="5" y="26"/>
                    </a:cubicBezTo>
                    <a:cubicBezTo>
                      <a:pt x="6" y="27"/>
                      <a:pt x="6" y="28"/>
                      <a:pt x="5" y="29"/>
                    </a:cubicBezTo>
                    <a:cubicBezTo>
                      <a:pt x="5" y="30"/>
                      <a:pt x="5" y="31"/>
                      <a:pt x="6" y="32"/>
                    </a:cubicBezTo>
                    <a:cubicBezTo>
                      <a:pt x="7" y="33"/>
                      <a:pt x="8" y="33"/>
                      <a:pt x="9" y="33"/>
                    </a:cubicBezTo>
                    <a:cubicBezTo>
                      <a:pt x="10" y="32"/>
                      <a:pt x="11" y="32"/>
                      <a:pt x="12" y="32"/>
                    </a:cubicBezTo>
                    <a:cubicBezTo>
                      <a:pt x="12" y="32"/>
                      <a:pt x="13" y="33"/>
                      <a:pt x="12" y="34"/>
                    </a:cubicBezTo>
                    <a:cubicBezTo>
                      <a:pt x="12" y="35"/>
                      <a:pt x="13" y="36"/>
                      <a:pt x="15" y="37"/>
                    </a:cubicBezTo>
                    <a:cubicBezTo>
                      <a:pt x="16" y="37"/>
                      <a:pt x="17" y="36"/>
                      <a:pt x="17" y="35"/>
                    </a:cubicBezTo>
                    <a:cubicBezTo>
                      <a:pt x="18" y="34"/>
                      <a:pt x="19" y="34"/>
                      <a:pt x="20" y="34"/>
                    </a:cubicBezTo>
                    <a:cubicBezTo>
                      <a:pt x="20" y="34"/>
                      <a:pt x="21" y="34"/>
                      <a:pt x="21" y="35"/>
                    </a:cubicBezTo>
                    <a:cubicBezTo>
                      <a:pt x="22" y="36"/>
                      <a:pt x="23" y="37"/>
                      <a:pt x="24" y="36"/>
                    </a:cubicBezTo>
                    <a:cubicBezTo>
                      <a:pt x="26" y="36"/>
                      <a:pt x="26" y="35"/>
                      <a:pt x="26" y="34"/>
                    </a:cubicBezTo>
                    <a:cubicBezTo>
                      <a:pt x="26" y="33"/>
                      <a:pt x="27" y="31"/>
                      <a:pt x="27" y="31"/>
                    </a:cubicBezTo>
                    <a:cubicBezTo>
                      <a:pt x="28" y="31"/>
                      <a:pt x="29" y="31"/>
                      <a:pt x="29" y="32"/>
                    </a:cubicBezTo>
                    <a:cubicBezTo>
                      <a:pt x="30" y="32"/>
                      <a:pt x="32" y="32"/>
                      <a:pt x="32" y="31"/>
                    </a:cubicBezTo>
                    <a:cubicBezTo>
                      <a:pt x="33" y="30"/>
                      <a:pt x="34" y="28"/>
                      <a:pt x="33" y="28"/>
                    </a:cubicBezTo>
                    <a:cubicBezTo>
                      <a:pt x="32" y="27"/>
                      <a:pt x="32" y="25"/>
                      <a:pt x="32" y="25"/>
                    </a:cubicBezTo>
                    <a:cubicBezTo>
                      <a:pt x="33" y="24"/>
                      <a:pt x="34" y="24"/>
                      <a:pt x="35" y="24"/>
                    </a:cubicBezTo>
                    <a:cubicBezTo>
                      <a:pt x="36" y="24"/>
                      <a:pt x="37" y="24"/>
                      <a:pt x="37" y="22"/>
                    </a:cubicBezTo>
                    <a:cubicBezTo>
                      <a:pt x="37" y="21"/>
                      <a:pt x="37" y="20"/>
                      <a:pt x="36" y="19"/>
                    </a:cubicBezTo>
                    <a:cubicBezTo>
                      <a:pt x="35" y="19"/>
                      <a:pt x="34" y="18"/>
                      <a:pt x="34" y="17"/>
                    </a:cubicBezTo>
                    <a:cubicBezTo>
                      <a:pt x="34" y="16"/>
                      <a:pt x="35" y="16"/>
                      <a:pt x="35" y="15"/>
                    </a:cubicBezTo>
                    <a:cubicBezTo>
                      <a:pt x="36" y="15"/>
                      <a:pt x="37" y="14"/>
                      <a:pt x="36" y="12"/>
                    </a:cubicBezTo>
                    <a:cubicBezTo>
                      <a:pt x="36" y="11"/>
                      <a:pt x="35" y="10"/>
                      <a:pt x="34" y="11"/>
                    </a:cubicBezTo>
                    <a:cubicBezTo>
                      <a:pt x="33" y="11"/>
                      <a:pt x="31" y="10"/>
                      <a:pt x="31" y="9"/>
                    </a:cubicBezTo>
                    <a:cubicBezTo>
                      <a:pt x="31" y="9"/>
                      <a:pt x="31" y="8"/>
                      <a:pt x="32" y="7"/>
                    </a:cubicBezTo>
                    <a:cubicBezTo>
                      <a:pt x="32" y="7"/>
                      <a:pt x="32" y="5"/>
                      <a:pt x="31" y="4"/>
                    </a:cubicBezTo>
                    <a:cubicBezTo>
                      <a:pt x="30" y="3"/>
                      <a:pt x="29" y="3"/>
                      <a:pt x="28" y="4"/>
                    </a:cubicBezTo>
                    <a:cubicBezTo>
                      <a:pt x="27" y="5"/>
                      <a:pt x="26" y="5"/>
                      <a:pt x="25" y="4"/>
                    </a:cubicBezTo>
                    <a:cubicBezTo>
                      <a:pt x="25" y="4"/>
                      <a:pt x="24" y="3"/>
                      <a:pt x="25" y="2"/>
                    </a:cubicBezTo>
                    <a:cubicBezTo>
                      <a:pt x="25" y="1"/>
                      <a:pt x="24" y="0"/>
                      <a:pt x="22" y="0"/>
                    </a:cubicBezTo>
                    <a:cubicBezTo>
                      <a:pt x="21" y="0"/>
                      <a:pt x="20" y="0"/>
                      <a:pt x="20" y="1"/>
                    </a:cubicBezTo>
                    <a:cubicBezTo>
                      <a:pt x="19" y="2"/>
                      <a:pt x="18" y="3"/>
                      <a:pt x="17" y="3"/>
                    </a:cubicBezTo>
                    <a:cubicBezTo>
                      <a:pt x="17" y="3"/>
                      <a:pt x="16" y="2"/>
                      <a:pt x="16" y="1"/>
                    </a:cubicBezTo>
                    <a:cubicBezTo>
                      <a:pt x="15" y="0"/>
                      <a:pt x="14" y="0"/>
                      <a:pt x="13" y="0"/>
                    </a:cubicBezTo>
                    <a:cubicBezTo>
                      <a:pt x="11" y="1"/>
                      <a:pt x="11" y="2"/>
                      <a:pt x="11" y="3"/>
                    </a:cubicBezTo>
                    <a:cubicBezTo>
                      <a:pt x="11" y="4"/>
                      <a:pt x="10" y="5"/>
                      <a:pt x="10" y="6"/>
                    </a:cubicBezTo>
                    <a:cubicBezTo>
                      <a:pt x="9" y="6"/>
                      <a:pt x="8" y="6"/>
                      <a:pt x="8" y="5"/>
                    </a:cubicBezTo>
                    <a:cubicBezTo>
                      <a:pt x="7" y="4"/>
                      <a:pt x="5" y="5"/>
                      <a:pt x="5" y="6"/>
                    </a:cubicBezTo>
                    <a:cubicBezTo>
                      <a:pt x="4" y="7"/>
                      <a:pt x="3" y="8"/>
                      <a:pt x="4" y="9"/>
                    </a:cubicBezTo>
                    <a:close/>
                    <a:moveTo>
                      <a:pt x="15" y="8"/>
                    </a:moveTo>
                    <a:cubicBezTo>
                      <a:pt x="21" y="6"/>
                      <a:pt x="27" y="9"/>
                      <a:pt x="29" y="15"/>
                    </a:cubicBezTo>
                    <a:cubicBezTo>
                      <a:pt x="31" y="21"/>
                      <a:pt x="27" y="27"/>
                      <a:pt x="22" y="29"/>
                    </a:cubicBezTo>
                    <a:cubicBezTo>
                      <a:pt x="16" y="30"/>
                      <a:pt x="10" y="27"/>
                      <a:pt x="8" y="22"/>
                    </a:cubicBezTo>
                    <a:cubicBezTo>
                      <a:pt x="6" y="16"/>
                      <a:pt x="10" y="10"/>
                      <a:pt x="15" y="8"/>
                    </a:cubicBezTo>
                    <a:close/>
                  </a:path>
                </a:pathLst>
              </a:custGeom>
              <a:grpFill/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>
                  <a:solidFill>
                    <a:schemeClr val="tx1">
                      <a:lumMod val="65000"/>
                      <a:lumOff val="35000"/>
                    </a:schemeClr>
                  </a:solidFill>
                </a:endParaRPr>
              </a:p>
            </p:txBody>
          </p:sp>
          <p:sp>
            <p:nvSpPr>
              <p:cNvPr id="26" name="Freeform 303"/>
              <p:cNvSpPr>
                <a:spLocks noEditPoints="1"/>
              </p:cNvSpPr>
              <p:nvPr/>
            </p:nvSpPr>
            <p:spPr bwMode="auto">
              <a:xfrm>
                <a:off x="5084763" y="1111250"/>
                <a:ext cx="109538" cy="104775"/>
              </a:xfrm>
              <a:custGeom>
                <a:avLst/>
                <a:gdLst>
                  <a:gd name="T0" fmla="*/ 3 w 29"/>
                  <a:gd name="T1" fmla="*/ 7 h 28"/>
                  <a:gd name="T2" fmla="*/ 4 w 29"/>
                  <a:gd name="T3" fmla="*/ 9 h 28"/>
                  <a:gd name="T4" fmla="*/ 2 w 29"/>
                  <a:gd name="T5" fmla="*/ 9 h 28"/>
                  <a:gd name="T6" fmla="*/ 0 w 29"/>
                  <a:gd name="T7" fmla="*/ 11 h 28"/>
                  <a:gd name="T8" fmla="*/ 1 w 29"/>
                  <a:gd name="T9" fmla="*/ 13 h 28"/>
                  <a:gd name="T10" fmla="*/ 3 w 29"/>
                  <a:gd name="T11" fmla="*/ 15 h 28"/>
                  <a:gd name="T12" fmla="*/ 1 w 29"/>
                  <a:gd name="T13" fmla="*/ 16 h 28"/>
                  <a:gd name="T14" fmla="*/ 1 w 29"/>
                  <a:gd name="T15" fmla="*/ 19 h 28"/>
                  <a:gd name="T16" fmla="*/ 3 w 29"/>
                  <a:gd name="T17" fmla="*/ 20 h 28"/>
                  <a:gd name="T18" fmla="*/ 4 w 29"/>
                  <a:gd name="T19" fmla="*/ 20 h 28"/>
                  <a:gd name="T20" fmla="*/ 4 w 29"/>
                  <a:gd name="T21" fmla="*/ 23 h 28"/>
                  <a:gd name="T22" fmla="*/ 5 w 29"/>
                  <a:gd name="T23" fmla="*/ 25 h 28"/>
                  <a:gd name="T24" fmla="*/ 7 w 29"/>
                  <a:gd name="T25" fmla="*/ 25 h 28"/>
                  <a:gd name="T26" fmla="*/ 9 w 29"/>
                  <a:gd name="T27" fmla="*/ 25 h 28"/>
                  <a:gd name="T28" fmla="*/ 10 w 29"/>
                  <a:gd name="T29" fmla="*/ 27 h 28"/>
                  <a:gd name="T30" fmla="*/ 11 w 29"/>
                  <a:gd name="T31" fmla="*/ 28 h 28"/>
                  <a:gd name="T32" fmla="*/ 13 w 29"/>
                  <a:gd name="T33" fmla="*/ 27 h 28"/>
                  <a:gd name="T34" fmla="*/ 15 w 29"/>
                  <a:gd name="T35" fmla="*/ 26 h 28"/>
                  <a:gd name="T36" fmla="*/ 17 w 29"/>
                  <a:gd name="T37" fmla="*/ 27 h 28"/>
                  <a:gd name="T38" fmla="*/ 19 w 29"/>
                  <a:gd name="T39" fmla="*/ 28 h 28"/>
                  <a:gd name="T40" fmla="*/ 20 w 29"/>
                  <a:gd name="T41" fmla="*/ 26 h 28"/>
                  <a:gd name="T42" fmla="*/ 21 w 29"/>
                  <a:gd name="T43" fmla="*/ 24 h 28"/>
                  <a:gd name="T44" fmla="*/ 23 w 29"/>
                  <a:gd name="T45" fmla="*/ 24 h 28"/>
                  <a:gd name="T46" fmla="*/ 25 w 29"/>
                  <a:gd name="T47" fmla="*/ 24 h 28"/>
                  <a:gd name="T48" fmla="*/ 25 w 29"/>
                  <a:gd name="T49" fmla="*/ 21 h 28"/>
                  <a:gd name="T50" fmla="*/ 25 w 29"/>
                  <a:gd name="T51" fmla="*/ 19 h 28"/>
                  <a:gd name="T52" fmla="*/ 27 w 29"/>
                  <a:gd name="T53" fmla="*/ 19 h 28"/>
                  <a:gd name="T54" fmla="*/ 29 w 29"/>
                  <a:gd name="T55" fmla="*/ 17 h 28"/>
                  <a:gd name="T56" fmla="*/ 28 w 29"/>
                  <a:gd name="T57" fmla="*/ 15 h 28"/>
                  <a:gd name="T58" fmla="*/ 26 w 29"/>
                  <a:gd name="T59" fmla="*/ 13 h 28"/>
                  <a:gd name="T60" fmla="*/ 27 w 29"/>
                  <a:gd name="T61" fmla="*/ 12 h 28"/>
                  <a:gd name="T62" fmla="*/ 28 w 29"/>
                  <a:gd name="T63" fmla="*/ 10 h 28"/>
                  <a:gd name="T64" fmla="*/ 26 w 29"/>
                  <a:gd name="T65" fmla="*/ 8 h 28"/>
                  <a:gd name="T66" fmla="*/ 24 w 29"/>
                  <a:gd name="T67" fmla="*/ 7 h 28"/>
                  <a:gd name="T68" fmla="*/ 25 w 29"/>
                  <a:gd name="T69" fmla="*/ 6 h 28"/>
                  <a:gd name="T70" fmla="*/ 24 w 29"/>
                  <a:gd name="T71" fmla="*/ 3 h 28"/>
                  <a:gd name="T72" fmla="*/ 22 w 29"/>
                  <a:gd name="T73" fmla="*/ 3 h 28"/>
                  <a:gd name="T74" fmla="*/ 19 w 29"/>
                  <a:gd name="T75" fmla="*/ 3 h 28"/>
                  <a:gd name="T76" fmla="*/ 19 w 29"/>
                  <a:gd name="T77" fmla="*/ 2 h 28"/>
                  <a:gd name="T78" fmla="*/ 17 w 29"/>
                  <a:gd name="T79" fmla="*/ 0 h 28"/>
                  <a:gd name="T80" fmla="*/ 15 w 29"/>
                  <a:gd name="T81" fmla="*/ 1 h 28"/>
                  <a:gd name="T82" fmla="*/ 13 w 29"/>
                  <a:gd name="T83" fmla="*/ 2 h 28"/>
                  <a:gd name="T84" fmla="*/ 12 w 29"/>
                  <a:gd name="T85" fmla="*/ 1 h 28"/>
                  <a:gd name="T86" fmla="*/ 10 w 29"/>
                  <a:gd name="T87" fmla="*/ 0 h 28"/>
                  <a:gd name="T88" fmla="*/ 9 w 29"/>
                  <a:gd name="T89" fmla="*/ 2 h 28"/>
                  <a:gd name="T90" fmla="*/ 8 w 29"/>
                  <a:gd name="T91" fmla="*/ 4 h 28"/>
                  <a:gd name="T92" fmla="*/ 6 w 29"/>
                  <a:gd name="T93" fmla="*/ 4 h 28"/>
                  <a:gd name="T94" fmla="*/ 4 w 29"/>
                  <a:gd name="T95" fmla="*/ 4 h 28"/>
                  <a:gd name="T96" fmla="*/ 3 w 29"/>
                  <a:gd name="T97" fmla="*/ 7 h 28"/>
                  <a:gd name="T98" fmla="*/ 12 w 29"/>
                  <a:gd name="T99" fmla="*/ 6 h 28"/>
                  <a:gd name="T100" fmla="*/ 22 w 29"/>
                  <a:gd name="T101" fmla="*/ 12 h 28"/>
                  <a:gd name="T102" fmla="*/ 17 w 29"/>
                  <a:gd name="T103" fmla="*/ 22 h 28"/>
                  <a:gd name="T104" fmla="*/ 6 w 29"/>
                  <a:gd name="T105" fmla="*/ 17 h 28"/>
                  <a:gd name="T106" fmla="*/ 12 w 29"/>
                  <a:gd name="T107" fmla="*/ 6 h 2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  <a:cxn ang="0">
                    <a:pos x="T78" y="T79"/>
                  </a:cxn>
                  <a:cxn ang="0">
                    <a:pos x="T80" y="T81"/>
                  </a:cxn>
                  <a:cxn ang="0">
                    <a:pos x="T82" y="T83"/>
                  </a:cxn>
                  <a:cxn ang="0">
                    <a:pos x="T84" y="T85"/>
                  </a:cxn>
                  <a:cxn ang="0">
                    <a:pos x="T86" y="T87"/>
                  </a:cxn>
                  <a:cxn ang="0">
                    <a:pos x="T88" y="T89"/>
                  </a:cxn>
                  <a:cxn ang="0">
                    <a:pos x="T90" y="T91"/>
                  </a:cxn>
                  <a:cxn ang="0">
                    <a:pos x="T92" y="T93"/>
                  </a:cxn>
                  <a:cxn ang="0">
                    <a:pos x="T94" y="T95"/>
                  </a:cxn>
                  <a:cxn ang="0">
                    <a:pos x="T96" y="T97"/>
                  </a:cxn>
                  <a:cxn ang="0">
                    <a:pos x="T98" y="T99"/>
                  </a:cxn>
                  <a:cxn ang="0">
                    <a:pos x="T100" y="T101"/>
                  </a:cxn>
                  <a:cxn ang="0">
                    <a:pos x="T102" y="T103"/>
                  </a:cxn>
                  <a:cxn ang="0">
                    <a:pos x="T104" y="T105"/>
                  </a:cxn>
                  <a:cxn ang="0">
                    <a:pos x="T106" y="T107"/>
                  </a:cxn>
                </a:cxnLst>
                <a:rect l="0" t="0" r="r" b="b"/>
                <a:pathLst>
                  <a:path w="29" h="28">
                    <a:moveTo>
                      <a:pt x="3" y="7"/>
                    </a:moveTo>
                    <a:cubicBezTo>
                      <a:pt x="4" y="7"/>
                      <a:pt x="4" y="9"/>
                      <a:pt x="4" y="9"/>
                    </a:cubicBezTo>
                    <a:cubicBezTo>
                      <a:pt x="4" y="9"/>
                      <a:pt x="3" y="10"/>
                      <a:pt x="2" y="9"/>
                    </a:cubicBezTo>
                    <a:cubicBezTo>
                      <a:pt x="1" y="9"/>
                      <a:pt x="0" y="10"/>
                      <a:pt x="0" y="11"/>
                    </a:cubicBezTo>
                    <a:cubicBezTo>
                      <a:pt x="0" y="12"/>
                      <a:pt x="0" y="13"/>
                      <a:pt x="1" y="13"/>
                    </a:cubicBezTo>
                    <a:cubicBezTo>
                      <a:pt x="2" y="13"/>
                      <a:pt x="3" y="15"/>
                      <a:pt x="3" y="15"/>
                    </a:cubicBezTo>
                    <a:cubicBezTo>
                      <a:pt x="3" y="16"/>
                      <a:pt x="2" y="16"/>
                      <a:pt x="1" y="16"/>
                    </a:cubicBezTo>
                    <a:cubicBezTo>
                      <a:pt x="1" y="17"/>
                      <a:pt x="0" y="18"/>
                      <a:pt x="1" y="19"/>
                    </a:cubicBezTo>
                    <a:cubicBezTo>
                      <a:pt x="1" y="20"/>
                      <a:pt x="2" y="20"/>
                      <a:pt x="3" y="20"/>
                    </a:cubicBezTo>
                    <a:cubicBezTo>
                      <a:pt x="3" y="20"/>
                      <a:pt x="4" y="20"/>
                      <a:pt x="4" y="20"/>
                    </a:cubicBezTo>
                    <a:cubicBezTo>
                      <a:pt x="4" y="21"/>
                      <a:pt x="5" y="22"/>
                      <a:pt x="4" y="23"/>
                    </a:cubicBezTo>
                    <a:cubicBezTo>
                      <a:pt x="4" y="23"/>
                      <a:pt x="4" y="24"/>
                      <a:pt x="5" y="25"/>
                    </a:cubicBezTo>
                    <a:cubicBezTo>
                      <a:pt x="5" y="26"/>
                      <a:pt x="7" y="26"/>
                      <a:pt x="7" y="25"/>
                    </a:cubicBezTo>
                    <a:cubicBezTo>
                      <a:pt x="8" y="25"/>
                      <a:pt x="9" y="25"/>
                      <a:pt x="9" y="25"/>
                    </a:cubicBezTo>
                    <a:cubicBezTo>
                      <a:pt x="10" y="25"/>
                      <a:pt x="10" y="26"/>
                      <a:pt x="10" y="27"/>
                    </a:cubicBezTo>
                    <a:cubicBezTo>
                      <a:pt x="10" y="27"/>
                      <a:pt x="10" y="28"/>
                      <a:pt x="11" y="28"/>
                    </a:cubicBezTo>
                    <a:cubicBezTo>
                      <a:pt x="12" y="28"/>
                      <a:pt x="13" y="28"/>
                      <a:pt x="13" y="27"/>
                    </a:cubicBezTo>
                    <a:cubicBezTo>
                      <a:pt x="14" y="27"/>
                      <a:pt x="15" y="26"/>
                      <a:pt x="15" y="26"/>
                    </a:cubicBezTo>
                    <a:cubicBezTo>
                      <a:pt x="16" y="26"/>
                      <a:pt x="16" y="26"/>
                      <a:pt x="17" y="27"/>
                    </a:cubicBezTo>
                    <a:cubicBezTo>
                      <a:pt x="17" y="28"/>
                      <a:pt x="18" y="28"/>
                      <a:pt x="19" y="28"/>
                    </a:cubicBezTo>
                    <a:cubicBezTo>
                      <a:pt x="20" y="28"/>
                      <a:pt x="20" y="27"/>
                      <a:pt x="20" y="26"/>
                    </a:cubicBezTo>
                    <a:cubicBezTo>
                      <a:pt x="20" y="25"/>
                      <a:pt x="21" y="24"/>
                      <a:pt x="21" y="24"/>
                    </a:cubicBezTo>
                    <a:cubicBezTo>
                      <a:pt x="21" y="24"/>
                      <a:pt x="22" y="24"/>
                      <a:pt x="23" y="24"/>
                    </a:cubicBezTo>
                    <a:cubicBezTo>
                      <a:pt x="23" y="25"/>
                      <a:pt x="24" y="25"/>
                      <a:pt x="25" y="24"/>
                    </a:cubicBezTo>
                    <a:cubicBezTo>
                      <a:pt x="26" y="23"/>
                      <a:pt x="26" y="22"/>
                      <a:pt x="25" y="21"/>
                    </a:cubicBezTo>
                    <a:cubicBezTo>
                      <a:pt x="25" y="21"/>
                      <a:pt x="25" y="20"/>
                      <a:pt x="25" y="19"/>
                    </a:cubicBezTo>
                    <a:cubicBezTo>
                      <a:pt x="25" y="19"/>
                      <a:pt x="26" y="19"/>
                      <a:pt x="27" y="19"/>
                    </a:cubicBezTo>
                    <a:cubicBezTo>
                      <a:pt x="28" y="19"/>
                      <a:pt x="28" y="18"/>
                      <a:pt x="29" y="17"/>
                    </a:cubicBezTo>
                    <a:cubicBezTo>
                      <a:pt x="29" y="16"/>
                      <a:pt x="28" y="15"/>
                      <a:pt x="28" y="15"/>
                    </a:cubicBezTo>
                    <a:cubicBezTo>
                      <a:pt x="27" y="15"/>
                      <a:pt x="26" y="14"/>
                      <a:pt x="26" y="13"/>
                    </a:cubicBezTo>
                    <a:cubicBezTo>
                      <a:pt x="26" y="13"/>
                      <a:pt x="27" y="12"/>
                      <a:pt x="27" y="12"/>
                    </a:cubicBezTo>
                    <a:cubicBezTo>
                      <a:pt x="28" y="12"/>
                      <a:pt x="28" y="11"/>
                      <a:pt x="28" y="10"/>
                    </a:cubicBezTo>
                    <a:cubicBezTo>
                      <a:pt x="28" y="9"/>
                      <a:pt x="27" y="8"/>
                      <a:pt x="26" y="8"/>
                    </a:cubicBezTo>
                    <a:cubicBezTo>
                      <a:pt x="26" y="9"/>
                      <a:pt x="24" y="8"/>
                      <a:pt x="24" y="7"/>
                    </a:cubicBezTo>
                    <a:cubicBezTo>
                      <a:pt x="24" y="7"/>
                      <a:pt x="24" y="6"/>
                      <a:pt x="25" y="6"/>
                    </a:cubicBezTo>
                    <a:cubicBezTo>
                      <a:pt x="25" y="5"/>
                      <a:pt x="25" y="4"/>
                      <a:pt x="24" y="3"/>
                    </a:cubicBezTo>
                    <a:cubicBezTo>
                      <a:pt x="23" y="3"/>
                      <a:pt x="22" y="3"/>
                      <a:pt x="22" y="3"/>
                    </a:cubicBezTo>
                    <a:cubicBezTo>
                      <a:pt x="21" y="4"/>
                      <a:pt x="20" y="4"/>
                      <a:pt x="19" y="3"/>
                    </a:cubicBezTo>
                    <a:cubicBezTo>
                      <a:pt x="19" y="3"/>
                      <a:pt x="19" y="2"/>
                      <a:pt x="19" y="2"/>
                    </a:cubicBezTo>
                    <a:cubicBezTo>
                      <a:pt x="19" y="1"/>
                      <a:pt x="18" y="0"/>
                      <a:pt x="17" y="0"/>
                    </a:cubicBezTo>
                    <a:cubicBezTo>
                      <a:pt x="16" y="0"/>
                      <a:pt x="15" y="0"/>
                      <a:pt x="15" y="1"/>
                    </a:cubicBezTo>
                    <a:cubicBezTo>
                      <a:pt x="15" y="2"/>
                      <a:pt x="14" y="2"/>
                      <a:pt x="13" y="2"/>
                    </a:cubicBezTo>
                    <a:cubicBezTo>
                      <a:pt x="13" y="2"/>
                      <a:pt x="12" y="2"/>
                      <a:pt x="12" y="1"/>
                    </a:cubicBezTo>
                    <a:cubicBezTo>
                      <a:pt x="12" y="0"/>
                      <a:pt x="11" y="0"/>
                      <a:pt x="10" y="0"/>
                    </a:cubicBezTo>
                    <a:cubicBezTo>
                      <a:pt x="9" y="1"/>
                      <a:pt x="8" y="2"/>
                      <a:pt x="9" y="2"/>
                    </a:cubicBezTo>
                    <a:cubicBezTo>
                      <a:pt x="9" y="3"/>
                      <a:pt x="8" y="4"/>
                      <a:pt x="8" y="4"/>
                    </a:cubicBezTo>
                    <a:cubicBezTo>
                      <a:pt x="7" y="5"/>
                      <a:pt x="7" y="4"/>
                      <a:pt x="6" y="4"/>
                    </a:cubicBezTo>
                    <a:cubicBezTo>
                      <a:pt x="5" y="3"/>
                      <a:pt x="4" y="4"/>
                      <a:pt x="4" y="4"/>
                    </a:cubicBezTo>
                    <a:cubicBezTo>
                      <a:pt x="3" y="5"/>
                      <a:pt x="3" y="6"/>
                      <a:pt x="3" y="7"/>
                    </a:cubicBezTo>
                    <a:close/>
                    <a:moveTo>
                      <a:pt x="12" y="6"/>
                    </a:moveTo>
                    <a:cubicBezTo>
                      <a:pt x="16" y="5"/>
                      <a:pt x="21" y="7"/>
                      <a:pt x="22" y="12"/>
                    </a:cubicBezTo>
                    <a:cubicBezTo>
                      <a:pt x="24" y="16"/>
                      <a:pt x="21" y="21"/>
                      <a:pt x="17" y="22"/>
                    </a:cubicBezTo>
                    <a:cubicBezTo>
                      <a:pt x="13" y="23"/>
                      <a:pt x="8" y="21"/>
                      <a:pt x="6" y="17"/>
                    </a:cubicBezTo>
                    <a:cubicBezTo>
                      <a:pt x="5" y="12"/>
                      <a:pt x="7" y="8"/>
                      <a:pt x="12" y="6"/>
                    </a:cubicBezTo>
                    <a:close/>
                  </a:path>
                </a:pathLst>
              </a:custGeom>
              <a:grpFill/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>
                  <a:solidFill>
                    <a:schemeClr val="tx1">
                      <a:lumMod val="65000"/>
                      <a:lumOff val="35000"/>
                    </a:schemeClr>
                  </a:solidFill>
                </a:endParaRPr>
              </a:p>
            </p:txBody>
          </p:sp>
        </p:grpSp>
      </p:grpSp>
      <p:grpSp>
        <p:nvGrpSpPr>
          <p:cNvPr id="27" name="组合 26"/>
          <p:cNvGrpSpPr/>
          <p:nvPr/>
        </p:nvGrpSpPr>
        <p:grpSpPr>
          <a:xfrm>
            <a:off x="8066517" y="3408132"/>
            <a:ext cx="663125" cy="663125"/>
            <a:chOff x="8125599" y="1434035"/>
            <a:chExt cx="2036802" cy="2036802"/>
          </a:xfrm>
        </p:grpSpPr>
        <p:sp>
          <p:nvSpPr>
            <p:cNvPr id="28" name="椭圆 27"/>
            <p:cNvSpPr/>
            <p:nvPr/>
          </p:nvSpPr>
          <p:spPr>
            <a:xfrm>
              <a:off x="8125599" y="1434035"/>
              <a:ext cx="2036802" cy="2036802"/>
            </a:xfrm>
            <a:prstGeom prst="ellipse">
              <a:avLst/>
            </a:prstGeom>
            <a:solidFill>
              <a:srgbClr val="3F3F3F"/>
            </a:solidFill>
            <a:ln w="38100">
              <a:solidFill>
                <a:schemeClr val="bg1">
                  <a:lumMod val="95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>
                <a:solidFill>
                  <a:schemeClr val="tx1">
                    <a:lumMod val="65000"/>
                    <a:lumOff val="35000"/>
                  </a:schemeClr>
                </a:solidFill>
              </a:endParaRPr>
            </a:p>
          </p:txBody>
        </p:sp>
        <p:sp>
          <p:nvSpPr>
            <p:cNvPr id="29" name="Freeform 9"/>
            <p:cNvSpPr>
              <a:spLocks noEditPoints="1"/>
            </p:cNvSpPr>
            <p:nvPr/>
          </p:nvSpPr>
          <p:spPr bwMode="auto">
            <a:xfrm rot="19469485">
              <a:off x="8577909" y="1818269"/>
              <a:ext cx="1162163" cy="1238355"/>
            </a:xfrm>
            <a:custGeom>
              <a:avLst/>
              <a:gdLst>
                <a:gd name="T0" fmla="*/ 147 w 243"/>
                <a:gd name="T1" fmla="*/ 240 h 269"/>
                <a:gd name="T2" fmla="*/ 90 w 243"/>
                <a:gd name="T3" fmla="*/ 234 h 269"/>
                <a:gd name="T4" fmla="*/ 147 w 243"/>
                <a:gd name="T5" fmla="*/ 227 h 269"/>
                <a:gd name="T6" fmla="*/ 147 w 243"/>
                <a:gd name="T7" fmla="*/ 243 h 269"/>
                <a:gd name="T8" fmla="*/ 90 w 243"/>
                <a:gd name="T9" fmla="*/ 252 h 269"/>
                <a:gd name="T10" fmla="*/ 96 w 243"/>
                <a:gd name="T11" fmla="*/ 256 h 269"/>
                <a:gd name="T12" fmla="*/ 105 w 243"/>
                <a:gd name="T13" fmla="*/ 262 h 269"/>
                <a:gd name="T14" fmla="*/ 126 w 243"/>
                <a:gd name="T15" fmla="*/ 269 h 269"/>
                <a:gd name="T16" fmla="*/ 138 w 243"/>
                <a:gd name="T17" fmla="*/ 261 h 269"/>
                <a:gd name="T18" fmla="*/ 147 w 243"/>
                <a:gd name="T19" fmla="*/ 256 h 269"/>
                <a:gd name="T20" fmla="*/ 147 w 243"/>
                <a:gd name="T21" fmla="*/ 243 h 269"/>
                <a:gd name="T22" fmla="*/ 128 w 243"/>
                <a:gd name="T23" fmla="*/ 32 h 269"/>
                <a:gd name="T24" fmla="*/ 122 w 243"/>
                <a:gd name="T25" fmla="*/ 0 h 269"/>
                <a:gd name="T26" fmla="*/ 115 w 243"/>
                <a:gd name="T27" fmla="*/ 32 h 269"/>
                <a:gd name="T28" fmla="*/ 54 w 243"/>
                <a:gd name="T29" fmla="*/ 63 h 269"/>
                <a:gd name="T30" fmla="*/ 63 w 243"/>
                <a:gd name="T31" fmla="*/ 63 h 269"/>
                <a:gd name="T32" fmla="*/ 45 w 243"/>
                <a:gd name="T33" fmla="*/ 36 h 269"/>
                <a:gd name="T34" fmla="*/ 36 w 243"/>
                <a:gd name="T35" fmla="*/ 45 h 269"/>
                <a:gd name="T36" fmla="*/ 38 w 243"/>
                <a:gd name="T37" fmla="*/ 122 h 269"/>
                <a:gd name="T38" fmla="*/ 6 w 243"/>
                <a:gd name="T39" fmla="*/ 115 h 269"/>
                <a:gd name="T40" fmla="*/ 6 w 243"/>
                <a:gd name="T41" fmla="*/ 128 h 269"/>
                <a:gd name="T42" fmla="*/ 38 w 243"/>
                <a:gd name="T43" fmla="*/ 122 h 269"/>
                <a:gd name="T44" fmla="*/ 36 w 243"/>
                <a:gd name="T45" fmla="*/ 199 h 269"/>
                <a:gd name="T46" fmla="*/ 40 w 243"/>
                <a:gd name="T47" fmla="*/ 209 h 269"/>
                <a:gd name="T48" fmla="*/ 63 w 243"/>
                <a:gd name="T49" fmla="*/ 189 h 269"/>
                <a:gd name="T50" fmla="*/ 54 w 243"/>
                <a:gd name="T51" fmla="*/ 180 h 269"/>
                <a:gd name="T52" fmla="*/ 180 w 243"/>
                <a:gd name="T53" fmla="*/ 180 h 269"/>
                <a:gd name="T54" fmla="*/ 199 w 243"/>
                <a:gd name="T55" fmla="*/ 208 h 269"/>
                <a:gd name="T56" fmla="*/ 208 w 243"/>
                <a:gd name="T57" fmla="*/ 208 h 269"/>
                <a:gd name="T58" fmla="*/ 189 w 243"/>
                <a:gd name="T59" fmla="*/ 180 h 269"/>
                <a:gd name="T60" fmla="*/ 211 w 243"/>
                <a:gd name="T61" fmla="*/ 115 h 269"/>
                <a:gd name="T62" fmla="*/ 211 w 243"/>
                <a:gd name="T63" fmla="*/ 128 h 269"/>
                <a:gd name="T64" fmla="*/ 243 w 243"/>
                <a:gd name="T65" fmla="*/ 122 h 269"/>
                <a:gd name="T66" fmla="*/ 185 w 243"/>
                <a:gd name="T67" fmla="*/ 65 h 269"/>
                <a:gd name="T68" fmla="*/ 208 w 243"/>
                <a:gd name="T69" fmla="*/ 45 h 269"/>
                <a:gd name="T70" fmla="*/ 199 w 243"/>
                <a:gd name="T71" fmla="*/ 36 h 269"/>
                <a:gd name="T72" fmla="*/ 180 w 243"/>
                <a:gd name="T73" fmla="*/ 63 h 269"/>
                <a:gd name="T74" fmla="*/ 154 w 243"/>
                <a:gd name="T75" fmla="*/ 218 h 269"/>
                <a:gd name="T76" fmla="*/ 96 w 243"/>
                <a:gd name="T77" fmla="*/ 224 h 269"/>
                <a:gd name="T78" fmla="*/ 96 w 243"/>
                <a:gd name="T79" fmla="*/ 211 h 269"/>
                <a:gd name="T80" fmla="*/ 122 w 243"/>
                <a:gd name="T81" fmla="*/ 58 h 269"/>
                <a:gd name="T82" fmla="*/ 148 w 243"/>
                <a:gd name="T83" fmla="*/ 211 h 269"/>
                <a:gd name="T84" fmla="*/ 107 w 243"/>
                <a:gd name="T85" fmla="*/ 76 h 269"/>
                <a:gd name="T86" fmla="*/ 67 w 243"/>
                <a:gd name="T87" fmla="*/ 111 h 269"/>
                <a:gd name="T88" fmla="*/ 72 w 243"/>
                <a:gd name="T89" fmla="*/ 117 h 269"/>
                <a:gd name="T90" fmla="*/ 104 w 243"/>
                <a:gd name="T91" fmla="*/ 82 h 26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</a:cxnLst>
              <a:rect l="0" t="0" r="r" b="b"/>
              <a:pathLst>
                <a:path w="243" h="269">
                  <a:moveTo>
                    <a:pt x="154" y="234"/>
                  </a:moveTo>
                  <a:cubicBezTo>
                    <a:pt x="154" y="237"/>
                    <a:pt x="151" y="240"/>
                    <a:pt x="147" y="240"/>
                  </a:cubicBezTo>
                  <a:cubicBezTo>
                    <a:pt x="96" y="240"/>
                    <a:pt x="96" y="240"/>
                    <a:pt x="96" y="240"/>
                  </a:cubicBezTo>
                  <a:cubicBezTo>
                    <a:pt x="92" y="240"/>
                    <a:pt x="90" y="237"/>
                    <a:pt x="90" y="234"/>
                  </a:cubicBezTo>
                  <a:cubicBezTo>
                    <a:pt x="90" y="230"/>
                    <a:pt x="92" y="227"/>
                    <a:pt x="96" y="227"/>
                  </a:cubicBezTo>
                  <a:cubicBezTo>
                    <a:pt x="147" y="227"/>
                    <a:pt x="147" y="227"/>
                    <a:pt x="147" y="227"/>
                  </a:cubicBezTo>
                  <a:cubicBezTo>
                    <a:pt x="151" y="227"/>
                    <a:pt x="154" y="230"/>
                    <a:pt x="154" y="234"/>
                  </a:cubicBezTo>
                  <a:close/>
                  <a:moveTo>
                    <a:pt x="147" y="243"/>
                  </a:moveTo>
                  <a:cubicBezTo>
                    <a:pt x="96" y="243"/>
                    <a:pt x="96" y="243"/>
                    <a:pt x="96" y="243"/>
                  </a:cubicBezTo>
                  <a:cubicBezTo>
                    <a:pt x="92" y="243"/>
                    <a:pt x="89" y="247"/>
                    <a:pt x="90" y="252"/>
                  </a:cubicBezTo>
                  <a:cubicBezTo>
                    <a:pt x="91" y="254"/>
                    <a:pt x="93" y="256"/>
                    <a:pt x="96" y="256"/>
                  </a:cubicBezTo>
                  <a:cubicBezTo>
                    <a:pt x="96" y="256"/>
                    <a:pt x="96" y="256"/>
                    <a:pt x="96" y="256"/>
                  </a:cubicBezTo>
                  <a:cubicBezTo>
                    <a:pt x="100" y="256"/>
                    <a:pt x="103" y="258"/>
                    <a:pt x="105" y="261"/>
                  </a:cubicBezTo>
                  <a:cubicBezTo>
                    <a:pt x="105" y="262"/>
                    <a:pt x="105" y="262"/>
                    <a:pt x="105" y="262"/>
                  </a:cubicBezTo>
                  <a:cubicBezTo>
                    <a:pt x="107" y="266"/>
                    <a:pt x="112" y="269"/>
                    <a:pt x="117" y="269"/>
                  </a:cubicBezTo>
                  <a:cubicBezTo>
                    <a:pt x="126" y="269"/>
                    <a:pt x="126" y="269"/>
                    <a:pt x="126" y="269"/>
                  </a:cubicBezTo>
                  <a:cubicBezTo>
                    <a:pt x="131" y="269"/>
                    <a:pt x="136" y="266"/>
                    <a:pt x="138" y="262"/>
                  </a:cubicBezTo>
                  <a:cubicBezTo>
                    <a:pt x="138" y="261"/>
                    <a:pt x="138" y="261"/>
                    <a:pt x="138" y="261"/>
                  </a:cubicBezTo>
                  <a:cubicBezTo>
                    <a:pt x="140" y="258"/>
                    <a:pt x="143" y="256"/>
                    <a:pt x="147" y="256"/>
                  </a:cubicBezTo>
                  <a:cubicBezTo>
                    <a:pt x="147" y="256"/>
                    <a:pt x="147" y="256"/>
                    <a:pt x="147" y="256"/>
                  </a:cubicBezTo>
                  <a:cubicBezTo>
                    <a:pt x="150" y="256"/>
                    <a:pt x="152" y="254"/>
                    <a:pt x="153" y="252"/>
                  </a:cubicBezTo>
                  <a:cubicBezTo>
                    <a:pt x="155" y="247"/>
                    <a:pt x="151" y="243"/>
                    <a:pt x="147" y="243"/>
                  </a:cubicBezTo>
                  <a:close/>
                  <a:moveTo>
                    <a:pt x="122" y="38"/>
                  </a:moveTo>
                  <a:cubicBezTo>
                    <a:pt x="125" y="38"/>
                    <a:pt x="128" y="36"/>
                    <a:pt x="128" y="32"/>
                  </a:cubicBezTo>
                  <a:cubicBezTo>
                    <a:pt x="128" y="6"/>
                    <a:pt x="128" y="6"/>
                    <a:pt x="128" y="6"/>
                  </a:cubicBezTo>
                  <a:cubicBezTo>
                    <a:pt x="128" y="3"/>
                    <a:pt x="125" y="0"/>
                    <a:pt x="122" y="0"/>
                  </a:cubicBezTo>
                  <a:cubicBezTo>
                    <a:pt x="118" y="0"/>
                    <a:pt x="115" y="3"/>
                    <a:pt x="115" y="6"/>
                  </a:cubicBezTo>
                  <a:cubicBezTo>
                    <a:pt x="115" y="32"/>
                    <a:pt x="115" y="32"/>
                    <a:pt x="115" y="32"/>
                  </a:cubicBezTo>
                  <a:cubicBezTo>
                    <a:pt x="115" y="36"/>
                    <a:pt x="118" y="38"/>
                    <a:pt x="122" y="38"/>
                  </a:cubicBezTo>
                  <a:close/>
                  <a:moveTo>
                    <a:pt x="54" y="63"/>
                  </a:moveTo>
                  <a:cubicBezTo>
                    <a:pt x="55" y="64"/>
                    <a:pt x="57" y="65"/>
                    <a:pt x="58" y="65"/>
                  </a:cubicBezTo>
                  <a:cubicBezTo>
                    <a:pt x="60" y="65"/>
                    <a:pt x="62" y="64"/>
                    <a:pt x="63" y="63"/>
                  </a:cubicBezTo>
                  <a:cubicBezTo>
                    <a:pt x="65" y="60"/>
                    <a:pt x="65" y="56"/>
                    <a:pt x="63" y="54"/>
                  </a:cubicBezTo>
                  <a:cubicBezTo>
                    <a:pt x="45" y="36"/>
                    <a:pt x="45" y="36"/>
                    <a:pt x="45" y="36"/>
                  </a:cubicBezTo>
                  <a:cubicBezTo>
                    <a:pt x="42" y="33"/>
                    <a:pt x="38" y="33"/>
                    <a:pt x="36" y="36"/>
                  </a:cubicBezTo>
                  <a:cubicBezTo>
                    <a:pt x="33" y="38"/>
                    <a:pt x="33" y="42"/>
                    <a:pt x="36" y="45"/>
                  </a:cubicBezTo>
                  <a:lnTo>
                    <a:pt x="54" y="63"/>
                  </a:lnTo>
                  <a:close/>
                  <a:moveTo>
                    <a:pt x="38" y="122"/>
                  </a:moveTo>
                  <a:cubicBezTo>
                    <a:pt x="38" y="118"/>
                    <a:pt x="36" y="115"/>
                    <a:pt x="32" y="115"/>
                  </a:cubicBezTo>
                  <a:cubicBezTo>
                    <a:pt x="6" y="115"/>
                    <a:pt x="6" y="115"/>
                    <a:pt x="6" y="115"/>
                  </a:cubicBezTo>
                  <a:cubicBezTo>
                    <a:pt x="3" y="115"/>
                    <a:pt x="0" y="118"/>
                    <a:pt x="0" y="122"/>
                  </a:cubicBezTo>
                  <a:cubicBezTo>
                    <a:pt x="0" y="125"/>
                    <a:pt x="3" y="128"/>
                    <a:pt x="6" y="128"/>
                  </a:cubicBezTo>
                  <a:cubicBezTo>
                    <a:pt x="32" y="128"/>
                    <a:pt x="32" y="128"/>
                    <a:pt x="32" y="128"/>
                  </a:cubicBezTo>
                  <a:cubicBezTo>
                    <a:pt x="36" y="128"/>
                    <a:pt x="38" y="125"/>
                    <a:pt x="38" y="122"/>
                  </a:cubicBezTo>
                  <a:close/>
                  <a:moveTo>
                    <a:pt x="54" y="180"/>
                  </a:moveTo>
                  <a:cubicBezTo>
                    <a:pt x="36" y="199"/>
                    <a:pt x="36" y="199"/>
                    <a:pt x="36" y="199"/>
                  </a:cubicBezTo>
                  <a:cubicBezTo>
                    <a:pt x="33" y="201"/>
                    <a:pt x="33" y="205"/>
                    <a:pt x="36" y="208"/>
                  </a:cubicBezTo>
                  <a:cubicBezTo>
                    <a:pt x="37" y="209"/>
                    <a:pt x="39" y="209"/>
                    <a:pt x="40" y="209"/>
                  </a:cubicBezTo>
                  <a:cubicBezTo>
                    <a:pt x="42" y="209"/>
                    <a:pt x="43" y="209"/>
                    <a:pt x="45" y="208"/>
                  </a:cubicBezTo>
                  <a:cubicBezTo>
                    <a:pt x="63" y="189"/>
                    <a:pt x="63" y="189"/>
                    <a:pt x="63" y="189"/>
                  </a:cubicBezTo>
                  <a:cubicBezTo>
                    <a:pt x="65" y="187"/>
                    <a:pt x="65" y="183"/>
                    <a:pt x="63" y="180"/>
                  </a:cubicBezTo>
                  <a:cubicBezTo>
                    <a:pt x="60" y="178"/>
                    <a:pt x="56" y="178"/>
                    <a:pt x="54" y="180"/>
                  </a:cubicBezTo>
                  <a:close/>
                  <a:moveTo>
                    <a:pt x="189" y="180"/>
                  </a:moveTo>
                  <a:cubicBezTo>
                    <a:pt x="187" y="178"/>
                    <a:pt x="183" y="178"/>
                    <a:pt x="180" y="180"/>
                  </a:cubicBezTo>
                  <a:cubicBezTo>
                    <a:pt x="178" y="183"/>
                    <a:pt x="178" y="187"/>
                    <a:pt x="180" y="189"/>
                  </a:cubicBezTo>
                  <a:cubicBezTo>
                    <a:pt x="199" y="208"/>
                    <a:pt x="199" y="208"/>
                    <a:pt x="199" y="208"/>
                  </a:cubicBezTo>
                  <a:cubicBezTo>
                    <a:pt x="200" y="209"/>
                    <a:pt x="201" y="209"/>
                    <a:pt x="203" y="209"/>
                  </a:cubicBezTo>
                  <a:cubicBezTo>
                    <a:pt x="205" y="209"/>
                    <a:pt x="206" y="209"/>
                    <a:pt x="208" y="208"/>
                  </a:cubicBezTo>
                  <a:cubicBezTo>
                    <a:pt x="210" y="205"/>
                    <a:pt x="210" y="201"/>
                    <a:pt x="208" y="199"/>
                  </a:cubicBezTo>
                  <a:lnTo>
                    <a:pt x="189" y="180"/>
                  </a:lnTo>
                  <a:close/>
                  <a:moveTo>
                    <a:pt x="237" y="115"/>
                  </a:moveTo>
                  <a:cubicBezTo>
                    <a:pt x="211" y="115"/>
                    <a:pt x="211" y="115"/>
                    <a:pt x="211" y="115"/>
                  </a:cubicBezTo>
                  <a:cubicBezTo>
                    <a:pt x="208" y="115"/>
                    <a:pt x="205" y="118"/>
                    <a:pt x="205" y="122"/>
                  </a:cubicBezTo>
                  <a:cubicBezTo>
                    <a:pt x="205" y="125"/>
                    <a:pt x="208" y="128"/>
                    <a:pt x="211" y="128"/>
                  </a:cubicBezTo>
                  <a:cubicBezTo>
                    <a:pt x="237" y="128"/>
                    <a:pt x="237" y="128"/>
                    <a:pt x="237" y="128"/>
                  </a:cubicBezTo>
                  <a:cubicBezTo>
                    <a:pt x="240" y="128"/>
                    <a:pt x="243" y="125"/>
                    <a:pt x="243" y="122"/>
                  </a:cubicBezTo>
                  <a:cubicBezTo>
                    <a:pt x="243" y="118"/>
                    <a:pt x="240" y="115"/>
                    <a:pt x="237" y="115"/>
                  </a:cubicBezTo>
                  <a:close/>
                  <a:moveTo>
                    <a:pt x="185" y="65"/>
                  </a:moveTo>
                  <a:cubicBezTo>
                    <a:pt x="187" y="65"/>
                    <a:pt x="188" y="64"/>
                    <a:pt x="189" y="63"/>
                  </a:cubicBezTo>
                  <a:cubicBezTo>
                    <a:pt x="208" y="45"/>
                    <a:pt x="208" y="45"/>
                    <a:pt x="208" y="45"/>
                  </a:cubicBezTo>
                  <a:cubicBezTo>
                    <a:pt x="210" y="42"/>
                    <a:pt x="210" y="38"/>
                    <a:pt x="208" y="36"/>
                  </a:cubicBezTo>
                  <a:cubicBezTo>
                    <a:pt x="205" y="33"/>
                    <a:pt x="201" y="33"/>
                    <a:pt x="199" y="36"/>
                  </a:cubicBezTo>
                  <a:cubicBezTo>
                    <a:pt x="180" y="54"/>
                    <a:pt x="180" y="54"/>
                    <a:pt x="180" y="54"/>
                  </a:cubicBezTo>
                  <a:cubicBezTo>
                    <a:pt x="178" y="56"/>
                    <a:pt x="178" y="60"/>
                    <a:pt x="180" y="63"/>
                  </a:cubicBezTo>
                  <a:cubicBezTo>
                    <a:pt x="182" y="64"/>
                    <a:pt x="183" y="65"/>
                    <a:pt x="185" y="65"/>
                  </a:cubicBezTo>
                  <a:close/>
                  <a:moveTo>
                    <a:pt x="154" y="218"/>
                  </a:moveTo>
                  <a:cubicBezTo>
                    <a:pt x="154" y="221"/>
                    <a:pt x="151" y="224"/>
                    <a:pt x="147" y="224"/>
                  </a:cubicBezTo>
                  <a:cubicBezTo>
                    <a:pt x="96" y="224"/>
                    <a:pt x="96" y="224"/>
                    <a:pt x="96" y="224"/>
                  </a:cubicBezTo>
                  <a:cubicBezTo>
                    <a:pt x="92" y="224"/>
                    <a:pt x="90" y="221"/>
                    <a:pt x="90" y="218"/>
                  </a:cubicBezTo>
                  <a:cubicBezTo>
                    <a:pt x="90" y="214"/>
                    <a:pt x="92" y="211"/>
                    <a:pt x="96" y="211"/>
                  </a:cubicBezTo>
                  <a:cubicBezTo>
                    <a:pt x="92" y="175"/>
                    <a:pt x="54" y="167"/>
                    <a:pt x="54" y="125"/>
                  </a:cubicBezTo>
                  <a:cubicBezTo>
                    <a:pt x="54" y="88"/>
                    <a:pt x="84" y="58"/>
                    <a:pt x="122" y="58"/>
                  </a:cubicBezTo>
                  <a:cubicBezTo>
                    <a:pt x="159" y="58"/>
                    <a:pt x="189" y="88"/>
                    <a:pt x="189" y="125"/>
                  </a:cubicBezTo>
                  <a:cubicBezTo>
                    <a:pt x="189" y="167"/>
                    <a:pt x="152" y="175"/>
                    <a:pt x="148" y="211"/>
                  </a:cubicBezTo>
                  <a:cubicBezTo>
                    <a:pt x="151" y="211"/>
                    <a:pt x="154" y="214"/>
                    <a:pt x="154" y="218"/>
                  </a:cubicBezTo>
                  <a:close/>
                  <a:moveTo>
                    <a:pt x="107" y="76"/>
                  </a:moveTo>
                  <a:cubicBezTo>
                    <a:pt x="106" y="73"/>
                    <a:pt x="103" y="72"/>
                    <a:pt x="101" y="73"/>
                  </a:cubicBezTo>
                  <a:cubicBezTo>
                    <a:pt x="84" y="80"/>
                    <a:pt x="72" y="94"/>
                    <a:pt x="67" y="111"/>
                  </a:cubicBezTo>
                  <a:cubicBezTo>
                    <a:pt x="67" y="113"/>
                    <a:pt x="68" y="116"/>
                    <a:pt x="71" y="117"/>
                  </a:cubicBezTo>
                  <a:cubicBezTo>
                    <a:pt x="71" y="117"/>
                    <a:pt x="72" y="117"/>
                    <a:pt x="72" y="117"/>
                  </a:cubicBezTo>
                  <a:cubicBezTo>
                    <a:pt x="74" y="117"/>
                    <a:pt x="76" y="115"/>
                    <a:pt x="77" y="113"/>
                  </a:cubicBezTo>
                  <a:cubicBezTo>
                    <a:pt x="80" y="99"/>
                    <a:pt x="91" y="87"/>
                    <a:pt x="104" y="82"/>
                  </a:cubicBezTo>
                  <a:cubicBezTo>
                    <a:pt x="107" y="81"/>
                    <a:pt x="108" y="78"/>
                    <a:pt x="107" y="76"/>
                  </a:cubicBezTo>
                  <a:close/>
                </a:path>
              </a:pathLst>
            </a:custGeom>
            <a:solidFill>
              <a:schemeClr val="bg1">
                <a:lumMod val="95000"/>
              </a:schemeClr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>
                <a:solidFill>
                  <a:schemeClr val="tx1">
                    <a:lumMod val="65000"/>
                    <a:lumOff val="35000"/>
                  </a:schemeClr>
                </a:solidFill>
              </a:endParaRPr>
            </a:p>
          </p:txBody>
        </p:sp>
      </p:grpSp>
      <p:sp>
        <p:nvSpPr>
          <p:cNvPr id="35" name="矩形 34"/>
          <p:cNvSpPr/>
          <p:nvPr/>
        </p:nvSpPr>
        <p:spPr>
          <a:xfrm>
            <a:off x="1019261" y="4011117"/>
            <a:ext cx="2159566" cy="134344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>
              <a:lnSpc>
                <a:spcPct val="130000"/>
              </a:lnSpc>
              <a:spcAft>
                <a:spcPts val="0"/>
              </a:spcAft>
              <a:defRPr/>
            </a:pPr>
            <a:r>
              <a:rPr lang="en-US" altLang="zh-CN" sz="1600" kern="100" dirty="0" smtClean="0">
                <a:solidFill>
                  <a:schemeClr val="bg1">
                    <a:lumMod val="95000"/>
                  </a:schemeClr>
                </a:solidFill>
                <a:latin typeface="Impact MT Std" pitchFamily="34" charset="0"/>
                <a:ea typeface="微软雅黑" panose="020B0503020204020204" pitchFamily="34" charset="-122"/>
                <a:cs typeface="Times New Roman" panose="02020603050405020304" pitchFamily="18" charset="0"/>
              </a:rPr>
              <a:t>2016</a:t>
            </a:r>
          </a:p>
          <a:p>
            <a:pPr algn="ctr">
              <a:spcBef>
                <a:spcPts val="500"/>
              </a:spcBef>
              <a:spcAft>
                <a:spcPts val="0"/>
              </a:spcAft>
              <a:defRPr/>
            </a:pPr>
            <a:r>
              <a:rPr lang="zh-CN" altLang="en-US" b="1" kern="100" dirty="0" smtClean="0">
                <a:solidFill>
                  <a:schemeClr val="bg1">
                    <a:lumMod val="95000"/>
                  </a:schemeClr>
                </a:solidFill>
                <a:latin typeface="Impact MT Std" pitchFamily="34" charset="0"/>
                <a:ea typeface="微软雅黑" panose="020B0503020204020204" pitchFamily="34" charset="-122"/>
                <a:cs typeface="Times New Roman" panose="02020603050405020304" pitchFamily="18" charset="0"/>
              </a:rPr>
              <a:t>输入名称</a:t>
            </a:r>
            <a:endParaRPr lang="en-US" altLang="zh-CN" b="1" kern="100" dirty="0" smtClean="0">
              <a:solidFill>
                <a:schemeClr val="bg1">
                  <a:lumMod val="95000"/>
                </a:schemeClr>
              </a:solidFill>
              <a:latin typeface="Impact MT Std" pitchFamily="34" charset="0"/>
              <a:ea typeface="微软雅黑" panose="020B0503020204020204" pitchFamily="34" charset="-122"/>
              <a:cs typeface="Times New Roman" panose="02020603050405020304" pitchFamily="18" charset="0"/>
            </a:endParaRPr>
          </a:p>
          <a:p>
            <a:pPr>
              <a:spcBef>
                <a:spcPts val="500"/>
              </a:spcBef>
              <a:spcAft>
                <a:spcPts val="0"/>
              </a:spcAft>
              <a:defRPr/>
            </a:pPr>
            <a:r>
              <a:rPr lang="zh-CN" altLang="en-US" sz="1400" kern="100" dirty="0" smtClean="0">
                <a:solidFill>
                  <a:schemeClr val="bg1">
                    <a:lumMod val="95000"/>
                  </a:schemeClr>
                </a:solidFill>
                <a:latin typeface="Impact MT Std" pitchFamily="34" charset="0"/>
                <a:ea typeface="微软雅黑" panose="020B0503020204020204" pitchFamily="34" charset="-122"/>
                <a:cs typeface="Times New Roman" panose="02020603050405020304" pitchFamily="18" charset="0"/>
              </a:rPr>
              <a:t>在此输入详细文字介绍，</a:t>
            </a:r>
            <a:endParaRPr lang="en-US" altLang="zh-CN" sz="1400" kern="100" dirty="0" smtClean="0">
              <a:solidFill>
                <a:schemeClr val="bg1">
                  <a:lumMod val="95000"/>
                </a:schemeClr>
              </a:solidFill>
              <a:latin typeface="Impact MT Std" pitchFamily="34" charset="0"/>
              <a:ea typeface="微软雅黑" panose="020B0503020204020204" pitchFamily="34" charset="-122"/>
              <a:cs typeface="Times New Roman" panose="02020603050405020304" pitchFamily="18" charset="0"/>
            </a:endParaRPr>
          </a:p>
          <a:p>
            <a:pPr>
              <a:spcBef>
                <a:spcPts val="500"/>
              </a:spcBef>
              <a:spcAft>
                <a:spcPts val="0"/>
              </a:spcAft>
              <a:defRPr/>
            </a:pPr>
            <a:r>
              <a:rPr lang="zh-CN" altLang="en-US" sz="1400" kern="100" dirty="0" smtClean="0">
                <a:solidFill>
                  <a:schemeClr val="bg1">
                    <a:lumMod val="95000"/>
                  </a:schemeClr>
                </a:solidFill>
                <a:latin typeface="Impact MT Std" pitchFamily="34" charset="0"/>
                <a:ea typeface="微软雅黑" panose="020B0503020204020204" pitchFamily="34" charset="-122"/>
                <a:cs typeface="Times New Roman" panose="02020603050405020304" pitchFamily="18" charset="0"/>
              </a:rPr>
              <a:t>和详细信息。</a:t>
            </a:r>
          </a:p>
        </p:txBody>
      </p:sp>
      <p:sp>
        <p:nvSpPr>
          <p:cNvPr id="36" name="矩形 35"/>
          <p:cNvSpPr/>
          <p:nvPr/>
        </p:nvSpPr>
        <p:spPr>
          <a:xfrm>
            <a:off x="3178827" y="3470388"/>
            <a:ext cx="2159566" cy="134344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>
              <a:lnSpc>
                <a:spcPct val="130000"/>
              </a:lnSpc>
              <a:spcAft>
                <a:spcPts val="0"/>
              </a:spcAft>
              <a:defRPr/>
            </a:pPr>
            <a:r>
              <a:rPr lang="en-US" altLang="zh-CN" sz="1600" kern="100" dirty="0" smtClean="0">
                <a:solidFill>
                  <a:schemeClr val="bg1">
                    <a:lumMod val="95000"/>
                  </a:schemeClr>
                </a:solidFill>
                <a:latin typeface="Impact MT Std" pitchFamily="34" charset="0"/>
                <a:ea typeface="微软雅黑" panose="020B0503020204020204" pitchFamily="34" charset="-122"/>
                <a:cs typeface="Times New Roman" panose="02020603050405020304" pitchFamily="18" charset="0"/>
              </a:rPr>
              <a:t>2017</a:t>
            </a:r>
          </a:p>
          <a:p>
            <a:pPr algn="ctr">
              <a:spcBef>
                <a:spcPts val="500"/>
              </a:spcBef>
              <a:spcAft>
                <a:spcPts val="0"/>
              </a:spcAft>
              <a:defRPr/>
            </a:pPr>
            <a:r>
              <a:rPr lang="zh-CN" altLang="en-US" b="1" kern="100" dirty="0" smtClean="0">
                <a:solidFill>
                  <a:schemeClr val="bg1">
                    <a:lumMod val="95000"/>
                  </a:schemeClr>
                </a:solidFill>
                <a:latin typeface="Impact MT Std" pitchFamily="34" charset="0"/>
                <a:ea typeface="微软雅黑" panose="020B0503020204020204" pitchFamily="34" charset="-122"/>
                <a:cs typeface="Times New Roman" panose="02020603050405020304" pitchFamily="18" charset="0"/>
              </a:rPr>
              <a:t>输入名称</a:t>
            </a:r>
            <a:endParaRPr lang="en-US" altLang="zh-CN" b="1" kern="100" dirty="0" smtClean="0">
              <a:solidFill>
                <a:schemeClr val="bg1">
                  <a:lumMod val="95000"/>
                </a:schemeClr>
              </a:solidFill>
              <a:latin typeface="Impact MT Std" pitchFamily="34" charset="0"/>
              <a:ea typeface="微软雅黑" panose="020B0503020204020204" pitchFamily="34" charset="-122"/>
              <a:cs typeface="Times New Roman" panose="02020603050405020304" pitchFamily="18" charset="0"/>
            </a:endParaRPr>
          </a:p>
          <a:p>
            <a:pPr>
              <a:spcBef>
                <a:spcPts val="500"/>
              </a:spcBef>
              <a:spcAft>
                <a:spcPts val="0"/>
              </a:spcAft>
              <a:defRPr/>
            </a:pPr>
            <a:r>
              <a:rPr lang="zh-CN" altLang="en-US" sz="1400" kern="100" dirty="0" smtClean="0">
                <a:solidFill>
                  <a:schemeClr val="bg1">
                    <a:lumMod val="95000"/>
                  </a:schemeClr>
                </a:solidFill>
                <a:latin typeface="Impact MT Std" pitchFamily="34" charset="0"/>
                <a:ea typeface="微软雅黑" panose="020B0503020204020204" pitchFamily="34" charset="-122"/>
                <a:cs typeface="Times New Roman" panose="02020603050405020304" pitchFamily="18" charset="0"/>
              </a:rPr>
              <a:t>在此输入详细文字介绍，</a:t>
            </a:r>
            <a:endParaRPr lang="en-US" altLang="zh-CN" sz="1400" kern="100" dirty="0" smtClean="0">
              <a:solidFill>
                <a:schemeClr val="bg1">
                  <a:lumMod val="95000"/>
                </a:schemeClr>
              </a:solidFill>
              <a:latin typeface="Impact MT Std" pitchFamily="34" charset="0"/>
              <a:ea typeface="微软雅黑" panose="020B0503020204020204" pitchFamily="34" charset="-122"/>
              <a:cs typeface="Times New Roman" panose="02020603050405020304" pitchFamily="18" charset="0"/>
            </a:endParaRPr>
          </a:p>
          <a:p>
            <a:pPr>
              <a:spcBef>
                <a:spcPts val="500"/>
              </a:spcBef>
              <a:spcAft>
                <a:spcPts val="0"/>
              </a:spcAft>
              <a:defRPr/>
            </a:pPr>
            <a:r>
              <a:rPr lang="zh-CN" altLang="en-US" sz="1400" kern="100" dirty="0" smtClean="0">
                <a:solidFill>
                  <a:schemeClr val="bg1">
                    <a:lumMod val="95000"/>
                  </a:schemeClr>
                </a:solidFill>
                <a:latin typeface="Impact MT Std" pitchFamily="34" charset="0"/>
                <a:ea typeface="微软雅黑" panose="020B0503020204020204" pitchFamily="34" charset="-122"/>
                <a:cs typeface="Times New Roman" panose="02020603050405020304" pitchFamily="18" charset="0"/>
              </a:rPr>
              <a:t>和详细信息。</a:t>
            </a:r>
          </a:p>
        </p:txBody>
      </p:sp>
      <p:sp>
        <p:nvSpPr>
          <p:cNvPr id="37" name="矩形 36"/>
          <p:cNvSpPr/>
          <p:nvPr/>
        </p:nvSpPr>
        <p:spPr>
          <a:xfrm>
            <a:off x="5444064" y="2925209"/>
            <a:ext cx="2159566" cy="134344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>
              <a:lnSpc>
                <a:spcPct val="130000"/>
              </a:lnSpc>
              <a:spcAft>
                <a:spcPts val="0"/>
              </a:spcAft>
              <a:defRPr/>
            </a:pPr>
            <a:r>
              <a:rPr lang="en-US" altLang="zh-CN" sz="1600" kern="100" dirty="0" smtClean="0">
                <a:solidFill>
                  <a:schemeClr val="bg1">
                    <a:lumMod val="95000"/>
                  </a:schemeClr>
                </a:solidFill>
                <a:latin typeface="Impact MT Std" pitchFamily="34" charset="0"/>
                <a:ea typeface="微软雅黑" panose="020B0503020204020204" pitchFamily="34" charset="-122"/>
                <a:cs typeface="Times New Roman" panose="02020603050405020304" pitchFamily="18" charset="0"/>
              </a:rPr>
              <a:t>2018</a:t>
            </a:r>
          </a:p>
          <a:p>
            <a:pPr algn="ctr">
              <a:spcBef>
                <a:spcPts val="500"/>
              </a:spcBef>
              <a:spcAft>
                <a:spcPts val="0"/>
              </a:spcAft>
              <a:defRPr/>
            </a:pPr>
            <a:r>
              <a:rPr lang="zh-CN" altLang="en-US" b="1" kern="100" dirty="0" smtClean="0">
                <a:solidFill>
                  <a:schemeClr val="bg1">
                    <a:lumMod val="95000"/>
                  </a:schemeClr>
                </a:solidFill>
                <a:latin typeface="Impact MT Std" pitchFamily="34" charset="0"/>
                <a:ea typeface="微软雅黑" panose="020B0503020204020204" pitchFamily="34" charset="-122"/>
                <a:cs typeface="Times New Roman" panose="02020603050405020304" pitchFamily="18" charset="0"/>
              </a:rPr>
              <a:t>输入名称</a:t>
            </a:r>
            <a:endParaRPr lang="en-US" altLang="zh-CN" b="1" kern="100" dirty="0" smtClean="0">
              <a:solidFill>
                <a:schemeClr val="bg1">
                  <a:lumMod val="95000"/>
                </a:schemeClr>
              </a:solidFill>
              <a:latin typeface="Impact MT Std" pitchFamily="34" charset="0"/>
              <a:ea typeface="微软雅黑" panose="020B0503020204020204" pitchFamily="34" charset="-122"/>
              <a:cs typeface="Times New Roman" panose="02020603050405020304" pitchFamily="18" charset="0"/>
            </a:endParaRPr>
          </a:p>
          <a:p>
            <a:pPr>
              <a:spcBef>
                <a:spcPts val="500"/>
              </a:spcBef>
              <a:spcAft>
                <a:spcPts val="0"/>
              </a:spcAft>
              <a:defRPr/>
            </a:pPr>
            <a:r>
              <a:rPr lang="zh-CN" altLang="en-US" sz="1400" kern="100" dirty="0" smtClean="0">
                <a:solidFill>
                  <a:schemeClr val="bg1">
                    <a:lumMod val="95000"/>
                  </a:schemeClr>
                </a:solidFill>
                <a:latin typeface="Impact MT Std" pitchFamily="34" charset="0"/>
                <a:ea typeface="微软雅黑" panose="020B0503020204020204" pitchFamily="34" charset="-122"/>
                <a:cs typeface="Times New Roman" panose="02020603050405020304" pitchFamily="18" charset="0"/>
              </a:rPr>
              <a:t>在此输入详细文字介绍，</a:t>
            </a:r>
            <a:endParaRPr lang="en-US" altLang="zh-CN" sz="1400" kern="100" dirty="0" smtClean="0">
              <a:solidFill>
                <a:schemeClr val="bg1">
                  <a:lumMod val="95000"/>
                </a:schemeClr>
              </a:solidFill>
              <a:latin typeface="Impact MT Std" pitchFamily="34" charset="0"/>
              <a:ea typeface="微软雅黑" panose="020B0503020204020204" pitchFamily="34" charset="-122"/>
              <a:cs typeface="Times New Roman" panose="02020603050405020304" pitchFamily="18" charset="0"/>
            </a:endParaRPr>
          </a:p>
          <a:p>
            <a:pPr>
              <a:spcBef>
                <a:spcPts val="500"/>
              </a:spcBef>
              <a:spcAft>
                <a:spcPts val="0"/>
              </a:spcAft>
              <a:defRPr/>
            </a:pPr>
            <a:r>
              <a:rPr lang="zh-CN" altLang="en-US" sz="1400" kern="100" dirty="0" smtClean="0">
                <a:solidFill>
                  <a:schemeClr val="bg1">
                    <a:lumMod val="95000"/>
                  </a:schemeClr>
                </a:solidFill>
                <a:latin typeface="Impact MT Std" pitchFamily="34" charset="0"/>
                <a:ea typeface="微软雅黑" panose="020B0503020204020204" pitchFamily="34" charset="-122"/>
                <a:cs typeface="Times New Roman" panose="02020603050405020304" pitchFamily="18" charset="0"/>
              </a:rPr>
              <a:t>和详细信息。</a:t>
            </a:r>
          </a:p>
        </p:txBody>
      </p:sp>
      <p:sp>
        <p:nvSpPr>
          <p:cNvPr id="38" name="矩形 37"/>
          <p:cNvSpPr/>
          <p:nvPr/>
        </p:nvSpPr>
        <p:spPr>
          <a:xfrm>
            <a:off x="7338999" y="4164450"/>
            <a:ext cx="2159566" cy="134344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>
              <a:lnSpc>
                <a:spcPct val="130000"/>
              </a:lnSpc>
              <a:spcAft>
                <a:spcPts val="0"/>
              </a:spcAft>
              <a:defRPr/>
            </a:pPr>
            <a:r>
              <a:rPr lang="en-US" altLang="zh-CN" sz="1600" kern="100" dirty="0" smtClean="0">
                <a:solidFill>
                  <a:schemeClr val="bg1">
                    <a:lumMod val="95000"/>
                  </a:schemeClr>
                </a:solidFill>
                <a:latin typeface="Impact MT Std" pitchFamily="34" charset="0"/>
                <a:ea typeface="微软雅黑" panose="020B0503020204020204" pitchFamily="34" charset="-122"/>
                <a:cs typeface="Times New Roman" panose="02020603050405020304" pitchFamily="18" charset="0"/>
              </a:rPr>
              <a:t>2019</a:t>
            </a:r>
          </a:p>
          <a:p>
            <a:pPr algn="ctr">
              <a:spcBef>
                <a:spcPts val="500"/>
              </a:spcBef>
              <a:spcAft>
                <a:spcPts val="0"/>
              </a:spcAft>
              <a:defRPr/>
            </a:pPr>
            <a:r>
              <a:rPr lang="zh-CN" altLang="en-US" b="1" kern="100" dirty="0" smtClean="0">
                <a:solidFill>
                  <a:schemeClr val="bg1">
                    <a:lumMod val="95000"/>
                  </a:schemeClr>
                </a:solidFill>
                <a:latin typeface="Impact MT Std" pitchFamily="34" charset="0"/>
                <a:ea typeface="微软雅黑" panose="020B0503020204020204" pitchFamily="34" charset="-122"/>
                <a:cs typeface="Times New Roman" panose="02020603050405020304" pitchFamily="18" charset="0"/>
              </a:rPr>
              <a:t>输入名称</a:t>
            </a:r>
            <a:endParaRPr lang="en-US" altLang="zh-CN" b="1" kern="100" dirty="0" smtClean="0">
              <a:solidFill>
                <a:schemeClr val="bg1">
                  <a:lumMod val="95000"/>
                </a:schemeClr>
              </a:solidFill>
              <a:latin typeface="Impact MT Std" pitchFamily="34" charset="0"/>
              <a:ea typeface="微软雅黑" panose="020B0503020204020204" pitchFamily="34" charset="-122"/>
              <a:cs typeface="Times New Roman" panose="02020603050405020304" pitchFamily="18" charset="0"/>
            </a:endParaRPr>
          </a:p>
          <a:p>
            <a:pPr>
              <a:spcBef>
                <a:spcPts val="500"/>
              </a:spcBef>
              <a:spcAft>
                <a:spcPts val="0"/>
              </a:spcAft>
              <a:defRPr/>
            </a:pPr>
            <a:r>
              <a:rPr lang="zh-CN" altLang="en-US" sz="1400" kern="100" dirty="0" smtClean="0">
                <a:solidFill>
                  <a:schemeClr val="bg1">
                    <a:lumMod val="95000"/>
                  </a:schemeClr>
                </a:solidFill>
                <a:latin typeface="Impact MT Std" pitchFamily="34" charset="0"/>
                <a:ea typeface="微软雅黑" panose="020B0503020204020204" pitchFamily="34" charset="-122"/>
                <a:cs typeface="Times New Roman" panose="02020603050405020304" pitchFamily="18" charset="0"/>
              </a:rPr>
              <a:t>在此输入详细文字介绍，</a:t>
            </a:r>
            <a:endParaRPr lang="en-US" altLang="zh-CN" sz="1400" kern="100" dirty="0" smtClean="0">
              <a:solidFill>
                <a:schemeClr val="bg1">
                  <a:lumMod val="95000"/>
                </a:schemeClr>
              </a:solidFill>
              <a:latin typeface="Impact MT Std" pitchFamily="34" charset="0"/>
              <a:ea typeface="微软雅黑" panose="020B0503020204020204" pitchFamily="34" charset="-122"/>
              <a:cs typeface="Times New Roman" panose="02020603050405020304" pitchFamily="18" charset="0"/>
            </a:endParaRPr>
          </a:p>
          <a:p>
            <a:pPr>
              <a:spcBef>
                <a:spcPts val="500"/>
              </a:spcBef>
              <a:spcAft>
                <a:spcPts val="0"/>
              </a:spcAft>
              <a:defRPr/>
            </a:pPr>
            <a:r>
              <a:rPr lang="zh-CN" altLang="en-US" sz="1400" kern="100" dirty="0" smtClean="0">
                <a:solidFill>
                  <a:schemeClr val="bg1">
                    <a:lumMod val="95000"/>
                  </a:schemeClr>
                </a:solidFill>
                <a:latin typeface="Impact MT Std" pitchFamily="34" charset="0"/>
                <a:ea typeface="微软雅黑" panose="020B0503020204020204" pitchFamily="34" charset="-122"/>
                <a:cs typeface="Times New Roman" panose="02020603050405020304" pitchFamily="18" charset="0"/>
              </a:rPr>
              <a:t>和详细信息。</a:t>
            </a:r>
          </a:p>
        </p:txBody>
      </p:sp>
      <p:sp>
        <p:nvSpPr>
          <p:cNvPr id="39" name="矩形 38"/>
          <p:cNvSpPr/>
          <p:nvPr/>
        </p:nvSpPr>
        <p:spPr>
          <a:xfrm>
            <a:off x="9140428" y="2983215"/>
            <a:ext cx="2159566" cy="134344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>
              <a:lnSpc>
                <a:spcPct val="130000"/>
              </a:lnSpc>
              <a:spcAft>
                <a:spcPts val="0"/>
              </a:spcAft>
              <a:defRPr/>
            </a:pPr>
            <a:r>
              <a:rPr lang="en-US" altLang="zh-CN" sz="1600" kern="100" dirty="0" smtClean="0">
                <a:solidFill>
                  <a:schemeClr val="bg1">
                    <a:lumMod val="95000"/>
                  </a:schemeClr>
                </a:solidFill>
                <a:latin typeface="Impact MT Std" pitchFamily="34" charset="0"/>
                <a:ea typeface="微软雅黑" panose="020B0503020204020204" pitchFamily="34" charset="-122"/>
                <a:cs typeface="Times New Roman" panose="02020603050405020304" pitchFamily="18" charset="0"/>
              </a:rPr>
              <a:t>2020</a:t>
            </a:r>
          </a:p>
          <a:p>
            <a:pPr algn="ctr">
              <a:spcBef>
                <a:spcPts val="500"/>
              </a:spcBef>
              <a:spcAft>
                <a:spcPts val="0"/>
              </a:spcAft>
              <a:defRPr/>
            </a:pPr>
            <a:r>
              <a:rPr lang="zh-CN" altLang="en-US" b="1" kern="100" dirty="0" smtClean="0">
                <a:solidFill>
                  <a:schemeClr val="bg1">
                    <a:lumMod val="95000"/>
                  </a:schemeClr>
                </a:solidFill>
                <a:latin typeface="Impact MT Std" pitchFamily="34" charset="0"/>
                <a:ea typeface="微软雅黑" panose="020B0503020204020204" pitchFamily="34" charset="-122"/>
                <a:cs typeface="Times New Roman" panose="02020603050405020304" pitchFamily="18" charset="0"/>
              </a:rPr>
              <a:t>输入名称</a:t>
            </a:r>
            <a:endParaRPr lang="en-US" altLang="zh-CN" b="1" kern="100" dirty="0" smtClean="0">
              <a:solidFill>
                <a:schemeClr val="bg1">
                  <a:lumMod val="95000"/>
                </a:schemeClr>
              </a:solidFill>
              <a:latin typeface="Impact MT Std" pitchFamily="34" charset="0"/>
              <a:ea typeface="微软雅黑" panose="020B0503020204020204" pitchFamily="34" charset="-122"/>
              <a:cs typeface="Times New Roman" panose="02020603050405020304" pitchFamily="18" charset="0"/>
            </a:endParaRPr>
          </a:p>
          <a:p>
            <a:pPr>
              <a:spcBef>
                <a:spcPts val="500"/>
              </a:spcBef>
              <a:spcAft>
                <a:spcPts val="0"/>
              </a:spcAft>
              <a:defRPr/>
            </a:pPr>
            <a:r>
              <a:rPr lang="zh-CN" altLang="en-US" sz="1400" kern="100" dirty="0" smtClean="0">
                <a:solidFill>
                  <a:schemeClr val="bg1">
                    <a:lumMod val="95000"/>
                  </a:schemeClr>
                </a:solidFill>
                <a:latin typeface="Impact MT Std" pitchFamily="34" charset="0"/>
                <a:ea typeface="微软雅黑" panose="020B0503020204020204" pitchFamily="34" charset="-122"/>
                <a:cs typeface="Times New Roman" panose="02020603050405020304" pitchFamily="18" charset="0"/>
              </a:rPr>
              <a:t>在此输入详细文字介绍，</a:t>
            </a:r>
            <a:endParaRPr lang="en-US" altLang="zh-CN" sz="1400" kern="100" dirty="0" smtClean="0">
              <a:solidFill>
                <a:schemeClr val="bg1">
                  <a:lumMod val="95000"/>
                </a:schemeClr>
              </a:solidFill>
              <a:latin typeface="Impact MT Std" pitchFamily="34" charset="0"/>
              <a:ea typeface="微软雅黑" panose="020B0503020204020204" pitchFamily="34" charset="-122"/>
              <a:cs typeface="Times New Roman" panose="02020603050405020304" pitchFamily="18" charset="0"/>
            </a:endParaRPr>
          </a:p>
          <a:p>
            <a:pPr>
              <a:spcBef>
                <a:spcPts val="500"/>
              </a:spcBef>
              <a:spcAft>
                <a:spcPts val="0"/>
              </a:spcAft>
              <a:defRPr/>
            </a:pPr>
            <a:r>
              <a:rPr lang="zh-CN" altLang="en-US" sz="1400" kern="100" dirty="0" smtClean="0">
                <a:solidFill>
                  <a:schemeClr val="bg1">
                    <a:lumMod val="95000"/>
                  </a:schemeClr>
                </a:solidFill>
                <a:latin typeface="Impact MT Std" pitchFamily="34" charset="0"/>
                <a:ea typeface="微软雅黑" panose="020B0503020204020204" pitchFamily="34" charset="-122"/>
                <a:cs typeface="Times New Roman" panose="02020603050405020304" pitchFamily="18" charset="0"/>
              </a:rPr>
              <a:t>和详细信息。</a:t>
            </a:r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mc:AlternateContent xmlns:mc="http://schemas.openxmlformats.org/markup-compatibility/2006" xmlns:p14="http://schemas.microsoft.com/office/powerpoint/2010/main">
    <mc:Choice Requires="p14">
      <p:timing>
        <p:tnLst>
          <p:par>
            <p:cTn id="1" dur="indefinite" restart="never" nodeType="tmRoot">
              <p:childTnLst>
                <p:seq concurrent="1" nextAc="seek">
                  <p:cTn id="2" dur="indefinite" nodeType="mainSeq">
                    <p:childTnLst>
                      <p:par>
                        <p:cTn id="3" fill="hold">
                          <p:stCondLst>
                            <p:cond delay="indefinite"/>
                            <p:cond evt="onBegin" delay="0">
                              <p:tn val="2"/>
                            </p:cond>
                          </p:stCondLst>
                          <p:childTnLst>
                            <p:par>
                              <p:cTn id="4" fill="hold">
                                <p:stCondLst>
                                  <p:cond delay="0"/>
                                </p:stCondLst>
                                <p:childTnLst>
                                  <p:par>
                                    <p:cTn id="5" presetID="22" presetClass="entr" presetSubtype="4" fill="hold" grpId="0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6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34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wipe(down)">
                                          <p:cBhvr>
                                            <p:cTn id="7" dur="500"/>
                                            <p:tgtEl>
                                              <p:spTgt spid="34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8" fill="hold">
                                <p:stCondLst>
                                  <p:cond delay="500"/>
                                </p:stCondLst>
                                <p:childTnLst>
                                  <p:par>
                                    <p:cTn id="9" presetID="2" presetClass="entr" presetSubtype="1" fill="hold" nodeType="afterEffect" p14:presetBounceEnd="53000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10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5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 p14:bounceEnd="53000">
                                          <p:cBhvr additive="base">
                                            <p:cTn id="11" dur="200" fill="hold"/>
                                            <p:tgtEl>
                                              <p:spTgt spid="15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 p14:bounceEnd="53000">
                                          <p:cBhvr additive="base">
                                            <p:cTn id="12" dur="200" fill="hold"/>
                                            <p:tgtEl>
                                              <p:spTgt spid="15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13" fill="hold">
                                <p:stCondLst>
                                  <p:cond delay="1000"/>
                                </p:stCondLst>
                                <p:childTnLst>
                                  <p:par>
                                    <p:cTn id="14" presetID="2" presetClass="entr" presetSubtype="1" fill="hold" nodeType="afterEffect" p14:presetBounceEnd="53000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15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8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 p14:bounceEnd="53000">
                                          <p:cBhvr additive="base">
                                            <p:cTn id="16" dur="200" fill="hold"/>
                                            <p:tgtEl>
                                              <p:spTgt spid="18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 p14:bounceEnd="53000">
                                          <p:cBhvr additive="base">
                                            <p:cTn id="17" dur="200" fill="hold"/>
                                            <p:tgtEl>
                                              <p:spTgt spid="18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18" fill="hold">
                                <p:stCondLst>
                                  <p:cond delay="1500"/>
                                </p:stCondLst>
                                <p:childTnLst>
                                  <p:par>
                                    <p:cTn id="19" presetID="2" presetClass="entr" presetSubtype="1" fill="hold" nodeType="afterEffect" p14:presetBounceEnd="53000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20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1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 p14:bounceEnd="53000">
                                          <p:cBhvr additive="base">
                                            <p:cTn id="21" dur="200" fill="hold"/>
                                            <p:tgtEl>
                                              <p:spTgt spid="21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 p14:bounceEnd="53000">
                                          <p:cBhvr additive="base">
                                            <p:cTn id="22" dur="200" fill="hold"/>
                                            <p:tgtEl>
                                              <p:spTgt spid="21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23" fill="hold">
                                <p:stCondLst>
                                  <p:cond delay="2000"/>
                                </p:stCondLst>
                                <p:childTnLst>
                                  <p:par>
                                    <p:cTn id="24" presetID="2" presetClass="entr" presetSubtype="1" fill="hold" nodeType="afterEffect" p14:presetBounceEnd="53000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25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7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 p14:bounceEnd="53000">
                                          <p:cBhvr additive="base">
                                            <p:cTn id="26" dur="200" fill="hold"/>
                                            <p:tgtEl>
                                              <p:spTgt spid="27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 p14:bounceEnd="53000">
                                          <p:cBhvr additive="base">
                                            <p:cTn id="27" dur="200" fill="hold"/>
                                            <p:tgtEl>
                                              <p:spTgt spid="27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28" fill="hold">
                                <p:stCondLst>
                                  <p:cond delay="2500"/>
                                </p:stCondLst>
                                <p:childTnLst>
                                  <p:par>
                                    <p:cTn id="29" presetID="2" presetClass="entr" presetSubtype="1" fill="hold" nodeType="afterEffect" p14:presetBounceEnd="53000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30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30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 p14:bounceEnd="53000">
                                          <p:cBhvr additive="base">
                                            <p:cTn id="31" dur="200" fill="hold"/>
                                            <p:tgtEl>
                                              <p:spTgt spid="30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 p14:bounceEnd="53000">
                                          <p:cBhvr additive="base">
                                            <p:cTn id="32" dur="200" fill="hold"/>
                                            <p:tgtEl>
                                              <p:spTgt spid="30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33" fill="hold">
                                <p:stCondLst>
                                  <p:cond delay="3000"/>
                                </p:stCondLst>
                                <p:childTnLst>
                                  <p:par>
                                    <p:cTn id="34" presetID="22" presetClass="entr" presetSubtype="1" fill="hold" grpId="0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35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35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wipe(up)">
                                          <p:cBhvr>
                                            <p:cTn id="36" dur="500"/>
                                            <p:tgtEl>
                                              <p:spTgt spid="35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37" presetID="22" presetClass="entr" presetSubtype="1" fill="hold" grpId="0" nodeType="withEffect">
                                      <p:stCondLst>
                                        <p:cond delay="250"/>
                                      </p:stCondLst>
                                      <p:childTnLst>
                                        <p:set>
                                          <p:cBhvr>
                                            <p:cTn id="38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36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wipe(up)">
                                          <p:cBhvr>
                                            <p:cTn id="39" dur="500"/>
                                            <p:tgtEl>
                                              <p:spTgt spid="36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40" presetID="22" presetClass="entr" presetSubtype="1" fill="hold" grpId="0" nodeType="withEffect">
                                      <p:stCondLst>
                                        <p:cond delay="250"/>
                                      </p:stCondLst>
                                      <p:childTnLst>
                                        <p:set>
                                          <p:cBhvr>
                                            <p:cTn id="41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37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wipe(up)">
                                          <p:cBhvr>
                                            <p:cTn id="42" dur="500"/>
                                            <p:tgtEl>
                                              <p:spTgt spid="37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43" presetID="22" presetClass="entr" presetSubtype="1" fill="hold" grpId="0" nodeType="withEffect">
                                      <p:stCondLst>
                                        <p:cond delay="250"/>
                                      </p:stCondLst>
                                      <p:childTnLst>
                                        <p:set>
                                          <p:cBhvr>
                                            <p:cTn id="44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38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wipe(up)">
                                          <p:cBhvr>
                                            <p:cTn id="45" dur="500"/>
                                            <p:tgtEl>
                                              <p:spTgt spid="38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46" presetID="22" presetClass="entr" presetSubtype="1" fill="hold" grpId="0" nodeType="withEffect">
                                      <p:stCondLst>
                                        <p:cond delay="250"/>
                                      </p:stCondLst>
                                      <p:childTnLst>
                                        <p:set>
                                          <p:cBhvr>
                                            <p:cTn id="47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39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wipe(up)">
                                          <p:cBhvr>
                                            <p:cTn id="48" dur="500"/>
                                            <p:tgtEl>
                                              <p:spTgt spid="39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</p:childTnLst>
                        </p:cTn>
                      </p:par>
                    </p:childTnLst>
                  </p:cTn>
                  <p:prevCondLst>
                    <p:cond evt="onPrev" delay="0">
                      <p:tgtEl>
                        <p:sldTgt/>
                      </p:tgtEl>
                    </p:cond>
                  </p:prevCondLst>
                  <p:nextCondLst>
                    <p:cond evt="onNext" delay="0">
                      <p:tgtEl>
                        <p:sldTgt/>
                      </p:tgtEl>
                    </p:cond>
                  </p:nextCondLst>
                </p:seq>
              </p:childTnLst>
            </p:cTn>
          </p:par>
        </p:tnLst>
        <p:bldLst>
          <p:bldP spid="34" grpId="0" animBg="1"/>
          <p:bldP spid="35" grpId="0"/>
          <p:bldP spid="36" grpId="0"/>
          <p:bldP spid="37" grpId="0"/>
          <p:bldP spid="38" grpId="0"/>
          <p:bldP spid="39" grpId="0"/>
        </p:bldLst>
      </p:timing>
    </mc:Choice>
    <mc:Fallback xmlns="">
      <p:timing>
        <p:tnLst>
          <p:par>
            <p:cTn id="1" dur="indefinite" restart="never" nodeType="tmRoot">
              <p:childTnLst>
                <p:seq concurrent="1" nextAc="seek">
                  <p:cTn id="2" dur="indefinite" nodeType="mainSeq">
                    <p:childTnLst>
                      <p:par>
                        <p:cTn id="3" fill="hold">
                          <p:stCondLst>
                            <p:cond delay="indefinite"/>
                            <p:cond evt="onBegin" delay="0">
                              <p:tn val="2"/>
                            </p:cond>
                          </p:stCondLst>
                          <p:childTnLst>
                            <p:par>
                              <p:cTn id="4" fill="hold">
                                <p:stCondLst>
                                  <p:cond delay="0"/>
                                </p:stCondLst>
                                <p:childTnLst>
                                  <p:par>
                                    <p:cTn id="5" presetID="22" presetClass="entr" presetSubtype="4" fill="hold" grpId="0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6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34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wipe(down)">
                                          <p:cBhvr>
                                            <p:cTn id="7" dur="500"/>
                                            <p:tgtEl>
                                              <p:spTgt spid="34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8" fill="hold">
                                <p:stCondLst>
                                  <p:cond delay="500"/>
                                </p:stCondLst>
                                <p:childTnLst>
                                  <p:par>
                                    <p:cTn id="9" presetID="2" presetClass="entr" presetSubtype="1" fill="hold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10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5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11" dur="200" fill="hold"/>
                                            <p:tgtEl>
                                              <p:spTgt spid="15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12" dur="200" fill="hold"/>
                                            <p:tgtEl>
                                              <p:spTgt spid="15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13" fill="hold">
                                <p:stCondLst>
                                  <p:cond delay="1000"/>
                                </p:stCondLst>
                                <p:childTnLst>
                                  <p:par>
                                    <p:cTn id="14" presetID="2" presetClass="entr" presetSubtype="1" fill="hold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15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8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16" dur="200" fill="hold"/>
                                            <p:tgtEl>
                                              <p:spTgt spid="18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17" dur="200" fill="hold"/>
                                            <p:tgtEl>
                                              <p:spTgt spid="18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18" fill="hold">
                                <p:stCondLst>
                                  <p:cond delay="1500"/>
                                </p:stCondLst>
                                <p:childTnLst>
                                  <p:par>
                                    <p:cTn id="19" presetID="2" presetClass="entr" presetSubtype="1" fill="hold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20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1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21" dur="200" fill="hold"/>
                                            <p:tgtEl>
                                              <p:spTgt spid="21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22" dur="200" fill="hold"/>
                                            <p:tgtEl>
                                              <p:spTgt spid="21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23" fill="hold">
                                <p:stCondLst>
                                  <p:cond delay="2000"/>
                                </p:stCondLst>
                                <p:childTnLst>
                                  <p:par>
                                    <p:cTn id="24" presetID="2" presetClass="entr" presetSubtype="1" fill="hold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25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7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26" dur="200" fill="hold"/>
                                            <p:tgtEl>
                                              <p:spTgt spid="27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27" dur="200" fill="hold"/>
                                            <p:tgtEl>
                                              <p:spTgt spid="27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28" fill="hold">
                                <p:stCondLst>
                                  <p:cond delay="2500"/>
                                </p:stCondLst>
                                <p:childTnLst>
                                  <p:par>
                                    <p:cTn id="29" presetID="2" presetClass="entr" presetSubtype="1" fill="hold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30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30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31" dur="200" fill="hold"/>
                                            <p:tgtEl>
                                              <p:spTgt spid="30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32" dur="200" fill="hold"/>
                                            <p:tgtEl>
                                              <p:spTgt spid="30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33" fill="hold">
                                <p:stCondLst>
                                  <p:cond delay="3000"/>
                                </p:stCondLst>
                                <p:childTnLst>
                                  <p:par>
                                    <p:cTn id="34" presetID="22" presetClass="entr" presetSubtype="1" fill="hold" grpId="0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35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35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wipe(up)">
                                          <p:cBhvr>
                                            <p:cTn id="36" dur="500"/>
                                            <p:tgtEl>
                                              <p:spTgt spid="35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37" presetID="22" presetClass="entr" presetSubtype="1" fill="hold" grpId="0" nodeType="withEffect">
                                      <p:stCondLst>
                                        <p:cond delay="250"/>
                                      </p:stCondLst>
                                      <p:childTnLst>
                                        <p:set>
                                          <p:cBhvr>
                                            <p:cTn id="38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36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wipe(up)">
                                          <p:cBhvr>
                                            <p:cTn id="39" dur="500"/>
                                            <p:tgtEl>
                                              <p:spTgt spid="36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40" presetID="22" presetClass="entr" presetSubtype="1" fill="hold" grpId="0" nodeType="withEffect">
                                      <p:stCondLst>
                                        <p:cond delay="250"/>
                                      </p:stCondLst>
                                      <p:childTnLst>
                                        <p:set>
                                          <p:cBhvr>
                                            <p:cTn id="41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37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wipe(up)">
                                          <p:cBhvr>
                                            <p:cTn id="42" dur="500"/>
                                            <p:tgtEl>
                                              <p:spTgt spid="37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43" presetID="22" presetClass="entr" presetSubtype="1" fill="hold" grpId="0" nodeType="withEffect">
                                      <p:stCondLst>
                                        <p:cond delay="250"/>
                                      </p:stCondLst>
                                      <p:childTnLst>
                                        <p:set>
                                          <p:cBhvr>
                                            <p:cTn id="44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38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wipe(up)">
                                          <p:cBhvr>
                                            <p:cTn id="45" dur="500"/>
                                            <p:tgtEl>
                                              <p:spTgt spid="38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46" presetID="22" presetClass="entr" presetSubtype="1" fill="hold" grpId="0" nodeType="withEffect">
                                      <p:stCondLst>
                                        <p:cond delay="250"/>
                                      </p:stCondLst>
                                      <p:childTnLst>
                                        <p:set>
                                          <p:cBhvr>
                                            <p:cTn id="47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39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wipe(up)">
                                          <p:cBhvr>
                                            <p:cTn id="48" dur="500"/>
                                            <p:tgtEl>
                                              <p:spTgt spid="39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</p:childTnLst>
                        </p:cTn>
                      </p:par>
                    </p:childTnLst>
                  </p:cTn>
                  <p:prevCondLst>
                    <p:cond evt="onPrev" delay="0">
                      <p:tgtEl>
                        <p:sldTgt/>
                      </p:tgtEl>
                    </p:cond>
                  </p:prevCondLst>
                  <p:nextCondLst>
                    <p:cond evt="onNext" delay="0">
                      <p:tgtEl>
                        <p:sldTgt/>
                      </p:tgtEl>
                    </p:cond>
                  </p:nextCondLst>
                </p:seq>
              </p:childTnLst>
            </p:cTn>
          </p:par>
        </p:tnLst>
        <p:bldLst>
          <p:bldP spid="34" grpId="0" animBg="1"/>
          <p:bldP spid="35" grpId="0"/>
          <p:bldP spid="36" grpId="0"/>
          <p:bldP spid="37" grpId="0"/>
          <p:bldP spid="38" grpId="0"/>
          <p:bldP spid="39" grpId="0"/>
        </p:bldLst>
      </p:timing>
    </mc:Fallback>
  </mc:AlternateContent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五边形 1"/>
          <p:cNvSpPr/>
          <p:nvPr/>
        </p:nvSpPr>
        <p:spPr>
          <a:xfrm>
            <a:off x="0" y="-3618"/>
            <a:ext cx="1390650" cy="971550"/>
          </a:xfrm>
          <a:prstGeom prst="homePlate">
            <a:avLst>
              <a:gd name="adj" fmla="val 18627"/>
            </a:avLst>
          </a:prstGeom>
          <a:solidFill>
            <a:srgbClr val="3F3F3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sz="2000">
              <a:solidFill>
                <a:srgbClr val="3F3F3F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3" name="KSO_Shape"/>
          <p:cNvSpPr/>
          <p:nvPr/>
        </p:nvSpPr>
        <p:spPr>
          <a:xfrm>
            <a:off x="326580" y="201801"/>
            <a:ext cx="585090" cy="560711"/>
          </a:xfrm>
          <a:custGeom>
            <a:avLst/>
            <a:gdLst/>
            <a:ahLst/>
            <a:cxnLst/>
            <a:rect l="l" t="t" r="r" b="b"/>
            <a:pathLst>
              <a:path w="1889279" h="1810503">
                <a:moveTo>
                  <a:pt x="1408636" y="1462945"/>
                </a:moveTo>
                <a:cubicBezTo>
                  <a:pt x="1471912" y="1494489"/>
                  <a:pt x="1528819" y="1532588"/>
                  <a:pt x="1575786" y="1578162"/>
                </a:cubicBezTo>
                <a:cubicBezTo>
                  <a:pt x="1467281" y="1672800"/>
                  <a:pt x="1335058" y="1742507"/>
                  <a:pt x="1188886" y="1779443"/>
                </a:cubicBezTo>
                <a:cubicBezTo>
                  <a:pt x="1278166" y="1700386"/>
                  <a:pt x="1353810" y="1592053"/>
                  <a:pt x="1408636" y="1462945"/>
                </a:cubicBezTo>
                <a:close/>
                <a:moveTo>
                  <a:pt x="494888" y="1445849"/>
                </a:moveTo>
                <a:cubicBezTo>
                  <a:pt x="556747" y="1590569"/>
                  <a:pt x="643865" y="1709702"/>
                  <a:pt x="747068" y="1790925"/>
                </a:cubicBezTo>
                <a:cubicBezTo>
                  <a:pt x="576321" y="1756303"/>
                  <a:pt x="422614" y="1677538"/>
                  <a:pt x="300900" y="1566189"/>
                </a:cubicBezTo>
                <a:cubicBezTo>
                  <a:pt x="355309" y="1517036"/>
                  <a:pt x="421005" y="1476420"/>
                  <a:pt x="494888" y="1445849"/>
                </a:cubicBezTo>
                <a:close/>
                <a:moveTo>
                  <a:pt x="900586" y="1355871"/>
                </a:moveTo>
                <a:lnTo>
                  <a:pt x="900586" y="1808904"/>
                </a:lnTo>
                <a:lnTo>
                  <a:pt x="884222" y="1808113"/>
                </a:lnTo>
                <a:cubicBezTo>
                  <a:pt x="745280" y="1742581"/>
                  <a:pt x="627378" y="1604992"/>
                  <a:pt x="551037" y="1423344"/>
                </a:cubicBezTo>
                <a:cubicBezTo>
                  <a:pt x="655969" y="1381011"/>
                  <a:pt x="774745" y="1357337"/>
                  <a:pt x="900586" y="1355871"/>
                </a:cubicBezTo>
                <a:close/>
                <a:moveTo>
                  <a:pt x="953521" y="1355186"/>
                </a:moveTo>
                <a:cubicBezTo>
                  <a:pt x="1099660" y="1356509"/>
                  <a:pt x="1236550" y="1386650"/>
                  <a:pt x="1354036" y="1440083"/>
                </a:cubicBezTo>
                <a:cubicBezTo>
                  <a:pt x="1283551" y="1605630"/>
                  <a:pt x="1178611" y="1734316"/>
                  <a:pt x="1054486" y="1804443"/>
                </a:cubicBezTo>
                <a:lnTo>
                  <a:pt x="953521" y="1810503"/>
                </a:lnTo>
                <a:close/>
                <a:moveTo>
                  <a:pt x="1517159" y="931303"/>
                </a:moveTo>
                <a:lnTo>
                  <a:pt x="1889279" y="931303"/>
                </a:lnTo>
                <a:cubicBezTo>
                  <a:pt x="1883282" y="1167646"/>
                  <a:pt x="1781715" y="1381244"/>
                  <a:pt x="1618873" y="1536894"/>
                </a:cubicBezTo>
                <a:cubicBezTo>
                  <a:pt x="1566437" y="1485571"/>
                  <a:pt x="1502786" y="1442774"/>
                  <a:pt x="1431939" y="1407715"/>
                </a:cubicBezTo>
                <a:cubicBezTo>
                  <a:pt x="1485774" y="1266553"/>
                  <a:pt x="1516428" y="1104135"/>
                  <a:pt x="1517159" y="931303"/>
                </a:cubicBezTo>
                <a:close/>
                <a:moveTo>
                  <a:pt x="953521" y="931303"/>
                </a:moveTo>
                <a:lnTo>
                  <a:pt x="1456842" y="931303"/>
                </a:lnTo>
                <a:cubicBezTo>
                  <a:pt x="1456123" y="1096196"/>
                  <a:pt x="1427268" y="1250986"/>
                  <a:pt x="1375819" y="1384691"/>
                </a:cubicBezTo>
                <a:cubicBezTo>
                  <a:pt x="1251537" y="1327928"/>
                  <a:pt x="1107288" y="1296191"/>
                  <a:pt x="953521" y="1294902"/>
                </a:cubicBezTo>
                <a:close/>
                <a:moveTo>
                  <a:pt x="448568" y="931303"/>
                </a:moveTo>
                <a:lnTo>
                  <a:pt x="900586" y="931303"/>
                </a:lnTo>
                <a:lnTo>
                  <a:pt x="900586" y="1295603"/>
                </a:lnTo>
                <a:cubicBezTo>
                  <a:pt x="766605" y="1297053"/>
                  <a:pt x="640053" y="1322469"/>
                  <a:pt x="528061" y="1368046"/>
                </a:cubicBezTo>
                <a:cubicBezTo>
                  <a:pt x="478984" y="1238632"/>
                  <a:pt x="450499" y="1089843"/>
                  <a:pt x="448568" y="931303"/>
                </a:cubicBezTo>
                <a:close/>
                <a:moveTo>
                  <a:pt x="0" y="931303"/>
                </a:moveTo>
                <a:lnTo>
                  <a:pt x="388264" y="931303"/>
                </a:lnTo>
                <a:cubicBezTo>
                  <a:pt x="390220" y="1097785"/>
                  <a:pt x="420532" y="1254193"/>
                  <a:pt x="473139" y="1390578"/>
                </a:cubicBezTo>
                <a:cubicBezTo>
                  <a:pt x="391203" y="1423988"/>
                  <a:pt x="318506" y="1469260"/>
                  <a:pt x="258353" y="1524144"/>
                </a:cubicBezTo>
                <a:cubicBezTo>
                  <a:pt x="102364" y="1370026"/>
                  <a:pt x="5849" y="1161456"/>
                  <a:pt x="0" y="931303"/>
                </a:cubicBezTo>
                <a:close/>
                <a:moveTo>
                  <a:pt x="536834" y="421694"/>
                </a:moveTo>
                <a:cubicBezTo>
                  <a:pt x="646682" y="464986"/>
                  <a:pt x="770110" y="489176"/>
                  <a:pt x="900586" y="490537"/>
                </a:cubicBezTo>
                <a:lnTo>
                  <a:pt x="900586" y="875390"/>
                </a:lnTo>
                <a:lnTo>
                  <a:pt x="448805" y="875390"/>
                </a:lnTo>
                <a:cubicBezTo>
                  <a:pt x="451150" y="709592"/>
                  <a:pt x="482649" y="554587"/>
                  <a:pt x="536834" y="421694"/>
                </a:cubicBezTo>
                <a:close/>
                <a:moveTo>
                  <a:pt x="1356131" y="409527"/>
                </a:moveTo>
                <a:cubicBezTo>
                  <a:pt x="1415590" y="544412"/>
                  <a:pt x="1451132" y="703874"/>
                  <a:pt x="1455052" y="875390"/>
                </a:cubicBezTo>
                <a:lnTo>
                  <a:pt x="953521" y="875390"/>
                </a:lnTo>
                <a:lnTo>
                  <a:pt x="953521" y="491238"/>
                </a:lnTo>
                <a:cubicBezTo>
                  <a:pt x="1099303" y="490092"/>
                  <a:pt x="1236528" y="461431"/>
                  <a:pt x="1356131" y="409527"/>
                </a:cubicBezTo>
                <a:close/>
                <a:moveTo>
                  <a:pt x="271202" y="273767"/>
                </a:moveTo>
                <a:cubicBezTo>
                  <a:pt x="330895" y="324894"/>
                  <a:pt x="401533" y="367494"/>
                  <a:pt x="480768" y="398692"/>
                </a:cubicBezTo>
                <a:cubicBezTo>
                  <a:pt x="424147" y="539118"/>
                  <a:pt x="390867" y="701724"/>
                  <a:pt x="388496" y="875390"/>
                </a:cubicBezTo>
                <a:lnTo>
                  <a:pt x="238" y="875390"/>
                </a:lnTo>
                <a:cubicBezTo>
                  <a:pt x="7162" y="640451"/>
                  <a:pt x="108645" y="428248"/>
                  <a:pt x="271202" y="273767"/>
                </a:cubicBezTo>
                <a:close/>
                <a:moveTo>
                  <a:pt x="1605567" y="261436"/>
                </a:moveTo>
                <a:cubicBezTo>
                  <a:pt x="1775300" y="417133"/>
                  <a:pt x="1881942" y="634296"/>
                  <a:pt x="1889035" y="875390"/>
                </a:cubicBezTo>
                <a:lnTo>
                  <a:pt x="1515364" y="875390"/>
                </a:lnTo>
                <a:cubicBezTo>
                  <a:pt x="1511419" y="696081"/>
                  <a:pt x="1474168" y="529014"/>
                  <a:pt x="1413107" y="386152"/>
                </a:cubicBezTo>
                <a:cubicBezTo>
                  <a:pt x="1485941" y="353453"/>
                  <a:pt x="1551126" y="311628"/>
                  <a:pt x="1605567" y="261436"/>
                </a:cubicBezTo>
                <a:close/>
                <a:moveTo>
                  <a:pt x="748157" y="19413"/>
                </a:moveTo>
                <a:cubicBezTo>
                  <a:pt x="649482" y="96557"/>
                  <a:pt x="565491" y="208310"/>
                  <a:pt x="504779" y="344256"/>
                </a:cubicBezTo>
                <a:cubicBezTo>
                  <a:pt x="432706" y="315858"/>
                  <a:pt x="368354" y="277545"/>
                  <a:pt x="313920" y="231604"/>
                </a:cubicBezTo>
                <a:cubicBezTo>
                  <a:pt x="434240" y="127070"/>
                  <a:pt x="583275" y="52667"/>
                  <a:pt x="748157" y="19413"/>
                </a:cubicBezTo>
                <a:close/>
                <a:moveTo>
                  <a:pt x="1137621" y="18543"/>
                </a:moveTo>
                <a:cubicBezTo>
                  <a:pt x="1297904" y="50310"/>
                  <a:pt x="1443338" y="120918"/>
                  <a:pt x="1562575" y="219802"/>
                </a:cubicBezTo>
                <a:cubicBezTo>
                  <a:pt x="1512842" y="265093"/>
                  <a:pt x="1453308" y="302843"/>
                  <a:pt x="1386970" y="332857"/>
                </a:cubicBezTo>
                <a:cubicBezTo>
                  <a:pt x="1323718" y="199817"/>
                  <a:pt x="1237626" y="91674"/>
                  <a:pt x="1137621" y="18543"/>
                </a:cubicBezTo>
                <a:close/>
                <a:moveTo>
                  <a:pt x="900586" y="1702"/>
                </a:moveTo>
                <a:lnTo>
                  <a:pt x="900586" y="430269"/>
                </a:lnTo>
                <a:cubicBezTo>
                  <a:pt x="778345" y="428899"/>
                  <a:pt x="662774" y="406468"/>
                  <a:pt x="560047" y="366408"/>
                </a:cubicBezTo>
                <a:cubicBezTo>
                  <a:pt x="637783" y="193348"/>
                  <a:pt x="753999" y="63227"/>
                  <a:pt x="890213" y="2203"/>
                </a:cubicBezTo>
                <a:close/>
                <a:moveTo>
                  <a:pt x="953521" y="0"/>
                </a:moveTo>
                <a:lnTo>
                  <a:pt x="981035" y="1330"/>
                </a:lnTo>
                <a:cubicBezTo>
                  <a:pt x="1124068" y="53565"/>
                  <a:pt x="1247786" y="180867"/>
                  <a:pt x="1332000" y="354889"/>
                </a:cubicBezTo>
                <a:cubicBezTo>
                  <a:pt x="1219743" y="403080"/>
                  <a:pt x="1090709" y="429800"/>
                  <a:pt x="953521" y="430954"/>
                </a:cubicBezTo>
                <a:close/>
              </a:path>
            </a:pathLst>
          </a:custGeom>
          <a:solidFill>
            <a:schemeClr val="bg1">
              <a:lumMod val="95000"/>
            </a:schemeClr>
          </a:solidFill>
          <a:ln w="127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>
            <a:defPPr>
              <a:defRPr lang="zh-CN"/>
            </a:defPPr>
            <a:lvl1pPr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endParaRPr lang="zh-CN" altLang="en-US" sz="2000">
              <a:solidFill>
                <a:srgbClr val="3F3F3F"/>
              </a:solidFill>
            </a:endParaRPr>
          </a:p>
        </p:txBody>
      </p:sp>
      <p:sp>
        <p:nvSpPr>
          <p:cNvPr id="55" name="标题 4"/>
          <p:cNvSpPr txBox="1"/>
          <p:nvPr/>
        </p:nvSpPr>
        <p:spPr>
          <a:xfrm>
            <a:off x="1390650" y="469493"/>
            <a:ext cx="4248472" cy="473484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 algn="ctr" defTabSz="9144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l"/>
            <a:r>
              <a:rPr lang="zh-CN" altLang="en-US" sz="2400" b="1" dirty="0" smtClean="0">
                <a:solidFill>
                  <a:srgbClr val="3F3F3F"/>
                </a:solidFill>
                <a:latin typeface="Impact MT Std" pitchFamily="34" charset="0"/>
                <a:ea typeface="微软雅黑" panose="020B0503020204020204" pitchFamily="34" charset="-122"/>
              </a:rPr>
              <a:t>销售网络布局</a:t>
            </a:r>
            <a:endParaRPr lang="en-US" altLang="zh-CN" sz="2400" b="1" dirty="0" smtClean="0">
              <a:solidFill>
                <a:srgbClr val="3F3F3F"/>
              </a:solidFill>
              <a:latin typeface="Impact MT Std" pitchFamily="34" charset="0"/>
              <a:ea typeface="微软雅黑" panose="020B0503020204020204" pitchFamily="34" charset="-122"/>
            </a:endParaRPr>
          </a:p>
          <a:p>
            <a:pPr algn="l"/>
            <a:r>
              <a:rPr lang="en-US" altLang="zh-CN" sz="1400" b="1" dirty="0">
                <a:solidFill>
                  <a:srgbClr val="3F3F3F"/>
                </a:solidFill>
                <a:latin typeface="Impact MT Std" pitchFamily="34" charset="0"/>
                <a:ea typeface="微软雅黑" panose="020B0503020204020204" pitchFamily="34" charset="-122"/>
              </a:rPr>
              <a:t>SALES NETWORK LAYOUT</a:t>
            </a:r>
            <a:endParaRPr lang="zh-CN" altLang="en-US" sz="1400" b="1" dirty="0">
              <a:solidFill>
                <a:srgbClr val="3F3F3F"/>
              </a:solidFill>
              <a:latin typeface="Impact MT Std" pitchFamily="34" charset="0"/>
              <a:ea typeface="微软雅黑" panose="020B0503020204020204" pitchFamily="34" charset="-122"/>
            </a:endParaRPr>
          </a:p>
          <a:p>
            <a:pPr algn="l"/>
            <a:endParaRPr lang="zh-CN" altLang="en-US" sz="2400" b="1" dirty="0" smtClean="0">
              <a:solidFill>
                <a:srgbClr val="3F3F3F"/>
              </a:solidFill>
              <a:latin typeface="Impact MT Std" pitchFamily="34" charset="0"/>
              <a:ea typeface="微软雅黑" panose="020B0503020204020204" pitchFamily="34" charset="-122"/>
            </a:endParaRPr>
          </a:p>
        </p:txBody>
      </p:sp>
      <p:sp>
        <p:nvSpPr>
          <p:cNvPr id="59" name="Rectangle 43"/>
          <p:cNvSpPr/>
          <p:nvPr/>
        </p:nvSpPr>
        <p:spPr bwMode="auto">
          <a:xfrm>
            <a:off x="9676982" y="5134075"/>
            <a:ext cx="1486118" cy="62974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chemeClr val="tx1"/>
                </a:solidFill>
                <a:miter lim="800000"/>
                <a:headEnd type="none" w="med" len="med"/>
                <a:tailEnd type="none" w="med" len="med"/>
              </a14:hiddenLine>
            </a:ext>
          </a:extLst>
        </p:spPr>
        <p:txBody>
          <a:bodyPr lIns="0" tIns="0" rIns="0" bIns="0" anchor="t"/>
          <a:lstStyle/>
          <a:p>
            <a:pPr fontAlgn="base">
              <a:lnSpc>
                <a:spcPct val="125000"/>
              </a:lnSpc>
              <a:spcBef>
                <a:spcPct val="0"/>
              </a:spcBef>
              <a:spcAft>
                <a:spcPct val="0"/>
              </a:spcAft>
            </a:pPr>
            <a:r>
              <a:rPr lang="zh-CN" altLang="en-US" sz="1400" dirty="0">
                <a:solidFill>
                  <a:srgbClr val="595959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Lato Regular" charset="0"/>
                <a:sym typeface="Lato Regular" charset="0"/>
              </a:rPr>
              <a:t>此处添加详细文本描述，建议与标题相关并符合整体语言风格</a:t>
            </a:r>
          </a:p>
        </p:txBody>
      </p:sp>
      <p:grpSp>
        <p:nvGrpSpPr>
          <p:cNvPr id="60" name="Group 11"/>
          <p:cNvGrpSpPr/>
          <p:nvPr/>
        </p:nvGrpSpPr>
        <p:grpSpPr>
          <a:xfrm>
            <a:off x="9041050" y="5150173"/>
            <a:ext cx="488208" cy="482154"/>
            <a:chOff x="944950" y="4029717"/>
            <a:chExt cx="382700" cy="382700"/>
          </a:xfrm>
        </p:grpSpPr>
        <p:sp>
          <p:nvSpPr>
            <p:cNvPr id="61" name="Oval 214"/>
            <p:cNvSpPr/>
            <p:nvPr/>
          </p:nvSpPr>
          <p:spPr bwMode="auto">
            <a:xfrm>
              <a:off x="944950" y="4029717"/>
              <a:ext cx="382700" cy="382700"/>
            </a:xfrm>
            <a:prstGeom prst="ellipse">
              <a:avLst/>
            </a:prstGeom>
            <a:solidFill>
              <a:srgbClr val="3F3F3F"/>
            </a:solidFill>
            <a:ln w="25400" cap="flat" cmpd="sng" algn="ctr">
              <a:noFill/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square" lIns="91440" tIns="45720" rIns="91440" bIns="45720" numCol="1" rtlCol="0" anchor="t" anchorCtr="0" compatLnSpc="1"/>
            <a:lstStyle/>
            <a:p>
              <a:pPr algn="ctr" defTabSz="1236980" fontAlgn="base">
                <a:spcBef>
                  <a:spcPct val="0"/>
                </a:spcBef>
                <a:spcAft>
                  <a:spcPct val="0"/>
                </a:spcAft>
                <a:defRPr/>
              </a:pPr>
              <a:endParaRPr lang="en-US" sz="7600" kern="0" smtClean="0">
                <a:solidFill>
                  <a:srgbClr val="000000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Gill Sans" charset="0"/>
              </a:endParaRPr>
            </a:p>
          </p:txBody>
        </p:sp>
        <p:sp>
          <p:nvSpPr>
            <p:cNvPr id="62" name="Freeform 8"/>
            <p:cNvSpPr>
              <a:spLocks noEditPoints="1"/>
            </p:cNvSpPr>
            <p:nvPr/>
          </p:nvSpPr>
          <p:spPr bwMode="auto">
            <a:xfrm>
              <a:off x="1014178" y="4107508"/>
              <a:ext cx="223229" cy="228082"/>
            </a:xfrm>
            <a:custGeom>
              <a:avLst/>
              <a:gdLst>
                <a:gd name="T0" fmla="*/ 104 w 156"/>
                <a:gd name="T1" fmla="*/ 53 h 159"/>
                <a:gd name="T2" fmla="*/ 104 w 156"/>
                <a:gd name="T3" fmla="*/ 34 h 159"/>
                <a:gd name="T4" fmla="*/ 123 w 156"/>
                <a:gd name="T5" fmla="*/ 34 h 159"/>
                <a:gd name="T6" fmla="*/ 123 w 156"/>
                <a:gd name="T7" fmla="*/ 53 h 159"/>
                <a:gd name="T8" fmla="*/ 104 w 156"/>
                <a:gd name="T9" fmla="*/ 53 h 159"/>
                <a:gd name="T10" fmla="*/ 96 w 156"/>
                <a:gd name="T11" fmla="*/ 104 h 159"/>
                <a:gd name="T12" fmla="*/ 150 w 156"/>
                <a:gd name="T13" fmla="*/ 10 h 159"/>
                <a:gd name="T14" fmla="*/ 149 w 156"/>
                <a:gd name="T15" fmla="*/ 8 h 159"/>
                <a:gd name="T16" fmla="*/ 146 w 156"/>
                <a:gd name="T17" fmla="*/ 7 h 159"/>
                <a:gd name="T18" fmla="*/ 55 w 156"/>
                <a:gd name="T19" fmla="*/ 62 h 159"/>
                <a:gd name="T20" fmla="*/ 4 w 156"/>
                <a:gd name="T21" fmla="*/ 105 h 159"/>
                <a:gd name="T22" fmla="*/ 11 w 156"/>
                <a:gd name="T23" fmla="*/ 113 h 159"/>
                <a:gd name="T24" fmla="*/ 30 w 156"/>
                <a:gd name="T25" fmla="*/ 106 h 159"/>
                <a:gd name="T26" fmla="*/ 52 w 156"/>
                <a:gd name="T27" fmla="*/ 129 h 159"/>
                <a:gd name="T28" fmla="*/ 45 w 156"/>
                <a:gd name="T29" fmla="*/ 148 h 159"/>
                <a:gd name="T30" fmla="*/ 53 w 156"/>
                <a:gd name="T31" fmla="*/ 156 h 159"/>
                <a:gd name="T32" fmla="*/ 96 w 156"/>
                <a:gd name="T33" fmla="*/ 104 h 15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</a:cxnLst>
              <a:rect l="0" t="0" r="r" b="b"/>
              <a:pathLst>
                <a:path w="156" h="159">
                  <a:moveTo>
                    <a:pt x="104" y="53"/>
                  </a:moveTo>
                  <a:cubicBezTo>
                    <a:pt x="99" y="48"/>
                    <a:pt x="99" y="39"/>
                    <a:pt x="104" y="34"/>
                  </a:cubicBezTo>
                  <a:cubicBezTo>
                    <a:pt x="110" y="29"/>
                    <a:pt x="118" y="29"/>
                    <a:pt x="123" y="34"/>
                  </a:cubicBezTo>
                  <a:cubicBezTo>
                    <a:pt x="128" y="39"/>
                    <a:pt x="128" y="48"/>
                    <a:pt x="123" y="53"/>
                  </a:cubicBezTo>
                  <a:cubicBezTo>
                    <a:pt x="118" y="58"/>
                    <a:pt x="110" y="58"/>
                    <a:pt x="104" y="53"/>
                  </a:cubicBezTo>
                  <a:close/>
                  <a:moveTo>
                    <a:pt x="96" y="104"/>
                  </a:moveTo>
                  <a:cubicBezTo>
                    <a:pt x="96" y="104"/>
                    <a:pt x="156" y="60"/>
                    <a:pt x="150" y="10"/>
                  </a:cubicBezTo>
                  <a:cubicBezTo>
                    <a:pt x="149" y="9"/>
                    <a:pt x="149" y="8"/>
                    <a:pt x="149" y="8"/>
                  </a:cubicBezTo>
                  <a:cubicBezTo>
                    <a:pt x="148" y="7"/>
                    <a:pt x="147" y="7"/>
                    <a:pt x="146" y="7"/>
                  </a:cubicBezTo>
                  <a:cubicBezTo>
                    <a:pt x="98" y="0"/>
                    <a:pt x="55" y="62"/>
                    <a:pt x="55" y="62"/>
                  </a:cubicBezTo>
                  <a:cubicBezTo>
                    <a:pt x="18" y="57"/>
                    <a:pt x="20" y="65"/>
                    <a:pt x="4" y="105"/>
                  </a:cubicBezTo>
                  <a:cubicBezTo>
                    <a:pt x="0" y="113"/>
                    <a:pt x="6" y="116"/>
                    <a:pt x="11" y="113"/>
                  </a:cubicBezTo>
                  <a:cubicBezTo>
                    <a:pt x="17" y="111"/>
                    <a:pt x="30" y="106"/>
                    <a:pt x="30" y="106"/>
                  </a:cubicBezTo>
                  <a:cubicBezTo>
                    <a:pt x="52" y="129"/>
                    <a:pt x="52" y="129"/>
                    <a:pt x="52" y="129"/>
                  </a:cubicBezTo>
                  <a:cubicBezTo>
                    <a:pt x="52" y="129"/>
                    <a:pt x="47" y="142"/>
                    <a:pt x="45" y="148"/>
                  </a:cubicBezTo>
                  <a:cubicBezTo>
                    <a:pt x="43" y="154"/>
                    <a:pt x="46" y="159"/>
                    <a:pt x="53" y="156"/>
                  </a:cubicBezTo>
                  <a:cubicBezTo>
                    <a:pt x="93" y="139"/>
                    <a:pt x="100" y="141"/>
                    <a:pt x="96" y="104"/>
                  </a:cubicBez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/>
            <a:lstStyle/>
            <a:p>
              <a:pPr algn="ctr" fontAlgn="base">
                <a:spcBef>
                  <a:spcPct val="0"/>
                </a:spcBef>
                <a:spcAft>
                  <a:spcPct val="0"/>
                </a:spcAft>
                <a:defRPr/>
              </a:pPr>
              <a:endParaRPr lang="en-US" sz="2800" kern="0" smtClean="0">
                <a:solidFill>
                  <a:srgbClr val="000000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Gill Sans" charset="0"/>
              </a:endParaRPr>
            </a:p>
          </p:txBody>
        </p:sp>
      </p:grpSp>
      <p:sp>
        <p:nvSpPr>
          <p:cNvPr id="82" name="Rectangle 43"/>
          <p:cNvSpPr/>
          <p:nvPr/>
        </p:nvSpPr>
        <p:spPr bwMode="auto">
          <a:xfrm>
            <a:off x="6978086" y="5168954"/>
            <a:ext cx="1455866" cy="59486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chemeClr val="tx1"/>
                </a:solidFill>
                <a:miter lim="800000"/>
                <a:headEnd type="none" w="med" len="med"/>
                <a:tailEnd type="none" w="med" len="med"/>
              </a14:hiddenLine>
            </a:ext>
          </a:extLst>
        </p:spPr>
        <p:txBody>
          <a:bodyPr lIns="0" tIns="0" rIns="0" bIns="0" anchor="t"/>
          <a:lstStyle/>
          <a:p>
            <a:pPr fontAlgn="base">
              <a:lnSpc>
                <a:spcPct val="125000"/>
              </a:lnSpc>
              <a:spcBef>
                <a:spcPct val="0"/>
              </a:spcBef>
              <a:spcAft>
                <a:spcPct val="0"/>
              </a:spcAft>
            </a:pPr>
            <a:r>
              <a:rPr lang="zh-CN" altLang="en-US" sz="1400" dirty="0">
                <a:solidFill>
                  <a:srgbClr val="595959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Lato Regular" charset="0"/>
                <a:sym typeface="Lato Regular" charset="0"/>
              </a:rPr>
              <a:t>此处添加详细文本描述，建议与标题相关并符合整体语言风格</a:t>
            </a:r>
          </a:p>
        </p:txBody>
      </p:sp>
      <p:grpSp>
        <p:nvGrpSpPr>
          <p:cNvPr id="83" name="Group 12"/>
          <p:cNvGrpSpPr/>
          <p:nvPr/>
        </p:nvGrpSpPr>
        <p:grpSpPr>
          <a:xfrm>
            <a:off x="6358461" y="5185051"/>
            <a:ext cx="488208" cy="482154"/>
            <a:chOff x="2844502" y="4029717"/>
            <a:chExt cx="382700" cy="382700"/>
          </a:xfrm>
        </p:grpSpPr>
        <p:sp>
          <p:nvSpPr>
            <p:cNvPr id="84" name="Oval 211"/>
            <p:cNvSpPr/>
            <p:nvPr/>
          </p:nvSpPr>
          <p:spPr bwMode="auto">
            <a:xfrm>
              <a:off x="2844502" y="4029717"/>
              <a:ext cx="382700" cy="382700"/>
            </a:xfrm>
            <a:prstGeom prst="ellipse">
              <a:avLst/>
            </a:prstGeom>
            <a:solidFill>
              <a:srgbClr val="3F3F3F"/>
            </a:solidFill>
            <a:ln w="25400" cap="flat" cmpd="sng" algn="ctr">
              <a:noFill/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square" lIns="91440" tIns="45720" rIns="91440" bIns="45720" numCol="1" rtlCol="0" anchor="t" anchorCtr="0" compatLnSpc="1"/>
            <a:lstStyle/>
            <a:p>
              <a:pPr algn="ctr" defTabSz="1236980" fontAlgn="base">
                <a:spcBef>
                  <a:spcPct val="0"/>
                </a:spcBef>
                <a:spcAft>
                  <a:spcPct val="0"/>
                </a:spcAft>
                <a:defRPr/>
              </a:pPr>
              <a:endParaRPr lang="en-US" sz="7600" kern="0" smtClean="0">
                <a:solidFill>
                  <a:srgbClr val="000000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Gill Sans" charset="0"/>
              </a:endParaRPr>
            </a:p>
          </p:txBody>
        </p:sp>
        <p:sp>
          <p:nvSpPr>
            <p:cNvPr id="85" name="Freeform 7"/>
            <p:cNvSpPr/>
            <p:nvPr/>
          </p:nvSpPr>
          <p:spPr bwMode="auto">
            <a:xfrm>
              <a:off x="2927761" y="4069053"/>
              <a:ext cx="220945" cy="263458"/>
            </a:xfrm>
            <a:custGeom>
              <a:avLst/>
              <a:gdLst>
                <a:gd name="T0" fmla="*/ 150 w 156"/>
                <a:gd name="T1" fmla="*/ 66 h 186"/>
                <a:gd name="T2" fmla="*/ 16 w 156"/>
                <a:gd name="T3" fmla="*/ 55 h 186"/>
                <a:gd name="T4" fmla="*/ 0 w 156"/>
                <a:gd name="T5" fmla="*/ 61 h 186"/>
                <a:gd name="T6" fmla="*/ 32 w 156"/>
                <a:gd name="T7" fmla="*/ 185 h 186"/>
                <a:gd name="T8" fmla="*/ 49 w 156"/>
                <a:gd name="T9" fmla="*/ 185 h 186"/>
                <a:gd name="T10" fmla="*/ 34 w 156"/>
                <a:gd name="T11" fmla="*/ 124 h 186"/>
                <a:gd name="T12" fmla="*/ 154 w 156"/>
                <a:gd name="T13" fmla="*/ 70 h 186"/>
                <a:gd name="T14" fmla="*/ 150 w 156"/>
                <a:gd name="T15" fmla="*/ 66 h 18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</a:cxnLst>
              <a:rect l="0" t="0" r="r" b="b"/>
              <a:pathLst>
                <a:path w="156" h="186">
                  <a:moveTo>
                    <a:pt x="150" y="66"/>
                  </a:moveTo>
                  <a:cubicBezTo>
                    <a:pt x="52" y="105"/>
                    <a:pt x="92" y="0"/>
                    <a:pt x="16" y="55"/>
                  </a:cubicBezTo>
                  <a:cubicBezTo>
                    <a:pt x="0" y="61"/>
                    <a:pt x="0" y="61"/>
                    <a:pt x="0" y="61"/>
                  </a:cubicBezTo>
                  <a:cubicBezTo>
                    <a:pt x="32" y="185"/>
                    <a:pt x="32" y="185"/>
                    <a:pt x="32" y="185"/>
                  </a:cubicBezTo>
                  <a:cubicBezTo>
                    <a:pt x="49" y="185"/>
                    <a:pt x="49" y="185"/>
                    <a:pt x="49" y="185"/>
                  </a:cubicBezTo>
                  <a:cubicBezTo>
                    <a:pt x="34" y="124"/>
                    <a:pt x="34" y="124"/>
                    <a:pt x="34" y="124"/>
                  </a:cubicBezTo>
                  <a:cubicBezTo>
                    <a:pt x="101" y="67"/>
                    <a:pt x="74" y="186"/>
                    <a:pt x="154" y="70"/>
                  </a:cubicBezTo>
                  <a:cubicBezTo>
                    <a:pt x="156" y="67"/>
                    <a:pt x="153" y="65"/>
                    <a:pt x="150" y="66"/>
                  </a:cubicBez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/>
            <a:lstStyle/>
            <a:p>
              <a:pPr algn="ctr" fontAlgn="base">
                <a:spcBef>
                  <a:spcPct val="0"/>
                </a:spcBef>
                <a:spcAft>
                  <a:spcPct val="0"/>
                </a:spcAft>
                <a:defRPr/>
              </a:pPr>
              <a:endParaRPr lang="en-US" sz="2800" kern="0" smtClean="0">
                <a:solidFill>
                  <a:srgbClr val="000000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Gill Sans" charset="0"/>
              </a:endParaRPr>
            </a:p>
          </p:txBody>
        </p:sp>
      </p:grpSp>
      <p:sp>
        <p:nvSpPr>
          <p:cNvPr id="86" name="Rectangle 43"/>
          <p:cNvSpPr/>
          <p:nvPr/>
        </p:nvSpPr>
        <p:spPr bwMode="auto">
          <a:xfrm>
            <a:off x="4358287" y="5220662"/>
            <a:ext cx="1449138" cy="62974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chemeClr val="tx1"/>
                </a:solidFill>
                <a:miter lim="800000"/>
                <a:headEnd type="none" w="med" len="med"/>
                <a:tailEnd type="none" w="med" len="med"/>
              </a14:hiddenLine>
            </a:ext>
          </a:extLst>
        </p:spPr>
        <p:txBody>
          <a:bodyPr lIns="0" tIns="0" rIns="0" bIns="0" anchor="t"/>
          <a:lstStyle/>
          <a:p>
            <a:pPr fontAlgn="base">
              <a:lnSpc>
                <a:spcPct val="125000"/>
              </a:lnSpc>
              <a:spcBef>
                <a:spcPct val="0"/>
              </a:spcBef>
              <a:spcAft>
                <a:spcPct val="0"/>
              </a:spcAft>
            </a:pPr>
            <a:r>
              <a:rPr lang="zh-CN" altLang="en-US" sz="1400" dirty="0">
                <a:solidFill>
                  <a:srgbClr val="595959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Lato Regular" charset="0"/>
                <a:sym typeface="Lato Regular" charset="0"/>
              </a:rPr>
              <a:t>此处添加详细文本描述，建议与标题相关并符合整体语言风格</a:t>
            </a:r>
          </a:p>
        </p:txBody>
      </p:sp>
      <p:sp>
        <p:nvSpPr>
          <p:cNvPr id="87" name="Rectangle 43"/>
          <p:cNvSpPr/>
          <p:nvPr/>
        </p:nvSpPr>
        <p:spPr bwMode="auto">
          <a:xfrm>
            <a:off x="1620660" y="5248180"/>
            <a:ext cx="1449138" cy="62974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chemeClr val="tx1"/>
                </a:solidFill>
                <a:miter lim="800000"/>
                <a:headEnd type="none" w="med" len="med"/>
                <a:tailEnd type="none" w="med" len="med"/>
              </a14:hiddenLine>
            </a:ext>
          </a:extLst>
        </p:spPr>
        <p:txBody>
          <a:bodyPr lIns="0" tIns="0" rIns="0" bIns="0" anchor="t"/>
          <a:lstStyle/>
          <a:p>
            <a:pPr fontAlgn="base">
              <a:lnSpc>
                <a:spcPct val="125000"/>
              </a:lnSpc>
              <a:spcBef>
                <a:spcPct val="0"/>
              </a:spcBef>
              <a:spcAft>
                <a:spcPct val="0"/>
              </a:spcAft>
            </a:pPr>
            <a:r>
              <a:rPr lang="zh-CN" altLang="en-US" sz="1400" dirty="0">
                <a:solidFill>
                  <a:srgbClr val="595959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Lato Regular" charset="0"/>
                <a:sym typeface="Lato Regular" charset="0"/>
              </a:rPr>
              <a:t>此处添加详细文本描述，建议与标题相关并符合整体语言风格</a:t>
            </a:r>
          </a:p>
        </p:txBody>
      </p:sp>
      <p:grpSp>
        <p:nvGrpSpPr>
          <p:cNvPr id="88" name="Group 13"/>
          <p:cNvGrpSpPr/>
          <p:nvPr/>
        </p:nvGrpSpPr>
        <p:grpSpPr>
          <a:xfrm>
            <a:off x="3754969" y="5236760"/>
            <a:ext cx="488208" cy="482154"/>
            <a:chOff x="4744054" y="4029717"/>
            <a:chExt cx="382700" cy="382700"/>
          </a:xfrm>
        </p:grpSpPr>
        <p:sp>
          <p:nvSpPr>
            <p:cNvPr id="89" name="Oval 217"/>
            <p:cNvSpPr/>
            <p:nvPr/>
          </p:nvSpPr>
          <p:spPr bwMode="auto">
            <a:xfrm>
              <a:off x="4744054" y="4029717"/>
              <a:ext cx="382700" cy="382700"/>
            </a:xfrm>
            <a:prstGeom prst="ellipse">
              <a:avLst/>
            </a:prstGeom>
            <a:solidFill>
              <a:srgbClr val="3F3F3F"/>
            </a:solidFill>
            <a:ln w="25400" cap="flat" cmpd="sng" algn="ctr">
              <a:noFill/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square" lIns="91440" tIns="45720" rIns="91440" bIns="45720" numCol="1" rtlCol="0" anchor="t" anchorCtr="0" compatLnSpc="1"/>
            <a:lstStyle/>
            <a:p>
              <a:pPr algn="ctr" defTabSz="1236980" fontAlgn="base">
                <a:spcBef>
                  <a:spcPct val="0"/>
                </a:spcBef>
                <a:spcAft>
                  <a:spcPct val="0"/>
                </a:spcAft>
                <a:defRPr/>
              </a:pPr>
              <a:endParaRPr lang="en-US" sz="7600" kern="0" smtClean="0">
                <a:solidFill>
                  <a:srgbClr val="000000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Gill Sans" charset="0"/>
              </a:endParaRPr>
            </a:p>
          </p:txBody>
        </p:sp>
        <p:sp>
          <p:nvSpPr>
            <p:cNvPr id="90" name="Freeform 6"/>
            <p:cNvSpPr>
              <a:spLocks noEditPoints="1"/>
            </p:cNvSpPr>
            <p:nvPr/>
          </p:nvSpPr>
          <p:spPr bwMode="auto">
            <a:xfrm>
              <a:off x="4813750" y="4119643"/>
              <a:ext cx="204349" cy="204349"/>
            </a:xfrm>
            <a:custGeom>
              <a:avLst/>
              <a:gdLst>
                <a:gd name="T0" fmla="*/ 129 w 150"/>
                <a:gd name="T1" fmla="*/ 22 h 150"/>
                <a:gd name="T2" fmla="*/ 82 w 150"/>
                <a:gd name="T3" fmla="*/ 110 h 150"/>
                <a:gd name="T4" fmla="*/ 77 w 150"/>
                <a:gd name="T5" fmla="*/ 70 h 150"/>
                <a:gd name="T6" fmla="*/ 129 w 150"/>
                <a:gd name="T7" fmla="*/ 22 h 150"/>
                <a:gd name="T8" fmla="*/ 145 w 150"/>
                <a:gd name="T9" fmla="*/ 5 h 150"/>
                <a:gd name="T10" fmla="*/ 119 w 150"/>
                <a:gd name="T11" fmla="*/ 13 h 150"/>
                <a:gd name="T12" fmla="*/ 0 w 150"/>
                <a:gd name="T13" fmla="*/ 76 h 150"/>
                <a:gd name="T14" fmla="*/ 65 w 150"/>
                <a:gd name="T15" fmla="*/ 85 h 150"/>
                <a:gd name="T16" fmla="*/ 74 w 150"/>
                <a:gd name="T17" fmla="*/ 150 h 150"/>
                <a:gd name="T18" fmla="*/ 137 w 150"/>
                <a:gd name="T19" fmla="*/ 31 h 150"/>
                <a:gd name="T20" fmla="*/ 145 w 150"/>
                <a:gd name="T21" fmla="*/ 5 h 15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</a:cxnLst>
              <a:rect l="0" t="0" r="r" b="b"/>
              <a:pathLst>
                <a:path w="150" h="150">
                  <a:moveTo>
                    <a:pt x="129" y="22"/>
                  </a:moveTo>
                  <a:cubicBezTo>
                    <a:pt x="82" y="110"/>
                    <a:pt x="82" y="110"/>
                    <a:pt x="82" y="110"/>
                  </a:cubicBezTo>
                  <a:cubicBezTo>
                    <a:pt x="77" y="70"/>
                    <a:pt x="77" y="70"/>
                    <a:pt x="77" y="70"/>
                  </a:cubicBezTo>
                  <a:cubicBezTo>
                    <a:pt x="129" y="22"/>
                    <a:pt x="129" y="22"/>
                    <a:pt x="129" y="22"/>
                  </a:cubicBezTo>
                  <a:close/>
                  <a:moveTo>
                    <a:pt x="145" y="5"/>
                  </a:moveTo>
                  <a:cubicBezTo>
                    <a:pt x="140" y="0"/>
                    <a:pt x="135" y="5"/>
                    <a:pt x="119" y="13"/>
                  </a:cubicBezTo>
                  <a:cubicBezTo>
                    <a:pt x="75" y="33"/>
                    <a:pt x="0" y="76"/>
                    <a:pt x="0" y="76"/>
                  </a:cubicBezTo>
                  <a:cubicBezTo>
                    <a:pt x="65" y="85"/>
                    <a:pt x="65" y="85"/>
                    <a:pt x="65" y="85"/>
                  </a:cubicBezTo>
                  <a:cubicBezTo>
                    <a:pt x="74" y="150"/>
                    <a:pt x="74" y="150"/>
                    <a:pt x="74" y="150"/>
                  </a:cubicBezTo>
                  <a:cubicBezTo>
                    <a:pt x="74" y="150"/>
                    <a:pt x="116" y="75"/>
                    <a:pt x="137" y="31"/>
                  </a:cubicBezTo>
                  <a:cubicBezTo>
                    <a:pt x="145" y="15"/>
                    <a:pt x="150" y="10"/>
                    <a:pt x="145" y="5"/>
                  </a:cubicBez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/>
            <a:lstStyle/>
            <a:p>
              <a:pPr algn="ctr" fontAlgn="base">
                <a:spcBef>
                  <a:spcPct val="0"/>
                </a:spcBef>
                <a:spcAft>
                  <a:spcPct val="0"/>
                </a:spcAft>
                <a:defRPr/>
              </a:pPr>
              <a:endParaRPr lang="en-US" sz="2800" kern="0" smtClean="0">
                <a:solidFill>
                  <a:srgbClr val="000000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Gill Sans" charset="0"/>
              </a:endParaRPr>
            </a:p>
          </p:txBody>
        </p:sp>
      </p:grpSp>
      <p:grpSp>
        <p:nvGrpSpPr>
          <p:cNvPr id="91" name="Group 14"/>
          <p:cNvGrpSpPr/>
          <p:nvPr/>
        </p:nvGrpSpPr>
        <p:grpSpPr>
          <a:xfrm>
            <a:off x="1033651" y="5264278"/>
            <a:ext cx="488208" cy="482154"/>
            <a:chOff x="6643606" y="4029717"/>
            <a:chExt cx="382700" cy="382700"/>
          </a:xfrm>
        </p:grpSpPr>
        <p:sp>
          <p:nvSpPr>
            <p:cNvPr id="92" name="Oval 220"/>
            <p:cNvSpPr/>
            <p:nvPr/>
          </p:nvSpPr>
          <p:spPr bwMode="auto">
            <a:xfrm>
              <a:off x="6643606" y="4029717"/>
              <a:ext cx="382700" cy="382700"/>
            </a:xfrm>
            <a:prstGeom prst="ellipse">
              <a:avLst/>
            </a:prstGeom>
            <a:solidFill>
              <a:srgbClr val="3F3F3F"/>
            </a:solidFill>
            <a:ln w="25400" cap="flat" cmpd="sng" algn="ctr">
              <a:noFill/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square" lIns="91440" tIns="45720" rIns="91440" bIns="45720" numCol="1" rtlCol="0" anchor="t" anchorCtr="0" compatLnSpc="1"/>
            <a:lstStyle/>
            <a:p>
              <a:pPr algn="ctr" defTabSz="1236980" fontAlgn="base">
                <a:spcBef>
                  <a:spcPct val="0"/>
                </a:spcBef>
                <a:spcAft>
                  <a:spcPct val="0"/>
                </a:spcAft>
                <a:defRPr/>
              </a:pPr>
              <a:endParaRPr lang="en-US" sz="7600" kern="0" smtClean="0">
                <a:solidFill>
                  <a:srgbClr val="000000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Gill Sans" charset="0"/>
              </a:endParaRPr>
            </a:p>
          </p:txBody>
        </p:sp>
        <p:sp>
          <p:nvSpPr>
            <p:cNvPr id="93" name="Freeform 9"/>
            <p:cNvSpPr>
              <a:spLocks noEditPoints="1"/>
            </p:cNvSpPr>
            <p:nvPr/>
          </p:nvSpPr>
          <p:spPr bwMode="auto">
            <a:xfrm>
              <a:off x="6707521" y="4115328"/>
              <a:ext cx="250582" cy="200961"/>
            </a:xfrm>
            <a:custGeom>
              <a:avLst/>
              <a:gdLst>
                <a:gd name="T0" fmla="*/ 144 w 171"/>
                <a:gd name="T1" fmla="*/ 69 h 137"/>
                <a:gd name="T2" fmla="*/ 133 w 171"/>
                <a:gd name="T3" fmla="*/ 79 h 137"/>
                <a:gd name="T4" fmla="*/ 86 w 171"/>
                <a:gd name="T5" fmla="*/ 117 h 137"/>
                <a:gd name="T6" fmla="*/ 52 w 171"/>
                <a:gd name="T7" fmla="*/ 103 h 137"/>
                <a:gd name="T8" fmla="*/ 37 w 171"/>
                <a:gd name="T9" fmla="*/ 103 h 137"/>
                <a:gd name="T10" fmla="*/ 37 w 171"/>
                <a:gd name="T11" fmla="*/ 117 h 137"/>
                <a:gd name="T12" fmla="*/ 86 w 171"/>
                <a:gd name="T13" fmla="*/ 137 h 137"/>
                <a:gd name="T14" fmla="*/ 151 w 171"/>
                <a:gd name="T15" fmla="*/ 89 h 137"/>
                <a:gd name="T16" fmla="*/ 171 w 171"/>
                <a:gd name="T17" fmla="*/ 89 h 137"/>
                <a:gd name="T18" fmla="*/ 171 w 171"/>
                <a:gd name="T19" fmla="*/ 69 h 137"/>
                <a:gd name="T20" fmla="*/ 144 w 171"/>
                <a:gd name="T21" fmla="*/ 69 h 137"/>
                <a:gd name="T22" fmla="*/ 39 w 171"/>
                <a:gd name="T23" fmla="*/ 58 h 137"/>
                <a:gd name="T24" fmla="*/ 86 w 171"/>
                <a:gd name="T25" fmla="*/ 21 h 137"/>
                <a:gd name="T26" fmla="*/ 120 w 171"/>
                <a:gd name="T27" fmla="*/ 35 h 137"/>
                <a:gd name="T28" fmla="*/ 134 w 171"/>
                <a:gd name="T29" fmla="*/ 35 h 137"/>
                <a:gd name="T30" fmla="*/ 134 w 171"/>
                <a:gd name="T31" fmla="*/ 20 h 137"/>
                <a:gd name="T32" fmla="*/ 86 w 171"/>
                <a:gd name="T33" fmla="*/ 0 h 137"/>
                <a:gd name="T34" fmla="*/ 20 w 171"/>
                <a:gd name="T35" fmla="*/ 48 h 137"/>
                <a:gd name="T36" fmla="*/ 0 w 171"/>
                <a:gd name="T37" fmla="*/ 48 h 137"/>
                <a:gd name="T38" fmla="*/ 0 w 171"/>
                <a:gd name="T39" fmla="*/ 69 h 137"/>
                <a:gd name="T40" fmla="*/ 27 w 171"/>
                <a:gd name="T41" fmla="*/ 69 h 137"/>
                <a:gd name="T42" fmla="*/ 39 w 171"/>
                <a:gd name="T43" fmla="*/ 58 h 137"/>
                <a:gd name="T44" fmla="*/ 58 w 171"/>
                <a:gd name="T45" fmla="*/ 69 h 137"/>
                <a:gd name="T46" fmla="*/ 86 w 171"/>
                <a:gd name="T47" fmla="*/ 96 h 137"/>
                <a:gd name="T48" fmla="*/ 113 w 171"/>
                <a:gd name="T49" fmla="*/ 69 h 137"/>
                <a:gd name="T50" fmla="*/ 86 w 171"/>
                <a:gd name="T51" fmla="*/ 41 h 137"/>
                <a:gd name="T52" fmla="*/ 58 w 171"/>
                <a:gd name="T53" fmla="*/ 69 h 13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</a:cxnLst>
              <a:rect l="0" t="0" r="r" b="b"/>
              <a:pathLst>
                <a:path w="171" h="137">
                  <a:moveTo>
                    <a:pt x="144" y="69"/>
                  </a:moveTo>
                  <a:cubicBezTo>
                    <a:pt x="135" y="69"/>
                    <a:pt x="133" y="76"/>
                    <a:pt x="133" y="79"/>
                  </a:cubicBezTo>
                  <a:cubicBezTo>
                    <a:pt x="128" y="101"/>
                    <a:pt x="109" y="117"/>
                    <a:pt x="86" y="117"/>
                  </a:cubicBezTo>
                  <a:cubicBezTo>
                    <a:pt x="72" y="117"/>
                    <a:pt x="60" y="111"/>
                    <a:pt x="52" y="103"/>
                  </a:cubicBezTo>
                  <a:cubicBezTo>
                    <a:pt x="48" y="99"/>
                    <a:pt x="41" y="99"/>
                    <a:pt x="37" y="103"/>
                  </a:cubicBezTo>
                  <a:cubicBezTo>
                    <a:pt x="33" y="107"/>
                    <a:pt x="33" y="113"/>
                    <a:pt x="37" y="117"/>
                  </a:cubicBezTo>
                  <a:cubicBezTo>
                    <a:pt x="50" y="130"/>
                    <a:pt x="67" y="137"/>
                    <a:pt x="86" y="137"/>
                  </a:cubicBezTo>
                  <a:cubicBezTo>
                    <a:pt x="116" y="137"/>
                    <a:pt x="142" y="117"/>
                    <a:pt x="151" y="89"/>
                  </a:cubicBezTo>
                  <a:cubicBezTo>
                    <a:pt x="171" y="89"/>
                    <a:pt x="171" y="89"/>
                    <a:pt x="171" y="89"/>
                  </a:cubicBezTo>
                  <a:cubicBezTo>
                    <a:pt x="171" y="69"/>
                    <a:pt x="171" y="69"/>
                    <a:pt x="171" y="69"/>
                  </a:cubicBezTo>
                  <a:cubicBezTo>
                    <a:pt x="144" y="69"/>
                    <a:pt x="144" y="69"/>
                    <a:pt x="144" y="69"/>
                  </a:cubicBezTo>
                  <a:close/>
                  <a:moveTo>
                    <a:pt x="39" y="58"/>
                  </a:moveTo>
                  <a:cubicBezTo>
                    <a:pt x="43" y="37"/>
                    <a:pt x="63" y="21"/>
                    <a:pt x="86" y="21"/>
                  </a:cubicBezTo>
                  <a:cubicBezTo>
                    <a:pt x="99" y="21"/>
                    <a:pt x="111" y="26"/>
                    <a:pt x="120" y="35"/>
                  </a:cubicBezTo>
                  <a:cubicBezTo>
                    <a:pt x="124" y="39"/>
                    <a:pt x="130" y="39"/>
                    <a:pt x="134" y="35"/>
                  </a:cubicBezTo>
                  <a:cubicBezTo>
                    <a:pt x="138" y="31"/>
                    <a:pt x="138" y="24"/>
                    <a:pt x="134" y="20"/>
                  </a:cubicBezTo>
                  <a:cubicBezTo>
                    <a:pt x="122" y="8"/>
                    <a:pt x="105" y="0"/>
                    <a:pt x="86" y="0"/>
                  </a:cubicBezTo>
                  <a:cubicBezTo>
                    <a:pt x="55" y="0"/>
                    <a:pt x="29" y="20"/>
                    <a:pt x="20" y="48"/>
                  </a:cubicBezTo>
                  <a:cubicBezTo>
                    <a:pt x="0" y="48"/>
                    <a:pt x="0" y="48"/>
                    <a:pt x="0" y="48"/>
                  </a:cubicBezTo>
                  <a:cubicBezTo>
                    <a:pt x="0" y="69"/>
                    <a:pt x="0" y="69"/>
                    <a:pt x="0" y="69"/>
                  </a:cubicBezTo>
                  <a:cubicBezTo>
                    <a:pt x="27" y="69"/>
                    <a:pt x="27" y="69"/>
                    <a:pt x="27" y="69"/>
                  </a:cubicBezTo>
                  <a:cubicBezTo>
                    <a:pt x="36" y="69"/>
                    <a:pt x="38" y="62"/>
                    <a:pt x="39" y="58"/>
                  </a:cubicBezTo>
                  <a:close/>
                  <a:moveTo>
                    <a:pt x="58" y="69"/>
                  </a:moveTo>
                  <a:cubicBezTo>
                    <a:pt x="58" y="84"/>
                    <a:pt x="71" y="96"/>
                    <a:pt x="86" y="96"/>
                  </a:cubicBezTo>
                  <a:cubicBezTo>
                    <a:pt x="101" y="96"/>
                    <a:pt x="113" y="84"/>
                    <a:pt x="113" y="69"/>
                  </a:cubicBezTo>
                  <a:cubicBezTo>
                    <a:pt x="113" y="54"/>
                    <a:pt x="101" y="41"/>
                    <a:pt x="86" y="41"/>
                  </a:cubicBezTo>
                  <a:cubicBezTo>
                    <a:pt x="71" y="41"/>
                    <a:pt x="58" y="54"/>
                    <a:pt x="58" y="69"/>
                  </a:cubicBez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/>
            <a:lstStyle/>
            <a:p>
              <a:pPr algn="ctr" fontAlgn="base">
                <a:spcBef>
                  <a:spcPct val="0"/>
                </a:spcBef>
                <a:spcAft>
                  <a:spcPct val="0"/>
                </a:spcAft>
                <a:defRPr/>
              </a:pPr>
              <a:endParaRPr lang="en-US" sz="2800" kern="0" smtClean="0">
                <a:solidFill>
                  <a:srgbClr val="000000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Gill Sans" charset="0"/>
              </a:endParaRPr>
            </a:p>
          </p:txBody>
        </p:sp>
      </p:grpSp>
      <p:sp>
        <p:nvSpPr>
          <p:cNvPr id="6" name="MH_Other_2"/>
          <p:cNvSpPr/>
          <p:nvPr>
            <p:custDataLst>
              <p:tags r:id="rId1"/>
            </p:custDataLst>
          </p:nvPr>
        </p:nvSpPr>
        <p:spPr bwMode="auto">
          <a:xfrm>
            <a:off x="5853418" y="805747"/>
            <a:ext cx="2032037" cy="1732718"/>
          </a:xfrm>
          <a:custGeom>
            <a:avLst/>
            <a:gdLst>
              <a:gd name="T0" fmla="*/ 1322 w 1428"/>
              <a:gd name="T1" fmla="*/ 106 h 1218"/>
              <a:gd name="T2" fmla="*/ 1262 w 1428"/>
              <a:gd name="T3" fmla="*/ 116 h 1218"/>
              <a:gd name="T4" fmla="*/ 1216 w 1428"/>
              <a:gd name="T5" fmla="*/ 60 h 1218"/>
              <a:gd name="T6" fmla="*/ 1168 w 1428"/>
              <a:gd name="T7" fmla="*/ 58 h 1218"/>
              <a:gd name="T8" fmla="*/ 1136 w 1428"/>
              <a:gd name="T9" fmla="*/ 8 h 1218"/>
              <a:gd name="T10" fmla="*/ 1142 w 1428"/>
              <a:gd name="T11" fmla="*/ 44 h 1218"/>
              <a:gd name="T12" fmla="*/ 1118 w 1428"/>
              <a:gd name="T13" fmla="*/ 154 h 1218"/>
              <a:gd name="T14" fmla="*/ 1106 w 1428"/>
              <a:gd name="T15" fmla="*/ 244 h 1218"/>
              <a:gd name="T16" fmla="*/ 1014 w 1428"/>
              <a:gd name="T17" fmla="*/ 280 h 1218"/>
              <a:gd name="T18" fmla="*/ 974 w 1428"/>
              <a:gd name="T19" fmla="*/ 430 h 1218"/>
              <a:gd name="T20" fmla="*/ 1106 w 1428"/>
              <a:gd name="T21" fmla="*/ 400 h 1218"/>
              <a:gd name="T22" fmla="*/ 1192 w 1428"/>
              <a:gd name="T23" fmla="*/ 480 h 1218"/>
              <a:gd name="T24" fmla="*/ 1084 w 1428"/>
              <a:gd name="T25" fmla="*/ 512 h 1218"/>
              <a:gd name="T26" fmla="*/ 996 w 1428"/>
              <a:gd name="T27" fmla="*/ 606 h 1218"/>
              <a:gd name="T28" fmla="*/ 910 w 1428"/>
              <a:gd name="T29" fmla="*/ 664 h 1218"/>
              <a:gd name="T30" fmla="*/ 790 w 1428"/>
              <a:gd name="T31" fmla="*/ 662 h 1218"/>
              <a:gd name="T32" fmla="*/ 794 w 1428"/>
              <a:gd name="T33" fmla="*/ 748 h 1218"/>
              <a:gd name="T34" fmla="*/ 750 w 1428"/>
              <a:gd name="T35" fmla="*/ 786 h 1218"/>
              <a:gd name="T36" fmla="*/ 688 w 1428"/>
              <a:gd name="T37" fmla="*/ 864 h 1218"/>
              <a:gd name="T38" fmla="*/ 450 w 1428"/>
              <a:gd name="T39" fmla="*/ 914 h 1218"/>
              <a:gd name="T40" fmla="*/ 350 w 1428"/>
              <a:gd name="T41" fmla="*/ 922 h 1218"/>
              <a:gd name="T42" fmla="*/ 214 w 1428"/>
              <a:gd name="T43" fmla="*/ 856 h 1218"/>
              <a:gd name="T44" fmla="*/ 0 w 1428"/>
              <a:gd name="T45" fmla="*/ 844 h 1218"/>
              <a:gd name="T46" fmla="*/ 24 w 1428"/>
              <a:gd name="T47" fmla="*/ 908 h 1218"/>
              <a:gd name="T48" fmla="*/ 54 w 1428"/>
              <a:gd name="T49" fmla="*/ 994 h 1218"/>
              <a:gd name="T50" fmla="*/ 150 w 1428"/>
              <a:gd name="T51" fmla="*/ 984 h 1218"/>
              <a:gd name="T52" fmla="*/ 148 w 1428"/>
              <a:gd name="T53" fmla="*/ 1052 h 1218"/>
              <a:gd name="T54" fmla="*/ 192 w 1428"/>
              <a:gd name="T55" fmla="*/ 1092 h 1218"/>
              <a:gd name="T56" fmla="*/ 250 w 1428"/>
              <a:gd name="T57" fmla="*/ 1124 h 1218"/>
              <a:gd name="T58" fmla="*/ 334 w 1428"/>
              <a:gd name="T59" fmla="*/ 1080 h 1218"/>
              <a:gd name="T60" fmla="*/ 378 w 1428"/>
              <a:gd name="T61" fmla="*/ 1084 h 1218"/>
              <a:gd name="T62" fmla="*/ 366 w 1428"/>
              <a:gd name="T63" fmla="*/ 1142 h 1218"/>
              <a:gd name="T64" fmla="*/ 418 w 1428"/>
              <a:gd name="T65" fmla="*/ 1210 h 1218"/>
              <a:gd name="T66" fmla="*/ 458 w 1428"/>
              <a:gd name="T67" fmla="*/ 1148 h 1218"/>
              <a:gd name="T68" fmla="*/ 536 w 1428"/>
              <a:gd name="T69" fmla="*/ 1102 h 1218"/>
              <a:gd name="T70" fmla="*/ 552 w 1428"/>
              <a:gd name="T71" fmla="*/ 1180 h 1218"/>
              <a:gd name="T72" fmla="*/ 638 w 1428"/>
              <a:gd name="T73" fmla="*/ 1204 h 1218"/>
              <a:gd name="T74" fmla="*/ 712 w 1428"/>
              <a:gd name="T75" fmla="*/ 1098 h 1218"/>
              <a:gd name="T76" fmla="*/ 754 w 1428"/>
              <a:gd name="T77" fmla="*/ 1066 h 1218"/>
              <a:gd name="T78" fmla="*/ 826 w 1428"/>
              <a:gd name="T79" fmla="*/ 1016 h 1218"/>
              <a:gd name="T80" fmla="*/ 876 w 1428"/>
              <a:gd name="T81" fmla="*/ 986 h 1218"/>
              <a:gd name="T82" fmla="*/ 914 w 1428"/>
              <a:gd name="T83" fmla="*/ 940 h 1218"/>
              <a:gd name="T84" fmla="*/ 958 w 1428"/>
              <a:gd name="T85" fmla="*/ 840 h 1218"/>
              <a:gd name="T86" fmla="*/ 990 w 1428"/>
              <a:gd name="T87" fmla="*/ 896 h 1218"/>
              <a:gd name="T88" fmla="*/ 1068 w 1428"/>
              <a:gd name="T89" fmla="*/ 848 h 1218"/>
              <a:gd name="T90" fmla="*/ 1124 w 1428"/>
              <a:gd name="T91" fmla="*/ 796 h 1218"/>
              <a:gd name="T92" fmla="*/ 1162 w 1428"/>
              <a:gd name="T93" fmla="*/ 834 h 1218"/>
              <a:gd name="T94" fmla="*/ 1208 w 1428"/>
              <a:gd name="T95" fmla="*/ 892 h 1218"/>
              <a:gd name="T96" fmla="*/ 1266 w 1428"/>
              <a:gd name="T97" fmla="*/ 832 h 1218"/>
              <a:gd name="T98" fmla="*/ 1356 w 1428"/>
              <a:gd name="T99" fmla="*/ 756 h 1218"/>
              <a:gd name="T100" fmla="*/ 1396 w 1428"/>
              <a:gd name="T101" fmla="*/ 700 h 1218"/>
              <a:gd name="T102" fmla="*/ 1362 w 1428"/>
              <a:gd name="T103" fmla="*/ 636 h 1218"/>
              <a:gd name="T104" fmla="*/ 1314 w 1428"/>
              <a:gd name="T105" fmla="*/ 588 h 1218"/>
              <a:gd name="T106" fmla="*/ 1290 w 1428"/>
              <a:gd name="T107" fmla="*/ 508 h 1218"/>
              <a:gd name="T108" fmla="*/ 1344 w 1428"/>
              <a:gd name="T109" fmla="*/ 464 h 1218"/>
              <a:gd name="T110" fmla="*/ 1314 w 1428"/>
              <a:gd name="T111" fmla="*/ 378 h 1218"/>
              <a:gd name="T112" fmla="*/ 1358 w 1428"/>
              <a:gd name="T113" fmla="*/ 320 h 1218"/>
              <a:gd name="T114" fmla="*/ 1388 w 1428"/>
              <a:gd name="T115" fmla="*/ 260 h 1218"/>
              <a:gd name="T116" fmla="*/ 1402 w 1428"/>
              <a:gd name="T117" fmla="*/ 168 h 1218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  <a:cxn ang="0">
                <a:pos x="T90" y="T91"/>
              </a:cxn>
              <a:cxn ang="0">
                <a:pos x="T92" y="T93"/>
              </a:cxn>
              <a:cxn ang="0">
                <a:pos x="T94" y="T95"/>
              </a:cxn>
              <a:cxn ang="0">
                <a:pos x="T96" y="T97"/>
              </a:cxn>
              <a:cxn ang="0">
                <a:pos x="T98" y="T99"/>
              </a:cxn>
              <a:cxn ang="0">
                <a:pos x="T100" y="T101"/>
              </a:cxn>
              <a:cxn ang="0">
                <a:pos x="T102" y="T103"/>
              </a:cxn>
              <a:cxn ang="0">
                <a:pos x="T104" y="T105"/>
              </a:cxn>
              <a:cxn ang="0">
                <a:pos x="T106" y="T107"/>
              </a:cxn>
              <a:cxn ang="0">
                <a:pos x="T108" y="T109"/>
              </a:cxn>
              <a:cxn ang="0">
                <a:pos x="T110" y="T111"/>
              </a:cxn>
              <a:cxn ang="0">
                <a:pos x="T112" y="T113"/>
              </a:cxn>
              <a:cxn ang="0">
                <a:pos x="T114" y="T115"/>
              </a:cxn>
              <a:cxn ang="0">
                <a:pos x="T116" y="T117"/>
              </a:cxn>
            </a:cxnLst>
            <a:rect l="0" t="0" r="r" b="b"/>
            <a:pathLst>
              <a:path w="1428" h="1218">
                <a:moveTo>
                  <a:pt x="1398" y="128"/>
                </a:moveTo>
                <a:lnTo>
                  <a:pt x="1394" y="112"/>
                </a:lnTo>
                <a:lnTo>
                  <a:pt x="1378" y="86"/>
                </a:lnTo>
                <a:lnTo>
                  <a:pt x="1366" y="80"/>
                </a:lnTo>
                <a:lnTo>
                  <a:pt x="1354" y="86"/>
                </a:lnTo>
                <a:lnTo>
                  <a:pt x="1348" y="100"/>
                </a:lnTo>
                <a:lnTo>
                  <a:pt x="1346" y="102"/>
                </a:lnTo>
                <a:lnTo>
                  <a:pt x="1346" y="102"/>
                </a:lnTo>
                <a:lnTo>
                  <a:pt x="1344" y="102"/>
                </a:lnTo>
                <a:lnTo>
                  <a:pt x="1322" y="106"/>
                </a:lnTo>
                <a:lnTo>
                  <a:pt x="1322" y="106"/>
                </a:lnTo>
                <a:lnTo>
                  <a:pt x="1318" y="108"/>
                </a:lnTo>
                <a:lnTo>
                  <a:pt x="1316" y="112"/>
                </a:lnTo>
                <a:lnTo>
                  <a:pt x="1310" y="116"/>
                </a:lnTo>
                <a:lnTo>
                  <a:pt x="1298" y="126"/>
                </a:lnTo>
                <a:lnTo>
                  <a:pt x="1296" y="128"/>
                </a:lnTo>
                <a:lnTo>
                  <a:pt x="1286" y="130"/>
                </a:lnTo>
                <a:lnTo>
                  <a:pt x="1286" y="130"/>
                </a:lnTo>
                <a:lnTo>
                  <a:pt x="1276" y="126"/>
                </a:lnTo>
                <a:lnTo>
                  <a:pt x="1264" y="118"/>
                </a:lnTo>
                <a:lnTo>
                  <a:pt x="1262" y="116"/>
                </a:lnTo>
                <a:lnTo>
                  <a:pt x="1262" y="116"/>
                </a:lnTo>
                <a:lnTo>
                  <a:pt x="1244" y="96"/>
                </a:lnTo>
                <a:lnTo>
                  <a:pt x="1240" y="90"/>
                </a:lnTo>
                <a:lnTo>
                  <a:pt x="1238" y="84"/>
                </a:lnTo>
                <a:lnTo>
                  <a:pt x="1238" y="62"/>
                </a:lnTo>
                <a:lnTo>
                  <a:pt x="1238" y="62"/>
                </a:lnTo>
                <a:lnTo>
                  <a:pt x="1238" y="60"/>
                </a:lnTo>
                <a:lnTo>
                  <a:pt x="1242" y="56"/>
                </a:lnTo>
                <a:lnTo>
                  <a:pt x="1218" y="48"/>
                </a:lnTo>
                <a:lnTo>
                  <a:pt x="1218" y="56"/>
                </a:lnTo>
                <a:lnTo>
                  <a:pt x="1218" y="56"/>
                </a:lnTo>
                <a:lnTo>
                  <a:pt x="1216" y="60"/>
                </a:lnTo>
                <a:lnTo>
                  <a:pt x="1210" y="64"/>
                </a:lnTo>
                <a:lnTo>
                  <a:pt x="1202" y="68"/>
                </a:lnTo>
                <a:lnTo>
                  <a:pt x="1200" y="68"/>
                </a:lnTo>
                <a:lnTo>
                  <a:pt x="1200" y="66"/>
                </a:lnTo>
                <a:lnTo>
                  <a:pt x="1188" y="64"/>
                </a:lnTo>
                <a:lnTo>
                  <a:pt x="1190" y="72"/>
                </a:lnTo>
                <a:lnTo>
                  <a:pt x="1170" y="60"/>
                </a:lnTo>
                <a:lnTo>
                  <a:pt x="1168" y="60"/>
                </a:lnTo>
                <a:lnTo>
                  <a:pt x="1168" y="58"/>
                </a:lnTo>
                <a:lnTo>
                  <a:pt x="1168" y="58"/>
                </a:lnTo>
                <a:lnTo>
                  <a:pt x="1168" y="58"/>
                </a:lnTo>
                <a:lnTo>
                  <a:pt x="1164" y="46"/>
                </a:lnTo>
                <a:lnTo>
                  <a:pt x="1162" y="32"/>
                </a:lnTo>
                <a:lnTo>
                  <a:pt x="1162" y="32"/>
                </a:lnTo>
                <a:lnTo>
                  <a:pt x="1164" y="22"/>
                </a:lnTo>
                <a:lnTo>
                  <a:pt x="1166" y="16"/>
                </a:lnTo>
                <a:lnTo>
                  <a:pt x="1172" y="6"/>
                </a:lnTo>
                <a:lnTo>
                  <a:pt x="1170" y="0"/>
                </a:lnTo>
                <a:lnTo>
                  <a:pt x="1150" y="2"/>
                </a:lnTo>
                <a:lnTo>
                  <a:pt x="1150" y="2"/>
                </a:lnTo>
                <a:lnTo>
                  <a:pt x="1142" y="4"/>
                </a:lnTo>
                <a:lnTo>
                  <a:pt x="1136" y="8"/>
                </a:lnTo>
                <a:lnTo>
                  <a:pt x="1132" y="14"/>
                </a:lnTo>
                <a:lnTo>
                  <a:pt x="1128" y="22"/>
                </a:lnTo>
                <a:lnTo>
                  <a:pt x="1128" y="22"/>
                </a:lnTo>
                <a:lnTo>
                  <a:pt x="1128" y="22"/>
                </a:lnTo>
                <a:lnTo>
                  <a:pt x="1116" y="40"/>
                </a:lnTo>
                <a:lnTo>
                  <a:pt x="1128" y="40"/>
                </a:lnTo>
                <a:lnTo>
                  <a:pt x="1128" y="40"/>
                </a:lnTo>
                <a:lnTo>
                  <a:pt x="1130" y="40"/>
                </a:lnTo>
                <a:lnTo>
                  <a:pt x="1130" y="40"/>
                </a:lnTo>
                <a:lnTo>
                  <a:pt x="1140" y="44"/>
                </a:lnTo>
                <a:lnTo>
                  <a:pt x="1142" y="44"/>
                </a:lnTo>
                <a:lnTo>
                  <a:pt x="1142" y="46"/>
                </a:lnTo>
                <a:lnTo>
                  <a:pt x="1142" y="48"/>
                </a:lnTo>
                <a:lnTo>
                  <a:pt x="1144" y="64"/>
                </a:lnTo>
                <a:lnTo>
                  <a:pt x="1150" y="80"/>
                </a:lnTo>
                <a:lnTo>
                  <a:pt x="1150" y="82"/>
                </a:lnTo>
                <a:lnTo>
                  <a:pt x="1150" y="82"/>
                </a:lnTo>
                <a:lnTo>
                  <a:pt x="1150" y="84"/>
                </a:lnTo>
                <a:lnTo>
                  <a:pt x="1122" y="136"/>
                </a:lnTo>
                <a:lnTo>
                  <a:pt x="1122" y="136"/>
                </a:lnTo>
                <a:lnTo>
                  <a:pt x="1120" y="142"/>
                </a:lnTo>
                <a:lnTo>
                  <a:pt x="1118" y="154"/>
                </a:lnTo>
                <a:lnTo>
                  <a:pt x="1114" y="190"/>
                </a:lnTo>
                <a:lnTo>
                  <a:pt x="1114" y="192"/>
                </a:lnTo>
                <a:lnTo>
                  <a:pt x="1104" y="212"/>
                </a:lnTo>
                <a:lnTo>
                  <a:pt x="1110" y="220"/>
                </a:lnTo>
                <a:lnTo>
                  <a:pt x="1110" y="222"/>
                </a:lnTo>
                <a:lnTo>
                  <a:pt x="1110" y="222"/>
                </a:lnTo>
                <a:lnTo>
                  <a:pt x="1110" y="236"/>
                </a:lnTo>
                <a:lnTo>
                  <a:pt x="1110" y="242"/>
                </a:lnTo>
                <a:lnTo>
                  <a:pt x="1108" y="244"/>
                </a:lnTo>
                <a:lnTo>
                  <a:pt x="1106" y="244"/>
                </a:lnTo>
                <a:lnTo>
                  <a:pt x="1106" y="244"/>
                </a:lnTo>
                <a:lnTo>
                  <a:pt x="1098" y="250"/>
                </a:lnTo>
                <a:lnTo>
                  <a:pt x="1088" y="262"/>
                </a:lnTo>
                <a:lnTo>
                  <a:pt x="1052" y="302"/>
                </a:lnTo>
                <a:lnTo>
                  <a:pt x="1050" y="304"/>
                </a:lnTo>
                <a:lnTo>
                  <a:pt x="1048" y="304"/>
                </a:lnTo>
                <a:lnTo>
                  <a:pt x="1046" y="302"/>
                </a:lnTo>
                <a:lnTo>
                  <a:pt x="1046" y="302"/>
                </a:lnTo>
                <a:lnTo>
                  <a:pt x="1030" y="292"/>
                </a:lnTo>
                <a:lnTo>
                  <a:pt x="1020" y="282"/>
                </a:lnTo>
                <a:lnTo>
                  <a:pt x="1020" y="282"/>
                </a:lnTo>
                <a:lnTo>
                  <a:pt x="1014" y="280"/>
                </a:lnTo>
                <a:lnTo>
                  <a:pt x="1008" y="278"/>
                </a:lnTo>
                <a:lnTo>
                  <a:pt x="982" y="276"/>
                </a:lnTo>
                <a:lnTo>
                  <a:pt x="982" y="314"/>
                </a:lnTo>
                <a:lnTo>
                  <a:pt x="982" y="314"/>
                </a:lnTo>
                <a:lnTo>
                  <a:pt x="966" y="384"/>
                </a:lnTo>
                <a:lnTo>
                  <a:pt x="966" y="384"/>
                </a:lnTo>
                <a:lnTo>
                  <a:pt x="964" y="392"/>
                </a:lnTo>
                <a:lnTo>
                  <a:pt x="964" y="402"/>
                </a:lnTo>
                <a:lnTo>
                  <a:pt x="962" y="432"/>
                </a:lnTo>
                <a:lnTo>
                  <a:pt x="968" y="440"/>
                </a:lnTo>
                <a:lnTo>
                  <a:pt x="974" y="430"/>
                </a:lnTo>
                <a:lnTo>
                  <a:pt x="974" y="430"/>
                </a:lnTo>
                <a:lnTo>
                  <a:pt x="974" y="428"/>
                </a:lnTo>
                <a:lnTo>
                  <a:pt x="994" y="420"/>
                </a:lnTo>
                <a:lnTo>
                  <a:pt x="1044" y="428"/>
                </a:lnTo>
                <a:lnTo>
                  <a:pt x="1050" y="420"/>
                </a:lnTo>
                <a:lnTo>
                  <a:pt x="1058" y="408"/>
                </a:lnTo>
                <a:lnTo>
                  <a:pt x="1058" y="408"/>
                </a:lnTo>
                <a:lnTo>
                  <a:pt x="1058" y="408"/>
                </a:lnTo>
                <a:lnTo>
                  <a:pt x="1060" y="406"/>
                </a:lnTo>
                <a:lnTo>
                  <a:pt x="1080" y="402"/>
                </a:lnTo>
                <a:lnTo>
                  <a:pt x="1106" y="400"/>
                </a:lnTo>
                <a:lnTo>
                  <a:pt x="1106" y="400"/>
                </a:lnTo>
                <a:lnTo>
                  <a:pt x="1112" y="404"/>
                </a:lnTo>
                <a:lnTo>
                  <a:pt x="1120" y="410"/>
                </a:lnTo>
                <a:lnTo>
                  <a:pt x="1136" y="428"/>
                </a:lnTo>
                <a:lnTo>
                  <a:pt x="1136" y="428"/>
                </a:lnTo>
                <a:lnTo>
                  <a:pt x="1158" y="440"/>
                </a:lnTo>
                <a:lnTo>
                  <a:pt x="1174" y="452"/>
                </a:lnTo>
                <a:lnTo>
                  <a:pt x="1184" y="462"/>
                </a:lnTo>
                <a:lnTo>
                  <a:pt x="1190" y="472"/>
                </a:lnTo>
                <a:lnTo>
                  <a:pt x="1190" y="472"/>
                </a:lnTo>
                <a:lnTo>
                  <a:pt x="1192" y="480"/>
                </a:lnTo>
                <a:lnTo>
                  <a:pt x="1190" y="488"/>
                </a:lnTo>
                <a:lnTo>
                  <a:pt x="1190" y="488"/>
                </a:lnTo>
                <a:lnTo>
                  <a:pt x="1186" y="492"/>
                </a:lnTo>
                <a:lnTo>
                  <a:pt x="1184" y="496"/>
                </a:lnTo>
                <a:lnTo>
                  <a:pt x="1174" y="498"/>
                </a:lnTo>
                <a:lnTo>
                  <a:pt x="1172" y="498"/>
                </a:lnTo>
                <a:lnTo>
                  <a:pt x="1172" y="498"/>
                </a:lnTo>
                <a:lnTo>
                  <a:pt x="1126" y="498"/>
                </a:lnTo>
                <a:lnTo>
                  <a:pt x="1112" y="498"/>
                </a:lnTo>
                <a:lnTo>
                  <a:pt x="1102" y="500"/>
                </a:lnTo>
                <a:lnTo>
                  <a:pt x="1084" y="512"/>
                </a:lnTo>
                <a:lnTo>
                  <a:pt x="1084" y="512"/>
                </a:lnTo>
                <a:lnTo>
                  <a:pt x="1054" y="532"/>
                </a:lnTo>
                <a:lnTo>
                  <a:pt x="1042" y="536"/>
                </a:lnTo>
                <a:lnTo>
                  <a:pt x="1034" y="538"/>
                </a:lnTo>
                <a:lnTo>
                  <a:pt x="1018" y="540"/>
                </a:lnTo>
                <a:lnTo>
                  <a:pt x="1010" y="580"/>
                </a:lnTo>
                <a:lnTo>
                  <a:pt x="1010" y="580"/>
                </a:lnTo>
                <a:lnTo>
                  <a:pt x="1004" y="596"/>
                </a:lnTo>
                <a:lnTo>
                  <a:pt x="1000" y="602"/>
                </a:lnTo>
                <a:lnTo>
                  <a:pt x="996" y="606"/>
                </a:lnTo>
                <a:lnTo>
                  <a:pt x="996" y="606"/>
                </a:lnTo>
                <a:lnTo>
                  <a:pt x="990" y="610"/>
                </a:lnTo>
                <a:lnTo>
                  <a:pt x="984" y="614"/>
                </a:lnTo>
                <a:lnTo>
                  <a:pt x="966" y="620"/>
                </a:lnTo>
                <a:lnTo>
                  <a:pt x="966" y="620"/>
                </a:lnTo>
                <a:lnTo>
                  <a:pt x="956" y="622"/>
                </a:lnTo>
                <a:lnTo>
                  <a:pt x="946" y="626"/>
                </a:lnTo>
                <a:lnTo>
                  <a:pt x="926" y="634"/>
                </a:lnTo>
                <a:lnTo>
                  <a:pt x="914" y="664"/>
                </a:lnTo>
                <a:lnTo>
                  <a:pt x="912" y="664"/>
                </a:lnTo>
                <a:lnTo>
                  <a:pt x="912" y="664"/>
                </a:lnTo>
                <a:lnTo>
                  <a:pt x="910" y="664"/>
                </a:lnTo>
                <a:lnTo>
                  <a:pt x="874" y="680"/>
                </a:lnTo>
                <a:lnTo>
                  <a:pt x="872" y="680"/>
                </a:lnTo>
                <a:lnTo>
                  <a:pt x="854" y="676"/>
                </a:lnTo>
                <a:lnTo>
                  <a:pt x="854" y="676"/>
                </a:lnTo>
                <a:lnTo>
                  <a:pt x="834" y="670"/>
                </a:lnTo>
                <a:lnTo>
                  <a:pt x="820" y="664"/>
                </a:lnTo>
                <a:lnTo>
                  <a:pt x="820" y="664"/>
                </a:lnTo>
                <a:lnTo>
                  <a:pt x="814" y="662"/>
                </a:lnTo>
                <a:lnTo>
                  <a:pt x="806" y="660"/>
                </a:lnTo>
                <a:lnTo>
                  <a:pt x="798" y="660"/>
                </a:lnTo>
                <a:lnTo>
                  <a:pt x="790" y="662"/>
                </a:lnTo>
                <a:lnTo>
                  <a:pt x="790" y="662"/>
                </a:lnTo>
                <a:lnTo>
                  <a:pt x="784" y="672"/>
                </a:lnTo>
                <a:lnTo>
                  <a:pt x="778" y="684"/>
                </a:lnTo>
                <a:lnTo>
                  <a:pt x="776" y="698"/>
                </a:lnTo>
                <a:lnTo>
                  <a:pt x="776" y="710"/>
                </a:lnTo>
                <a:lnTo>
                  <a:pt x="776" y="710"/>
                </a:lnTo>
                <a:lnTo>
                  <a:pt x="778" y="722"/>
                </a:lnTo>
                <a:lnTo>
                  <a:pt x="782" y="728"/>
                </a:lnTo>
                <a:lnTo>
                  <a:pt x="786" y="728"/>
                </a:lnTo>
                <a:lnTo>
                  <a:pt x="794" y="724"/>
                </a:lnTo>
                <a:lnTo>
                  <a:pt x="794" y="748"/>
                </a:lnTo>
                <a:lnTo>
                  <a:pt x="794" y="748"/>
                </a:lnTo>
                <a:lnTo>
                  <a:pt x="794" y="756"/>
                </a:lnTo>
                <a:lnTo>
                  <a:pt x="792" y="760"/>
                </a:lnTo>
                <a:lnTo>
                  <a:pt x="790" y="764"/>
                </a:lnTo>
                <a:lnTo>
                  <a:pt x="786" y="768"/>
                </a:lnTo>
                <a:lnTo>
                  <a:pt x="786" y="768"/>
                </a:lnTo>
                <a:lnTo>
                  <a:pt x="776" y="774"/>
                </a:lnTo>
                <a:lnTo>
                  <a:pt x="764" y="778"/>
                </a:lnTo>
                <a:lnTo>
                  <a:pt x="758" y="780"/>
                </a:lnTo>
                <a:lnTo>
                  <a:pt x="758" y="780"/>
                </a:lnTo>
                <a:lnTo>
                  <a:pt x="750" y="786"/>
                </a:lnTo>
                <a:lnTo>
                  <a:pt x="738" y="798"/>
                </a:lnTo>
                <a:lnTo>
                  <a:pt x="724" y="818"/>
                </a:lnTo>
                <a:lnTo>
                  <a:pt x="708" y="844"/>
                </a:lnTo>
                <a:lnTo>
                  <a:pt x="708" y="844"/>
                </a:lnTo>
                <a:lnTo>
                  <a:pt x="706" y="844"/>
                </a:lnTo>
                <a:lnTo>
                  <a:pt x="682" y="860"/>
                </a:lnTo>
                <a:lnTo>
                  <a:pt x="682" y="860"/>
                </a:lnTo>
                <a:lnTo>
                  <a:pt x="688" y="860"/>
                </a:lnTo>
                <a:lnTo>
                  <a:pt x="688" y="862"/>
                </a:lnTo>
                <a:lnTo>
                  <a:pt x="688" y="864"/>
                </a:lnTo>
                <a:lnTo>
                  <a:pt x="688" y="864"/>
                </a:lnTo>
                <a:lnTo>
                  <a:pt x="686" y="868"/>
                </a:lnTo>
                <a:lnTo>
                  <a:pt x="678" y="868"/>
                </a:lnTo>
                <a:lnTo>
                  <a:pt x="610" y="868"/>
                </a:lnTo>
                <a:lnTo>
                  <a:pt x="610" y="868"/>
                </a:lnTo>
                <a:lnTo>
                  <a:pt x="584" y="868"/>
                </a:lnTo>
                <a:lnTo>
                  <a:pt x="558" y="870"/>
                </a:lnTo>
                <a:lnTo>
                  <a:pt x="532" y="874"/>
                </a:lnTo>
                <a:lnTo>
                  <a:pt x="510" y="882"/>
                </a:lnTo>
                <a:lnTo>
                  <a:pt x="488" y="890"/>
                </a:lnTo>
                <a:lnTo>
                  <a:pt x="468" y="900"/>
                </a:lnTo>
                <a:lnTo>
                  <a:pt x="450" y="914"/>
                </a:lnTo>
                <a:lnTo>
                  <a:pt x="434" y="928"/>
                </a:lnTo>
                <a:lnTo>
                  <a:pt x="432" y="930"/>
                </a:lnTo>
                <a:lnTo>
                  <a:pt x="430" y="930"/>
                </a:lnTo>
                <a:lnTo>
                  <a:pt x="430" y="930"/>
                </a:lnTo>
                <a:lnTo>
                  <a:pt x="402" y="934"/>
                </a:lnTo>
                <a:lnTo>
                  <a:pt x="400" y="934"/>
                </a:lnTo>
                <a:lnTo>
                  <a:pt x="398" y="934"/>
                </a:lnTo>
                <a:lnTo>
                  <a:pt x="390" y="916"/>
                </a:lnTo>
                <a:lnTo>
                  <a:pt x="362" y="922"/>
                </a:lnTo>
                <a:lnTo>
                  <a:pt x="362" y="922"/>
                </a:lnTo>
                <a:lnTo>
                  <a:pt x="350" y="922"/>
                </a:lnTo>
                <a:lnTo>
                  <a:pt x="336" y="920"/>
                </a:lnTo>
                <a:lnTo>
                  <a:pt x="320" y="916"/>
                </a:lnTo>
                <a:lnTo>
                  <a:pt x="304" y="908"/>
                </a:lnTo>
                <a:lnTo>
                  <a:pt x="304" y="908"/>
                </a:lnTo>
                <a:lnTo>
                  <a:pt x="290" y="900"/>
                </a:lnTo>
                <a:lnTo>
                  <a:pt x="274" y="892"/>
                </a:lnTo>
                <a:lnTo>
                  <a:pt x="246" y="872"/>
                </a:lnTo>
                <a:lnTo>
                  <a:pt x="246" y="872"/>
                </a:lnTo>
                <a:lnTo>
                  <a:pt x="238" y="866"/>
                </a:lnTo>
                <a:lnTo>
                  <a:pt x="226" y="860"/>
                </a:lnTo>
                <a:lnTo>
                  <a:pt x="214" y="856"/>
                </a:lnTo>
                <a:lnTo>
                  <a:pt x="202" y="854"/>
                </a:lnTo>
                <a:lnTo>
                  <a:pt x="176" y="852"/>
                </a:lnTo>
                <a:lnTo>
                  <a:pt x="148" y="856"/>
                </a:lnTo>
                <a:lnTo>
                  <a:pt x="148" y="856"/>
                </a:lnTo>
                <a:lnTo>
                  <a:pt x="116" y="858"/>
                </a:lnTo>
                <a:lnTo>
                  <a:pt x="86" y="856"/>
                </a:lnTo>
                <a:lnTo>
                  <a:pt x="86" y="856"/>
                </a:lnTo>
                <a:lnTo>
                  <a:pt x="68" y="854"/>
                </a:lnTo>
                <a:lnTo>
                  <a:pt x="48" y="852"/>
                </a:lnTo>
                <a:lnTo>
                  <a:pt x="2" y="838"/>
                </a:lnTo>
                <a:lnTo>
                  <a:pt x="0" y="844"/>
                </a:lnTo>
                <a:lnTo>
                  <a:pt x="0" y="844"/>
                </a:lnTo>
                <a:lnTo>
                  <a:pt x="2" y="844"/>
                </a:lnTo>
                <a:lnTo>
                  <a:pt x="2" y="844"/>
                </a:lnTo>
                <a:lnTo>
                  <a:pt x="2" y="844"/>
                </a:lnTo>
                <a:lnTo>
                  <a:pt x="2" y="852"/>
                </a:lnTo>
                <a:lnTo>
                  <a:pt x="10" y="868"/>
                </a:lnTo>
                <a:lnTo>
                  <a:pt x="26" y="888"/>
                </a:lnTo>
                <a:lnTo>
                  <a:pt x="28" y="892"/>
                </a:lnTo>
                <a:lnTo>
                  <a:pt x="24" y="906"/>
                </a:lnTo>
                <a:lnTo>
                  <a:pt x="24" y="908"/>
                </a:lnTo>
                <a:lnTo>
                  <a:pt x="24" y="908"/>
                </a:lnTo>
                <a:lnTo>
                  <a:pt x="14" y="920"/>
                </a:lnTo>
                <a:lnTo>
                  <a:pt x="24" y="930"/>
                </a:lnTo>
                <a:lnTo>
                  <a:pt x="24" y="930"/>
                </a:lnTo>
                <a:lnTo>
                  <a:pt x="30" y="936"/>
                </a:lnTo>
                <a:lnTo>
                  <a:pt x="30" y="940"/>
                </a:lnTo>
                <a:lnTo>
                  <a:pt x="34" y="956"/>
                </a:lnTo>
                <a:lnTo>
                  <a:pt x="46" y="968"/>
                </a:lnTo>
                <a:lnTo>
                  <a:pt x="46" y="970"/>
                </a:lnTo>
                <a:lnTo>
                  <a:pt x="46" y="980"/>
                </a:lnTo>
                <a:lnTo>
                  <a:pt x="46" y="988"/>
                </a:lnTo>
                <a:lnTo>
                  <a:pt x="54" y="994"/>
                </a:lnTo>
                <a:lnTo>
                  <a:pt x="58" y="992"/>
                </a:lnTo>
                <a:lnTo>
                  <a:pt x="60" y="990"/>
                </a:lnTo>
                <a:lnTo>
                  <a:pt x="60" y="990"/>
                </a:lnTo>
                <a:lnTo>
                  <a:pt x="64" y="982"/>
                </a:lnTo>
                <a:lnTo>
                  <a:pt x="72" y="980"/>
                </a:lnTo>
                <a:lnTo>
                  <a:pt x="78" y="976"/>
                </a:lnTo>
                <a:lnTo>
                  <a:pt x="120" y="972"/>
                </a:lnTo>
                <a:lnTo>
                  <a:pt x="138" y="966"/>
                </a:lnTo>
                <a:lnTo>
                  <a:pt x="138" y="966"/>
                </a:lnTo>
                <a:lnTo>
                  <a:pt x="142" y="964"/>
                </a:lnTo>
                <a:lnTo>
                  <a:pt x="150" y="984"/>
                </a:lnTo>
                <a:lnTo>
                  <a:pt x="150" y="984"/>
                </a:lnTo>
                <a:lnTo>
                  <a:pt x="150" y="984"/>
                </a:lnTo>
                <a:lnTo>
                  <a:pt x="150" y="984"/>
                </a:lnTo>
                <a:lnTo>
                  <a:pt x="150" y="990"/>
                </a:lnTo>
                <a:lnTo>
                  <a:pt x="148" y="996"/>
                </a:lnTo>
                <a:lnTo>
                  <a:pt x="126" y="1028"/>
                </a:lnTo>
                <a:lnTo>
                  <a:pt x="126" y="1034"/>
                </a:lnTo>
                <a:lnTo>
                  <a:pt x="138" y="1044"/>
                </a:lnTo>
                <a:lnTo>
                  <a:pt x="148" y="1052"/>
                </a:lnTo>
                <a:lnTo>
                  <a:pt x="148" y="1052"/>
                </a:lnTo>
                <a:lnTo>
                  <a:pt x="148" y="1052"/>
                </a:lnTo>
                <a:lnTo>
                  <a:pt x="156" y="1060"/>
                </a:lnTo>
                <a:lnTo>
                  <a:pt x="162" y="1064"/>
                </a:lnTo>
                <a:lnTo>
                  <a:pt x="162" y="1064"/>
                </a:lnTo>
                <a:lnTo>
                  <a:pt x="170" y="1068"/>
                </a:lnTo>
                <a:lnTo>
                  <a:pt x="178" y="1076"/>
                </a:lnTo>
                <a:lnTo>
                  <a:pt x="178" y="1078"/>
                </a:lnTo>
                <a:lnTo>
                  <a:pt x="186" y="1082"/>
                </a:lnTo>
                <a:lnTo>
                  <a:pt x="190" y="1082"/>
                </a:lnTo>
                <a:lnTo>
                  <a:pt x="190" y="1082"/>
                </a:lnTo>
                <a:lnTo>
                  <a:pt x="192" y="1092"/>
                </a:lnTo>
                <a:lnTo>
                  <a:pt x="192" y="1092"/>
                </a:lnTo>
                <a:lnTo>
                  <a:pt x="194" y="1100"/>
                </a:lnTo>
                <a:lnTo>
                  <a:pt x="196" y="1112"/>
                </a:lnTo>
                <a:lnTo>
                  <a:pt x="216" y="1116"/>
                </a:lnTo>
                <a:lnTo>
                  <a:pt x="218" y="1116"/>
                </a:lnTo>
                <a:lnTo>
                  <a:pt x="218" y="1116"/>
                </a:lnTo>
                <a:lnTo>
                  <a:pt x="218" y="1118"/>
                </a:lnTo>
                <a:lnTo>
                  <a:pt x="220" y="1120"/>
                </a:lnTo>
                <a:lnTo>
                  <a:pt x="226" y="1130"/>
                </a:lnTo>
                <a:lnTo>
                  <a:pt x="242" y="1136"/>
                </a:lnTo>
                <a:lnTo>
                  <a:pt x="252" y="1130"/>
                </a:lnTo>
                <a:lnTo>
                  <a:pt x="250" y="1124"/>
                </a:lnTo>
                <a:lnTo>
                  <a:pt x="240" y="1114"/>
                </a:lnTo>
                <a:lnTo>
                  <a:pt x="242" y="1112"/>
                </a:lnTo>
                <a:lnTo>
                  <a:pt x="242" y="1112"/>
                </a:lnTo>
                <a:lnTo>
                  <a:pt x="250" y="1094"/>
                </a:lnTo>
                <a:lnTo>
                  <a:pt x="270" y="1094"/>
                </a:lnTo>
                <a:lnTo>
                  <a:pt x="270" y="1096"/>
                </a:lnTo>
                <a:lnTo>
                  <a:pt x="298" y="1104"/>
                </a:lnTo>
                <a:lnTo>
                  <a:pt x="314" y="1102"/>
                </a:lnTo>
                <a:lnTo>
                  <a:pt x="326" y="1092"/>
                </a:lnTo>
                <a:lnTo>
                  <a:pt x="326" y="1092"/>
                </a:lnTo>
                <a:lnTo>
                  <a:pt x="334" y="1080"/>
                </a:lnTo>
                <a:lnTo>
                  <a:pt x="342" y="1074"/>
                </a:lnTo>
                <a:lnTo>
                  <a:pt x="348" y="1070"/>
                </a:lnTo>
                <a:lnTo>
                  <a:pt x="354" y="1072"/>
                </a:lnTo>
                <a:lnTo>
                  <a:pt x="360" y="1070"/>
                </a:lnTo>
                <a:lnTo>
                  <a:pt x="360" y="1070"/>
                </a:lnTo>
                <a:lnTo>
                  <a:pt x="368" y="1072"/>
                </a:lnTo>
                <a:lnTo>
                  <a:pt x="374" y="1072"/>
                </a:lnTo>
                <a:lnTo>
                  <a:pt x="374" y="1072"/>
                </a:lnTo>
                <a:lnTo>
                  <a:pt x="374" y="1076"/>
                </a:lnTo>
                <a:lnTo>
                  <a:pt x="374" y="1076"/>
                </a:lnTo>
                <a:lnTo>
                  <a:pt x="378" y="1084"/>
                </a:lnTo>
                <a:lnTo>
                  <a:pt x="382" y="1096"/>
                </a:lnTo>
                <a:lnTo>
                  <a:pt x="382" y="1096"/>
                </a:lnTo>
                <a:lnTo>
                  <a:pt x="382" y="1096"/>
                </a:lnTo>
                <a:lnTo>
                  <a:pt x="386" y="1108"/>
                </a:lnTo>
                <a:lnTo>
                  <a:pt x="386" y="1110"/>
                </a:lnTo>
                <a:lnTo>
                  <a:pt x="382" y="1124"/>
                </a:lnTo>
                <a:lnTo>
                  <a:pt x="382" y="1124"/>
                </a:lnTo>
                <a:lnTo>
                  <a:pt x="382" y="1124"/>
                </a:lnTo>
                <a:lnTo>
                  <a:pt x="382" y="1124"/>
                </a:lnTo>
                <a:lnTo>
                  <a:pt x="368" y="1140"/>
                </a:lnTo>
                <a:lnTo>
                  <a:pt x="366" y="1142"/>
                </a:lnTo>
                <a:lnTo>
                  <a:pt x="366" y="1142"/>
                </a:lnTo>
                <a:lnTo>
                  <a:pt x="338" y="1154"/>
                </a:lnTo>
                <a:lnTo>
                  <a:pt x="334" y="1162"/>
                </a:lnTo>
                <a:lnTo>
                  <a:pt x="330" y="1186"/>
                </a:lnTo>
                <a:lnTo>
                  <a:pt x="332" y="1196"/>
                </a:lnTo>
                <a:lnTo>
                  <a:pt x="340" y="1208"/>
                </a:lnTo>
                <a:lnTo>
                  <a:pt x="342" y="1212"/>
                </a:lnTo>
                <a:lnTo>
                  <a:pt x="352" y="1218"/>
                </a:lnTo>
                <a:lnTo>
                  <a:pt x="386" y="1218"/>
                </a:lnTo>
                <a:lnTo>
                  <a:pt x="414" y="1214"/>
                </a:lnTo>
                <a:lnTo>
                  <a:pt x="418" y="1210"/>
                </a:lnTo>
                <a:lnTo>
                  <a:pt x="418" y="1210"/>
                </a:lnTo>
                <a:lnTo>
                  <a:pt x="424" y="1204"/>
                </a:lnTo>
                <a:lnTo>
                  <a:pt x="428" y="1204"/>
                </a:lnTo>
                <a:lnTo>
                  <a:pt x="448" y="1206"/>
                </a:lnTo>
                <a:lnTo>
                  <a:pt x="450" y="1204"/>
                </a:lnTo>
                <a:lnTo>
                  <a:pt x="450" y="1204"/>
                </a:lnTo>
                <a:lnTo>
                  <a:pt x="448" y="1196"/>
                </a:lnTo>
                <a:lnTo>
                  <a:pt x="450" y="1188"/>
                </a:lnTo>
                <a:lnTo>
                  <a:pt x="458" y="1174"/>
                </a:lnTo>
                <a:lnTo>
                  <a:pt x="458" y="1148"/>
                </a:lnTo>
                <a:lnTo>
                  <a:pt x="458" y="1148"/>
                </a:lnTo>
                <a:lnTo>
                  <a:pt x="474" y="1106"/>
                </a:lnTo>
                <a:lnTo>
                  <a:pt x="474" y="1106"/>
                </a:lnTo>
                <a:lnTo>
                  <a:pt x="474" y="1104"/>
                </a:lnTo>
                <a:lnTo>
                  <a:pt x="474" y="1104"/>
                </a:lnTo>
                <a:lnTo>
                  <a:pt x="474" y="1104"/>
                </a:lnTo>
                <a:lnTo>
                  <a:pt x="500" y="1084"/>
                </a:lnTo>
                <a:lnTo>
                  <a:pt x="502" y="1082"/>
                </a:lnTo>
                <a:lnTo>
                  <a:pt x="522" y="1092"/>
                </a:lnTo>
                <a:lnTo>
                  <a:pt x="522" y="1092"/>
                </a:lnTo>
                <a:lnTo>
                  <a:pt x="522" y="1092"/>
                </a:lnTo>
                <a:lnTo>
                  <a:pt x="536" y="1102"/>
                </a:lnTo>
                <a:lnTo>
                  <a:pt x="538" y="1108"/>
                </a:lnTo>
                <a:lnTo>
                  <a:pt x="540" y="1110"/>
                </a:lnTo>
                <a:lnTo>
                  <a:pt x="538" y="1128"/>
                </a:lnTo>
                <a:lnTo>
                  <a:pt x="530" y="1140"/>
                </a:lnTo>
                <a:lnTo>
                  <a:pt x="526" y="1156"/>
                </a:lnTo>
                <a:lnTo>
                  <a:pt x="526" y="1172"/>
                </a:lnTo>
                <a:lnTo>
                  <a:pt x="530" y="1180"/>
                </a:lnTo>
                <a:lnTo>
                  <a:pt x="538" y="1180"/>
                </a:lnTo>
                <a:lnTo>
                  <a:pt x="540" y="1180"/>
                </a:lnTo>
                <a:lnTo>
                  <a:pt x="552" y="1180"/>
                </a:lnTo>
                <a:lnTo>
                  <a:pt x="552" y="1180"/>
                </a:lnTo>
                <a:lnTo>
                  <a:pt x="556" y="1182"/>
                </a:lnTo>
                <a:lnTo>
                  <a:pt x="560" y="1186"/>
                </a:lnTo>
                <a:lnTo>
                  <a:pt x="566" y="1196"/>
                </a:lnTo>
                <a:lnTo>
                  <a:pt x="572" y="1200"/>
                </a:lnTo>
                <a:lnTo>
                  <a:pt x="574" y="1200"/>
                </a:lnTo>
                <a:lnTo>
                  <a:pt x="574" y="1200"/>
                </a:lnTo>
                <a:lnTo>
                  <a:pt x="574" y="1200"/>
                </a:lnTo>
                <a:lnTo>
                  <a:pt x="602" y="1212"/>
                </a:lnTo>
                <a:lnTo>
                  <a:pt x="614" y="1216"/>
                </a:lnTo>
                <a:lnTo>
                  <a:pt x="630" y="1214"/>
                </a:lnTo>
                <a:lnTo>
                  <a:pt x="638" y="1204"/>
                </a:lnTo>
                <a:lnTo>
                  <a:pt x="646" y="1164"/>
                </a:lnTo>
                <a:lnTo>
                  <a:pt x="648" y="1144"/>
                </a:lnTo>
                <a:lnTo>
                  <a:pt x="648" y="1142"/>
                </a:lnTo>
                <a:lnTo>
                  <a:pt x="650" y="1140"/>
                </a:lnTo>
                <a:lnTo>
                  <a:pt x="650" y="1140"/>
                </a:lnTo>
                <a:lnTo>
                  <a:pt x="666" y="1128"/>
                </a:lnTo>
                <a:lnTo>
                  <a:pt x="674" y="1116"/>
                </a:lnTo>
                <a:lnTo>
                  <a:pt x="674" y="1116"/>
                </a:lnTo>
                <a:lnTo>
                  <a:pt x="690" y="1108"/>
                </a:lnTo>
                <a:lnTo>
                  <a:pt x="700" y="1102"/>
                </a:lnTo>
                <a:lnTo>
                  <a:pt x="712" y="1098"/>
                </a:lnTo>
                <a:lnTo>
                  <a:pt x="706" y="1074"/>
                </a:lnTo>
                <a:lnTo>
                  <a:pt x="734" y="1076"/>
                </a:lnTo>
                <a:lnTo>
                  <a:pt x="734" y="1076"/>
                </a:lnTo>
                <a:lnTo>
                  <a:pt x="734" y="1078"/>
                </a:lnTo>
                <a:lnTo>
                  <a:pt x="734" y="1078"/>
                </a:lnTo>
                <a:lnTo>
                  <a:pt x="748" y="1084"/>
                </a:lnTo>
                <a:lnTo>
                  <a:pt x="748" y="1084"/>
                </a:lnTo>
                <a:lnTo>
                  <a:pt x="748" y="1082"/>
                </a:lnTo>
                <a:lnTo>
                  <a:pt x="752" y="1068"/>
                </a:lnTo>
                <a:lnTo>
                  <a:pt x="752" y="1064"/>
                </a:lnTo>
                <a:lnTo>
                  <a:pt x="754" y="1066"/>
                </a:lnTo>
                <a:lnTo>
                  <a:pt x="756" y="1066"/>
                </a:lnTo>
                <a:lnTo>
                  <a:pt x="768" y="1068"/>
                </a:lnTo>
                <a:lnTo>
                  <a:pt x="774" y="1068"/>
                </a:lnTo>
                <a:lnTo>
                  <a:pt x="786" y="1056"/>
                </a:lnTo>
                <a:lnTo>
                  <a:pt x="788" y="1056"/>
                </a:lnTo>
                <a:lnTo>
                  <a:pt x="788" y="1054"/>
                </a:lnTo>
                <a:lnTo>
                  <a:pt x="790" y="1054"/>
                </a:lnTo>
                <a:lnTo>
                  <a:pt x="806" y="1052"/>
                </a:lnTo>
                <a:lnTo>
                  <a:pt x="818" y="1038"/>
                </a:lnTo>
                <a:lnTo>
                  <a:pt x="826" y="1028"/>
                </a:lnTo>
                <a:lnTo>
                  <a:pt x="826" y="1016"/>
                </a:lnTo>
                <a:lnTo>
                  <a:pt x="826" y="1016"/>
                </a:lnTo>
                <a:lnTo>
                  <a:pt x="828" y="1010"/>
                </a:lnTo>
                <a:lnTo>
                  <a:pt x="834" y="1004"/>
                </a:lnTo>
                <a:lnTo>
                  <a:pt x="834" y="1004"/>
                </a:lnTo>
                <a:lnTo>
                  <a:pt x="834" y="1004"/>
                </a:lnTo>
                <a:lnTo>
                  <a:pt x="836" y="1004"/>
                </a:lnTo>
                <a:lnTo>
                  <a:pt x="850" y="1006"/>
                </a:lnTo>
                <a:lnTo>
                  <a:pt x="858" y="1002"/>
                </a:lnTo>
                <a:lnTo>
                  <a:pt x="860" y="992"/>
                </a:lnTo>
                <a:lnTo>
                  <a:pt x="876" y="986"/>
                </a:lnTo>
                <a:lnTo>
                  <a:pt x="876" y="986"/>
                </a:lnTo>
                <a:lnTo>
                  <a:pt x="878" y="986"/>
                </a:lnTo>
                <a:lnTo>
                  <a:pt x="878" y="986"/>
                </a:lnTo>
                <a:lnTo>
                  <a:pt x="898" y="988"/>
                </a:lnTo>
                <a:lnTo>
                  <a:pt x="914" y="984"/>
                </a:lnTo>
                <a:lnTo>
                  <a:pt x="922" y="976"/>
                </a:lnTo>
                <a:lnTo>
                  <a:pt x="930" y="962"/>
                </a:lnTo>
                <a:lnTo>
                  <a:pt x="918" y="950"/>
                </a:lnTo>
                <a:lnTo>
                  <a:pt x="918" y="948"/>
                </a:lnTo>
                <a:lnTo>
                  <a:pt x="918" y="948"/>
                </a:lnTo>
                <a:lnTo>
                  <a:pt x="914" y="940"/>
                </a:lnTo>
                <a:lnTo>
                  <a:pt x="914" y="940"/>
                </a:lnTo>
                <a:lnTo>
                  <a:pt x="912" y="924"/>
                </a:lnTo>
                <a:lnTo>
                  <a:pt x="912" y="924"/>
                </a:lnTo>
                <a:lnTo>
                  <a:pt x="918" y="912"/>
                </a:lnTo>
                <a:lnTo>
                  <a:pt x="918" y="912"/>
                </a:lnTo>
                <a:lnTo>
                  <a:pt x="920" y="904"/>
                </a:lnTo>
                <a:lnTo>
                  <a:pt x="928" y="896"/>
                </a:lnTo>
                <a:lnTo>
                  <a:pt x="936" y="878"/>
                </a:lnTo>
                <a:lnTo>
                  <a:pt x="936" y="876"/>
                </a:lnTo>
                <a:lnTo>
                  <a:pt x="938" y="876"/>
                </a:lnTo>
                <a:lnTo>
                  <a:pt x="946" y="864"/>
                </a:lnTo>
                <a:lnTo>
                  <a:pt x="958" y="840"/>
                </a:lnTo>
                <a:lnTo>
                  <a:pt x="968" y="856"/>
                </a:lnTo>
                <a:lnTo>
                  <a:pt x="970" y="856"/>
                </a:lnTo>
                <a:lnTo>
                  <a:pt x="970" y="858"/>
                </a:lnTo>
                <a:lnTo>
                  <a:pt x="974" y="874"/>
                </a:lnTo>
                <a:lnTo>
                  <a:pt x="974" y="874"/>
                </a:lnTo>
                <a:lnTo>
                  <a:pt x="976" y="890"/>
                </a:lnTo>
                <a:lnTo>
                  <a:pt x="986" y="896"/>
                </a:lnTo>
                <a:lnTo>
                  <a:pt x="988" y="896"/>
                </a:lnTo>
                <a:lnTo>
                  <a:pt x="988" y="896"/>
                </a:lnTo>
                <a:lnTo>
                  <a:pt x="988" y="896"/>
                </a:lnTo>
                <a:lnTo>
                  <a:pt x="990" y="896"/>
                </a:lnTo>
                <a:lnTo>
                  <a:pt x="992" y="896"/>
                </a:lnTo>
                <a:lnTo>
                  <a:pt x="1002" y="880"/>
                </a:lnTo>
                <a:lnTo>
                  <a:pt x="1006" y="864"/>
                </a:lnTo>
                <a:lnTo>
                  <a:pt x="1010" y="864"/>
                </a:lnTo>
                <a:lnTo>
                  <a:pt x="1012" y="864"/>
                </a:lnTo>
                <a:lnTo>
                  <a:pt x="1034" y="872"/>
                </a:lnTo>
                <a:lnTo>
                  <a:pt x="1046" y="864"/>
                </a:lnTo>
                <a:lnTo>
                  <a:pt x="1046" y="864"/>
                </a:lnTo>
                <a:lnTo>
                  <a:pt x="1048" y="864"/>
                </a:lnTo>
                <a:lnTo>
                  <a:pt x="1060" y="862"/>
                </a:lnTo>
                <a:lnTo>
                  <a:pt x="1068" y="848"/>
                </a:lnTo>
                <a:lnTo>
                  <a:pt x="1068" y="832"/>
                </a:lnTo>
                <a:lnTo>
                  <a:pt x="1074" y="806"/>
                </a:lnTo>
                <a:lnTo>
                  <a:pt x="1074" y="808"/>
                </a:lnTo>
                <a:lnTo>
                  <a:pt x="1078" y="808"/>
                </a:lnTo>
                <a:lnTo>
                  <a:pt x="1094" y="812"/>
                </a:lnTo>
                <a:lnTo>
                  <a:pt x="1102" y="796"/>
                </a:lnTo>
                <a:lnTo>
                  <a:pt x="1104" y="796"/>
                </a:lnTo>
                <a:lnTo>
                  <a:pt x="1106" y="796"/>
                </a:lnTo>
                <a:lnTo>
                  <a:pt x="1122" y="796"/>
                </a:lnTo>
                <a:lnTo>
                  <a:pt x="1124" y="796"/>
                </a:lnTo>
                <a:lnTo>
                  <a:pt x="1124" y="796"/>
                </a:lnTo>
                <a:lnTo>
                  <a:pt x="1126" y="796"/>
                </a:lnTo>
                <a:lnTo>
                  <a:pt x="1134" y="808"/>
                </a:lnTo>
                <a:lnTo>
                  <a:pt x="1134" y="808"/>
                </a:lnTo>
                <a:lnTo>
                  <a:pt x="1134" y="810"/>
                </a:lnTo>
                <a:lnTo>
                  <a:pt x="1134" y="812"/>
                </a:lnTo>
                <a:lnTo>
                  <a:pt x="1136" y="828"/>
                </a:lnTo>
                <a:lnTo>
                  <a:pt x="1144" y="834"/>
                </a:lnTo>
                <a:lnTo>
                  <a:pt x="1154" y="824"/>
                </a:lnTo>
                <a:lnTo>
                  <a:pt x="1158" y="828"/>
                </a:lnTo>
                <a:lnTo>
                  <a:pt x="1158" y="828"/>
                </a:lnTo>
                <a:lnTo>
                  <a:pt x="1162" y="834"/>
                </a:lnTo>
                <a:lnTo>
                  <a:pt x="1162" y="840"/>
                </a:lnTo>
                <a:lnTo>
                  <a:pt x="1162" y="854"/>
                </a:lnTo>
                <a:lnTo>
                  <a:pt x="1158" y="868"/>
                </a:lnTo>
                <a:lnTo>
                  <a:pt x="1162" y="876"/>
                </a:lnTo>
                <a:lnTo>
                  <a:pt x="1170" y="884"/>
                </a:lnTo>
                <a:lnTo>
                  <a:pt x="1202" y="888"/>
                </a:lnTo>
                <a:lnTo>
                  <a:pt x="1204" y="890"/>
                </a:lnTo>
                <a:lnTo>
                  <a:pt x="1204" y="890"/>
                </a:lnTo>
                <a:lnTo>
                  <a:pt x="1206" y="890"/>
                </a:lnTo>
                <a:lnTo>
                  <a:pt x="1206" y="890"/>
                </a:lnTo>
                <a:lnTo>
                  <a:pt x="1208" y="892"/>
                </a:lnTo>
                <a:lnTo>
                  <a:pt x="1218" y="880"/>
                </a:lnTo>
                <a:lnTo>
                  <a:pt x="1218" y="880"/>
                </a:lnTo>
                <a:lnTo>
                  <a:pt x="1226" y="872"/>
                </a:lnTo>
                <a:lnTo>
                  <a:pt x="1222" y="860"/>
                </a:lnTo>
                <a:lnTo>
                  <a:pt x="1214" y="808"/>
                </a:lnTo>
                <a:lnTo>
                  <a:pt x="1238" y="820"/>
                </a:lnTo>
                <a:lnTo>
                  <a:pt x="1238" y="820"/>
                </a:lnTo>
                <a:lnTo>
                  <a:pt x="1238" y="820"/>
                </a:lnTo>
                <a:lnTo>
                  <a:pt x="1250" y="832"/>
                </a:lnTo>
                <a:lnTo>
                  <a:pt x="1256" y="838"/>
                </a:lnTo>
                <a:lnTo>
                  <a:pt x="1266" y="832"/>
                </a:lnTo>
                <a:lnTo>
                  <a:pt x="1298" y="796"/>
                </a:lnTo>
                <a:lnTo>
                  <a:pt x="1298" y="796"/>
                </a:lnTo>
                <a:lnTo>
                  <a:pt x="1300" y="796"/>
                </a:lnTo>
                <a:lnTo>
                  <a:pt x="1312" y="786"/>
                </a:lnTo>
                <a:lnTo>
                  <a:pt x="1326" y="768"/>
                </a:lnTo>
                <a:lnTo>
                  <a:pt x="1326" y="766"/>
                </a:lnTo>
                <a:lnTo>
                  <a:pt x="1344" y="770"/>
                </a:lnTo>
                <a:lnTo>
                  <a:pt x="1354" y="770"/>
                </a:lnTo>
                <a:lnTo>
                  <a:pt x="1354" y="770"/>
                </a:lnTo>
                <a:lnTo>
                  <a:pt x="1354" y="762"/>
                </a:lnTo>
                <a:lnTo>
                  <a:pt x="1356" y="756"/>
                </a:lnTo>
                <a:lnTo>
                  <a:pt x="1370" y="740"/>
                </a:lnTo>
                <a:lnTo>
                  <a:pt x="1374" y="736"/>
                </a:lnTo>
                <a:lnTo>
                  <a:pt x="1390" y="742"/>
                </a:lnTo>
                <a:lnTo>
                  <a:pt x="1408" y="740"/>
                </a:lnTo>
                <a:lnTo>
                  <a:pt x="1422" y="726"/>
                </a:lnTo>
                <a:lnTo>
                  <a:pt x="1428" y="714"/>
                </a:lnTo>
                <a:lnTo>
                  <a:pt x="1424" y="708"/>
                </a:lnTo>
                <a:lnTo>
                  <a:pt x="1412" y="714"/>
                </a:lnTo>
                <a:lnTo>
                  <a:pt x="1412" y="712"/>
                </a:lnTo>
                <a:lnTo>
                  <a:pt x="1410" y="712"/>
                </a:lnTo>
                <a:lnTo>
                  <a:pt x="1396" y="700"/>
                </a:lnTo>
                <a:lnTo>
                  <a:pt x="1396" y="698"/>
                </a:lnTo>
                <a:lnTo>
                  <a:pt x="1402" y="676"/>
                </a:lnTo>
                <a:lnTo>
                  <a:pt x="1402" y="660"/>
                </a:lnTo>
                <a:lnTo>
                  <a:pt x="1398" y="648"/>
                </a:lnTo>
                <a:lnTo>
                  <a:pt x="1388" y="644"/>
                </a:lnTo>
                <a:lnTo>
                  <a:pt x="1388" y="642"/>
                </a:lnTo>
                <a:lnTo>
                  <a:pt x="1386" y="642"/>
                </a:lnTo>
                <a:lnTo>
                  <a:pt x="1386" y="640"/>
                </a:lnTo>
                <a:lnTo>
                  <a:pt x="1376" y="622"/>
                </a:lnTo>
                <a:lnTo>
                  <a:pt x="1374" y="620"/>
                </a:lnTo>
                <a:lnTo>
                  <a:pt x="1362" y="636"/>
                </a:lnTo>
                <a:lnTo>
                  <a:pt x="1348" y="644"/>
                </a:lnTo>
                <a:lnTo>
                  <a:pt x="1344" y="646"/>
                </a:lnTo>
                <a:lnTo>
                  <a:pt x="1344" y="644"/>
                </a:lnTo>
                <a:lnTo>
                  <a:pt x="1342" y="644"/>
                </a:lnTo>
                <a:lnTo>
                  <a:pt x="1328" y="630"/>
                </a:lnTo>
                <a:lnTo>
                  <a:pt x="1328" y="628"/>
                </a:lnTo>
                <a:lnTo>
                  <a:pt x="1318" y="606"/>
                </a:lnTo>
                <a:lnTo>
                  <a:pt x="1318" y="606"/>
                </a:lnTo>
                <a:lnTo>
                  <a:pt x="1314" y="590"/>
                </a:lnTo>
                <a:lnTo>
                  <a:pt x="1314" y="588"/>
                </a:lnTo>
                <a:lnTo>
                  <a:pt x="1314" y="588"/>
                </a:lnTo>
                <a:lnTo>
                  <a:pt x="1314" y="564"/>
                </a:lnTo>
                <a:lnTo>
                  <a:pt x="1312" y="550"/>
                </a:lnTo>
                <a:lnTo>
                  <a:pt x="1300" y="546"/>
                </a:lnTo>
                <a:lnTo>
                  <a:pt x="1300" y="546"/>
                </a:lnTo>
                <a:lnTo>
                  <a:pt x="1300" y="546"/>
                </a:lnTo>
                <a:lnTo>
                  <a:pt x="1274" y="526"/>
                </a:lnTo>
                <a:lnTo>
                  <a:pt x="1276" y="524"/>
                </a:lnTo>
                <a:lnTo>
                  <a:pt x="1288" y="510"/>
                </a:lnTo>
                <a:lnTo>
                  <a:pt x="1288" y="510"/>
                </a:lnTo>
                <a:lnTo>
                  <a:pt x="1288" y="508"/>
                </a:lnTo>
                <a:lnTo>
                  <a:pt x="1290" y="508"/>
                </a:lnTo>
                <a:lnTo>
                  <a:pt x="1290" y="508"/>
                </a:lnTo>
                <a:lnTo>
                  <a:pt x="1302" y="508"/>
                </a:lnTo>
                <a:lnTo>
                  <a:pt x="1304" y="508"/>
                </a:lnTo>
                <a:lnTo>
                  <a:pt x="1304" y="508"/>
                </a:lnTo>
                <a:lnTo>
                  <a:pt x="1310" y="510"/>
                </a:lnTo>
                <a:lnTo>
                  <a:pt x="1314" y="514"/>
                </a:lnTo>
                <a:lnTo>
                  <a:pt x="1326" y="522"/>
                </a:lnTo>
                <a:lnTo>
                  <a:pt x="1338" y="512"/>
                </a:lnTo>
                <a:lnTo>
                  <a:pt x="1346" y="500"/>
                </a:lnTo>
                <a:lnTo>
                  <a:pt x="1346" y="490"/>
                </a:lnTo>
                <a:lnTo>
                  <a:pt x="1344" y="464"/>
                </a:lnTo>
                <a:lnTo>
                  <a:pt x="1342" y="454"/>
                </a:lnTo>
                <a:lnTo>
                  <a:pt x="1324" y="452"/>
                </a:lnTo>
                <a:lnTo>
                  <a:pt x="1324" y="440"/>
                </a:lnTo>
                <a:lnTo>
                  <a:pt x="1308" y="420"/>
                </a:lnTo>
                <a:lnTo>
                  <a:pt x="1306" y="420"/>
                </a:lnTo>
                <a:lnTo>
                  <a:pt x="1298" y="406"/>
                </a:lnTo>
                <a:lnTo>
                  <a:pt x="1298" y="404"/>
                </a:lnTo>
                <a:lnTo>
                  <a:pt x="1298" y="402"/>
                </a:lnTo>
                <a:lnTo>
                  <a:pt x="1298" y="402"/>
                </a:lnTo>
                <a:lnTo>
                  <a:pt x="1314" y="380"/>
                </a:lnTo>
                <a:lnTo>
                  <a:pt x="1314" y="378"/>
                </a:lnTo>
                <a:lnTo>
                  <a:pt x="1316" y="378"/>
                </a:lnTo>
                <a:lnTo>
                  <a:pt x="1316" y="376"/>
                </a:lnTo>
                <a:lnTo>
                  <a:pt x="1318" y="376"/>
                </a:lnTo>
                <a:lnTo>
                  <a:pt x="1324" y="376"/>
                </a:lnTo>
                <a:lnTo>
                  <a:pt x="1334" y="368"/>
                </a:lnTo>
                <a:lnTo>
                  <a:pt x="1344" y="336"/>
                </a:lnTo>
                <a:lnTo>
                  <a:pt x="1344" y="336"/>
                </a:lnTo>
                <a:lnTo>
                  <a:pt x="1344" y="336"/>
                </a:lnTo>
                <a:lnTo>
                  <a:pt x="1358" y="322"/>
                </a:lnTo>
                <a:lnTo>
                  <a:pt x="1358" y="320"/>
                </a:lnTo>
                <a:lnTo>
                  <a:pt x="1358" y="320"/>
                </a:lnTo>
                <a:lnTo>
                  <a:pt x="1358" y="320"/>
                </a:lnTo>
                <a:lnTo>
                  <a:pt x="1374" y="316"/>
                </a:lnTo>
                <a:lnTo>
                  <a:pt x="1374" y="318"/>
                </a:lnTo>
                <a:lnTo>
                  <a:pt x="1382" y="326"/>
                </a:lnTo>
                <a:lnTo>
                  <a:pt x="1386" y="328"/>
                </a:lnTo>
                <a:lnTo>
                  <a:pt x="1392" y="302"/>
                </a:lnTo>
                <a:lnTo>
                  <a:pt x="1386" y="284"/>
                </a:lnTo>
                <a:lnTo>
                  <a:pt x="1386" y="284"/>
                </a:lnTo>
                <a:lnTo>
                  <a:pt x="1386" y="282"/>
                </a:lnTo>
                <a:lnTo>
                  <a:pt x="1388" y="262"/>
                </a:lnTo>
                <a:lnTo>
                  <a:pt x="1388" y="260"/>
                </a:lnTo>
                <a:lnTo>
                  <a:pt x="1398" y="250"/>
                </a:lnTo>
                <a:lnTo>
                  <a:pt x="1404" y="240"/>
                </a:lnTo>
                <a:lnTo>
                  <a:pt x="1404" y="230"/>
                </a:lnTo>
                <a:lnTo>
                  <a:pt x="1404" y="230"/>
                </a:lnTo>
                <a:lnTo>
                  <a:pt x="1402" y="220"/>
                </a:lnTo>
                <a:lnTo>
                  <a:pt x="1398" y="204"/>
                </a:lnTo>
                <a:lnTo>
                  <a:pt x="1398" y="204"/>
                </a:lnTo>
                <a:lnTo>
                  <a:pt x="1398" y="204"/>
                </a:lnTo>
                <a:lnTo>
                  <a:pt x="1398" y="186"/>
                </a:lnTo>
                <a:lnTo>
                  <a:pt x="1398" y="184"/>
                </a:lnTo>
                <a:lnTo>
                  <a:pt x="1402" y="168"/>
                </a:lnTo>
                <a:lnTo>
                  <a:pt x="1402" y="168"/>
                </a:lnTo>
                <a:lnTo>
                  <a:pt x="1398" y="158"/>
                </a:lnTo>
                <a:lnTo>
                  <a:pt x="1396" y="152"/>
                </a:lnTo>
                <a:lnTo>
                  <a:pt x="1398" y="128"/>
                </a:lnTo>
                <a:close/>
              </a:path>
            </a:pathLst>
          </a:custGeom>
          <a:solidFill>
            <a:srgbClr val="D9D9D9"/>
          </a:solidFill>
          <a:ln>
            <a:noFill/>
          </a:ln>
        </p:spPr>
        <p:txBody>
          <a:bodyPr/>
          <a:lstStyle/>
          <a:p>
            <a:pPr>
              <a:defRPr/>
            </a:pPr>
            <a:endParaRPr lang="zh-CN" altLang="en-US" sz="1400">
              <a:solidFill>
                <a:schemeClr val="tx1">
                  <a:lumMod val="50000"/>
                  <a:lumOff val="50000"/>
                </a:schemeClr>
              </a:solidFill>
            </a:endParaRPr>
          </a:p>
        </p:txBody>
      </p:sp>
      <p:sp>
        <p:nvSpPr>
          <p:cNvPr id="7" name="MH_Other_3"/>
          <p:cNvSpPr/>
          <p:nvPr>
            <p:custDataLst>
              <p:tags r:id="rId2"/>
            </p:custDataLst>
          </p:nvPr>
        </p:nvSpPr>
        <p:spPr bwMode="auto">
          <a:xfrm>
            <a:off x="5464303" y="1978074"/>
            <a:ext cx="1297045" cy="1097499"/>
          </a:xfrm>
          <a:custGeom>
            <a:avLst/>
            <a:gdLst>
              <a:gd name="T0" fmla="*/ 536 w 912"/>
              <a:gd name="T1" fmla="*/ 308 h 772"/>
              <a:gd name="T2" fmla="*/ 516 w 912"/>
              <a:gd name="T3" fmla="*/ 320 h 772"/>
              <a:gd name="T4" fmla="*/ 456 w 912"/>
              <a:gd name="T5" fmla="*/ 264 h 772"/>
              <a:gd name="T6" fmla="*/ 424 w 912"/>
              <a:gd name="T7" fmla="*/ 242 h 772"/>
              <a:gd name="T8" fmla="*/ 390 w 912"/>
              <a:gd name="T9" fmla="*/ 204 h 772"/>
              <a:gd name="T10" fmla="*/ 396 w 912"/>
              <a:gd name="T11" fmla="*/ 156 h 772"/>
              <a:gd name="T12" fmla="*/ 334 w 912"/>
              <a:gd name="T13" fmla="*/ 178 h 772"/>
              <a:gd name="T14" fmla="*/ 304 w 912"/>
              <a:gd name="T15" fmla="*/ 142 h 772"/>
              <a:gd name="T16" fmla="*/ 276 w 912"/>
              <a:gd name="T17" fmla="*/ 48 h 772"/>
              <a:gd name="T18" fmla="*/ 256 w 912"/>
              <a:gd name="T19" fmla="*/ 14 h 772"/>
              <a:gd name="T20" fmla="*/ 210 w 912"/>
              <a:gd name="T21" fmla="*/ 56 h 772"/>
              <a:gd name="T22" fmla="*/ 168 w 912"/>
              <a:gd name="T23" fmla="*/ 70 h 772"/>
              <a:gd name="T24" fmla="*/ 108 w 912"/>
              <a:gd name="T25" fmla="*/ 86 h 772"/>
              <a:gd name="T26" fmla="*/ 60 w 912"/>
              <a:gd name="T27" fmla="*/ 132 h 772"/>
              <a:gd name="T28" fmla="*/ 8 w 912"/>
              <a:gd name="T29" fmla="*/ 158 h 772"/>
              <a:gd name="T30" fmla="*/ 40 w 912"/>
              <a:gd name="T31" fmla="*/ 236 h 772"/>
              <a:gd name="T32" fmla="*/ 112 w 912"/>
              <a:gd name="T33" fmla="*/ 254 h 772"/>
              <a:gd name="T34" fmla="*/ 220 w 912"/>
              <a:gd name="T35" fmla="*/ 278 h 772"/>
              <a:gd name="T36" fmla="*/ 302 w 912"/>
              <a:gd name="T37" fmla="*/ 284 h 772"/>
              <a:gd name="T38" fmla="*/ 372 w 912"/>
              <a:gd name="T39" fmla="*/ 312 h 772"/>
              <a:gd name="T40" fmla="*/ 430 w 912"/>
              <a:gd name="T41" fmla="*/ 336 h 772"/>
              <a:gd name="T42" fmla="*/ 524 w 912"/>
              <a:gd name="T43" fmla="*/ 406 h 772"/>
              <a:gd name="T44" fmla="*/ 560 w 912"/>
              <a:gd name="T45" fmla="*/ 494 h 772"/>
              <a:gd name="T46" fmla="*/ 528 w 912"/>
              <a:gd name="T47" fmla="*/ 598 h 772"/>
              <a:gd name="T48" fmla="*/ 508 w 912"/>
              <a:gd name="T49" fmla="*/ 630 h 772"/>
              <a:gd name="T50" fmla="*/ 488 w 912"/>
              <a:gd name="T51" fmla="*/ 658 h 772"/>
              <a:gd name="T52" fmla="*/ 498 w 912"/>
              <a:gd name="T53" fmla="*/ 706 h 772"/>
              <a:gd name="T54" fmla="*/ 524 w 912"/>
              <a:gd name="T55" fmla="*/ 696 h 772"/>
              <a:gd name="T56" fmla="*/ 528 w 912"/>
              <a:gd name="T57" fmla="*/ 668 h 772"/>
              <a:gd name="T58" fmla="*/ 554 w 912"/>
              <a:gd name="T59" fmla="*/ 642 h 772"/>
              <a:gd name="T60" fmla="*/ 596 w 912"/>
              <a:gd name="T61" fmla="*/ 684 h 772"/>
              <a:gd name="T62" fmla="*/ 666 w 912"/>
              <a:gd name="T63" fmla="*/ 724 h 772"/>
              <a:gd name="T64" fmla="*/ 670 w 912"/>
              <a:gd name="T65" fmla="*/ 760 h 772"/>
              <a:gd name="T66" fmla="*/ 730 w 912"/>
              <a:gd name="T67" fmla="*/ 744 h 772"/>
              <a:gd name="T68" fmla="*/ 728 w 912"/>
              <a:gd name="T69" fmla="*/ 712 h 772"/>
              <a:gd name="T70" fmla="*/ 780 w 912"/>
              <a:gd name="T71" fmla="*/ 688 h 772"/>
              <a:gd name="T72" fmla="*/ 766 w 912"/>
              <a:gd name="T73" fmla="*/ 626 h 772"/>
              <a:gd name="T74" fmla="*/ 796 w 912"/>
              <a:gd name="T75" fmla="*/ 580 h 772"/>
              <a:gd name="T76" fmla="*/ 838 w 912"/>
              <a:gd name="T77" fmla="*/ 586 h 772"/>
              <a:gd name="T78" fmla="*/ 876 w 912"/>
              <a:gd name="T79" fmla="*/ 556 h 772"/>
              <a:gd name="T80" fmla="*/ 906 w 912"/>
              <a:gd name="T81" fmla="*/ 512 h 772"/>
              <a:gd name="T82" fmla="*/ 868 w 912"/>
              <a:gd name="T83" fmla="*/ 472 h 772"/>
              <a:gd name="T84" fmla="*/ 810 w 912"/>
              <a:gd name="T85" fmla="*/ 436 h 772"/>
              <a:gd name="T86" fmla="*/ 808 w 912"/>
              <a:gd name="T87" fmla="*/ 496 h 772"/>
              <a:gd name="T88" fmla="*/ 812 w 912"/>
              <a:gd name="T89" fmla="*/ 538 h 772"/>
              <a:gd name="T90" fmla="*/ 792 w 912"/>
              <a:gd name="T91" fmla="*/ 544 h 772"/>
              <a:gd name="T92" fmla="*/ 776 w 912"/>
              <a:gd name="T93" fmla="*/ 580 h 772"/>
              <a:gd name="T94" fmla="*/ 746 w 912"/>
              <a:gd name="T95" fmla="*/ 566 h 772"/>
              <a:gd name="T96" fmla="*/ 712 w 912"/>
              <a:gd name="T97" fmla="*/ 538 h 772"/>
              <a:gd name="T98" fmla="*/ 716 w 912"/>
              <a:gd name="T99" fmla="*/ 506 h 772"/>
              <a:gd name="T100" fmla="*/ 688 w 912"/>
              <a:gd name="T101" fmla="*/ 434 h 772"/>
              <a:gd name="T102" fmla="*/ 624 w 912"/>
              <a:gd name="T103" fmla="*/ 402 h 772"/>
              <a:gd name="T104" fmla="*/ 598 w 912"/>
              <a:gd name="T105" fmla="*/ 376 h 772"/>
              <a:gd name="T106" fmla="*/ 604 w 912"/>
              <a:gd name="T107" fmla="*/ 324 h 772"/>
              <a:gd name="T108" fmla="*/ 648 w 912"/>
              <a:gd name="T109" fmla="*/ 276 h 772"/>
              <a:gd name="T110" fmla="*/ 592 w 912"/>
              <a:gd name="T111" fmla="*/ 286 h 772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  <a:cxn ang="0">
                <a:pos x="T90" y="T91"/>
              </a:cxn>
              <a:cxn ang="0">
                <a:pos x="T92" y="T93"/>
              </a:cxn>
              <a:cxn ang="0">
                <a:pos x="T94" y="T95"/>
              </a:cxn>
              <a:cxn ang="0">
                <a:pos x="T96" y="T97"/>
              </a:cxn>
              <a:cxn ang="0">
                <a:pos x="T98" y="T99"/>
              </a:cxn>
              <a:cxn ang="0">
                <a:pos x="T100" y="T101"/>
              </a:cxn>
              <a:cxn ang="0">
                <a:pos x="T102" y="T103"/>
              </a:cxn>
              <a:cxn ang="0">
                <a:pos x="T104" y="T105"/>
              </a:cxn>
              <a:cxn ang="0">
                <a:pos x="T106" y="T107"/>
              </a:cxn>
              <a:cxn ang="0">
                <a:pos x="T108" y="T109"/>
              </a:cxn>
              <a:cxn ang="0">
                <a:pos x="T110" y="T111"/>
              </a:cxn>
            </a:cxnLst>
            <a:rect l="0" t="0" r="r" b="b"/>
            <a:pathLst>
              <a:path w="912" h="772">
                <a:moveTo>
                  <a:pt x="542" y="280"/>
                </a:moveTo>
                <a:lnTo>
                  <a:pt x="530" y="280"/>
                </a:lnTo>
                <a:lnTo>
                  <a:pt x="526" y="288"/>
                </a:lnTo>
                <a:lnTo>
                  <a:pt x="532" y="296"/>
                </a:lnTo>
                <a:lnTo>
                  <a:pt x="532" y="296"/>
                </a:lnTo>
                <a:lnTo>
                  <a:pt x="532" y="296"/>
                </a:lnTo>
                <a:lnTo>
                  <a:pt x="536" y="308"/>
                </a:lnTo>
                <a:lnTo>
                  <a:pt x="536" y="308"/>
                </a:lnTo>
                <a:lnTo>
                  <a:pt x="536" y="310"/>
                </a:lnTo>
                <a:lnTo>
                  <a:pt x="536" y="312"/>
                </a:lnTo>
                <a:lnTo>
                  <a:pt x="518" y="320"/>
                </a:lnTo>
                <a:lnTo>
                  <a:pt x="516" y="320"/>
                </a:lnTo>
                <a:lnTo>
                  <a:pt x="516" y="320"/>
                </a:lnTo>
                <a:lnTo>
                  <a:pt x="516" y="320"/>
                </a:lnTo>
                <a:lnTo>
                  <a:pt x="516" y="320"/>
                </a:lnTo>
                <a:lnTo>
                  <a:pt x="516" y="320"/>
                </a:lnTo>
                <a:lnTo>
                  <a:pt x="506" y="320"/>
                </a:lnTo>
                <a:lnTo>
                  <a:pt x="500" y="316"/>
                </a:lnTo>
                <a:lnTo>
                  <a:pt x="494" y="314"/>
                </a:lnTo>
                <a:lnTo>
                  <a:pt x="492" y="310"/>
                </a:lnTo>
                <a:lnTo>
                  <a:pt x="488" y="300"/>
                </a:lnTo>
                <a:lnTo>
                  <a:pt x="464" y="296"/>
                </a:lnTo>
                <a:lnTo>
                  <a:pt x="456" y="264"/>
                </a:lnTo>
                <a:lnTo>
                  <a:pt x="456" y="264"/>
                </a:lnTo>
                <a:lnTo>
                  <a:pt x="450" y="262"/>
                </a:lnTo>
                <a:lnTo>
                  <a:pt x="446" y="258"/>
                </a:lnTo>
                <a:lnTo>
                  <a:pt x="444" y="256"/>
                </a:lnTo>
                <a:lnTo>
                  <a:pt x="444" y="256"/>
                </a:lnTo>
                <a:lnTo>
                  <a:pt x="440" y="250"/>
                </a:lnTo>
                <a:lnTo>
                  <a:pt x="432" y="248"/>
                </a:lnTo>
                <a:lnTo>
                  <a:pt x="432" y="248"/>
                </a:lnTo>
                <a:lnTo>
                  <a:pt x="424" y="242"/>
                </a:lnTo>
                <a:lnTo>
                  <a:pt x="416" y="232"/>
                </a:lnTo>
                <a:lnTo>
                  <a:pt x="406" y="228"/>
                </a:lnTo>
                <a:lnTo>
                  <a:pt x="406" y="228"/>
                </a:lnTo>
                <a:lnTo>
                  <a:pt x="406" y="228"/>
                </a:lnTo>
                <a:lnTo>
                  <a:pt x="406" y="228"/>
                </a:lnTo>
                <a:lnTo>
                  <a:pt x="392" y="214"/>
                </a:lnTo>
                <a:lnTo>
                  <a:pt x="392" y="214"/>
                </a:lnTo>
                <a:lnTo>
                  <a:pt x="390" y="204"/>
                </a:lnTo>
                <a:lnTo>
                  <a:pt x="390" y="202"/>
                </a:lnTo>
                <a:lnTo>
                  <a:pt x="416" y="168"/>
                </a:lnTo>
                <a:lnTo>
                  <a:pt x="416" y="168"/>
                </a:lnTo>
                <a:lnTo>
                  <a:pt x="416" y="164"/>
                </a:lnTo>
                <a:lnTo>
                  <a:pt x="416" y="162"/>
                </a:lnTo>
                <a:lnTo>
                  <a:pt x="412" y="152"/>
                </a:lnTo>
                <a:lnTo>
                  <a:pt x="398" y="156"/>
                </a:lnTo>
                <a:lnTo>
                  <a:pt x="396" y="156"/>
                </a:lnTo>
                <a:lnTo>
                  <a:pt x="396" y="158"/>
                </a:lnTo>
                <a:lnTo>
                  <a:pt x="396" y="158"/>
                </a:lnTo>
                <a:lnTo>
                  <a:pt x="360" y="160"/>
                </a:lnTo>
                <a:lnTo>
                  <a:pt x="348" y="164"/>
                </a:lnTo>
                <a:lnTo>
                  <a:pt x="342" y="168"/>
                </a:lnTo>
                <a:lnTo>
                  <a:pt x="340" y="172"/>
                </a:lnTo>
                <a:lnTo>
                  <a:pt x="340" y="172"/>
                </a:lnTo>
                <a:lnTo>
                  <a:pt x="334" y="178"/>
                </a:lnTo>
                <a:lnTo>
                  <a:pt x="330" y="178"/>
                </a:lnTo>
                <a:lnTo>
                  <a:pt x="324" y="178"/>
                </a:lnTo>
                <a:lnTo>
                  <a:pt x="324" y="178"/>
                </a:lnTo>
                <a:lnTo>
                  <a:pt x="324" y="176"/>
                </a:lnTo>
                <a:lnTo>
                  <a:pt x="312" y="168"/>
                </a:lnTo>
                <a:lnTo>
                  <a:pt x="312" y="148"/>
                </a:lnTo>
                <a:lnTo>
                  <a:pt x="312" y="148"/>
                </a:lnTo>
                <a:lnTo>
                  <a:pt x="304" y="142"/>
                </a:lnTo>
                <a:lnTo>
                  <a:pt x="300" y="134"/>
                </a:lnTo>
                <a:lnTo>
                  <a:pt x="296" y="116"/>
                </a:lnTo>
                <a:lnTo>
                  <a:pt x="288" y="108"/>
                </a:lnTo>
                <a:lnTo>
                  <a:pt x="280" y="100"/>
                </a:lnTo>
                <a:lnTo>
                  <a:pt x="276" y="98"/>
                </a:lnTo>
                <a:lnTo>
                  <a:pt x="290" y="80"/>
                </a:lnTo>
                <a:lnTo>
                  <a:pt x="292" y="68"/>
                </a:lnTo>
                <a:lnTo>
                  <a:pt x="276" y="48"/>
                </a:lnTo>
                <a:lnTo>
                  <a:pt x="276" y="48"/>
                </a:lnTo>
                <a:lnTo>
                  <a:pt x="276" y="48"/>
                </a:lnTo>
                <a:lnTo>
                  <a:pt x="268" y="32"/>
                </a:lnTo>
                <a:lnTo>
                  <a:pt x="268" y="32"/>
                </a:lnTo>
                <a:lnTo>
                  <a:pt x="268" y="32"/>
                </a:lnTo>
                <a:lnTo>
                  <a:pt x="268" y="24"/>
                </a:lnTo>
                <a:lnTo>
                  <a:pt x="256" y="16"/>
                </a:lnTo>
                <a:lnTo>
                  <a:pt x="256" y="14"/>
                </a:lnTo>
                <a:lnTo>
                  <a:pt x="256" y="14"/>
                </a:lnTo>
                <a:lnTo>
                  <a:pt x="256" y="14"/>
                </a:lnTo>
                <a:lnTo>
                  <a:pt x="246" y="2"/>
                </a:lnTo>
                <a:lnTo>
                  <a:pt x="232" y="0"/>
                </a:lnTo>
                <a:lnTo>
                  <a:pt x="216" y="4"/>
                </a:lnTo>
                <a:lnTo>
                  <a:pt x="212" y="8"/>
                </a:lnTo>
                <a:lnTo>
                  <a:pt x="210" y="30"/>
                </a:lnTo>
                <a:lnTo>
                  <a:pt x="210" y="56"/>
                </a:lnTo>
                <a:lnTo>
                  <a:pt x="208" y="56"/>
                </a:lnTo>
                <a:lnTo>
                  <a:pt x="192" y="62"/>
                </a:lnTo>
                <a:lnTo>
                  <a:pt x="192" y="62"/>
                </a:lnTo>
                <a:lnTo>
                  <a:pt x="192" y="62"/>
                </a:lnTo>
                <a:lnTo>
                  <a:pt x="192" y="62"/>
                </a:lnTo>
                <a:lnTo>
                  <a:pt x="178" y="64"/>
                </a:lnTo>
                <a:lnTo>
                  <a:pt x="178" y="64"/>
                </a:lnTo>
                <a:lnTo>
                  <a:pt x="168" y="70"/>
                </a:lnTo>
                <a:lnTo>
                  <a:pt x="154" y="74"/>
                </a:lnTo>
                <a:lnTo>
                  <a:pt x="152" y="76"/>
                </a:lnTo>
                <a:lnTo>
                  <a:pt x="152" y="76"/>
                </a:lnTo>
                <a:lnTo>
                  <a:pt x="152" y="76"/>
                </a:lnTo>
                <a:lnTo>
                  <a:pt x="124" y="68"/>
                </a:lnTo>
                <a:lnTo>
                  <a:pt x="114" y="80"/>
                </a:lnTo>
                <a:lnTo>
                  <a:pt x="114" y="80"/>
                </a:lnTo>
                <a:lnTo>
                  <a:pt x="108" y="86"/>
                </a:lnTo>
                <a:lnTo>
                  <a:pt x="98" y="88"/>
                </a:lnTo>
                <a:lnTo>
                  <a:pt x="82" y="102"/>
                </a:lnTo>
                <a:lnTo>
                  <a:pt x="72" y="116"/>
                </a:lnTo>
                <a:lnTo>
                  <a:pt x="72" y="116"/>
                </a:lnTo>
                <a:lnTo>
                  <a:pt x="72" y="118"/>
                </a:lnTo>
                <a:lnTo>
                  <a:pt x="72" y="118"/>
                </a:lnTo>
                <a:lnTo>
                  <a:pt x="66" y="128"/>
                </a:lnTo>
                <a:lnTo>
                  <a:pt x="60" y="132"/>
                </a:lnTo>
                <a:lnTo>
                  <a:pt x="50" y="144"/>
                </a:lnTo>
                <a:lnTo>
                  <a:pt x="50" y="146"/>
                </a:lnTo>
                <a:lnTo>
                  <a:pt x="50" y="146"/>
                </a:lnTo>
                <a:lnTo>
                  <a:pt x="44" y="150"/>
                </a:lnTo>
                <a:lnTo>
                  <a:pt x="44" y="150"/>
                </a:lnTo>
                <a:lnTo>
                  <a:pt x="32" y="152"/>
                </a:lnTo>
                <a:lnTo>
                  <a:pt x="12" y="152"/>
                </a:lnTo>
                <a:lnTo>
                  <a:pt x="8" y="158"/>
                </a:lnTo>
                <a:lnTo>
                  <a:pt x="0" y="172"/>
                </a:lnTo>
                <a:lnTo>
                  <a:pt x="4" y="184"/>
                </a:lnTo>
                <a:lnTo>
                  <a:pt x="2" y="216"/>
                </a:lnTo>
                <a:lnTo>
                  <a:pt x="8" y="224"/>
                </a:lnTo>
                <a:lnTo>
                  <a:pt x="8" y="226"/>
                </a:lnTo>
                <a:lnTo>
                  <a:pt x="10" y="232"/>
                </a:lnTo>
                <a:lnTo>
                  <a:pt x="22" y="232"/>
                </a:lnTo>
                <a:lnTo>
                  <a:pt x="40" y="236"/>
                </a:lnTo>
                <a:lnTo>
                  <a:pt x="66" y="238"/>
                </a:lnTo>
                <a:lnTo>
                  <a:pt x="76" y="236"/>
                </a:lnTo>
                <a:lnTo>
                  <a:pt x="78" y="236"/>
                </a:lnTo>
                <a:lnTo>
                  <a:pt x="80" y="236"/>
                </a:lnTo>
                <a:lnTo>
                  <a:pt x="100" y="244"/>
                </a:lnTo>
                <a:lnTo>
                  <a:pt x="100" y="244"/>
                </a:lnTo>
                <a:lnTo>
                  <a:pt x="102" y="244"/>
                </a:lnTo>
                <a:lnTo>
                  <a:pt x="112" y="254"/>
                </a:lnTo>
                <a:lnTo>
                  <a:pt x="136" y="262"/>
                </a:lnTo>
                <a:lnTo>
                  <a:pt x="138" y="262"/>
                </a:lnTo>
                <a:lnTo>
                  <a:pt x="154" y="272"/>
                </a:lnTo>
                <a:lnTo>
                  <a:pt x="192" y="308"/>
                </a:lnTo>
                <a:lnTo>
                  <a:pt x="210" y="316"/>
                </a:lnTo>
                <a:lnTo>
                  <a:pt x="218" y="312"/>
                </a:lnTo>
                <a:lnTo>
                  <a:pt x="224" y="300"/>
                </a:lnTo>
                <a:lnTo>
                  <a:pt x="220" y="278"/>
                </a:lnTo>
                <a:lnTo>
                  <a:pt x="220" y="278"/>
                </a:lnTo>
                <a:lnTo>
                  <a:pt x="222" y="274"/>
                </a:lnTo>
                <a:lnTo>
                  <a:pt x="224" y="270"/>
                </a:lnTo>
                <a:lnTo>
                  <a:pt x="236" y="264"/>
                </a:lnTo>
                <a:lnTo>
                  <a:pt x="236" y="262"/>
                </a:lnTo>
                <a:lnTo>
                  <a:pt x="286" y="292"/>
                </a:lnTo>
                <a:lnTo>
                  <a:pt x="292" y="290"/>
                </a:lnTo>
                <a:lnTo>
                  <a:pt x="302" y="284"/>
                </a:lnTo>
                <a:lnTo>
                  <a:pt x="304" y="284"/>
                </a:lnTo>
                <a:lnTo>
                  <a:pt x="310" y="284"/>
                </a:lnTo>
                <a:lnTo>
                  <a:pt x="320" y="276"/>
                </a:lnTo>
                <a:lnTo>
                  <a:pt x="322" y="276"/>
                </a:lnTo>
                <a:lnTo>
                  <a:pt x="324" y="276"/>
                </a:lnTo>
                <a:lnTo>
                  <a:pt x="352" y="296"/>
                </a:lnTo>
                <a:lnTo>
                  <a:pt x="354" y="298"/>
                </a:lnTo>
                <a:lnTo>
                  <a:pt x="372" y="312"/>
                </a:lnTo>
                <a:lnTo>
                  <a:pt x="372" y="312"/>
                </a:lnTo>
                <a:lnTo>
                  <a:pt x="380" y="320"/>
                </a:lnTo>
                <a:lnTo>
                  <a:pt x="388" y="330"/>
                </a:lnTo>
                <a:lnTo>
                  <a:pt x="398" y="340"/>
                </a:lnTo>
                <a:lnTo>
                  <a:pt x="404" y="338"/>
                </a:lnTo>
                <a:lnTo>
                  <a:pt x="412" y="324"/>
                </a:lnTo>
                <a:lnTo>
                  <a:pt x="430" y="336"/>
                </a:lnTo>
                <a:lnTo>
                  <a:pt x="430" y="336"/>
                </a:lnTo>
                <a:lnTo>
                  <a:pt x="432" y="336"/>
                </a:lnTo>
                <a:lnTo>
                  <a:pt x="432" y="336"/>
                </a:lnTo>
                <a:lnTo>
                  <a:pt x="444" y="352"/>
                </a:lnTo>
                <a:lnTo>
                  <a:pt x="480" y="380"/>
                </a:lnTo>
                <a:lnTo>
                  <a:pt x="480" y="380"/>
                </a:lnTo>
                <a:lnTo>
                  <a:pt x="492" y="392"/>
                </a:lnTo>
                <a:lnTo>
                  <a:pt x="522" y="382"/>
                </a:lnTo>
                <a:lnTo>
                  <a:pt x="524" y="406"/>
                </a:lnTo>
                <a:lnTo>
                  <a:pt x="538" y="420"/>
                </a:lnTo>
                <a:lnTo>
                  <a:pt x="538" y="420"/>
                </a:lnTo>
                <a:lnTo>
                  <a:pt x="538" y="420"/>
                </a:lnTo>
                <a:lnTo>
                  <a:pt x="548" y="436"/>
                </a:lnTo>
                <a:lnTo>
                  <a:pt x="548" y="438"/>
                </a:lnTo>
                <a:lnTo>
                  <a:pt x="548" y="438"/>
                </a:lnTo>
                <a:lnTo>
                  <a:pt x="548" y="440"/>
                </a:lnTo>
                <a:lnTo>
                  <a:pt x="560" y="494"/>
                </a:lnTo>
                <a:lnTo>
                  <a:pt x="572" y="516"/>
                </a:lnTo>
                <a:lnTo>
                  <a:pt x="556" y="558"/>
                </a:lnTo>
                <a:lnTo>
                  <a:pt x="556" y="560"/>
                </a:lnTo>
                <a:lnTo>
                  <a:pt x="544" y="564"/>
                </a:lnTo>
                <a:lnTo>
                  <a:pt x="544" y="576"/>
                </a:lnTo>
                <a:lnTo>
                  <a:pt x="542" y="576"/>
                </a:lnTo>
                <a:lnTo>
                  <a:pt x="528" y="598"/>
                </a:lnTo>
                <a:lnTo>
                  <a:pt x="528" y="598"/>
                </a:lnTo>
                <a:lnTo>
                  <a:pt x="508" y="600"/>
                </a:lnTo>
                <a:lnTo>
                  <a:pt x="488" y="616"/>
                </a:lnTo>
                <a:lnTo>
                  <a:pt x="488" y="616"/>
                </a:lnTo>
                <a:lnTo>
                  <a:pt x="494" y="620"/>
                </a:lnTo>
                <a:lnTo>
                  <a:pt x="500" y="622"/>
                </a:lnTo>
                <a:lnTo>
                  <a:pt x="500" y="622"/>
                </a:lnTo>
                <a:lnTo>
                  <a:pt x="504" y="626"/>
                </a:lnTo>
                <a:lnTo>
                  <a:pt x="508" y="630"/>
                </a:lnTo>
                <a:lnTo>
                  <a:pt x="508" y="634"/>
                </a:lnTo>
                <a:lnTo>
                  <a:pt x="504" y="642"/>
                </a:lnTo>
                <a:lnTo>
                  <a:pt x="504" y="644"/>
                </a:lnTo>
                <a:lnTo>
                  <a:pt x="492" y="656"/>
                </a:lnTo>
                <a:lnTo>
                  <a:pt x="490" y="656"/>
                </a:lnTo>
                <a:lnTo>
                  <a:pt x="490" y="658"/>
                </a:lnTo>
                <a:lnTo>
                  <a:pt x="488" y="658"/>
                </a:lnTo>
                <a:lnTo>
                  <a:pt x="488" y="658"/>
                </a:lnTo>
                <a:lnTo>
                  <a:pt x="450" y="652"/>
                </a:lnTo>
                <a:lnTo>
                  <a:pt x="448" y="666"/>
                </a:lnTo>
                <a:lnTo>
                  <a:pt x="452" y="696"/>
                </a:lnTo>
                <a:lnTo>
                  <a:pt x="484" y="708"/>
                </a:lnTo>
                <a:lnTo>
                  <a:pt x="484" y="710"/>
                </a:lnTo>
                <a:lnTo>
                  <a:pt x="484" y="710"/>
                </a:lnTo>
                <a:lnTo>
                  <a:pt x="496" y="706"/>
                </a:lnTo>
                <a:lnTo>
                  <a:pt x="498" y="706"/>
                </a:lnTo>
                <a:lnTo>
                  <a:pt x="500" y="704"/>
                </a:lnTo>
                <a:lnTo>
                  <a:pt x="500" y="706"/>
                </a:lnTo>
                <a:lnTo>
                  <a:pt x="500" y="706"/>
                </a:lnTo>
                <a:lnTo>
                  <a:pt x="510" y="712"/>
                </a:lnTo>
                <a:lnTo>
                  <a:pt x="524" y="712"/>
                </a:lnTo>
                <a:lnTo>
                  <a:pt x="528" y="710"/>
                </a:lnTo>
                <a:lnTo>
                  <a:pt x="524" y="696"/>
                </a:lnTo>
                <a:lnTo>
                  <a:pt x="524" y="696"/>
                </a:lnTo>
                <a:lnTo>
                  <a:pt x="524" y="696"/>
                </a:lnTo>
                <a:lnTo>
                  <a:pt x="520" y="680"/>
                </a:lnTo>
                <a:lnTo>
                  <a:pt x="520" y="678"/>
                </a:lnTo>
                <a:lnTo>
                  <a:pt x="520" y="676"/>
                </a:lnTo>
                <a:lnTo>
                  <a:pt x="520" y="676"/>
                </a:lnTo>
                <a:lnTo>
                  <a:pt x="520" y="676"/>
                </a:lnTo>
                <a:lnTo>
                  <a:pt x="526" y="670"/>
                </a:lnTo>
                <a:lnTo>
                  <a:pt x="528" y="668"/>
                </a:lnTo>
                <a:lnTo>
                  <a:pt x="528" y="668"/>
                </a:lnTo>
                <a:lnTo>
                  <a:pt x="528" y="668"/>
                </a:lnTo>
                <a:lnTo>
                  <a:pt x="536" y="656"/>
                </a:lnTo>
                <a:lnTo>
                  <a:pt x="538" y="654"/>
                </a:lnTo>
                <a:lnTo>
                  <a:pt x="552" y="644"/>
                </a:lnTo>
                <a:lnTo>
                  <a:pt x="552" y="644"/>
                </a:lnTo>
                <a:lnTo>
                  <a:pt x="552" y="642"/>
                </a:lnTo>
                <a:lnTo>
                  <a:pt x="554" y="642"/>
                </a:lnTo>
                <a:lnTo>
                  <a:pt x="554" y="642"/>
                </a:lnTo>
                <a:lnTo>
                  <a:pt x="572" y="640"/>
                </a:lnTo>
                <a:lnTo>
                  <a:pt x="572" y="644"/>
                </a:lnTo>
                <a:lnTo>
                  <a:pt x="572" y="644"/>
                </a:lnTo>
                <a:lnTo>
                  <a:pt x="572" y="656"/>
                </a:lnTo>
                <a:lnTo>
                  <a:pt x="576" y="664"/>
                </a:lnTo>
                <a:lnTo>
                  <a:pt x="580" y="674"/>
                </a:lnTo>
                <a:lnTo>
                  <a:pt x="596" y="684"/>
                </a:lnTo>
                <a:lnTo>
                  <a:pt x="640" y="688"/>
                </a:lnTo>
                <a:lnTo>
                  <a:pt x="642" y="688"/>
                </a:lnTo>
                <a:lnTo>
                  <a:pt x="644" y="688"/>
                </a:lnTo>
                <a:lnTo>
                  <a:pt x="644" y="690"/>
                </a:lnTo>
                <a:lnTo>
                  <a:pt x="644" y="692"/>
                </a:lnTo>
                <a:lnTo>
                  <a:pt x="644" y="706"/>
                </a:lnTo>
                <a:lnTo>
                  <a:pt x="656" y="720"/>
                </a:lnTo>
                <a:lnTo>
                  <a:pt x="666" y="724"/>
                </a:lnTo>
                <a:lnTo>
                  <a:pt x="668" y="724"/>
                </a:lnTo>
                <a:lnTo>
                  <a:pt x="668" y="724"/>
                </a:lnTo>
                <a:lnTo>
                  <a:pt x="668" y="726"/>
                </a:lnTo>
                <a:lnTo>
                  <a:pt x="668" y="732"/>
                </a:lnTo>
                <a:lnTo>
                  <a:pt x="668" y="740"/>
                </a:lnTo>
                <a:lnTo>
                  <a:pt x="664" y="756"/>
                </a:lnTo>
                <a:lnTo>
                  <a:pt x="670" y="760"/>
                </a:lnTo>
                <a:lnTo>
                  <a:pt x="670" y="760"/>
                </a:lnTo>
                <a:lnTo>
                  <a:pt x="678" y="760"/>
                </a:lnTo>
                <a:lnTo>
                  <a:pt x="684" y="762"/>
                </a:lnTo>
                <a:lnTo>
                  <a:pt x="688" y="764"/>
                </a:lnTo>
                <a:lnTo>
                  <a:pt x="706" y="772"/>
                </a:lnTo>
                <a:lnTo>
                  <a:pt x="716" y="764"/>
                </a:lnTo>
                <a:lnTo>
                  <a:pt x="728" y="750"/>
                </a:lnTo>
                <a:lnTo>
                  <a:pt x="730" y="744"/>
                </a:lnTo>
                <a:lnTo>
                  <a:pt x="730" y="744"/>
                </a:lnTo>
                <a:lnTo>
                  <a:pt x="732" y="742"/>
                </a:lnTo>
                <a:lnTo>
                  <a:pt x="734" y="740"/>
                </a:lnTo>
                <a:lnTo>
                  <a:pt x="734" y="740"/>
                </a:lnTo>
                <a:lnTo>
                  <a:pt x="730" y="722"/>
                </a:lnTo>
                <a:lnTo>
                  <a:pt x="728" y="714"/>
                </a:lnTo>
                <a:lnTo>
                  <a:pt x="728" y="712"/>
                </a:lnTo>
                <a:lnTo>
                  <a:pt x="728" y="712"/>
                </a:lnTo>
                <a:lnTo>
                  <a:pt x="728" y="712"/>
                </a:lnTo>
                <a:lnTo>
                  <a:pt x="728" y="710"/>
                </a:lnTo>
                <a:lnTo>
                  <a:pt x="736" y="700"/>
                </a:lnTo>
                <a:lnTo>
                  <a:pt x="736" y="700"/>
                </a:lnTo>
                <a:lnTo>
                  <a:pt x="736" y="700"/>
                </a:lnTo>
                <a:lnTo>
                  <a:pt x="748" y="690"/>
                </a:lnTo>
                <a:lnTo>
                  <a:pt x="750" y="690"/>
                </a:lnTo>
                <a:lnTo>
                  <a:pt x="776" y="690"/>
                </a:lnTo>
                <a:lnTo>
                  <a:pt x="780" y="688"/>
                </a:lnTo>
                <a:lnTo>
                  <a:pt x="780" y="676"/>
                </a:lnTo>
                <a:lnTo>
                  <a:pt x="776" y="664"/>
                </a:lnTo>
                <a:lnTo>
                  <a:pt x="766" y="648"/>
                </a:lnTo>
                <a:lnTo>
                  <a:pt x="766" y="648"/>
                </a:lnTo>
                <a:lnTo>
                  <a:pt x="766" y="648"/>
                </a:lnTo>
                <a:lnTo>
                  <a:pt x="766" y="628"/>
                </a:lnTo>
                <a:lnTo>
                  <a:pt x="766" y="626"/>
                </a:lnTo>
                <a:lnTo>
                  <a:pt x="766" y="626"/>
                </a:lnTo>
                <a:lnTo>
                  <a:pt x="770" y="614"/>
                </a:lnTo>
                <a:lnTo>
                  <a:pt x="770" y="614"/>
                </a:lnTo>
                <a:lnTo>
                  <a:pt x="772" y="614"/>
                </a:lnTo>
                <a:lnTo>
                  <a:pt x="772" y="614"/>
                </a:lnTo>
                <a:lnTo>
                  <a:pt x="792" y="582"/>
                </a:lnTo>
                <a:lnTo>
                  <a:pt x="794" y="582"/>
                </a:lnTo>
                <a:lnTo>
                  <a:pt x="794" y="582"/>
                </a:lnTo>
                <a:lnTo>
                  <a:pt x="796" y="580"/>
                </a:lnTo>
                <a:lnTo>
                  <a:pt x="800" y="580"/>
                </a:lnTo>
                <a:lnTo>
                  <a:pt x="808" y="582"/>
                </a:lnTo>
                <a:lnTo>
                  <a:pt x="828" y="592"/>
                </a:lnTo>
                <a:lnTo>
                  <a:pt x="840" y="596"/>
                </a:lnTo>
                <a:lnTo>
                  <a:pt x="840" y="590"/>
                </a:lnTo>
                <a:lnTo>
                  <a:pt x="838" y="588"/>
                </a:lnTo>
                <a:lnTo>
                  <a:pt x="838" y="586"/>
                </a:lnTo>
                <a:lnTo>
                  <a:pt x="838" y="586"/>
                </a:lnTo>
                <a:lnTo>
                  <a:pt x="840" y="580"/>
                </a:lnTo>
                <a:lnTo>
                  <a:pt x="846" y="572"/>
                </a:lnTo>
                <a:lnTo>
                  <a:pt x="860" y="562"/>
                </a:lnTo>
                <a:lnTo>
                  <a:pt x="860" y="562"/>
                </a:lnTo>
                <a:lnTo>
                  <a:pt x="860" y="562"/>
                </a:lnTo>
                <a:lnTo>
                  <a:pt x="860" y="560"/>
                </a:lnTo>
                <a:lnTo>
                  <a:pt x="860" y="560"/>
                </a:lnTo>
                <a:lnTo>
                  <a:pt x="876" y="556"/>
                </a:lnTo>
                <a:lnTo>
                  <a:pt x="890" y="556"/>
                </a:lnTo>
                <a:lnTo>
                  <a:pt x="892" y="556"/>
                </a:lnTo>
                <a:lnTo>
                  <a:pt x="892" y="556"/>
                </a:lnTo>
                <a:lnTo>
                  <a:pt x="900" y="556"/>
                </a:lnTo>
                <a:lnTo>
                  <a:pt x="904" y="536"/>
                </a:lnTo>
                <a:lnTo>
                  <a:pt x="904" y="524"/>
                </a:lnTo>
                <a:lnTo>
                  <a:pt x="904" y="524"/>
                </a:lnTo>
                <a:lnTo>
                  <a:pt x="906" y="512"/>
                </a:lnTo>
                <a:lnTo>
                  <a:pt x="906" y="510"/>
                </a:lnTo>
                <a:lnTo>
                  <a:pt x="908" y="508"/>
                </a:lnTo>
                <a:lnTo>
                  <a:pt x="912" y="496"/>
                </a:lnTo>
                <a:lnTo>
                  <a:pt x="906" y="488"/>
                </a:lnTo>
                <a:lnTo>
                  <a:pt x="896" y="480"/>
                </a:lnTo>
                <a:lnTo>
                  <a:pt x="876" y="476"/>
                </a:lnTo>
                <a:lnTo>
                  <a:pt x="876" y="476"/>
                </a:lnTo>
                <a:lnTo>
                  <a:pt x="868" y="472"/>
                </a:lnTo>
                <a:lnTo>
                  <a:pt x="852" y="460"/>
                </a:lnTo>
                <a:lnTo>
                  <a:pt x="840" y="456"/>
                </a:lnTo>
                <a:lnTo>
                  <a:pt x="840" y="456"/>
                </a:lnTo>
                <a:lnTo>
                  <a:pt x="840" y="454"/>
                </a:lnTo>
                <a:lnTo>
                  <a:pt x="824" y="436"/>
                </a:lnTo>
                <a:lnTo>
                  <a:pt x="812" y="436"/>
                </a:lnTo>
                <a:lnTo>
                  <a:pt x="810" y="436"/>
                </a:lnTo>
                <a:lnTo>
                  <a:pt x="810" y="436"/>
                </a:lnTo>
                <a:lnTo>
                  <a:pt x="798" y="430"/>
                </a:lnTo>
                <a:lnTo>
                  <a:pt x="790" y="440"/>
                </a:lnTo>
                <a:lnTo>
                  <a:pt x="788" y="476"/>
                </a:lnTo>
                <a:lnTo>
                  <a:pt x="792" y="492"/>
                </a:lnTo>
                <a:lnTo>
                  <a:pt x="796" y="492"/>
                </a:lnTo>
                <a:lnTo>
                  <a:pt x="798" y="492"/>
                </a:lnTo>
                <a:lnTo>
                  <a:pt x="808" y="496"/>
                </a:lnTo>
                <a:lnTo>
                  <a:pt x="808" y="496"/>
                </a:lnTo>
                <a:lnTo>
                  <a:pt x="808" y="496"/>
                </a:lnTo>
                <a:lnTo>
                  <a:pt x="814" y="510"/>
                </a:lnTo>
                <a:lnTo>
                  <a:pt x="816" y="510"/>
                </a:lnTo>
                <a:lnTo>
                  <a:pt x="816" y="512"/>
                </a:lnTo>
                <a:lnTo>
                  <a:pt x="816" y="512"/>
                </a:lnTo>
                <a:lnTo>
                  <a:pt x="816" y="512"/>
                </a:lnTo>
                <a:lnTo>
                  <a:pt x="812" y="536"/>
                </a:lnTo>
                <a:lnTo>
                  <a:pt x="812" y="538"/>
                </a:lnTo>
                <a:lnTo>
                  <a:pt x="812" y="540"/>
                </a:lnTo>
                <a:lnTo>
                  <a:pt x="812" y="540"/>
                </a:lnTo>
                <a:lnTo>
                  <a:pt x="812" y="540"/>
                </a:lnTo>
                <a:lnTo>
                  <a:pt x="800" y="546"/>
                </a:lnTo>
                <a:lnTo>
                  <a:pt x="798" y="548"/>
                </a:lnTo>
                <a:lnTo>
                  <a:pt x="798" y="546"/>
                </a:lnTo>
                <a:lnTo>
                  <a:pt x="796" y="546"/>
                </a:lnTo>
                <a:lnTo>
                  <a:pt x="792" y="544"/>
                </a:lnTo>
                <a:lnTo>
                  <a:pt x="778" y="550"/>
                </a:lnTo>
                <a:lnTo>
                  <a:pt x="778" y="550"/>
                </a:lnTo>
                <a:lnTo>
                  <a:pt x="778" y="552"/>
                </a:lnTo>
                <a:lnTo>
                  <a:pt x="780" y="552"/>
                </a:lnTo>
                <a:lnTo>
                  <a:pt x="782" y="574"/>
                </a:lnTo>
                <a:lnTo>
                  <a:pt x="782" y="574"/>
                </a:lnTo>
                <a:lnTo>
                  <a:pt x="780" y="578"/>
                </a:lnTo>
                <a:lnTo>
                  <a:pt x="776" y="580"/>
                </a:lnTo>
                <a:lnTo>
                  <a:pt x="768" y="580"/>
                </a:lnTo>
                <a:lnTo>
                  <a:pt x="768" y="580"/>
                </a:lnTo>
                <a:lnTo>
                  <a:pt x="762" y="578"/>
                </a:lnTo>
                <a:lnTo>
                  <a:pt x="758" y="576"/>
                </a:lnTo>
                <a:lnTo>
                  <a:pt x="748" y="568"/>
                </a:lnTo>
                <a:lnTo>
                  <a:pt x="748" y="568"/>
                </a:lnTo>
                <a:lnTo>
                  <a:pt x="746" y="568"/>
                </a:lnTo>
                <a:lnTo>
                  <a:pt x="746" y="566"/>
                </a:lnTo>
                <a:lnTo>
                  <a:pt x="740" y="552"/>
                </a:lnTo>
                <a:lnTo>
                  <a:pt x="740" y="552"/>
                </a:lnTo>
                <a:lnTo>
                  <a:pt x="736" y="550"/>
                </a:lnTo>
                <a:lnTo>
                  <a:pt x="728" y="546"/>
                </a:lnTo>
                <a:lnTo>
                  <a:pt x="726" y="546"/>
                </a:lnTo>
                <a:lnTo>
                  <a:pt x="726" y="546"/>
                </a:lnTo>
                <a:lnTo>
                  <a:pt x="714" y="538"/>
                </a:lnTo>
                <a:lnTo>
                  <a:pt x="712" y="538"/>
                </a:lnTo>
                <a:lnTo>
                  <a:pt x="712" y="536"/>
                </a:lnTo>
                <a:lnTo>
                  <a:pt x="712" y="536"/>
                </a:lnTo>
                <a:lnTo>
                  <a:pt x="710" y="524"/>
                </a:lnTo>
                <a:lnTo>
                  <a:pt x="712" y="512"/>
                </a:lnTo>
                <a:lnTo>
                  <a:pt x="712" y="512"/>
                </a:lnTo>
                <a:lnTo>
                  <a:pt x="712" y="512"/>
                </a:lnTo>
                <a:lnTo>
                  <a:pt x="712" y="512"/>
                </a:lnTo>
                <a:lnTo>
                  <a:pt x="716" y="506"/>
                </a:lnTo>
                <a:lnTo>
                  <a:pt x="716" y="502"/>
                </a:lnTo>
                <a:lnTo>
                  <a:pt x="712" y="488"/>
                </a:lnTo>
                <a:lnTo>
                  <a:pt x="700" y="478"/>
                </a:lnTo>
                <a:lnTo>
                  <a:pt x="700" y="476"/>
                </a:lnTo>
                <a:lnTo>
                  <a:pt x="698" y="444"/>
                </a:lnTo>
                <a:lnTo>
                  <a:pt x="690" y="436"/>
                </a:lnTo>
                <a:lnTo>
                  <a:pt x="688" y="436"/>
                </a:lnTo>
                <a:lnTo>
                  <a:pt x="688" y="434"/>
                </a:lnTo>
                <a:lnTo>
                  <a:pt x="688" y="434"/>
                </a:lnTo>
                <a:lnTo>
                  <a:pt x="682" y="420"/>
                </a:lnTo>
                <a:lnTo>
                  <a:pt x="652" y="416"/>
                </a:lnTo>
                <a:lnTo>
                  <a:pt x="652" y="416"/>
                </a:lnTo>
                <a:lnTo>
                  <a:pt x="644" y="410"/>
                </a:lnTo>
                <a:lnTo>
                  <a:pt x="638" y="402"/>
                </a:lnTo>
                <a:lnTo>
                  <a:pt x="624" y="402"/>
                </a:lnTo>
                <a:lnTo>
                  <a:pt x="624" y="402"/>
                </a:lnTo>
                <a:lnTo>
                  <a:pt x="618" y="398"/>
                </a:lnTo>
                <a:lnTo>
                  <a:pt x="610" y="392"/>
                </a:lnTo>
                <a:lnTo>
                  <a:pt x="608" y="390"/>
                </a:lnTo>
                <a:lnTo>
                  <a:pt x="608" y="390"/>
                </a:lnTo>
                <a:lnTo>
                  <a:pt x="604" y="384"/>
                </a:lnTo>
                <a:lnTo>
                  <a:pt x="598" y="376"/>
                </a:lnTo>
                <a:lnTo>
                  <a:pt x="598" y="376"/>
                </a:lnTo>
                <a:lnTo>
                  <a:pt x="598" y="376"/>
                </a:lnTo>
                <a:lnTo>
                  <a:pt x="596" y="362"/>
                </a:lnTo>
                <a:lnTo>
                  <a:pt x="596" y="362"/>
                </a:lnTo>
                <a:lnTo>
                  <a:pt x="596" y="362"/>
                </a:lnTo>
                <a:lnTo>
                  <a:pt x="596" y="360"/>
                </a:lnTo>
                <a:lnTo>
                  <a:pt x="596" y="360"/>
                </a:lnTo>
                <a:lnTo>
                  <a:pt x="600" y="336"/>
                </a:lnTo>
                <a:lnTo>
                  <a:pt x="600" y="336"/>
                </a:lnTo>
                <a:lnTo>
                  <a:pt x="604" y="324"/>
                </a:lnTo>
                <a:lnTo>
                  <a:pt x="604" y="324"/>
                </a:lnTo>
                <a:lnTo>
                  <a:pt x="604" y="324"/>
                </a:lnTo>
                <a:lnTo>
                  <a:pt x="606" y="324"/>
                </a:lnTo>
                <a:lnTo>
                  <a:pt x="636" y="310"/>
                </a:lnTo>
                <a:lnTo>
                  <a:pt x="648" y="296"/>
                </a:lnTo>
                <a:lnTo>
                  <a:pt x="650" y="284"/>
                </a:lnTo>
                <a:lnTo>
                  <a:pt x="648" y="276"/>
                </a:lnTo>
                <a:lnTo>
                  <a:pt x="648" y="276"/>
                </a:lnTo>
                <a:lnTo>
                  <a:pt x="644" y="262"/>
                </a:lnTo>
                <a:lnTo>
                  <a:pt x="640" y="254"/>
                </a:lnTo>
                <a:lnTo>
                  <a:pt x="634" y="256"/>
                </a:lnTo>
                <a:lnTo>
                  <a:pt x="624" y="254"/>
                </a:lnTo>
                <a:lnTo>
                  <a:pt x="624" y="254"/>
                </a:lnTo>
                <a:lnTo>
                  <a:pt x="616" y="260"/>
                </a:lnTo>
                <a:lnTo>
                  <a:pt x="606" y="272"/>
                </a:lnTo>
                <a:lnTo>
                  <a:pt x="592" y="286"/>
                </a:lnTo>
                <a:lnTo>
                  <a:pt x="592" y="286"/>
                </a:lnTo>
                <a:lnTo>
                  <a:pt x="590" y="286"/>
                </a:lnTo>
                <a:lnTo>
                  <a:pt x="590" y="286"/>
                </a:lnTo>
                <a:lnTo>
                  <a:pt x="578" y="290"/>
                </a:lnTo>
                <a:lnTo>
                  <a:pt x="568" y="288"/>
                </a:lnTo>
                <a:lnTo>
                  <a:pt x="542" y="280"/>
                </a:lnTo>
                <a:close/>
              </a:path>
            </a:pathLst>
          </a:custGeom>
          <a:solidFill>
            <a:srgbClr val="D9D9D9"/>
          </a:solidFill>
          <a:ln>
            <a:noFill/>
          </a:ln>
        </p:spPr>
        <p:txBody>
          <a:bodyPr/>
          <a:lstStyle/>
          <a:p>
            <a:pPr>
              <a:defRPr/>
            </a:pPr>
            <a:endParaRPr lang="zh-CN" altLang="en-US" sz="1400">
              <a:solidFill>
                <a:schemeClr val="tx1">
                  <a:lumMod val="50000"/>
                  <a:lumOff val="50000"/>
                </a:schemeClr>
              </a:solidFill>
            </a:endParaRPr>
          </a:p>
        </p:txBody>
      </p:sp>
      <p:sp>
        <p:nvSpPr>
          <p:cNvPr id="8" name="MH_Other_4"/>
          <p:cNvSpPr/>
          <p:nvPr>
            <p:custDataLst>
              <p:tags r:id="rId3"/>
            </p:custDataLst>
          </p:nvPr>
        </p:nvSpPr>
        <p:spPr bwMode="auto">
          <a:xfrm>
            <a:off x="6385539" y="2358873"/>
            <a:ext cx="262735" cy="432348"/>
          </a:xfrm>
          <a:custGeom>
            <a:avLst/>
            <a:gdLst>
              <a:gd name="T0" fmla="*/ 92 w 184"/>
              <a:gd name="T1" fmla="*/ 58 h 304"/>
              <a:gd name="T2" fmla="*/ 92 w 184"/>
              <a:gd name="T3" fmla="*/ 86 h 304"/>
              <a:gd name="T4" fmla="*/ 84 w 184"/>
              <a:gd name="T5" fmla="*/ 108 h 304"/>
              <a:gd name="T6" fmla="*/ 84 w 184"/>
              <a:gd name="T7" fmla="*/ 112 h 304"/>
              <a:gd name="T8" fmla="*/ 80 w 184"/>
              <a:gd name="T9" fmla="*/ 120 h 304"/>
              <a:gd name="T10" fmla="*/ 76 w 184"/>
              <a:gd name="T11" fmla="*/ 124 h 304"/>
              <a:gd name="T12" fmla="*/ 74 w 184"/>
              <a:gd name="T13" fmla="*/ 122 h 304"/>
              <a:gd name="T14" fmla="*/ 44 w 184"/>
              <a:gd name="T15" fmla="*/ 130 h 304"/>
              <a:gd name="T16" fmla="*/ 12 w 184"/>
              <a:gd name="T17" fmla="*/ 134 h 304"/>
              <a:gd name="T18" fmla="*/ 8 w 184"/>
              <a:gd name="T19" fmla="*/ 140 h 304"/>
              <a:gd name="T20" fmla="*/ 38 w 184"/>
              <a:gd name="T21" fmla="*/ 144 h 304"/>
              <a:gd name="T22" fmla="*/ 40 w 184"/>
              <a:gd name="T23" fmla="*/ 144 h 304"/>
              <a:gd name="T24" fmla="*/ 48 w 184"/>
              <a:gd name="T25" fmla="*/ 162 h 304"/>
              <a:gd name="T26" fmla="*/ 56 w 184"/>
              <a:gd name="T27" fmla="*/ 168 h 304"/>
              <a:gd name="T28" fmla="*/ 60 w 184"/>
              <a:gd name="T29" fmla="*/ 184 h 304"/>
              <a:gd name="T30" fmla="*/ 70 w 184"/>
              <a:gd name="T31" fmla="*/ 216 h 304"/>
              <a:gd name="T32" fmla="*/ 72 w 184"/>
              <a:gd name="T33" fmla="*/ 216 h 304"/>
              <a:gd name="T34" fmla="*/ 76 w 184"/>
              <a:gd name="T35" fmla="*/ 232 h 304"/>
              <a:gd name="T36" fmla="*/ 72 w 184"/>
              <a:gd name="T37" fmla="*/ 248 h 304"/>
              <a:gd name="T38" fmla="*/ 72 w 184"/>
              <a:gd name="T39" fmla="*/ 264 h 304"/>
              <a:gd name="T40" fmla="*/ 82 w 184"/>
              <a:gd name="T41" fmla="*/ 270 h 304"/>
              <a:gd name="T42" fmla="*/ 100 w 184"/>
              <a:gd name="T43" fmla="*/ 280 h 304"/>
              <a:gd name="T44" fmla="*/ 106 w 184"/>
              <a:gd name="T45" fmla="*/ 292 h 304"/>
              <a:gd name="T46" fmla="*/ 116 w 184"/>
              <a:gd name="T47" fmla="*/ 302 h 304"/>
              <a:gd name="T48" fmla="*/ 124 w 184"/>
              <a:gd name="T49" fmla="*/ 304 h 304"/>
              <a:gd name="T50" fmla="*/ 122 w 184"/>
              <a:gd name="T51" fmla="*/ 288 h 304"/>
              <a:gd name="T52" fmla="*/ 122 w 184"/>
              <a:gd name="T53" fmla="*/ 278 h 304"/>
              <a:gd name="T54" fmla="*/ 126 w 184"/>
              <a:gd name="T55" fmla="*/ 274 h 304"/>
              <a:gd name="T56" fmla="*/ 140 w 184"/>
              <a:gd name="T57" fmla="*/ 268 h 304"/>
              <a:gd name="T58" fmla="*/ 142 w 184"/>
              <a:gd name="T59" fmla="*/ 268 h 304"/>
              <a:gd name="T60" fmla="*/ 144 w 184"/>
              <a:gd name="T61" fmla="*/ 268 h 304"/>
              <a:gd name="T62" fmla="*/ 156 w 184"/>
              <a:gd name="T63" fmla="*/ 266 h 304"/>
              <a:gd name="T64" fmla="*/ 158 w 184"/>
              <a:gd name="T65" fmla="*/ 244 h 304"/>
              <a:gd name="T66" fmla="*/ 148 w 184"/>
              <a:gd name="T67" fmla="*/ 232 h 304"/>
              <a:gd name="T68" fmla="*/ 138 w 184"/>
              <a:gd name="T69" fmla="*/ 232 h 304"/>
              <a:gd name="T70" fmla="*/ 132 w 184"/>
              <a:gd name="T71" fmla="*/ 210 h 304"/>
              <a:gd name="T72" fmla="*/ 136 w 184"/>
              <a:gd name="T73" fmla="*/ 168 h 304"/>
              <a:gd name="T74" fmla="*/ 164 w 184"/>
              <a:gd name="T75" fmla="*/ 160 h 304"/>
              <a:gd name="T76" fmla="*/ 184 w 184"/>
              <a:gd name="T77" fmla="*/ 108 h 304"/>
              <a:gd name="T78" fmla="*/ 180 w 184"/>
              <a:gd name="T79" fmla="*/ 100 h 304"/>
              <a:gd name="T80" fmla="*/ 168 w 184"/>
              <a:gd name="T81" fmla="*/ 96 h 304"/>
              <a:gd name="T82" fmla="*/ 166 w 184"/>
              <a:gd name="T83" fmla="*/ 96 h 304"/>
              <a:gd name="T84" fmla="*/ 152 w 184"/>
              <a:gd name="T85" fmla="*/ 96 h 304"/>
              <a:gd name="T86" fmla="*/ 144 w 184"/>
              <a:gd name="T87" fmla="*/ 84 h 304"/>
              <a:gd name="T88" fmla="*/ 142 w 184"/>
              <a:gd name="T89" fmla="*/ 84 h 304"/>
              <a:gd name="T90" fmla="*/ 146 w 184"/>
              <a:gd name="T91" fmla="*/ 52 h 304"/>
              <a:gd name="T92" fmla="*/ 148 w 184"/>
              <a:gd name="T93" fmla="*/ 48 h 304"/>
              <a:gd name="T94" fmla="*/ 152 w 184"/>
              <a:gd name="T95" fmla="*/ 36 h 304"/>
              <a:gd name="T96" fmla="*/ 156 w 184"/>
              <a:gd name="T97" fmla="*/ 20 h 304"/>
              <a:gd name="T98" fmla="*/ 128 w 184"/>
              <a:gd name="T99" fmla="*/ 0 h 304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  <a:cxn ang="0">
                <a:pos x="T90" y="T91"/>
              </a:cxn>
              <a:cxn ang="0">
                <a:pos x="T92" y="T93"/>
              </a:cxn>
              <a:cxn ang="0">
                <a:pos x="T94" y="T95"/>
              </a:cxn>
              <a:cxn ang="0">
                <a:pos x="T96" y="T97"/>
              </a:cxn>
              <a:cxn ang="0">
                <a:pos x="T98" y="T99"/>
              </a:cxn>
            </a:cxnLst>
            <a:rect l="0" t="0" r="r" b="b"/>
            <a:pathLst>
              <a:path w="184" h="304">
                <a:moveTo>
                  <a:pt x="108" y="18"/>
                </a:moveTo>
                <a:lnTo>
                  <a:pt x="92" y="58"/>
                </a:lnTo>
                <a:lnTo>
                  <a:pt x="92" y="84"/>
                </a:lnTo>
                <a:lnTo>
                  <a:pt x="92" y="86"/>
                </a:lnTo>
                <a:lnTo>
                  <a:pt x="84" y="100"/>
                </a:lnTo>
                <a:lnTo>
                  <a:pt x="84" y="108"/>
                </a:lnTo>
                <a:lnTo>
                  <a:pt x="84" y="108"/>
                </a:lnTo>
                <a:lnTo>
                  <a:pt x="84" y="112"/>
                </a:lnTo>
                <a:lnTo>
                  <a:pt x="82" y="116"/>
                </a:lnTo>
                <a:lnTo>
                  <a:pt x="80" y="120"/>
                </a:lnTo>
                <a:lnTo>
                  <a:pt x="76" y="122"/>
                </a:lnTo>
                <a:lnTo>
                  <a:pt x="76" y="124"/>
                </a:lnTo>
                <a:lnTo>
                  <a:pt x="74" y="124"/>
                </a:lnTo>
                <a:lnTo>
                  <a:pt x="74" y="122"/>
                </a:lnTo>
                <a:lnTo>
                  <a:pt x="54" y="120"/>
                </a:lnTo>
                <a:lnTo>
                  <a:pt x="44" y="130"/>
                </a:lnTo>
                <a:lnTo>
                  <a:pt x="12" y="134"/>
                </a:lnTo>
                <a:lnTo>
                  <a:pt x="12" y="134"/>
                </a:lnTo>
                <a:lnTo>
                  <a:pt x="0" y="134"/>
                </a:lnTo>
                <a:lnTo>
                  <a:pt x="8" y="140"/>
                </a:lnTo>
                <a:lnTo>
                  <a:pt x="36" y="144"/>
                </a:lnTo>
                <a:lnTo>
                  <a:pt x="38" y="144"/>
                </a:lnTo>
                <a:lnTo>
                  <a:pt x="40" y="144"/>
                </a:lnTo>
                <a:lnTo>
                  <a:pt x="40" y="144"/>
                </a:lnTo>
                <a:lnTo>
                  <a:pt x="40" y="144"/>
                </a:lnTo>
                <a:lnTo>
                  <a:pt x="48" y="162"/>
                </a:lnTo>
                <a:lnTo>
                  <a:pt x="56" y="168"/>
                </a:lnTo>
                <a:lnTo>
                  <a:pt x="56" y="168"/>
                </a:lnTo>
                <a:lnTo>
                  <a:pt x="60" y="174"/>
                </a:lnTo>
                <a:lnTo>
                  <a:pt x="60" y="184"/>
                </a:lnTo>
                <a:lnTo>
                  <a:pt x="60" y="206"/>
                </a:lnTo>
                <a:lnTo>
                  <a:pt x="70" y="216"/>
                </a:lnTo>
                <a:lnTo>
                  <a:pt x="72" y="216"/>
                </a:lnTo>
                <a:lnTo>
                  <a:pt x="72" y="216"/>
                </a:lnTo>
                <a:lnTo>
                  <a:pt x="72" y="216"/>
                </a:lnTo>
                <a:lnTo>
                  <a:pt x="76" y="232"/>
                </a:lnTo>
                <a:lnTo>
                  <a:pt x="76" y="240"/>
                </a:lnTo>
                <a:lnTo>
                  <a:pt x="72" y="248"/>
                </a:lnTo>
                <a:lnTo>
                  <a:pt x="70" y="256"/>
                </a:lnTo>
                <a:lnTo>
                  <a:pt x="72" y="264"/>
                </a:lnTo>
                <a:lnTo>
                  <a:pt x="82" y="270"/>
                </a:lnTo>
                <a:lnTo>
                  <a:pt x="82" y="270"/>
                </a:lnTo>
                <a:lnTo>
                  <a:pt x="94" y="276"/>
                </a:lnTo>
                <a:lnTo>
                  <a:pt x="100" y="280"/>
                </a:lnTo>
                <a:lnTo>
                  <a:pt x="106" y="292"/>
                </a:lnTo>
                <a:lnTo>
                  <a:pt x="106" y="292"/>
                </a:lnTo>
                <a:lnTo>
                  <a:pt x="114" y="298"/>
                </a:lnTo>
                <a:lnTo>
                  <a:pt x="116" y="302"/>
                </a:lnTo>
                <a:lnTo>
                  <a:pt x="124" y="304"/>
                </a:lnTo>
                <a:lnTo>
                  <a:pt x="124" y="304"/>
                </a:lnTo>
                <a:lnTo>
                  <a:pt x="122" y="288"/>
                </a:lnTo>
                <a:lnTo>
                  <a:pt x="122" y="288"/>
                </a:lnTo>
                <a:lnTo>
                  <a:pt x="122" y="282"/>
                </a:lnTo>
                <a:lnTo>
                  <a:pt x="122" y="278"/>
                </a:lnTo>
                <a:lnTo>
                  <a:pt x="122" y="278"/>
                </a:lnTo>
                <a:lnTo>
                  <a:pt x="126" y="274"/>
                </a:lnTo>
                <a:lnTo>
                  <a:pt x="128" y="272"/>
                </a:lnTo>
                <a:lnTo>
                  <a:pt x="140" y="268"/>
                </a:lnTo>
                <a:lnTo>
                  <a:pt x="140" y="268"/>
                </a:lnTo>
                <a:lnTo>
                  <a:pt x="142" y="268"/>
                </a:lnTo>
                <a:lnTo>
                  <a:pt x="142" y="268"/>
                </a:lnTo>
                <a:lnTo>
                  <a:pt x="144" y="268"/>
                </a:lnTo>
                <a:lnTo>
                  <a:pt x="148" y="270"/>
                </a:lnTo>
                <a:lnTo>
                  <a:pt x="156" y="266"/>
                </a:lnTo>
                <a:lnTo>
                  <a:pt x="156" y="264"/>
                </a:lnTo>
                <a:lnTo>
                  <a:pt x="158" y="244"/>
                </a:lnTo>
                <a:lnTo>
                  <a:pt x="154" y="236"/>
                </a:lnTo>
                <a:lnTo>
                  <a:pt x="148" y="232"/>
                </a:lnTo>
                <a:lnTo>
                  <a:pt x="140" y="232"/>
                </a:lnTo>
                <a:lnTo>
                  <a:pt x="138" y="232"/>
                </a:lnTo>
                <a:lnTo>
                  <a:pt x="136" y="230"/>
                </a:lnTo>
                <a:lnTo>
                  <a:pt x="132" y="210"/>
                </a:lnTo>
                <a:lnTo>
                  <a:pt x="134" y="168"/>
                </a:lnTo>
                <a:lnTo>
                  <a:pt x="136" y="168"/>
                </a:lnTo>
                <a:lnTo>
                  <a:pt x="148" y="150"/>
                </a:lnTo>
                <a:lnTo>
                  <a:pt x="164" y="160"/>
                </a:lnTo>
                <a:lnTo>
                  <a:pt x="176" y="160"/>
                </a:lnTo>
                <a:lnTo>
                  <a:pt x="184" y="108"/>
                </a:lnTo>
                <a:lnTo>
                  <a:pt x="184" y="108"/>
                </a:lnTo>
                <a:lnTo>
                  <a:pt x="180" y="100"/>
                </a:lnTo>
                <a:lnTo>
                  <a:pt x="174" y="96"/>
                </a:lnTo>
                <a:lnTo>
                  <a:pt x="168" y="96"/>
                </a:lnTo>
                <a:lnTo>
                  <a:pt x="168" y="96"/>
                </a:lnTo>
                <a:lnTo>
                  <a:pt x="166" y="96"/>
                </a:lnTo>
                <a:lnTo>
                  <a:pt x="154" y="98"/>
                </a:lnTo>
                <a:lnTo>
                  <a:pt x="152" y="96"/>
                </a:lnTo>
                <a:lnTo>
                  <a:pt x="152" y="96"/>
                </a:lnTo>
                <a:lnTo>
                  <a:pt x="144" y="84"/>
                </a:lnTo>
                <a:lnTo>
                  <a:pt x="144" y="84"/>
                </a:lnTo>
                <a:lnTo>
                  <a:pt x="142" y="84"/>
                </a:lnTo>
                <a:lnTo>
                  <a:pt x="142" y="64"/>
                </a:lnTo>
                <a:lnTo>
                  <a:pt x="146" y="52"/>
                </a:lnTo>
                <a:lnTo>
                  <a:pt x="148" y="48"/>
                </a:lnTo>
                <a:lnTo>
                  <a:pt x="148" y="48"/>
                </a:lnTo>
                <a:lnTo>
                  <a:pt x="150" y="42"/>
                </a:lnTo>
                <a:lnTo>
                  <a:pt x="152" y="36"/>
                </a:lnTo>
                <a:lnTo>
                  <a:pt x="156" y="32"/>
                </a:lnTo>
                <a:lnTo>
                  <a:pt x="156" y="20"/>
                </a:lnTo>
                <a:lnTo>
                  <a:pt x="144" y="8"/>
                </a:lnTo>
                <a:lnTo>
                  <a:pt x="128" y="0"/>
                </a:lnTo>
                <a:lnTo>
                  <a:pt x="108" y="18"/>
                </a:lnTo>
                <a:close/>
              </a:path>
            </a:pathLst>
          </a:custGeom>
          <a:solidFill>
            <a:srgbClr val="D9D9D9"/>
          </a:solidFill>
          <a:ln>
            <a:noFill/>
          </a:ln>
        </p:spPr>
        <p:txBody>
          <a:bodyPr/>
          <a:lstStyle/>
          <a:p>
            <a:pPr>
              <a:defRPr/>
            </a:pPr>
            <a:endParaRPr lang="zh-CN" altLang="en-US" sz="1400">
              <a:solidFill>
                <a:schemeClr val="tx1">
                  <a:lumMod val="50000"/>
                  <a:lumOff val="50000"/>
                </a:schemeClr>
              </a:solidFill>
            </a:endParaRPr>
          </a:p>
        </p:txBody>
      </p:sp>
      <p:sp>
        <p:nvSpPr>
          <p:cNvPr id="9" name="MH_Other_5"/>
          <p:cNvSpPr/>
          <p:nvPr>
            <p:custDataLst>
              <p:tags r:id="rId4"/>
            </p:custDataLst>
          </p:nvPr>
        </p:nvSpPr>
        <p:spPr bwMode="auto">
          <a:xfrm>
            <a:off x="3907849" y="1221465"/>
            <a:ext cx="1855772" cy="1401805"/>
          </a:xfrm>
          <a:custGeom>
            <a:avLst/>
            <a:gdLst>
              <a:gd name="T0" fmla="*/ 2147483646 w 1304"/>
              <a:gd name="T1" fmla="*/ 2147483646 h 986"/>
              <a:gd name="T2" fmla="*/ 2147483646 w 1304"/>
              <a:gd name="T3" fmla="*/ 2147483646 h 986"/>
              <a:gd name="T4" fmla="*/ 2147483646 w 1304"/>
              <a:gd name="T5" fmla="*/ 2147483646 h 986"/>
              <a:gd name="T6" fmla="*/ 2147483646 w 1304"/>
              <a:gd name="T7" fmla="*/ 2147483646 h 986"/>
              <a:gd name="T8" fmla="*/ 2147483646 w 1304"/>
              <a:gd name="T9" fmla="*/ 2147483646 h 986"/>
              <a:gd name="T10" fmla="*/ 2147483646 w 1304"/>
              <a:gd name="T11" fmla="*/ 2147483646 h 986"/>
              <a:gd name="T12" fmla="*/ 2147483646 w 1304"/>
              <a:gd name="T13" fmla="*/ 2147483646 h 986"/>
              <a:gd name="T14" fmla="*/ 2147483646 w 1304"/>
              <a:gd name="T15" fmla="*/ 2147483646 h 986"/>
              <a:gd name="T16" fmla="*/ 2147483646 w 1304"/>
              <a:gd name="T17" fmla="*/ 2147483646 h 986"/>
              <a:gd name="T18" fmla="*/ 2147483646 w 1304"/>
              <a:gd name="T19" fmla="*/ 2147483646 h 986"/>
              <a:gd name="T20" fmla="*/ 2147483646 w 1304"/>
              <a:gd name="T21" fmla="*/ 2147483646 h 986"/>
              <a:gd name="T22" fmla="*/ 2147483646 w 1304"/>
              <a:gd name="T23" fmla="*/ 2147483646 h 986"/>
              <a:gd name="T24" fmla="*/ 2147483646 w 1304"/>
              <a:gd name="T25" fmla="*/ 2147483646 h 986"/>
              <a:gd name="T26" fmla="*/ 2147483646 w 1304"/>
              <a:gd name="T27" fmla="*/ 2147483646 h 986"/>
              <a:gd name="T28" fmla="*/ 2147483646 w 1304"/>
              <a:gd name="T29" fmla="*/ 2147483646 h 986"/>
              <a:gd name="T30" fmla="*/ 2147483646 w 1304"/>
              <a:gd name="T31" fmla="*/ 2147483646 h 986"/>
              <a:gd name="T32" fmla="*/ 2147483646 w 1304"/>
              <a:gd name="T33" fmla="*/ 2147483646 h 986"/>
              <a:gd name="T34" fmla="*/ 2147483646 w 1304"/>
              <a:gd name="T35" fmla="*/ 2147483646 h 986"/>
              <a:gd name="T36" fmla="*/ 2147483646 w 1304"/>
              <a:gd name="T37" fmla="*/ 2147483646 h 986"/>
              <a:gd name="T38" fmla="*/ 2147483646 w 1304"/>
              <a:gd name="T39" fmla="*/ 2147483646 h 986"/>
              <a:gd name="T40" fmla="*/ 2147483646 w 1304"/>
              <a:gd name="T41" fmla="*/ 2147483646 h 986"/>
              <a:gd name="T42" fmla="*/ 2147483646 w 1304"/>
              <a:gd name="T43" fmla="*/ 2147483646 h 986"/>
              <a:gd name="T44" fmla="*/ 2147483646 w 1304"/>
              <a:gd name="T45" fmla="*/ 2147483646 h 986"/>
              <a:gd name="T46" fmla="*/ 2147483646 w 1304"/>
              <a:gd name="T47" fmla="*/ 2147483646 h 986"/>
              <a:gd name="T48" fmla="*/ 2147483646 w 1304"/>
              <a:gd name="T49" fmla="*/ 2147483646 h 986"/>
              <a:gd name="T50" fmla="*/ 2147483646 w 1304"/>
              <a:gd name="T51" fmla="*/ 2147483646 h 986"/>
              <a:gd name="T52" fmla="*/ 2147483646 w 1304"/>
              <a:gd name="T53" fmla="*/ 2147483646 h 986"/>
              <a:gd name="T54" fmla="*/ 2147483646 w 1304"/>
              <a:gd name="T55" fmla="*/ 2147483646 h 986"/>
              <a:gd name="T56" fmla="*/ 2147483646 w 1304"/>
              <a:gd name="T57" fmla="*/ 2147483646 h 986"/>
              <a:gd name="T58" fmla="*/ 2147483646 w 1304"/>
              <a:gd name="T59" fmla="*/ 2147483646 h 986"/>
              <a:gd name="T60" fmla="*/ 2147483646 w 1304"/>
              <a:gd name="T61" fmla="*/ 2147483646 h 986"/>
              <a:gd name="T62" fmla="*/ 2147483646 w 1304"/>
              <a:gd name="T63" fmla="*/ 2147483646 h 986"/>
              <a:gd name="T64" fmla="*/ 2147483646 w 1304"/>
              <a:gd name="T65" fmla="*/ 2147483646 h 986"/>
              <a:gd name="T66" fmla="*/ 2147483646 w 1304"/>
              <a:gd name="T67" fmla="*/ 2147483646 h 986"/>
              <a:gd name="T68" fmla="*/ 2147483646 w 1304"/>
              <a:gd name="T69" fmla="*/ 2147483646 h 986"/>
              <a:gd name="T70" fmla="*/ 2147483646 w 1304"/>
              <a:gd name="T71" fmla="*/ 2147483646 h 986"/>
              <a:gd name="T72" fmla="*/ 2147483646 w 1304"/>
              <a:gd name="T73" fmla="*/ 2147483646 h 986"/>
              <a:gd name="T74" fmla="*/ 2147483646 w 1304"/>
              <a:gd name="T75" fmla="*/ 2147483646 h 986"/>
              <a:gd name="T76" fmla="*/ 2147483646 w 1304"/>
              <a:gd name="T77" fmla="*/ 2147483646 h 986"/>
              <a:gd name="T78" fmla="*/ 2147483646 w 1304"/>
              <a:gd name="T79" fmla="*/ 2147483646 h 986"/>
              <a:gd name="T80" fmla="*/ 2147483646 w 1304"/>
              <a:gd name="T81" fmla="*/ 2147483646 h 986"/>
              <a:gd name="T82" fmla="*/ 2147483646 w 1304"/>
              <a:gd name="T83" fmla="*/ 2147483646 h 986"/>
              <a:gd name="T84" fmla="*/ 2147483646 w 1304"/>
              <a:gd name="T85" fmla="*/ 2147483646 h 986"/>
              <a:gd name="T86" fmla="*/ 2147483646 w 1304"/>
              <a:gd name="T87" fmla="*/ 2147483646 h 986"/>
              <a:gd name="T88" fmla="*/ 2147483646 w 1304"/>
              <a:gd name="T89" fmla="*/ 2147483646 h 986"/>
              <a:gd name="T90" fmla="*/ 2147483646 w 1304"/>
              <a:gd name="T91" fmla="*/ 2147483646 h 986"/>
              <a:gd name="T92" fmla="*/ 2147483646 w 1304"/>
              <a:gd name="T93" fmla="*/ 2147483646 h 986"/>
              <a:gd name="T94" fmla="*/ 2147483646 w 1304"/>
              <a:gd name="T95" fmla="*/ 2147483646 h 986"/>
              <a:gd name="T96" fmla="*/ 2147483646 w 1304"/>
              <a:gd name="T97" fmla="*/ 2147483646 h 986"/>
              <a:gd name="T98" fmla="*/ 2147483646 w 1304"/>
              <a:gd name="T99" fmla="*/ 2147483646 h 986"/>
              <a:gd name="T100" fmla="*/ 2147483646 w 1304"/>
              <a:gd name="T101" fmla="*/ 2147483646 h 986"/>
              <a:gd name="T102" fmla="*/ 2147483646 w 1304"/>
              <a:gd name="T103" fmla="*/ 2147483646 h 986"/>
              <a:gd name="T104" fmla="*/ 2147483646 w 1304"/>
              <a:gd name="T105" fmla="*/ 2147483646 h 986"/>
              <a:gd name="T106" fmla="*/ 2147483646 w 1304"/>
              <a:gd name="T107" fmla="*/ 2147483646 h 986"/>
              <a:gd name="T108" fmla="*/ 2147483646 w 1304"/>
              <a:gd name="T109" fmla="*/ 2147483646 h 986"/>
              <a:gd name="T110" fmla="*/ 2147483646 w 1304"/>
              <a:gd name="T111" fmla="*/ 2147483646 h 986"/>
              <a:gd name="T112" fmla="*/ 2147483646 w 1304"/>
              <a:gd name="T113" fmla="*/ 2147483646 h 986"/>
              <a:gd name="T114" fmla="*/ 2147483646 w 1304"/>
              <a:gd name="T115" fmla="*/ 2147483646 h 986"/>
              <a:gd name="T116" fmla="*/ 0 60000 65536"/>
              <a:gd name="T117" fmla="*/ 0 60000 65536"/>
              <a:gd name="T118" fmla="*/ 0 60000 65536"/>
              <a:gd name="T119" fmla="*/ 0 60000 65536"/>
              <a:gd name="T120" fmla="*/ 0 60000 65536"/>
              <a:gd name="T121" fmla="*/ 0 60000 65536"/>
              <a:gd name="T122" fmla="*/ 0 60000 65536"/>
              <a:gd name="T123" fmla="*/ 0 60000 65536"/>
              <a:gd name="T124" fmla="*/ 0 60000 65536"/>
              <a:gd name="T125" fmla="*/ 0 60000 65536"/>
              <a:gd name="T126" fmla="*/ 0 60000 65536"/>
              <a:gd name="T127" fmla="*/ 0 60000 65536"/>
              <a:gd name="T128" fmla="*/ 0 60000 65536"/>
              <a:gd name="T129" fmla="*/ 0 60000 65536"/>
              <a:gd name="T130" fmla="*/ 0 60000 65536"/>
              <a:gd name="T131" fmla="*/ 0 60000 65536"/>
              <a:gd name="T132" fmla="*/ 0 60000 65536"/>
              <a:gd name="T133" fmla="*/ 0 60000 65536"/>
              <a:gd name="T134" fmla="*/ 0 60000 65536"/>
              <a:gd name="T135" fmla="*/ 0 60000 65536"/>
              <a:gd name="T136" fmla="*/ 0 60000 65536"/>
              <a:gd name="T137" fmla="*/ 0 60000 65536"/>
              <a:gd name="T138" fmla="*/ 0 60000 65536"/>
              <a:gd name="T139" fmla="*/ 0 60000 65536"/>
              <a:gd name="T140" fmla="*/ 0 60000 65536"/>
              <a:gd name="T141" fmla="*/ 0 60000 65536"/>
              <a:gd name="T142" fmla="*/ 0 60000 65536"/>
              <a:gd name="T143" fmla="*/ 0 60000 65536"/>
              <a:gd name="T144" fmla="*/ 0 60000 65536"/>
              <a:gd name="T145" fmla="*/ 0 60000 65536"/>
              <a:gd name="T146" fmla="*/ 0 60000 65536"/>
              <a:gd name="T147" fmla="*/ 0 60000 65536"/>
              <a:gd name="T148" fmla="*/ 0 60000 65536"/>
              <a:gd name="T149" fmla="*/ 0 60000 65536"/>
              <a:gd name="T150" fmla="*/ 0 60000 65536"/>
              <a:gd name="T151" fmla="*/ 0 60000 65536"/>
              <a:gd name="T152" fmla="*/ 0 60000 65536"/>
              <a:gd name="T153" fmla="*/ 0 60000 65536"/>
              <a:gd name="T154" fmla="*/ 0 60000 65536"/>
              <a:gd name="T155" fmla="*/ 0 60000 65536"/>
              <a:gd name="T156" fmla="*/ 0 60000 65536"/>
              <a:gd name="T157" fmla="*/ 0 60000 65536"/>
              <a:gd name="T158" fmla="*/ 0 60000 65536"/>
              <a:gd name="T159" fmla="*/ 0 60000 65536"/>
              <a:gd name="T160" fmla="*/ 0 60000 65536"/>
              <a:gd name="T161" fmla="*/ 0 60000 65536"/>
              <a:gd name="T162" fmla="*/ 0 60000 65536"/>
              <a:gd name="T163" fmla="*/ 0 60000 65536"/>
              <a:gd name="T164" fmla="*/ 0 60000 65536"/>
              <a:gd name="T165" fmla="*/ 0 60000 65536"/>
              <a:gd name="T166" fmla="*/ 0 60000 65536"/>
              <a:gd name="T167" fmla="*/ 0 60000 65536"/>
              <a:gd name="T168" fmla="*/ 0 60000 65536"/>
              <a:gd name="T169" fmla="*/ 0 60000 65536"/>
              <a:gd name="T170" fmla="*/ 0 60000 65536"/>
              <a:gd name="T171" fmla="*/ 0 60000 65536"/>
              <a:gd name="T172" fmla="*/ 0 60000 65536"/>
              <a:gd name="T173" fmla="*/ 0 60000 65536"/>
            </a:gdLst>
            <a:ahLst/>
            <a:cxnLst>
              <a:cxn ang="T116">
                <a:pos x="T0" y="T1"/>
              </a:cxn>
              <a:cxn ang="T117">
                <a:pos x="T2" y="T3"/>
              </a:cxn>
              <a:cxn ang="T118">
                <a:pos x="T4" y="T5"/>
              </a:cxn>
              <a:cxn ang="T119">
                <a:pos x="T6" y="T7"/>
              </a:cxn>
              <a:cxn ang="T120">
                <a:pos x="T8" y="T9"/>
              </a:cxn>
              <a:cxn ang="T121">
                <a:pos x="T10" y="T11"/>
              </a:cxn>
              <a:cxn ang="T122">
                <a:pos x="T12" y="T13"/>
              </a:cxn>
              <a:cxn ang="T123">
                <a:pos x="T14" y="T15"/>
              </a:cxn>
              <a:cxn ang="T124">
                <a:pos x="T16" y="T17"/>
              </a:cxn>
              <a:cxn ang="T125">
                <a:pos x="T18" y="T19"/>
              </a:cxn>
              <a:cxn ang="T126">
                <a:pos x="T20" y="T21"/>
              </a:cxn>
              <a:cxn ang="T127">
                <a:pos x="T22" y="T23"/>
              </a:cxn>
              <a:cxn ang="T128">
                <a:pos x="T24" y="T25"/>
              </a:cxn>
              <a:cxn ang="T129">
                <a:pos x="T26" y="T27"/>
              </a:cxn>
              <a:cxn ang="T130">
                <a:pos x="T28" y="T29"/>
              </a:cxn>
              <a:cxn ang="T131">
                <a:pos x="T30" y="T31"/>
              </a:cxn>
              <a:cxn ang="T132">
                <a:pos x="T32" y="T33"/>
              </a:cxn>
              <a:cxn ang="T133">
                <a:pos x="T34" y="T35"/>
              </a:cxn>
              <a:cxn ang="T134">
                <a:pos x="T36" y="T37"/>
              </a:cxn>
              <a:cxn ang="T135">
                <a:pos x="T38" y="T39"/>
              </a:cxn>
              <a:cxn ang="T136">
                <a:pos x="T40" y="T41"/>
              </a:cxn>
              <a:cxn ang="T137">
                <a:pos x="T42" y="T43"/>
              </a:cxn>
              <a:cxn ang="T138">
                <a:pos x="T44" y="T45"/>
              </a:cxn>
              <a:cxn ang="T139">
                <a:pos x="T46" y="T47"/>
              </a:cxn>
              <a:cxn ang="T140">
                <a:pos x="T48" y="T49"/>
              </a:cxn>
              <a:cxn ang="T141">
                <a:pos x="T50" y="T51"/>
              </a:cxn>
              <a:cxn ang="T142">
                <a:pos x="T52" y="T53"/>
              </a:cxn>
              <a:cxn ang="T143">
                <a:pos x="T54" y="T55"/>
              </a:cxn>
              <a:cxn ang="T144">
                <a:pos x="T56" y="T57"/>
              </a:cxn>
              <a:cxn ang="T145">
                <a:pos x="T58" y="T59"/>
              </a:cxn>
              <a:cxn ang="T146">
                <a:pos x="T60" y="T61"/>
              </a:cxn>
              <a:cxn ang="T147">
                <a:pos x="T62" y="T63"/>
              </a:cxn>
              <a:cxn ang="T148">
                <a:pos x="T64" y="T65"/>
              </a:cxn>
              <a:cxn ang="T149">
                <a:pos x="T66" y="T67"/>
              </a:cxn>
              <a:cxn ang="T150">
                <a:pos x="T68" y="T69"/>
              </a:cxn>
              <a:cxn ang="T151">
                <a:pos x="T70" y="T71"/>
              </a:cxn>
              <a:cxn ang="T152">
                <a:pos x="T72" y="T73"/>
              </a:cxn>
              <a:cxn ang="T153">
                <a:pos x="T74" y="T75"/>
              </a:cxn>
              <a:cxn ang="T154">
                <a:pos x="T76" y="T77"/>
              </a:cxn>
              <a:cxn ang="T155">
                <a:pos x="T78" y="T79"/>
              </a:cxn>
              <a:cxn ang="T156">
                <a:pos x="T80" y="T81"/>
              </a:cxn>
              <a:cxn ang="T157">
                <a:pos x="T82" y="T83"/>
              </a:cxn>
              <a:cxn ang="T158">
                <a:pos x="T84" y="T85"/>
              </a:cxn>
              <a:cxn ang="T159">
                <a:pos x="T86" y="T87"/>
              </a:cxn>
              <a:cxn ang="T160">
                <a:pos x="T88" y="T89"/>
              </a:cxn>
              <a:cxn ang="T161">
                <a:pos x="T90" y="T91"/>
              </a:cxn>
              <a:cxn ang="T162">
                <a:pos x="T92" y="T93"/>
              </a:cxn>
              <a:cxn ang="T163">
                <a:pos x="T94" y="T95"/>
              </a:cxn>
              <a:cxn ang="T164">
                <a:pos x="T96" y="T97"/>
              </a:cxn>
              <a:cxn ang="T165">
                <a:pos x="T98" y="T99"/>
              </a:cxn>
              <a:cxn ang="T166">
                <a:pos x="T100" y="T101"/>
              </a:cxn>
              <a:cxn ang="T167">
                <a:pos x="T102" y="T103"/>
              </a:cxn>
              <a:cxn ang="T168">
                <a:pos x="T104" y="T105"/>
              </a:cxn>
              <a:cxn ang="T169">
                <a:pos x="T106" y="T107"/>
              </a:cxn>
              <a:cxn ang="T170">
                <a:pos x="T108" y="T109"/>
              </a:cxn>
              <a:cxn ang="T171">
                <a:pos x="T110" y="T111"/>
              </a:cxn>
              <a:cxn ang="T172">
                <a:pos x="T112" y="T113"/>
              </a:cxn>
              <a:cxn ang="T173">
                <a:pos x="T114" y="T115"/>
              </a:cxn>
            </a:cxnLst>
            <a:rect l="0" t="0" r="r" b="b"/>
            <a:pathLst>
              <a:path w="1304" h="986">
                <a:moveTo>
                  <a:pt x="1302" y="530"/>
                </a:moveTo>
                <a:lnTo>
                  <a:pt x="1304" y="530"/>
                </a:lnTo>
                <a:lnTo>
                  <a:pt x="1304" y="528"/>
                </a:lnTo>
                <a:lnTo>
                  <a:pt x="1278" y="456"/>
                </a:lnTo>
                <a:lnTo>
                  <a:pt x="1262" y="444"/>
                </a:lnTo>
                <a:lnTo>
                  <a:pt x="1262" y="442"/>
                </a:lnTo>
                <a:lnTo>
                  <a:pt x="1258" y="412"/>
                </a:lnTo>
                <a:lnTo>
                  <a:pt x="1226" y="408"/>
                </a:lnTo>
                <a:lnTo>
                  <a:pt x="1224" y="408"/>
                </a:lnTo>
                <a:lnTo>
                  <a:pt x="1222" y="408"/>
                </a:lnTo>
                <a:lnTo>
                  <a:pt x="1222" y="406"/>
                </a:lnTo>
                <a:lnTo>
                  <a:pt x="1222" y="404"/>
                </a:lnTo>
                <a:lnTo>
                  <a:pt x="1218" y="396"/>
                </a:lnTo>
                <a:lnTo>
                  <a:pt x="1212" y="386"/>
                </a:lnTo>
                <a:lnTo>
                  <a:pt x="1202" y="378"/>
                </a:lnTo>
                <a:lnTo>
                  <a:pt x="1192" y="368"/>
                </a:lnTo>
                <a:lnTo>
                  <a:pt x="1178" y="360"/>
                </a:lnTo>
                <a:lnTo>
                  <a:pt x="1166" y="354"/>
                </a:lnTo>
                <a:lnTo>
                  <a:pt x="1152" y="346"/>
                </a:lnTo>
                <a:lnTo>
                  <a:pt x="1140" y="340"/>
                </a:lnTo>
                <a:lnTo>
                  <a:pt x="1116" y="336"/>
                </a:lnTo>
                <a:lnTo>
                  <a:pt x="1084" y="334"/>
                </a:lnTo>
                <a:lnTo>
                  <a:pt x="1042" y="332"/>
                </a:lnTo>
                <a:lnTo>
                  <a:pt x="1040" y="332"/>
                </a:lnTo>
                <a:lnTo>
                  <a:pt x="1032" y="320"/>
                </a:lnTo>
                <a:lnTo>
                  <a:pt x="1028" y="310"/>
                </a:lnTo>
                <a:lnTo>
                  <a:pt x="1026" y="300"/>
                </a:lnTo>
                <a:lnTo>
                  <a:pt x="1028" y="288"/>
                </a:lnTo>
                <a:lnTo>
                  <a:pt x="1034" y="272"/>
                </a:lnTo>
                <a:lnTo>
                  <a:pt x="1044" y="246"/>
                </a:lnTo>
                <a:lnTo>
                  <a:pt x="1058" y="214"/>
                </a:lnTo>
                <a:lnTo>
                  <a:pt x="1048" y="180"/>
                </a:lnTo>
                <a:lnTo>
                  <a:pt x="1036" y="124"/>
                </a:lnTo>
                <a:lnTo>
                  <a:pt x="1032" y="118"/>
                </a:lnTo>
                <a:lnTo>
                  <a:pt x="1024" y="112"/>
                </a:lnTo>
                <a:lnTo>
                  <a:pt x="1012" y="106"/>
                </a:lnTo>
                <a:lnTo>
                  <a:pt x="996" y="100"/>
                </a:lnTo>
                <a:lnTo>
                  <a:pt x="990" y="98"/>
                </a:lnTo>
                <a:lnTo>
                  <a:pt x="982" y="94"/>
                </a:lnTo>
                <a:lnTo>
                  <a:pt x="976" y="90"/>
                </a:lnTo>
                <a:lnTo>
                  <a:pt x="970" y="86"/>
                </a:lnTo>
                <a:lnTo>
                  <a:pt x="966" y="80"/>
                </a:lnTo>
                <a:lnTo>
                  <a:pt x="964" y="74"/>
                </a:lnTo>
                <a:lnTo>
                  <a:pt x="960" y="68"/>
                </a:lnTo>
                <a:lnTo>
                  <a:pt x="954" y="60"/>
                </a:lnTo>
                <a:lnTo>
                  <a:pt x="948" y="54"/>
                </a:lnTo>
                <a:lnTo>
                  <a:pt x="940" y="50"/>
                </a:lnTo>
                <a:lnTo>
                  <a:pt x="938" y="50"/>
                </a:lnTo>
                <a:lnTo>
                  <a:pt x="938" y="48"/>
                </a:lnTo>
                <a:lnTo>
                  <a:pt x="928" y="0"/>
                </a:lnTo>
                <a:lnTo>
                  <a:pt x="890" y="4"/>
                </a:lnTo>
                <a:lnTo>
                  <a:pt x="886" y="14"/>
                </a:lnTo>
                <a:lnTo>
                  <a:pt x="882" y="24"/>
                </a:lnTo>
                <a:lnTo>
                  <a:pt x="878" y="32"/>
                </a:lnTo>
                <a:lnTo>
                  <a:pt x="876" y="36"/>
                </a:lnTo>
                <a:lnTo>
                  <a:pt x="870" y="38"/>
                </a:lnTo>
                <a:lnTo>
                  <a:pt x="846" y="46"/>
                </a:lnTo>
                <a:lnTo>
                  <a:pt x="828" y="56"/>
                </a:lnTo>
                <a:lnTo>
                  <a:pt x="822" y="60"/>
                </a:lnTo>
                <a:lnTo>
                  <a:pt x="816" y="66"/>
                </a:lnTo>
                <a:lnTo>
                  <a:pt x="814" y="74"/>
                </a:lnTo>
                <a:lnTo>
                  <a:pt x="810" y="92"/>
                </a:lnTo>
                <a:lnTo>
                  <a:pt x="806" y="110"/>
                </a:lnTo>
                <a:lnTo>
                  <a:pt x="802" y="122"/>
                </a:lnTo>
                <a:lnTo>
                  <a:pt x="798" y="130"/>
                </a:lnTo>
                <a:lnTo>
                  <a:pt x="792" y="136"/>
                </a:lnTo>
                <a:lnTo>
                  <a:pt x="786" y="142"/>
                </a:lnTo>
                <a:lnTo>
                  <a:pt x="778" y="144"/>
                </a:lnTo>
                <a:lnTo>
                  <a:pt x="770" y="146"/>
                </a:lnTo>
                <a:lnTo>
                  <a:pt x="760" y="146"/>
                </a:lnTo>
                <a:lnTo>
                  <a:pt x="750" y="144"/>
                </a:lnTo>
                <a:lnTo>
                  <a:pt x="738" y="140"/>
                </a:lnTo>
                <a:lnTo>
                  <a:pt x="724" y="134"/>
                </a:lnTo>
                <a:lnTo>
                  <a:pt x="708" y="126"/>
                </a:lnTo>
                <a:lnTo>
                  <a:pt x="674" y="104"/>
                </a:lnTo>
                <a:lnTo>
                  <a:pt x="608" y="188"/>
                </a:lnTo>
                <a:lnTo>
                  <a:pt x="616" y="224"/>
                </a:lnTo>
                <a:lnTo>
                  <a:pt x="618" y="224"/>
                </a:lnTo>
                <a:lnTo>
                  <a:pt x="616" y="226"/>
                </a:lnTo>
                <a:lnTo>
                  <a:pt x="610" y="232"/>
                </a:lnTo>
                <a:lnTo>
                  <a:pt x="602" y="236"/>
                </a:lnTo>
                <a:lnTo>
                  <a:pt x="598" y="236"/>
                </a:lnTo>
                <a:lnTo>
                  <a:pt x="594" y="234"/>
                </a:lnTo>
                <a:lnTo>
                  <a:pt x="582" y="230"/>
                </a:lnTo>
                <a:lnTo>
                  <a:pt x="576" y="226"/>
                </a:lnTo>
                <a:lnTo>
                  <a:pt x="564" y="224"/>
                </a:lnTo>
                <a:lnTo>
                  <a:pt x="548" y="220"/>
                </a:lnTo>
                <a:lnTo>
                  <a:pt x="528" y="220"/>
                </a:lnTo>
                <a:lnTo>
                  <a:pt x="514" y="218"/>
                </a:lnTo>
                <a:lnTo>
                  <a:pt x="494" y="216"/>
                </a:lnTo>
                <a:lnTo>
                  <a:pt x="474" y="220"/>
                </a:lnTo>
                <a:lnTo>
                  <a:pt x="482" y="234"/>
                </a:lnTo>
                <a:lnTo>
                  <a:pt x="492" y="248"/>
                </a:lnTo>
                <a:lnTo>
                  <a:pt x="494" y="252"/>
                </a:lnTo>
                <a:lnTo>
                  <a:pt x="494" y="256"/>
                </a:lnTo>
                <a:lnTo>
                  <a:pt x="484" y="308"/>
                </a:lnTo>
                <a:lnTo>
                  <a:pt x="488" y="336"/>
                </a:lnTo>
                <a:lnTo>
                  <a:pt x="490" y="336"/>
                </a:lnTo>
                <a:lnTo>
                  <a:pt x="488" y="336"/>
                </a:lnTo>
                <a:lnTo>
                  <a:pt x="472" y="388"/>
                </a:lnTo>
                <a:lnTo>
                  <a:pt x="470" y="394"/>
                </a:lnTo>
                <a:lnTo>
                  <a:pt x="468" y="396"/>
                </a:lnTo>
                <a:lnTo>
                  <a:pt x="466" y="396"/>
                </a:lnTo>
                <a:lnTo>
                  <a:pt x="466" y="394"/>
                </a:lnTo>
                <a:lnTo>
                  <a:pt x="464" y="390"/>
                </a:lnTo>
                <a:lnTo>
                  <a:pt x="460" y="384"/>
                </a:lnTo>
                <a:lnTo>
                  <a:pt x="460" y="382"/>
                </a:lnTo>
                <a:lnTo>
                  <a:pt x="458" y="382"/>
                </a:lnTo>
                <a:lnTo>
                  <a:pt x="454" y="384"/>
                </a:lnTo>
                <a:lnTo>
                  <a:pt x="452" y="392"/>
                </a:lnTo>
                <a:lnTo>
                  <a:pt x="450" y="404"/>
                </a:lnTo>
                <a:lnTo>
                  <a:pt x="444" y="414"/>
                </a:lnTo>
                <a:lnTo>
                  <a:pt x="436" y="422"/>
                </a:lnTo>
                <a:lnTo>
                  <a:pt x="426" y="432"/>
                </a:lnTo>
                <a:lnTo>
                  <a:pt x="412" y="444"/>
                </a:lnTo>
                <a:lnTo>
                  <a:pt x="406" y="448"/>
                </a:lnTo>
                <a:lnTo>
                  <a:pt x="404" y="448"/>
                </a:lnTo>
                <a:lnTo>
                  <a:pt x="352" y="448"/>
                </a:lnTo>
                <a:lnTo>
                  <a:pt x="332" y="468"/>
                </a:lnTo>
                <a:lnTo>
                  <a:pt x="330" y="468"/>
                </a:lnTo>
                <a:lnTo>
                  <a:pt x="274" y="460"/>
                </a:lnTo>
                <a:lnTo>
                  <a:pt x="268" y="466"/>
                </a:lnTo>
                <a:lnTo>
                  <a:pt x="260" y="470"/>
                </a:lnTo>
                <a:lnTo>
                  <a:pt x="254" y="470"/>
                </a:lnTo>
                <a:lnTo>
                  <a:pt x="248" y="470"/>
                </a:lnTo>
                <a:lnTo>
                  <a:pt x="240" y="470"/>
                </a:lnTo>
                <a:lnTo>
                  <a:pt x="232" y="470"/>
                </a:lnTo>
                <a:lnTo>
                  <a:pt x="206" y="478"/>
                </a:lnTo>
                <a:lnTo>
                  <a:pt x="184" y="504"/>
                </a:lnTo>
                <a:lnTo>
                  <a:pt x="184" y="506"/>
                </a:lnTo>
                <a:lnTo>
                  <a:pt x="148" y="508"/>
                </a:lnTo>
                <a:lnTo>
                  <a:pt x="148" y="478"/>
                </a:lnTo>
                <a:lnTo>
                  <a:pt x="126" y="478"/>
                </a:lnTo>
                <a:lnTo>
                  <a:pt x="122" y="490"/>
                </a:lnTo>
                <a:lnTo>
                  <a:pt x="106" y="494"/>
                </a:lnTo>
                <a:lnTo>
                  <a:pt x="104" y="494"/>
                </a:lnTo>
                <a:lnTo>
                  <a:pt x="102" y="494"/>
                </a:lnTo>
                <a:lnTo>
                  <a:pt x="86" y="486"/>
                </a:lnTo>
                <a:lnTo>
                  <a:pt x="66" y="480"/>
                </a:lnTo>
                <a:lnTo>
                  <a:pt x="60" y="482"/>
                </a:lnTo>
                <a:lnTo>
                  <a:pt x="54" y="484"/>
                </a:lnTo>
                <a:lnTo>
                  <a:pt x="38" y="496"/>
                </a:lnTo>
                <a:lnTo>
                  <a:pt x="20" y="512"/>
                </a:lnTo>
                <a:lnTo>
                  <a:pt x="14" y="520"/>
                </a:lnTo>
                <a:lnTo>
                  <a:pt x="10" y="528"/>
                </a:lnTo>
                <a:lnTo>
                  <a:pt x="12" y="530"/>
                </a:lnTo>
                <a:lnTo>
                  <a:pt x="14" y="536"/>
                </a:lnTo>
                <a:lnTo>
                  <a:pt x="16" y="546"/>
                </a:lnTo>
                <a:lnTo>
                  <a:pt x="16" y="554"/>
                </a:lnTo>
                <a:lnTo>
                  <a:pt x="14" y="562"/>
                </a:lnTo>
                <a:lnTo>
                  <a:pt x="10" y="568"/>
                </a:lnTo>
                <a:lnTo>
                  <a:pt x="6" y="570"/>
                </a:lnTo>
                <a:lnTo>
                  <a:pt x="4" y="574"/>
                </a:lnTo>
                <a:lnTo>
                  <a:pt x="0" y="590"/>
                </a:lnTo>
                <a:lnTo>
                  <a:pt x="14" y="598"/>
                </a:lnTo>
                <a:lnTo>
                  <a:pt x="30" y="580"/>
                </a:lnTo>
                <a:lnTo>
                  <a:pt x="54" y="604"/>
                </a:lnTo>
                <a:lnTo>
                  <a:pt x="54" y="606"/>
                </a:lnTo>
                <a:lnTo>
                  <a:pt x="58" y="650"/>
                </a:lnTo>
                <a:lnTo>
                  <a:pt x="58" y="652"/>
                </a:lnTo>
                <a:lnTo>
                  <a:pt x="44" y="712"/>
                </a:lnTo>
                <a:lnTo>
                  <a:pt x="42" y="712"/>
                </a:lnTo>
                <a:lnTo>
                  <a:pt x="18" y="712"/>
                </a:lnTo>
                <a:lnTo>
                  <a:pt x="12" y="714"/>
                </a:lnTo>
                <a:lnTo>
                  <a:pt x="6" y="716"/>
                </a:lnTo>
                <a:lnTo>
                  <a:pt x="8" y="720"/>
                </a:lnTo>
                <a:lnTo>
                  <a:pt x="12" y="724"/>
                </a:lnTo>
                <a:lnTo>
                  <a:pt x="28" y="736"/>
                </a:lnTo>
                <a:lnTo>
                  <a:pt x="40" y="734"/>
                </a:lnTo>
                <a:lnTo>
                  <a:pt x="42" y="734"/>
                </a:lnTo>
                <a:lnTo>
                  <a:pt x="70" y="760"/>
                </a:lnTo>
                <a:lnTo>
                  <a:pt x="72" y="764"/>
                </a:lnTo>
                <a:lnTo>
                  <a:pt x="76" y="768"/>
                </a:lnTo>
                <a:lnTo>
                  <a:pt x="76" y="778"/>
                </a:lnTo>
                <a:lnTo>
                  <a:pt x="74" y="792"/>
                </a:lnTo>
                <a:lnTo>
                  <a:pt x="66" y="806"/>
                </a:lnTo>
                <a:lnTo>
                  <a:pt x="70" y="832"/>
                </a:lnTo>
                <a:lnTo>
                  <a:pt x="80" y="834"/>
                </a:lnTo>
                <a:lnTo>
                  <a:pt x="120" y="834"/>
                </a:lnTo>
                <a:lnTo>
                  <a:pt x="100" y="852"/>
                </a:lnTo>
                <a:lnTo>
                  <a:pt x="112" y="860"/>
                </a:lnTo>
                <a:lnTo>
                  <a:pt x="128" y="868"/>
                </a:lnTo>
                <a:lnTo>
                  <a:pt x="170" y="886"/>
                </a:lnTo>
                <a:lnTo>
                  <a:pt x="172" y="888"/>
                </a:lnTo>
                <a:lnTo>
                  <a:pt x="174" y="888"/>
                </a:lnTo>
                <a:lnTo>
                  <a:pt x="178" y="952"/>
                </a:lnTo>
                <a:lnTo>
                  <a:pt x="180" y="962"/>
                </a:lnTo>
                <a:lnTo>
                  <a:pt x="186" y="970"/>
                </a:lnTo>
                <a:lnTo>
                  <a:pt x="194" y="976"/>
                </a:lnTo>
                <a:lnTo>
                  <a:pt x="206" y="982"/>
                </a:lnTo>
                <a:lnTo>
                  <a:pt x="210" y="980"/>
                </a:lnTo>
                <a:lnTo>
                  <a:pt x="212" y="980"/>
                </a:lnTo>
                <a:lnTo>
                  <a:pt x="256" y="986"/>
                </a:lnTo>
                <a:lnTo>
                  <a:pt x="260" y="986"/>
                </a:lnTo>
                <a:lnTo>
                  <a:pt x="260" y="984"/>
                </a:lnTo>
                <a:lnTo>
                  <a:pt x="268" y="968"/>
                </a:lnTo>
                <a:lnTo>
                  <a:pt x="268" y="966"/>
                </a:lnTo>
                <a:lnTo>
                  <a:pt x="268" y="960"/>
                </a:lnTo>
                <a:lnTo>
                  <a:pt x="270" y="956"/>
                </a:lnTo>
                <a:lnTo>
                  <a:pt x="274" y="952"/>
                </a:lnTo>
                <a:lnTo>
                  <a:pt x="278" y="948"/>
                </a:lnTo>
                <a:lnTo>
                  <a:pt x="286" y="940"/>
                </a:lnTo>
                <a:lnTo>
                  <a:pt x="290" y="932"/>
                </a:lnTo>
                <a:lnTo>
                  <a:pt x="294" y="928"/>
                </a:lnTo>
                <a:lnTo>
                  <a:pt x="298" y="926"/>
                </a:lnTo>
                <a:lnTo>
                  <a:pt x="306" y="926"/>
                </a:lnTo>
                <a:lnTo>
                  <a:pt x="314" y="928"/>
                </a:lnTo>
                <a:lnTo>
                  <a:pt x="316" y="928"/>
                </a:lnTo>
                <a:lnTo>
                  <a:pt x="330" y="936"/>
                </a:lnTo>
                <a:lnTo>
                  <a:pt x="382" y="946"/>
                </a:lnTo>
                <a:lnTo>
                  <a:pt x="412" y="944"/>
                </a:lnTo>
                <a:lnTo>
                  <a:pt x="434" y="934"/>
                </a:lnTo>
                <a:lnTo>
                  <a:pt x="440" y="928"/>
                </a:lnTo>
                <a:lnTo>
                  <a:pt x="444" y="924"/>
                </a:lnTo>
                <a:lnTo>
                  <a:pt x="452" y="924"/>
                </a:lnTo>
                <a:lnTo>
                  <a:pt x="460" y="930"/>
                </a:lnTo>
                <a:lnTo>
                  <a:pt x="464" y="932"/>
                </a:lnTo>
                <a:lnTo>
                  <a:pt x="468" y="938"/>
                </a:lnTo>
                <a:lnTo>
                  <a:pt x="472" y="948"/>
                </a:lnTo>
                <a:lnTo>
                  <a:pt x="488" y="960"/>
                </a:lnTo>
                <a:lnTo>
                  <a:pt x="500" y="960"/>
                </a:lnTo>
                <a:lnTo>
                  <a:pt x="502" y="960"/>
                </a:lnTo>
                <a:lnTo>
                  <a:pt x="504" y="960"/>
                </a:lnTo>
                <a:lnTo>
                  <a:pt x="520" y="968"/>
                </a:lnTo>
                <a:lnTo>
                  <a:pt x="552" y="964"/>
                </a:lnTo>
                <a:lnTo>
                  <a:pt x="570" y="960"/>
                </a:lnTo>
                <a:lnTo>
                  <a:pt x="614" y="964"/>
                </a:lnTo>
                <a:lnTo>
                  <a:pt x="634" y="958"/>
                </a:lnTo>
                <a:lnTo>
                  <a:pt x="658" y="948"/>
                </a:lnTo>
                <a:lnTo>
                  <a:pt x="666" y="944"/>
                </a:lnTo>
                <a:lnTo>
                  <a:pt x="676" y="940"/>
                </a:lnTo>
                <a:lnTo>
                  <a:pt x="720" y="940"/>
                </a:lnTo>
                <a:lnTo>
                  <a:pt x="736" y="934"/>
                </a:lnTo>
                <a:lnTo>
                  <a:pt x="746" y="930"/>
                </a:lnTo>
                <a:lnTo>
                  <a:pt x="754" y="928"/>
                </a:lnTo>
                <a:lnTo>
                  <a:pt x="778" y="928"/>
                </a:lnTo>
                <a:lnTo>
                  <a:pt x="790" y="936"/>
                </a:lnTo>
                <a:lnTo>
                  <a:pt x="826" y="944"/>
                </a:lnTo>
                <a:lnTo>
                  <a:pt x="830" y="944"/>
                </a:lnTo>
                <a:lnTo>
                  <a:pt x="832" y="948"/>
                </a:lnTo>
                <a:lnTo>
                  <a:pt x="842" y="956"/>
                </a:lnTo>
                <a:lnTo>
                  <a:pt x="858" y="964"/>
                </a:lnTo>
                <a:lnTo>
                  <a:pt x="858" y="966"/>
                </a:lnTo>
                <a:lnTo>
                  <a:pt x="892" y="968"/>
                </a:lnTo>
                <a:lnTo>
                  <a:pt x="908" y="976"/>
                </a:lnTo>
                <a:lnTo>
                  <a:pt x="928" y="980"/>
                </a:lnTo>
                <a:lnTo>
                  <a:pt x="946" y="982"/>
                </a:lnTo>
                <a:lnTo>
                  <a:pt x="950" y="972"/>
                </a:lnTo>
                <a:lnTo>
                  <a:pt x="942" y="956"/>
                </a:lnTo>
                <a:lnTo>
                  <a:pt x="940" y="940"/>
                </a:lnTo>
                <a:lnTo>
                  <a:pt x="938" y="940"/>
                </a:lnTo>
                <a:lnTo>
                  <a:pt x="942" y="936"/>
                </a:lnTo>
                <a:lnTo>
                  <a:pt x="952" y="922"/>
                </a:lnTo>
                <a:lnTo>
                  <a:pt x="952" y="920"/>
                </a:lnTo>
                <a:lnTo>
                  <a:pt x="954" y="920"/>
                </a:lnTo>
                <a:lnTo>
                  <a:pt x="964" y="912"/>
                </a:lnTo>
                <a:lnTo>
                  <a:pt x="962" y="908"/>
                </a:lnTo>
                <a:lnTo>
                  <a:pt x="958" y="892"/>
                </a:lnTo>
                <a:lnTo>
                  <a:pt x="956" y="888"/>
                </a:lnTo>
                <a:lnTo>
                  <a:pt x="950" y="884"/>
                </a:lnTo>
                <a:lnTo>
                  <a:pt x="938" y="872"/>
                </a:lnTo>
                <a:lnTo>
                  <a:pt x="922" y="858"/>
                </a:lnTo>
                <a:lnTo>
                  <a:pt x="922" y="856"/>
                </a:lnTo>
                <a:lnTo>
                  <a:pt x="920" y="856"/>
                </a:lnTo>
                <a:lnTo>
                  <a:pt x="922" y="856"/>
                </a:lnTo>
                <a:lnTo>
                  <a:pt x="922" y="854"/>
                </a:lnTo>
                <a:lnTo>
                  <a:pt x="924" y="838"/>
                </a:lnTo>
                <a:lnTo>
                  <a:pt x="924" y="828"/>
                </a:lnTo>
                <a:lnTo>
                  <a:pt x="916" y="808"/>
                </a:lnTo>
                <a:lnTo>
                  <a:pt x="934" y="804"/>
                </a:lnTo>
                <a:lnTo>
                  <a:pt x="944" y="796"/>
                </a:lnTo>
                <a:lnTo>
                  <a:pt x="966" y="796"/>
                </a:lnTo>
                <a:lnTo>
                  <a:pt x="988" y="792"/>
                </a:lnTo>
                <a:lnTo>
                  <a:pt x="990" y="792"/>
                </a:lnTo>
                <a:lnTo>
                  <a:pt x="1004" y="794"/>
                </a:lnTo>
                <a:lnTo>
                  <a:pt x="1022" y="788"/>
                </a:lnTo>
                <a:lnTo>
                  <a:pt x="1042" y="784"/>
                </a:lnTo>
                <a:lnTo>
                  <a:pt x="1054" y="780"/>
                </a:lnTo>
                <a:lnTo>
                  <a:pt x="1056" y="780"/>
                </a:lnTo>
                <a:lnTo>
                  <a:pt x="1090" y="772"/>
                </a:lnTo>
                <a:lnTo>
                  <a:pt x="1096" y="768"/>
                </a:lnTo>
                <a:lnTo>
                  <a:pt x="1094" y="760"/>
                </a:lnTo>
                <a:lnTo>
                  <a:pt x="1088" y="750"/>
                </a:lnTo>
                <a:lnTo>
                  <a:pt x="1088" y="748"/>
                </a:lnTo>
                <a:lnTo>
                  <a:pt x="1086" y="748"/>
                </a:lnTo>
                <a:lnTo>
                  <a:pt x="1088" y="736"/>
                </a:lnTo>
                <a:lnTo>
                  <a:pt x="1090" y="734"/>
                </a:lnTo>
                <a:lnTo>
                  <a:pt x="1090" y="718"/>
                </a:lnTo>
                <a:lnTo>
                  <a:pt x="1086" y="704"/>
                </a:lnTo>
                <a:lnTo>
                  <a:pt x="1086" y="702"/>
                </a:lnTo>
                <a:lnTo>
                  <a:pt x="1094" y="686"/>
                </a:lnTo>
                <a:lnTo>
                  <a:pt x="1100" y="678"/>
                </a:lnTo>
                <a:lnTo>
                  <a:pt x="1102" y="676"/>
                </a:lnTo>
                <a:lnTo>
                  <a:pt x="1106" y="676"/>
                </a:lnTo>
                <a:lnTo>
                  <a:pt x="1126" y="676"/>
                </a:lnTo>
                <a:lnTo>
                  <a:pt x="1132" y="676"/>
                </a:lnTo>
                <a:lnTo>
                  <a:pt x="1138" y="672"/>
                </a:lnTo>
                <a:lnTo>
                  <a:pt x="1170" y="630"/>
                </a:lnTo>
                <a:lnTo>
                  <a:pt x="1170" y="628"/>
                </a:lnTo>
                <a:lnTo>
                  <a:pt x="1186" y="614"/>
                </a:lnTo>
                <a:lnTo>
                  <a:pt x="1188" y="612"/>
                </a:lnTo>
                <a:lnTo>
                  <a:pt x="1196" y="610"/>
                </a:lnTo>
                <a:lnTo>
                  <a:pt x="1202" y="608"/>
                </a:lnTo>
                <a:lnTo>
                  <a:pt x="1206" y="604"/>
                </a:lnTo>
                <a:lnTo>
                  <a:pt x="1214" y="596"/>
                </a:lnTo>
                <a:lnTo>
                  <a:pt x="1218" y="592"/>
                </a:lnTo>
                <a:lnTo>
                  <a:pt x="1246" y="598"/>
                </a:lnTo>
                <a:lnTo>
                  <a:pt x="1270" y="588"/>
                </a:lnTo>
                <a:lnTo>
                  <a:pt x="1284" y="586"/>
                </a:lnTo>
                <a:lnTo>
                  <a:pt x="1296" y="580"/>
                </a:lnTo>
                <a:lnTo>
                  <a:pt x="1296" y="562"/>
                </a:lnTo>
                <a:lnTo>
                  <a:pt x="1298" y="540"/>
                </a:lnTo>
                <a:lnTo>
                  <a:pt x="1298" y="538"/>
                </a:lnTo>
                <a:lnTo>
                  <a:pt x="1302" y="532"/>
                </a:lnTo>
                <a:lnTo>
                  <a:pt x="1302" y="530"/>
                </a:lnTo>
                <a:close/>
              </a:path>
            </a:pathLst>
          </a:custGeom>
          <a:solidFill>
            <a:srgbClr val="ED7D31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</a14:hiddenLine>
            </a:ext>
          </a:extLst>
        </p:spPr>
        <p:txBody>
          <a:bodyPr/>
          <a:lstStyle/>
          <a:p>
            <a:pPr>
              <a:defRPr/>
            </a:pPr>
            <a:endParaRPr lang="zh-CN" altLang="en-US">
              <a:solidFill>
                <a:schemeClr val="tx1">
                  <a:lumMod val="50000"/>
                  <a:lumOff val="50000"/>
                </a:schemeClr>
              </a:solidFill>
            </a:endParaRPr>
          </a:p>
        </p:txBody>
      </p:sp>
      <p:sp>
        <p:nvSpPr>
          <p:cNvPr id="10" name="MH_Other_6"/>
          <p:cNvSpPr/>
          <p:nvPr>
            <p:custDataLst>
              <p:tags r:id="rId5"/>
            </p:custDataLst>
          </p:nvPr>
        </p:nvSpPr>
        <p:spPr bwMode="auto">
          <a:xfrm>
            <a:off x="5111774" y="2322291"/>
            <a:ext cx="1154037" cy="826450"/>
          </a:xfrm>
          <a:custGeom>
            <a:avLst/>
            <a:gdLst>
              <a:gd name="T0" fmla="*/ 482 w 812"/>
              <a:gd name="T1" fmla="*/ 58 h 582"/>
              <a:gd name="T2" fmla="*/ 436 w 812"/>
              <a:gd name="T3" fmla="*/ 74 h 582"/>
              <a:gd name="T4" fmla="*/ 356 w 812"/>
              <a:gd name="T5" fmla="*/ 18 h 582"/>
              <a:gd name="T6" fmla="*/ 314 w 812"/>
              <a:gd name="T7" fmla="*/ 6 h 582"/>
              <a:gd name="T8" fmla="*/ 248 w 812"/>
              <a:gd name="T9" fmla="*/ 6 h 582"/>
              <a:gd name="T10" fmla="*/ 196 w 812"/>
              <a:gd name="T11" fmla="*/ 20 h 582"/>
              <a:gd name="T12" fmla="*/ 158 w 812"/>
              <a:gd name="T13" fmla="*/ 28 h 582"/>
              <a:gd name="T14" fmla="*/ 82 w 812"/>
              <a:gd name="T15" fmla="*/ 40 h 582"/>
              <a:gd name="T16" fmla="*/ 98 w 812"/>
              <a:gd name="T17" fmla="*/ 90 h 582"/>
              <a:gd name="T18" fmla="*/ 120 w 812"/>
              <a:gd name="T19" fmla="*/ 118 h 582"/>
              <a:gd name="T20" fmla="*/ 102 w 812"/>
              <a:gd name="T21" fmla="*/ 166 h 582"/>
              <a:gd name="T22" fmla="*/ 112 w 812"/>
              <a:gd name="T23" fmla="*/ 204 h 582"/>
              <a:gd name="T24" fmla="*/ 96 w 812"/>
              <a:gd name="T25" fmla="*/ 216 h 582"/>
              <a:gd name="T26" fmla="*/ 44 w 812"/>
              <a:gd name="T27" fmla="*/ 202 h 582"/>
              <a:gd name="T28" fmla="*/ 16 w 812"/>
              <a:gd name="T29" fmla="*/ 248 h 582"/>
              <a:gd name="T30" fmla="*/ 4 w 812"/>
              <a:gd name="T31" fmla="*/ 262 h 582"/>
              <a:gd name="T32" fmla="*/ 18 w 812"/>
              <a:gd name="T33" fmla="*/ 310 h 582"/>
              <a:gd name="T34" fmla="*/ 0 w 812"/>
              <a:gd name="T35" fmla="*/ 370 h 582"/>
              <a:gd name="T36" fmla="*/ 40 w 812"/>
              <a:gd name="T37" fmla="*/ 422 h 582"/>
              <a:gd name="T38" fmla="*/ 76 w 812"/>
              <a:gd name="T39" fmla="*/ 418 h 582"/>
              <a:gd name="T40" fmla="*/ 92 w 812"/>
              <a:gd name="T41" fmla="*/ 426 h 582"/>
              <a:gd name="T42" fmla="*/ 126 w 812"/>
              <a:gd name="T43" fmla="*/ 458 h 582"/>
              <a:gd name="T44" fmla="*/ 160 w 812"/>
              <a:gd name="T45" fmla="*/ 474 h 582"/>
              <a:gd name="T46" fmla="*/ 232 w 812"/>
              <a:gd name="T47" fmla="*/ 498 h 582"/>
              <a:gd name="T48" fmla="*/ 304 w 812"/>
              <a:gd name="T49" fmla="*/ 496 h 582"/>
              <a:gd name="T50" fmla="*/ 340 w 812"/>
              <a:gd name="T51" fmla="*/ 536 h 582"/>
              <a:gd name="T52" fmla="*/ 350 w 812"/>
              <a:gd name="T53" fmla="*/ 554 h 582"/>
              <a:gd name="T54" fmla="*/ 366 w 812"/>
              <a:gd name="T55" fmla="*/ 578 h 582"/>
              <a:gd name="T56" fmla="*/ 404 w 812"/>
              <a:gd name="T57" fmla="*/ 554 h 582"/>
              <a:gd name="T58" fmla="*/ 444 w 812"/>
              <a:gd name="T59" fmla="*/ 554 h 582"/>
              <a:gd name="T60" fmla="*/ 452 w 812"/>
              <a:gd name="T61" fmla="*/ 522 h 582"/>
              <a:gd name="T62" fmla="*/ 484 w 812"/>
              <a:gd name="T63" fmla="*/ 458 h 582"/>
              <a:gd name="T64" fmla="*/ 480 w 812"/>
              <a:gd name="T65" fmla="*/ 418 h 582"/>
              <a:gd name="T66" fmla="*/ 532 w 812"/>
              <a:gd name="T67" fmla="*/ 414 h 582"/>
              <a:gd name="T68" fmla="*/ 560 w 812"/>
              <a:gd name="T69" fmla="*/ 452 h 582"/>
              <a:gd name="T70" fmla="*/ 580 w 812"/>
              <a:gd name="T71" fmla="*/ 468 h 582"/>
              <a:gd name="T72" fmla="*/ 598 w 812"/>
              <a:gd name="T73" fmla="*/ 498 h 582"/>
              <a:gd name="T74" fmla="*/ 650 w 812"/>
              <a:gd name="T75" fmla="*/ 518 h 582"/>
              <a:gd name="T76" fmla="*/ 664 w 812"/>
              <a:gd name="T77" fmla="*/ 522 h 582"/>
              <a:gd name="T78" fmla="*/ 700 w 812"/>
              <a:gd name="T79" fmla="*/ 508 h 582"/>
              <a:gd name="T80" fmla="*/ 698 w 812"/>
              <a:gd name="T81" fmla="*/ 480 h 582"/>
              <a:gd name="T82" fmla="*/ 696 w 812"/>
              <a:gd name="T83" fmla="*/ 460 h 582"/>
              <a:gd name="T84" fmla="*/ 690 w 812"/>
              <a:gd name="T85" fmla="*/ 406 h 582"/>
              <a:gd name="T86" fmla="*/ 746 w 812"/>
              <a:gd name="T87" fmla="*/ 392 h 582"/>
              <a:gd name="T88" fmla="*/ 728 w 812"/>
              <a:gd name="T89" fmla="*/ 374 h 582"/>
              <a:gd name="T90" fmla="*/ 782 w 812"/>
              <a:gd name="T91" fmla="*/ 314 h 582"/>
              <a:gd name="T92" fmla="*/ 800 w 812"/>
              <a:gd name="T93" fmla="*/ 256 h 582"/>
              <a:gd name="T94" fmla="*/ 778 w 812"/>
              <a:gd name="T95" fmla="*/ 182 h 582"/>
              <a:gd name="T96" fmla="*/ 736 w 812"/>
              <a:gd name="T97" fmla="*/ 158 h 582"/>
              <a:gd name="T98" fmla="*/ 664 w 812"/>
              <a:gd name="T99" fmla="*/ 94 h 582"/>
              <a:gd name="T100" fmla="*/ 644 w 812"/>
              <a:gd name="T101" fmla="*/ 106 h 582"/>
              <a:gd name="T102" fmla="*/ 596 w 812"/>
              <a:gd name="T103" fmla="*/ 62 h 582"/>
              <a:gd name="T104" fmla="*/ 560 w 812"/>
              <a:gd name="T105" fmla="*/ 52 h 582"/>
              <a:gd name="T106" fmla="*/ 542 w 812"/>
              <a:gd name="T107" fmla="*/ 56 h 582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  <a:cxn ang="0">
                <a:pos x="T90" y="T91"/>
              </a:cxn>
              <a:cxn ang="0">
                <a:pos x="T92" y="T93"/>
              </a:cxn>
              <a:cxn ang="0">
                <a:pos x="T94" y="T95"/>
              </a:cxn>
              <a:cxn ang="0">
                <a:pos x="T96" y="T97"/>
              </a:cxn>
              <a:cxn ang="0">
                <a:pos x="T98" y="T99"/>
              </a:cxn>
              <a:cxn ang="0">
                <a:pos x="T100" y="T101"/>
              </a:cxn>
              <a:cxn ang="0">
                <a:pos x="T102" y="T103"/>
              </a:cxn>
              <a:cxn ang="0">
                <a:pos x="T104" y="T105"/>
              </a:cxn>
              <a:cxn ang="0">
                <a:pos x="T106" y="T107"/>
              </a:cxn>
            </a:cxnLst>
            <a:rect l="0" t="0" r="r" b="b"/>
            <a:pathLst>
              <a:path w="812" h="582">
                <a:moveTo>
                  <a:pt x="484" y="30"/>
                </a:moveTo>
                <a:lnTo>
                  <a:pt x="476" y="36"/>
                </a:lnTo>
                <a:lnTo>
                  <a:pt x="476" y="36"/>
                </a:lnTo>
                <a:lnTo>
                  <a:pt x="480" y="56"/>
                </a:lnTo>
                <a:lnTo>
                  <a:pt x="480" y="58"/>
                </a:lnTo>
                <a:lnTo>
                  <a:pt x="482" y="58"/>
                </a:lnTo>
                <a:lnTo>
                  <a:pt x="480" y="58"/>
                </a:lnTo>
                <a:lnTo>
                  <a:pt x="472" y="78"/>
                </a:lnTo>
                <a:lnTo>
                  <a:pt x="460" y="82"/>
                </a:lnTo>
                <a:lnTo>
                  <a:pt x="458" y="84"/>
                </a:lnTo>
                <a:lnTo>
                  <a:pt x="456" y="84"/>
                </a:lnTo>
                <a:lnTo>
                  <a:pt x="436" y="74"/>
                </a:lnTo>
                <a:lnTo>
                  <a:pt x="436" y="74"/>
                </a:lnTo>
                <a:lnTo>
                  <a:pt x="436" y="74"/>
                </a:lnTo>
                <a:lnTo>
                  <a:pt x="396" y="38"/>
                </a:lnTo>
                <a:lnTo>
                  <a:pt x="380" y="28"/>
                </a:lnTo>
                <a:lnTo>
                  <a:pt x="356" y="20"/>
                </a:lnTo>
                <a:lnTo>
                  <a:pt x="356" y="18"/>
                </a:lnTo>
                <a:lnTo>
                  <a:pt x="356" y="18"/>
                </a:lnTo>
                <a:lnTo>
                  <a:pt x="356" y="18"/>
                </a:lnTo>
                <a:lnTo>
                  <a:pt x="356" y="18"/>
                </a:lnTo>
                <a:lnTo>
                  <a:pt x="344" y="10"/>
                </a:lnTo>
                <a:lnTo>
                  <a:pt x="324" y="4"/>
                </a:lnTo>
                <a:lnTo>
                  <a:pt x="314" y="6"/>
                </a:lnTo>
                <a:lnTo>
                  <a:pt x="312" y="6"/>
                </a:lnTo>
                <a:lnTo>
                  <a:pt x="288" y="4"/>
                </a:lnTo>
                <a:lnTo>
                  <a:pt x="286" y="4"/>
                </a:lnTo>
                <a:lnTo>
                  <a:pt x="268" y="0"/>
                </a:lnTo>
                <a:lnTo>
                  <a:pt x="256" y="0"/>
                </a:lnTo>
                <a:lnTo>
                  <a:pt x="248" y="6"/>
                </a:lnTo>
                <a:lnTo>
                  <a:pt x="248" y="6"/>
                </a:lnTo>
                <a:lnTo>
                  <a:pt x="240" y="8"/>
                </a:lnTo>
                <a:lnTo>
                  <a:pt x="228" y="10"/>
                </a:lnTo>
                <a:lnTo>
                  <a:pt x="212" y="14"/>
                </a:lnTo>
                <a:lnTo>
                  <a:pt x="198" y="18"/>
                </a:lnTo>
                <a:lnTo>
                  <a:pt x="196" y="20"/>
                </a:lnTo>
                <a:lnTo>
                  <a:pt x="196" y="20"/>
                </a:lnTo>
                <a:lnTo>
                  <a:pt x="196" y="20"/>
                </a:lnTo>
                <a:lnTo>
                  <a:pt x="180" y="22"/>
                </a:lnTo>
                <a:lnTo>
                  <a:pt x="160" y="28"/>
                </a:lnTo>
                <a:lnTo>
                  <a:pt x="160" y="28"/>
                </a:lnTo>
                <a:lnTo>
                  <a:pt x="158" y="28"/>
                </a:lnTo>
                <a:lnTo>
                  <a:pt x="144" y="26"/>
                </a:lnTo>
                <a:lnTo>
                  <a:pt x="120" y="30"/>
                </a:lnTo>
                <a:lnTo>
                  <a:pt x="100" y="30"/>
                </a:lnTo>
                <a:lnTo>
                  <a:pt x="92" y="38"/>
                </a:lnTo>
                <a:lnTo>
                  <a:pt x="92" y="38"/>
                </a:lnTo>
                <a:lnTo>
                  <a:pt x="82" y="40"/>
                </a:lnTo>
                <a:lnTo>
                  <a:pt x="86" y="50"/>
                </a:lnTo>
                <a:lnTo>
                  <a:pt x="86" y="66"/>
                </a:lnTo>
                <a:lnTo>
                  <a:pt x="84" y="78"/>
                </a:lnTo>
                <a:lnTo>
                  <a:pt x="98" y="90"/>
                </a:lnTo>
                <a:lnTo>
                  <a:pt x="98" y="90"/>
                </a:lnTo>
                <a:lnTo>
                  <a:pt x="98" y="90"/>
                </a:lnTo>
                <a:lnTo>
                  <a:pt x="98" y="90"/>
                </a:lnTo>
                <a:lnTo>
                  <a:pt x="110" y="102"/>
                </a:lnTo>
                <a:lnTo>
                  <a:pt x="110" y="102"/>
                </a:lnTo>
                <a:lnTo>
                  <a:pt x="118" y="110"/>
                </a:lnTo>
                <a:lnTo>
                  <a:pt x="120" y="114"/>
                </a:lnTo>
                <a:lnTo>
                  <a:pt x="120" y="118"/>
                </a:lnTo>
                <a:lnTo>
                  <a:pt x="124" y="130"/>
                </a:lnTo>
                <a:lnTo>
                  <a:pt x="130" y="142"/>
                </a:lnTo>
                <a:lnTo>
                  <a:pt x="130" y="142"/>
                </a:lnTo>
                <a:lnTo>
                  <a:pt x="128" y="142"/>
                </a:lnTo>
                <a:lnTo>
                  <a:pt x="112" y="154"/>
                </a:lnTo>
                <a:lnTo>
                  <a:pt x="102" y="166"/>
                </a:lnTo>
                <a:lnTo>
                  <a:pt x="104" y="178"/>
                </a:lnTo>
                <a:lnTo>
                  <a:pt x="112" y="196"/>
                </a:lnTo>
                <a:lnTo>
                  <a:pt x="112" y="198"/>
                </a:lnTo>
                <a:lnTo>
                  <a:pt x="112" y="198"/>
                </a:lnTo>
                <a:lnTo>
                  <a:pt x="112" y="198"/>
                </a:lnTo>
                <a:lnTo>
                  <a:pt x="112" y="204"/>
                </a:lnTo>
                <a:lnTo>
                  <a:pt x="112" y="204"/>
                </a:lnTo>
                <a:lnTo>
                  <a:pt x="108" y="210"/>
                </a:lnTo>
                <a:lnTo>
                  <a:pt x="106" y="214"/>
                </a:lnTo>
                <a:lnTo>
                  <a:pt x="106" y="214"/>
                </a:lnTo>
                <a:lnTo>
                  <a:pt x="102" y="216"/>
                </a:lnTo>
                <a:lnTo>
                  <a:pt x="96" y="216"/>
                </a:lnTo>
                <a:lnTo>
                  <a:pt x="80" y="214"/>
                </a:lnTo>
                <a:lnTo>
                  <a:pt x="60" y="210"/>
                </a:lnTo>
                <a:lnTo>
                  <a:pt x="60" y="210"/>
                </a:lnTo>
                <a:lnTo>
                  <a:pt x="60" y="210"/>
                </a:lnTo>
                <a:lnTo>
                  <a:pt x="58" y="210"/>
                </a:lnTo>
                <a:lnTo>
                  <a:pt x="44" y="202"/>
                </a:lnTo>
                <a:lnTo>
                  <a:pt x="20" y="202"/>
                </a:lnTo>
                <a:lnTo>
                  <a:pt x="22" y="202"/>
                </a:lnTo>
                <a:lnTo>
                  <a:pt x="20" y="242"/>
                </a:lnTo>
                <a:lnTo>
                  <a:pt x="20" y="242"/>
                </a:lnTo>
                <a:lnTo>
                  <a:pt x="18" y="246"/>
                </a:lnTo>
                <a:lnTo>
                  <a:pt x="16" y="248"/>
                </a:lnTo>
                <a:lnTo>
                  <a:pt x="8" y="250"/>
                </a:lnTo>
                <a:lnTo>
                  <a:pt x="8" y="250"/>
                </a:lnTo>
                <a:lnTo>
                  <a:pt x="6" y="254"/>
                </a:lnTo>
                <a:lnTo>
                  <a:pt x="6" y="262"/>
                </a:lnTo>
                <a:lnTo>
                  <a:pt x="6" y="262"/>
                </a:lnTo>
                <a:lnTo>
                  <a:pt x="4" y="262"/>
                </a:lnTo>
                <a:lnTo>
                  <a:pt x="4" y="272"/>
                </a:lnTo>
                <a:lnTo>
                  <a:pt x="4" y="272"/>
                </a:lnTo>
                <a:lnTo>
                  <a:pt x="10" y="280"/>
                </a:lnTo>
                <a:lnTo>
                  <a:pt x="14" y="284"/>
                </a:lnTo>
                <a:lnTo>
                  <a:pt x="18" y="304"/>
                </a:lnTo>
                <a:lnTo>
                  <a:pt x="18" y="310"/>
                </a:lnTo>
                <a:lnTo>
                  <a:pt x="18" y="310"/>
                </a:lnTo>
                <a:lnTo>
                  <a:pt x="16" y="322"/>
                </a:lnTo>
                <a:lnTo>
                  <a:pt x="10" y="338"/>
                </a:lnTo>
                <a:lnTo>
                  <a:pt x="0" y="358"/>
                </a:lnTo>
                <a:lnTo>
                  <a:pt x="0" y="362"/>
                </a:lnTo>
                <a:lnTo>
                  <a:pt x="0" y="370"/>
                </a:lnTo>
                <a:lnTo>
                  <a:pt x="12" y="384"/>
                </a:lnTo>
                <a:lnTo>
                  <a:pt x="12" y="384"/>
                </a:lnTo>
                <a:lnTo>
                  <a:pt x="16" y="394"/>
                </a:lnTo>
                <a:lnTo>
                  <a:pt x="26" y="406"/>
                </a:lnTo>
                <a:lnTo>
                  <a:pt x="40" y="422"/>
                </a:lnTo>
                <a:lnTo>
                  <a:pt x="40" y="422"/>
                </a:lnTo>
                <a:lnTo>
                  <a:pt x="48" y="430"/>
                </a:lnTo>
                <a:lnTo>
                  <a:pt x="52" y="430"/>
                </a:lnTo>
                <a:lnTo>
                  <a:pt x="68" y="422"/>
                </a:lnTo>
                <a:lnTo>
                  <a:pt x="68" y="422"/>
                </a:lnTo>
                <a:lnTo>
                  <a:pt x="72" y="418"/>
                </a:lnTo>
                <a:lnTo>
                  <a:pt x="76" y="418"/>
                </a:lnTo>
                <a:lnTo>
                  <a:pt x="76" y="418"/>
                </a:lnTo>
                <a:lnTo>
                  <a:pt x="84" y="420"/>
                </a:lnTo>
                <a:lnTo>
                  <a:pt x="92" y="424"/>
                </a:lnTo>
                <a:lnTo>
                  <a:pt x="92" y="424"/>
                </a:lnTo>
                <a:lnTo>
                  <a:pt x="92" y="424"/>
                </a:lnTo>
                <a:lnTo>
                  <a:pt x="92" y="426"/>
                </a:lnTo>
                <a:lnTo>
                  <a:pt x="100" y="434"/>
                </a:lnTo>
                <a:lnTo>
                  <a:pt x="104" y="444"/>
                </a:lnTo>
                <a:lnTo>
                  <a:pt x="108" y="448"/>
                </a:lnTo>
                <a:lnTo>
                  <a:pt x="110" y="450"/>
                </a:lnTo>
                <a:lnTo>
                  <a:pt x="120" y="458"/>
                </a:lnTo>
                <a:lnTo>
                  <a:pt x="126" y="458"/>
                </a:lnTo>
                <a:lnTo>
                  <a:pt x="126" y="458"/>
                </a:lnTo>
                <a:lnTo>
                  <a:pt x="132" y="460"/>
                </a:lnTo>
                <a:lnTo>
                  <a:pt x="136" y="464"/>
                </a:lnTo>
                <a:lnTo>
                  <a:pt x="136" y="464"/>
                </a:lnTo>
                <a:lnTo>
                  <a:pt x="144" y="468"/>
                </a:lnTo>
                <a:lnTo>
                  <a:pt x="160" y="474"/>
                </a:lnTo>
                <a:lnTo>
                  <a:pt x="162" y="474"/>
                </a:lnTo>
                <a:lnTo>
                  <a:pt x="186" y="482"/>
                </a:lnTo>
                <a:lnTo>
                  <a:pt x="186" y="482"/>
                </a:lnTo>
                <a:lnTo>
                  <a:pt x="188" y="482"/>
                </a:lnTo>
                <a:lnTo>
                  <a:pt x="204" y="490"/>
                </a:lnTo>
                <a:lnTo>
                  <a:pt x="232" y="498"/>
                </a:lnTo>
                <a:lnTo>
                  <a:pt x="234" y="498"/>
                </a:lnTo>
                <a:lnTo>
                  <a:pt x="272" y="500"/>
                </a:lnTo>
                <a:lnTo>
                  <a:pt x="288" y="494"/>
                </a:lnTo>
                <a:lnTo>
                  <a:pt x="304" y="494"/>
                </a:lnTo>
                <a:lnTo>
                  <a:pt x="304" y="494"/>
                </a:lnTo>
                <a:lnTo>
                  <a:pt x="304" y="496"/>
                </a:lnTo>
                <a:lnTo>
                  <a:pt x="316" y="512"/>
                </a:lnTo>
                <a:lnTo>
                  <a:pt x="316" y="512"/>
                </a:lnTo>
                <a:lnTo>
                  <a:pt x="316" y="512"/>
                </a:lnTo>
                <a:lnTo>
                  <a:pt x="324" y="526"/>
                </a:lnTo>
                <a:lnTo>
                  <a:pt x="332" y="532"/>
                </a:lnTo>
                <a:lnTo>
                  <a:pt x="340" y="536"/>
                </a:lnTo>
                <a:lnTo>
                  <a:pt x="340" y="538"/>
                </a:lnTo>
                <a:lnTo>
                  <a:pt x="340" y="538"/>
                </a:lnTo>
                <a:lnTo>
                  <a:pt x="342" y="538"/>
                </a:lnTo>
                <a:lnTo>
                  <a:pt x="348" y="554"/>
                </a:lnTo>
                <a:lnTo>
                  <a:pt x="348" y="554"/>
                </a:lnTo>
                <a:lnTo>
                  <a:pt x="350" y="554"/>
                </a:lnTo>
                <a:lnTo>
                  <a:pt x="350" y="556"/>
                </a:lnTo>
                <a:lnTo>
                  <a:pt x="354" y="574"/>
                </a:lnTo>
                <a:lnTo>
                  <a:pt x="364" y="578"/>
                </a:lnTo>
                <a:lnTo>
                  <a:pt x="366" y="578"/>
                </a:lnTo>
                <a:lnTo>
                  <a:pt x="366" y="578"/>
                </a:lnTo>
                <a:lnTo>
                  <a:pt x="366" y="578"/>
                </a:lnTo>
                <a:lnTo>
                  <a:pt x="376" y="582"/>
                </a:lnTo>
                <a:lnTo>
                  <a:pt x="388" y="580"/>
                </a:lnTo>
                <a:lnTo>
                  <a:pt x="390" y="568"/>
                </a:lnTo>
                <a:lnTo>
                  <a:pt x="390" y="568"/>
                </a:lnTo>
                <a:lnTo>
                  <a:pt x="392" y="566"/>
                </a:lnTo>
                <a:lnTo>
                  <a:pt x="404" y="554"/>
                </a:lnTo>
                <a:lnTo>
                  <a:pt x="420" y="558"/>
                </a:lnTo>
                <a:lnTo>
                  <a:pt x="420" y="558"/>
                </a:lnTo>
                <a:lnTo>
                  <a:pt x="428" y="574"/>
                </a:lnTo>
                <a:lnTo>
                  <a:pt x="442" y="570"/>
                </a:lnTo>
                <a:lnTo>
                  <a:pt x="444" y="554"/>
                </a:lnTo>
                <a:lnTo>
                  <a:pt x="444" y="554"/>
                </a:lnTo>
                <a:lnTo>
                  <a:pt x="444" y="552"/>
                </a:lnTo>
                <a:lnTo>
                  <a:pt x="444" y="552"/>
                </a:lnTo>
                <a:lnTo>
                  <a:pt x="456" y="546"/>
                </a:lnTo>
                <a:lnTo>
                  <a:pt x="452" y="524"/>
                </a:lnTo>
                <a:lnTo>
                  <a:pt x="452" y="522"/>
                </a:lnTo>
                <a:lnTo>
                  <a:pt x="452" y="522"/>
                </a:lnTo>
                <a:lnTo>
                  <a:pt x="452" y="522"/>
                </a:lnTo>
                <a:lnTo>
                  <a:pt x="464" y="496"/>
                </a:lnTo>
                <a:lnTo>
                  <a:pt x="476" y="492"/>
                </a:lnTo>
                <a:lnTo>
                  <a:pt x="472" y="470"/>
                </a:lnTo>
                <a:lnTo>
                  <a:pt x="484" y="470"/>
                </a:lnTo>
                <a:lnTo>
                  <a:pt x="484" y="458"/>
                </a:lnTo>
                <a:lnTo>
                  <a:pt x="476" y="438"/>
                </a:lnTo>
                <a:lnTo>
                  <a:pt x="476" y="438"/>
                </a:lnTo>
                <a:lnTo>
                  <a:pt x="476" y="436"/>
                </a:lnTo>
                <a:lnTo>
                  <a:pt x="478" y="420"/>
                </a:lnTo>
                <a:lnTo>
                  <a:pt x="478" y="418"/>
                </a:lnTo>
                <a:lnTo>
                  <a:pt x="480" y="418"/>
                </a:lnTo>
                <a:lnTo>
                  <a:pt x="488" y="406"/>
                </a:lnTo>
                <a:lnTo>
                  <a:pt x="490" y="406"/>
                </a:lnTo>
                <a:lnTo>
                  <a:pt x="492" y="406"/>
                </a:lnTo>
                <a:lnTo>
                  <a:pt x="514" y="410"/>
                </a:lnTo>
                <a:lnTo>
                  <a:pt x="514" y="410"/>
                </a:lnTo>
                <a:lnTo>
                  <a:pt x="532" y="414"/>
                </a:lnTo>
                <a:lnTo>
                  <a:pt x="548" y="410"/>
                </a:lnTo>
                <a:lnTo>
                  <a:pt x="556" y="426"/>
                </a:lnTo>
                <a:lnTo>
                  <a:pt x="556" y="428"/>
                </a:lnTo>
                <a:lnTo>
                  <a:pt x="556" y="440"/>
                </a:lnTo>
                <a:lnTo>
                  <a:pt x="560" y="452"/>
                </a:lnTo>
                <a:lnTo>
                  <a:pt x="560" y="452"/>
                </a:lnTo>
                <a:lnTo>
                  <a:pt x="562" y="458"/>
                </a:lnTo>
                <a:lnTo>
                  <a:pt x="568" y="462"/>
                </a:lnTo>
                <a:lnTo>
                  <a:pt x="568" y="462"/>
                </a:lnTo>
                <a:lnTo>
                  <a:pt x="568" y="462"/>
                </a:lnTo>
                <a:lnTo>
                  <a:pt x="578" y="464"/>
                </a:lnTo>
                <a:lnTo>
                  <a:pt x="580" y="468"/>
                </a:lnTo>
                <a:lnTo>
                  <a:pt x="580" y="470"/>
                </a:lnTo>
                <a:lnTo>
                  <a:pt x="580" y="470"/>
                </a:lnTo>
                <a:lnTo>
                  <a:pt x="584" y="478"/>
                </a:lnTo>
                <a:lnTo>
                  <a:pt x="590" y="486"/>
                </a:lnTo>
                <a:lnTo>
                  <a:pt x="598" y="498"/>
                </a:lnTo>
                <a:lnTo>
                  <a:pt x="598" y="498"/>
                </a:lnTo>
                <a:lnTo>
                  <a:pt x="598" y="498"/>
                </a:lnTo>
                <a:lnTo>
                  <a:pt x="602" y="506"/>
                </a:lnTo>
                <a:lnTo>
                  <a:pt x="610" y="506"/>
                </a:lnTo>
                <a:lnTo>
                  <a:pt x="624" y="494"/>
                </a:lnTo>
                <a:lnTo>
                  <a:pt x="632" y="512"/>
                </a:lnTo>
                <a:lnTo>
                  <a:pt x="650" y="518"/>
                </a:lnTo>
                <a:lnTo>
                  <a:pt x="650" y="518"/>
                </a:lnTo>
                <a:lnTo>
                  <a:pt x="652" y="518"/>
                </a:lnTo>
                <a:lnTo>
                  <a:pt x="660" y="534"/>
                </a:lnTo>
                <a:lnTo>
                  <a:pt x="664" y="538"/>
                </a:lnTo>
                <a:lnTo>
                  <a:pt x="664" y="522"/>
                </a:lnTo>
                <a:lnTo>
                  <a:pt x="664" y="522"/>
                </a:lnTo>
                <a:lnTo>
                  <a:pt x="664" y="518"/>
                </a:lnTo>
                <a:lnTo>
                  <a:pt x="700" y="518"/>
                </a:lnTo>
                <a:lnTo>
                  <a:pt x="700" y="514"/>
                </a:lnTo>
                <a:lnTo>
                  <a:pt x="700" y="514"/>
                </a:lnTo>
                <a:lnTo>
                  <a:pt x="702" y="512"/>
                </a:lnTo>
                <a:lnTo>
                  <a:pt x="700" y="508"/>
                </a:lnTo>
                <a:lnTo>
                  <a:pt x="700" y="508"/>
                </a:lnTo>
                <a:lnTo>
                  <a:pt x="698" y="500"/>
                </a:lnTo>
                <a:lnTo>
                  <a:pt x="696" y="494"/>
                </a:lnTo>
                <a:lnTo>
                  <a:pt x="696" y="494"/>
                </a:lnTo>
                <a:lnTo>
                  <a:pt x="696" y="486"/>
                </a:lnTo>
                <a:lnTo>
                  <a:pt x="698" y="480"/>
                </a:lnTo>
                <a:lnTo>
                  <a:pt x="698" y="480"/>
                </a:lnTo>
                <a:lnTo>
                  <a:pt x="702" y="478"/>
                </a:lnTo>
                <a:lnTo>
                  <a:pt x="706" y="478"/>
                </a:lnTo>
                <a:lnTo>
                  <a:pt x="720" y="482"/>
                </a:lnTo>
                <a:lnTo>
                  <a:pt x="722" y="472"/>
                </a:lnTo>
                <a:lnTo>
                  <a:pt x="696" y="460"/>
                </a:lnTo>
                <a:lnTo>
                  <a:pt x="694" y="460"/>
                </a:lnTo>
                <a:lnTo>
                  <a:pt x="692" y="458"/>
                </a:lnTo>
                <a:lnTo>
                  <a:pt x="692" y="458"/>
                </a:lnTo>
                <a:lnTo>
                  <a:pt x="692" y="458"/>
                </a:lnTo>
                <a:lnTo>
                  <a:pt x="688" y="426"/>
                </a:lnTo>
                <a:lnTo>
                  <a:pt x="690" y="406"/>
                </a:lnTo>
                <a:lnTo>
                  <a:pt x="690" y="402"/>
                </a:lnTo>
                <a:lnTo>
                  <a:pt x="690" y="402"/>
                </a:lnTo>
                <a:lnTo>
                  <a:pt x="734" y="406"/>
                </a:lnTo>
                <a:lnTo>
                  <a:pt x="744" y="396"/>
                </a:lnTo>
                <a:lnTo>
                  <a:pt x="744" y="396"/>
                </a:lnTo>
                <a:lnTo>
                  <a:pt x="746" y="392"/>
                </a:lnTo>
                <a:lnTo>
                  <a:pt x="744" y="388"/>
                </a:lnTo>
                <a:lnTo>
                  <a:pt x="744" y="388"/>
                </a:lnTo>
                <a:lnTo>
                  <a:pt x="732" y="382"/>
                </a:lnTo>
                <a:lnTo>
                  <a:pt x="730" y="378"/>
                </a:lnTo>
                <a:lnTo>
                  <a:pt x="728" y="374"/>
                </a:lnTo>
                <a:lnTo>
                  <a:pt x="728" y="374"/>
                </a:lnTo>
                <a:lnTo>
                  <a:pt x="730" y="372"/>
                </a:lnTo>
                <a:lnTo>
                  <a:pt x="732" y="368"/>
                </a:lnTo>
                <a:lnTo>
                  <a:pt x="752" y="350"/>
                </a:lnTo>
                <a:lnTo>
                  <a:pt x="772" y="348"/>
                </a:lnTo>
                <a:lnTo>
                  <a:pt x="782" y="330"/>
                </a:lnTo>
                <a:lnTo>
                  <a:pt x="782" y="314"/>
                </a:lnTo>
                <a:lnTo>
                  <a:pt x="796" y="310"/>
                </a:lnTo>
                <a:lnTo>
                  <a:pt x="796" y="310"/>
                </a:lnTo>
                <a:lnTo>
                  <a:pt x="804" y="290"/>
                </a:lnTo>
                <a:lnTo>
                  <a:pt x="812" y="276"/>
                </a:lnTo>
                <a:lnTo>
                  <a:pt x="800" y="256"/>
                </a:lnTo>
                <a:lnTo>
                  <a:pt x="800" y="256"/>
                </a:lnTo>
                <a:lnTo>
                  <a:pt x="800" y="256"/>
                </a:lnTo>
                <a:lnTo>
                  <a:pt x="800" y="254"/>
                </a:lnTo>
                <a:lnTo>
                  <a:pt x="792" y="228"/>
                </a:lnTo>
                <a:lnTo>
                  <a:pt x="792" y="226"/>
                </a:lnTo>
                <a:lnTo>
                  <a:pt x="788" y="198"/>
                </a:lnTo>
                <a:lnTo>
                  <a:pt x="778" y="182"/>
                </a:lnTo>
                <a:lnTo>
                  <a:pt x="764" y="168"/>
                </a:lnTo>
                <a:lnTo>
                  <a:pt x="764" y="168"/>
                </a:lnTo>
                <a:lnTo>
                  <a:pt x="764" y="166"/>
                </a:lnTo>
                <a:lnTo>
                  <a:pt x="764" y="166"/>
                </a:lnTo>
                <a:lnTo>
                  <a:pt x="762" y="150"/>
                </a:lnTo>
                <a:lnTo>
                  <a:pt x="736" y="158"/>
                </a:lnTo>
                <a:lnTo>
                  <a:pt x="736" y="158"/>
                </a:lnTo>
                <a:lnTo>
                  <a:pt x="724" y="144"/>
                </a:lnTo>
                <a:lnTo>
                  <a:pt x="688" y="118"/>
                </a:lnTo>
                <a:lnTo>
                  <a:pt x="686" y="118"/>
                </a:lnTo>
                <a:lnTo>
                  <a:pt x="672" y="100"/>
                </a:lnTo>
                <a:lnTo>
                  <a:pt x="664" y="94"/>
                </a:lnTo>
                <a:lnTo>
                  <a:pt x="658" y="102"/>
                </a:lnTo>
                <a:lnTo>
                  <a:pt x="658" y="104"/>
                </a:lnTo>
                <a:lnTo>
                  <a:pt x="658" y="106"/>
                </a:lnTo>
                <a:lnTo>
                  <a:pt x="656" y="106"/>
                </a:lnTo>
                <a:lnTo>
                  <a:pt x="656" y="106"/>
                </a:lnTo>
                <a:lnTo>
                  <a:pt x="644" y="106"/>
                </a:lnTo>
                <a:lnTo>
                  <a:pt x="642" y="106"/>
                </a:lnTo>
                <a:lnTo>
                  <a:pt x="642" y="106"/>
                </a:lnTo>
                <a:lnTo>
                  <a:pt x="616" y="78"/>
                </a:lnTo>
                <a:lnTo>
                  <a:pt x="616" y="78"/>
                </a:lnTo>
                <a:lnTo>
                  <a:pt x="606" y="72"/>
                </a:lnTo>
                <a:lnTo>
                  <a:pt x="596" y="62"/>
                </a:lnTo>
                <a:lnTo>
                  <a:pt x="584" y="54"/>
                </a:lnTo>
                <a:lnTo>
                  <a:pt x="584" y="52"/>
                </a:lnTo>
                <a:lnTo>
                  <a:pt x="570" y="44"/>
                </a:lnTo>
                <a:lnTo>
                  <a:pt x="562" y="50"/>
                </a:lnTo>
                <a:lnTo>
                  <a:pt x="560" y="52"/>
                </a:lnTo>
                <a:lnTo>
                  <a:pt x="560" y="52"/>
                </a:lnTo>
                <a:lnTo>
                  <a:pt x="560" y="52"/>
                </a:lnTo>
                <a:lnTo>
                  <a:pt x="552" y="50"/>
                </a:lnTo>
                <a:lnTo>
                  <a:pt x="544" y="54"/>
                </a:lnTo>
                <a:lnTo>
                  <a:pt x="544" y="54"/>
                </a:lnTo>
                <a:lnTo>
                  <a:pt x="542" y="56"/>
                </a:lnTo>
                <a:lnTo>
                  <a:pt x="542" y="56"/>
                </a:lnTo>
                <a:lnTo>
                  <a:pt x="530" y="58"/>
                </a:lnTo>
                <a:lnTo>
                  <a:pt x="530" y="58"/>
                </a:lnTo>
                <a:lnTo>
                  <a:pt x="484" y="30"/>
                </a:lnTo>
                <a:lnTo>
                  <a:pt x="484" y="30"/>
                </a:lnTo>
                <a:close/>
              </a:path>
            </a:pathLst>
          </a:custGeom>
          <a:solidFill>
            <a:srgbClr val="D9D9D9"/>
          </a:solidFill>
          <a:ln>
            <a:noFill/>
          </a:ln>
        </p:spPr>
        <p:txBody>
          <a:bodyPr/>
          <a:lstStyle/>
          <a:p>
            <a:pPr>
              <a:defRPr/>
            </a:pPr>
            <a:endParaRPr lang="zh-CN" altLang="en-US" sz="1400">
              <a:solidFill>
                <a:schemeClr val="tx1">
                  <a:lumMod val="50000"/>
                  <a:lumOff val="50000"/>
                </a:schemeClr>
              </a:solidFill>
            </a:endParaRPr>
          </a:p>
        </p:txBody>
      </p:sp>
      <p:sp>
        <p:nvSpPr>
          <p:cNvPr id="11" name="MH_Other_7"/>
          <p:cNvSpPr/>
          <p:nvPr>
            <p:custDataLst>
              <p:tags r:id="rId6"/>
            </p:custDataLst>
          </p:nvPr>
        </p:nvSpPr>
        <p:spPr bwMode="auto">
          <a:xfrm>
            <a:off x="5773598" y="2902635"/>
            <a:ext cx="999390" cy="876337"/>
          </a:xfrm>
          <a:custGeom>
            <a:avLst/>
            <a:gdLst>
              <a:gd name="T0" fmla="*/ 20 w 702"/>
              <a:gd name="T1" fmla="*/ 28 h 616"/>
              <a:gd name="T2" fmla="*/ 6 w 702"/>
              <a:gd name="T3" fmla="*/ 94 h 616"/>
              <a:gd name="T4" fmla="*/ 38 w 702"/>
              <a:gd name="T5" fmla="*/ 138 h 616"/>
              <a:gd name="T6" fmla="*/ 56 w 702"/>
              <a:gd name="T7" fmla="*/ 178 h 616"/>
              <a:gd name="T8" fmla="*/ 70 w 702"/>
              <a:gd name="T9" fmla="*/ 196 h 616"/>
              <a:gd name="T10" fmla="*/ 82 w 702"/>
              <a:gd name="T11" fmla="*/ 258 h 616"/>
              <a:gd name="T12" fmla="*/ 90 w 702"/>
              <a:gd name="T13" fmla="*/ 286 h 616"/>
              <a:gd name="T14" fmla="*/ 88 w 702"/>
              <a:gd name="T15" fmla="*/ 320 h 616"/>
              <a:gd name="T16" fmla="*/ 100 w 702"/>
              <a:gd name="T17" fmla="*/ 350 h 616"/>
              <a:gd name="T18" fmla="*/ 86 w 702"/>
              <a:gd name="T19" fmla="*/ 418 h 616"/>
              <a:gd name="T20" fmla="*/ 102 w 702"/>
              <a:gd name="T21" fmla="*/ 442 h 616"/>
              <a:gd name="T22" fmla="*/ 110 w 702"/>
              <a:gd name="T23" fmla="*/ 462 h 616"/>
              <a:gd name="T24" fmla="*/ 122 w 702"/>
              <a:gd name="T25" fmla="*/ 444 h 616"/>
              <a:gd name="T26" fmla="*/ 126 w 702"/>
              <a:gd name="T27" fmla="*/ 420 h 616"/>
              <a:gd name="T28" fmla="*/ 156 w 702"/>
              <a:gd name="T29" fmla="*/ 440 h 616"/>
              <a:gd name="T30" fmla="*/ 170 w 702"/>
              <a:gd name="T31" fmla="*/ 474 h 616"/>
              <a:gd name="T32" fmla="*/ 200 w 702"/>
              <a:gd name="T33" fmla="*/ 470 h 616"/>
              <a:gd name="T34" fmla="*/ 238 w 702"/>
              <a:gd name="T35" fmla="*/ 558 h 616"/>
              <a:gd name="T36" fmla="*/ 246 w 702"/>
              <a:gd name="T37" fmla="*/ 598 h 616"/>
              <a:gd name="T38" fmla="*/ 262 w 702"/>
              <a:gd name="T39" fmla="*/ 592 h 616"/>
              <a:gd name="T40" fmla="*/ 270 w 702"/>
              <a:gd name="T41" fmla="*/ 614 h 616"/>
              <a:gd name="T42" fmla="*/ 306 w 702"/>
              <a:gd name="T43" fmla="*/ 586 h 616"/>
              <a:gd name="T44" fmla="*/ 330 w 702"/>
              <a:gd name="T45" fmla="*/ 546 h 616"/>
              <a:gd name="T46" fmla="*/ 332 w 702"/>
              <a:gd name="T47" fmla="*/ 518 h 616"/>
              <a:gd name="T48" fmla="*/ 374 w 702"/>
              <a:gd name="T49" fmla="*/ 470 h 616"/>
              <a:gd name="T50" fmla="*/ 402 w 702"/>
              <a:gd name="T51" fmla="*/ 426 h 616"/>
              <a:gd name="T52" fmla="*/ 442 w 702"/>
              <a:gd name="T53" fmla="*/ 472 h 616"/>
              <a:gd name="T54" fmla="*/ 458 w 702"/>
              <a:gd name="T55" fmla="*/ 474 h 616"/>
              <a:gd name="T56" fmla="*/ 480 w 702"/>
              <a:gd name="T57" fmla="*/ 466 h 616"/>
              <a:gd name="T58" fmla="*/ 498 w 702"/>
              <a:gd name="T59" fmla="*/ 494 h 616"/>
              <a:gd name="T60" fmla="*/ 556 w 702"/>
              <a:gd name="T61" fmla="*/ 472 h 616"/>
              <a:gd name="T62" fmla="*/ 528 w 702"/>
              <a:gd name="T63" fmla="*/ 458 h 616"/>
              <a:gd name="T64" fmla="*/ 530 w 702"/>
              <a:gd name="T65" fmla="*/ 416 h 616"/>
              <a:gd name="T66" fmla="*/ 550 w 702"/>
              <a:gd name="T67" fmla="*/ 414 h 616"/>
              <a:gd name="T68" fmla="*/ 516 w 702"/>
              <a:gd name="T69" fmla="*/ 372 h 616"/>
              <a:gd name="T70" fmla="*/ 606 w 702"/>
              <a:gd name="T71" fmla="*/ 288 h 616"/>
              <a:gd name="T72" fmla="*/ 654 w 702"/>
              <a:gd name="T73" fmla="*/ 242 h 616"/>
              <a:gd name="T74" fmla="*/ 674 w 702"/>
              <a:gd name="T75" fmla="*/ 214 h 616"/>
              <a:gd name="T76" fmla="*/ 702 w 702"/>
              <a:gd name="T77" fmla="*/ 158 h 616"/>
              <a:gd name="T78" fmla="*/ 638 w 702"/>
              <a:gd name="T79" fmla="*/ 146 h 616"/>
              <a:gd name="T80" fmla="*/ 624 w 702"/>
              <a:gd name="T81" fmla="*/ 142 h 616"/>
              <a:gd name="T82" fmla="*/ 608 w 702"/>
              <a:gd name="T83" fmla="*/ 146 h 616"/>
              <a:gd name="T84" fmla="*/ 596 w 702"/>
              <a:gd name="T85" fmla="*/ 126 h 616"/>
              <a:gd name="T86" fmla="*/ 576 w 702"/>
              <a:gd name="T87" fmla="*/ 124 h 616"/>
              <a:gd name="T88" fmla="*/ 526 w 702"/>
              <a:gd name="T89" fmla="*/ 116 h 616"/>
              <a:gd name="T90" fmla="*/ 506 w 702"/>
              <a:gd name="T91" fmla="*/ 118 h 616"/>
              <a:gd name="T92" fmla="*/ 452 w 702"/>
              <a:gd name="T93" fmla="*/ 118 h 616"/>
              <a:gd name="T94" fmla="*/ 442 w 702"/>
              <a:gd name="T95" fmla="*/ 80 h 616"/>
              <a:gd name="T96" fmla="*/ 360 w 702"/>
              <a:gd name="T97" fmla="*/ 32 h 616"/>
              <a:gd name="T98" fmla="*/ 338 w 702"/>
              <a:gd name="T99" fmla="*/ 0 h 616"/>
              <a:gd name="T100" fmla="*/ 320 w 702"/>
              <a:gd name="T101" fmla="*/ 62 h 616"/>
              <a:gd name="T102" fmla="*/ 306 w 702"/>
              <a:gd name="T103" fmla="*/ 70 h 616"/>
              <a:gd name="T104" fmla="*/ 262 w 702"/>
              <a:gd name="T105" fmla="*/ 82 h 616"/>
              <a:gd name="T106" fmla="*/ 240 w 702"/>
              <a:gd name="T107" fmla="*/ 88 h 616"/>
              <a:gd name="T108" fmla="*/ 242 w 702"/>
              <a:gd name="T109" fmla="*/ 116 h 616"/>
              <a:gd name="T110" fmla="*/ 188 w 702"/>
              <a:gd name="T111" fmla="*/ 134 h 616"/>
              <a:gd name="T112" fmla="*/ 146 w 702"/>
              <a:gd name="T113" fmla="*/ 106 h 616"/>
              <a:gd name="T114" fmla="*/ 118 w 702"/>
              <a:gd name="T115" fmla="*/ 84 h 616"/>
              <a:gd name="T116" fmla="*/ 98 w 702"/>
              <a:gd name="T117" fmla="*/ 62 h 616"/>
              <a:gd name="T118" fmla="*/ 78 w 702"/>
              <a:gd name="T119" fmla="*/ 12 h 616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  <a:cxn ang="0">
                <a:pos x="T90" y="T91"/>
              </a:cxn>
              <a:cxn ang="0">
                <a:pos x="T92" y="T93"/>
              </a:cxn>
              <a:cxn ang="0">
                <a:pos x="T94" y="T95"/>
              </a:cxn>
              <a:cxn ang="0">
                <a:pos x="T96" y="T97"/>
              </a:cxn>
              <a:cxn ang="0">
                <a:pos x="T98" y="T99"/>
              </a:cxn>
              <a:cxn ang="0">
                <a:pos x="T100" y="T101"/>
              </a:cxn>
              <a:cxn ang="0">
                <a:pos x="T102" y="T103"/>
              </a:cxn>
              <a:cxn ang="0">
                <a:pos x="T104" y="T105"/>
              </a:cxn>
              <a:cxn ang="0">
                <a:pos x="T106" y="T107"/>
              </a:cxn>
              <a:cxn ang="0">
                <a:pos x="T108" y="T109"/>
              </a:cxn>
              <a:cxn ang="0">
                <a:pos x="T110" y="T111"/>
              </a:cxn>
              <a:cxn ang="0">
                <a:pos x="T112" y="T113"/>
              </a:cxn>
              <a:cxn ang="0">
                <a:pos x="T114" y="T115"/>
              </a:cxn>
              <a:cxn ang="0">
                <a:pos x="T116" y="T117"/>
              </a:cxn>
              <a:cxn ang="0">
                <a:pos x="T118" y="T119"/>
              </a:cxn>
            </a:cxnLst>
            <a:rect l="0" t="0" r="r" b="b"/>
            <a:pathLst>
              <a:path w="702" h="616">
                <a:moveTo>
                  <a:pt x="66" y="14"/>
                </a:moveTo>
                <a:lnTo>
                  <a:pt x="46" y="10"/>
                </a:lnTo>
                <a:lnTo>
                  <a:pt x="28" y="6"/>
                </a:lnTo>
                <a:lnTo>
                  <a:pt x="22" y="14"/>
                </a:lnTo>
                <a:lnTo>
                  <a:pt x="20" y="28"/>
                </a:lnTo>
                <a:lnTo>
                  <a:pt x="20" y="28"/>
                </a:lnTo>
                <a:lnTo>
                  <a:pt x="26" y="50"/>
                </a:lnTo>
                <a:lnTo>
                  <a:pt x="26" y="66"/>
                </a:lnTo>
                <a:lnTo>
                  <a:pt x="26" y="70"/>
                </a:lnTo>
                <a:lnTo>
                  <a:pt x="18" y="70"/>
                </a:lnTo>
                <a:lnTo>
                  <a:pt x="22" y="90"/>
                </a:lnTo>
                <a:lnTo>
                  <a:pt x="6" y="94"/>
                </a:lnTo>
                <a:lnTo>
                  <a:pt x="0" y="106"/>
                </a:lnTo>
                <a:lnTo>
                  <a:pt x="8" y="114"/>
                </a:lnTo>
                <a:lnTo>
                  <a:pt x="10" y="114"/>
                </a:lnTo>
                <a:lnTo>
                  <a:pt x="10" y="114"/>
                </a:lnTo>
                <a:lnTo>
                  <a:pt x="38" y="136"/>
                </a:lnTo>
                <a:lnTo>
                  <a:pt x="38" y="138"/>
                </a:lnTo>
                <a:lnTo>
                  <a:pt x="38" y="138"/>
                </a:lnTo>
                <a:lnTo>
                  <a:pt x="38" y="138"/>
                </a:lnTo>
                <a:lnTo>
                  <a:pt x="38" y="138"/>
                </a:lnTo>
                <a:lnTo>
                  <a:pt x="42" y="158"/>
                </a:lnTo>
                <a:lnTo>
                  <a:pt x="56" y="178"/>
                </a:lnTo>
                <a:lnTo>
                  <a:pt x="56" y="178"/>
                </a:lnTo>
                <a:lnTo>
                  <a:pt x="62" y="184"/>
                </a:lnTo>
                <a:lnTo>
                  <a:pt x="70" y="194"/>
                </a:lnTo>
                <a:lnTo>
                  <a:pt x="70" y="194"/>
                </a:lnTo>
                <a:lnTo>
                  <a:pt x="72" y="194"/>
                </a:lnTo>
                <a:lnTo>
                  <a:pt x="72" y="194"/>
                </a:lnTo>
                <a:lnTo>
                  <a:pt x="70" y="196"/>
                </a:lnTo>
                <a:lnTo>
                  <a:pt x="70" y="214"/>
                </a:lnTo>
                <a:lnTo>
                  <a:pt x="70" y="214"/>
                </a:lnTo>
                <a:lnTo>
                  <a:pt x="74" y="226"/>
                </a:lnTo>
                <a:lnTo>
                  <a:pt x="74" y="244"/>
                </a:lnTo>
                <a:lnTo>
                  <a:pt x="74" y="244"/>
                </a:lnTo>
                <a:lnTo>
                  <a:pt x="82" y="258"/>
                </a:lnTo>
                <a:lnTo>
                  <a:pt x="84" y="266"/>
                </a:lnTo>
                <a:lnTo>
                  <a:pt x="84" y="266"/>
                </a:lnTo>
                <a:lnTo>
                  <a:pt x="86" y="274"/>
                </a:lnTo>
                <a:lnTo>
                  <a:pt x="90" y="286"/>
                </a:lnTo>
                <a:lnTo>
                  <a:pt x="90" y="286"/>
                </a:lnTo>
                <a:lnTo>
                  <a:pt x="90" y="286"/>
                </a:lnTo>
                <a:lnTo>
                  <a:pt x="90" y="286"/>
                </a:lnTo>
                <a:lnTo>
                  <a:pt x="90" y="286"/>
                </a:lnTo>
                <a:lnTo>
                  <a:pt x="92" y="302"/>
                </a:lnTo>
                <a:lnTo>
                  <a:pt x="90" y="314"/>
                </a:lnTo>
                <a:lnTo>
                  <a:pt x="90" y="314"/>
                </a:lnTo>
                <a:lnTo>
                  <a:pt x="88" y="320"/>
                </a:lnTo>
                <a:lnTo>
                  <a:pt x="90" y="326"/>
                </a:lnTo>
                <a:lnTo>
                  <a:pt x="94" y="336"/>
                </a:lnTo>
                <a:lnTo>
                  <a:pt x="98" y="346"/>
                </a:lnTo>
                <a:lnTo>
                  <a:pt x="100" y="346"/>
                </a:lnTo>
                <a:lnTo>
                  <a:pt x="100" y="348"/>
                </a:lnTo>
                <a:lnTo>
                  <a:pt x="100" y="350"/>
                </a:lnTo>
                <a:lnTo>
                  <a:pt x="86" y="378"/>
                </a:lnTo>
                <a:lnTo>
                  <a:pt x="86" y="378"/>
                </a:lnTo>
                <a:lnTo>
                  <a:pt x="90" y="386"/>
                </a:lnTo>
                <a:lnTo>
                  <a:pt x="90" y="392"/>
                </a:lnTo>
                <a:lnTo>
                  <a:pt x="86" y="418"/>
                </a:lnTo>
                <a:lnTo>
                  <a:pt x="86" y="418"/>
                </a:lnTo>
                <a:lnTo>
                  <a:pt x="86" y="428"/>
                </a:lnTo>
                <a:lnTo>
                  <a:pt x="88" y="432"/>
                </a:lnTo>
                <a:lnTo>
                  <a:pt x="90" y="434"/>
                </a:lnTo>
                <a:lnTo>
                  <a:pt x="94" y="436"/>
                </a:lnTo>
                <a:lnTo>
                  <a:pt x="94" y="436"/>
                </a:lnTo>
                <a:lnTo>
                  <a:pt x="102" y="442"/>
                </a:lnTo>
                <a:lnTo>
                  <a:pt x="104" y="448"/>
                </a:lnTo>
                <a:lnTo>
                  <a:pt x="102" y="462"/>
                </a:lnTo>
                <a:lnTo>
                  <a:pt x="106" y="462"/>
                </a:lnTo>
                <a:lnTo>
                  <a:pt x="108" y="464"/>
                </a:lnTo>
                <a:lnTo>
                  <a:pt x="110" y="462"/>
                </a:lnTo>
                <a:lnTo>
                  <a:pt x="110" y="462"/>
                </a:lnTo>
                <a:lnTo>
                  <a:pt x="114" y="458"/>
                </a:lnTo>
                <a:lnTo>
                  <a:pt x="116" y="452"/>
                </a:lnTo>
                <a:lnTo>
                  <a:pt x="118" y="450"/>
                </a:lnTo>
                <a:lnTo>
                  <a:pt x="118" y="448"/>
                </a:lnTo>
                <a:lnTo>
                  <a:pt x="118" y="448"/>
                </a:lnTo>
                <a:lnTo>
                  <a:pt x="122" y="444"/>
                </a:lnTo>
                <a:lnTo>
                  <a:pt x="126" y="440"/>
                </a:lnTo>
                <a:lnTo>
                  <a:pt x="126" y="440"/>
                </a:lnTo>
                <a:lnTo>
                  <a:pt x="126" y="434"/>
                </a:lnTo>
                <a:lnTo>
                  <a:pt x="124" y="426"/>
                </a:lnTo>
                <a:lnTo>
                  <a:pt x="122" y="422"/>
                </a:lnTo>
                <a:lnTo>
                  <a:pt x="126" y="420"/>
                </a:lnTo>
                <a:lnTo>
                  <a:pt x="126" y="420"/>
                </a:lnTo>
                <a:lnTo>
                  <a:pt x="136" y="418"/>
                </a:lnTo>
                <a:lnTo>
                  <a:pt x="142" y="418"/>
                </a:lnTo>
                <a:lnTo>
                  <a:pt x="146" y="420"/>
                </a:lnTo>
                <a:lnTo>
                  <a:pt x="150" y="424"/>
                </a:lnTo>
                <a:lnTo>
                  <a:pt x="156" y="440"/>
                </a:lnTo>
                <a:lnTo>
                  <a:pt x="156" y="440"/>
                </a:lnTo>
                <a:lnTo>
                  <a:pt x="156" y="442"/>
                </a:lnTo>
                <a:lnTo>
                  <a:pt x="158" y="468"/>
                </a:lnTo>
                <a:lnTo>
                  <a:pt x="170" y="474"/>
                </a:lnTo>
                <a:lnTo>
                  <a:pt x="170" y="474"/>
                </a:lnTo>
                <a:lnTo>
                  <a:pt x="170" y="474"/>
                </a:lnTo>
                <a:lnTo>
                  <a:pt x="178" y="478"/>
                </a:lnTo>
                <a:lnTo>
                  <a:pt x="184" y="472"/>
                </a:lnTo>
                <a:lnTo>
                  <a:pt x="190" y="466"/>
                </a:lnTo>
                <a:lnTo>
                  <a:pt x="194" y="466"/>
                </a:lnTo>
                <a:lnTo>
                  <a:pt x="194" y="466"/>
                </a:lnTo>
                <a:lnTo>
                  <a:pt x="200" y="470"/>
                </a:lnTo>
                <a:lnTo>
                  <a:pt x="204" y="478"/>
                </a:lnTo>
                <a:lnTo>
                  <a:pt x="206" y="498"/>
                </a:lnTo>
                <a:lnTo>
                  <a:pt x="208" y="502"/>
                </a:lnTo>
                <a:lnTo>
                  <a:pt x="230" y="548"/>
                </a:lnTo>
                <a:lnTo>
                  <a:pt x="238" y="556"/>
                </a:lnTo>
                <a:lnTo>
                  <a:pt x="238" y="558"/>
                </a:lnTo>
                <a:lnTo>
                  <a:pt x="238" y="558"/>
                </a:lnTo>
                <a:lnTo>
                  <a:pt x="242" y="578"/>
                </a:lnTo>
                <a:lnTo>
                  <a:pt x="242" y="578"/>
                </a:lnTo>
                <a:lnTo>
                  <a:pt x="244" y="596"/>
                </a:lnTo>
                <a:lnTo>
                  <a:pt x="246" y="598"/>
                </a:lnTo>
                <a:lnTo>
                  <a:pt x="246" y="598"/>
                </a:lnTo>
                <a:lnTo>
                  <a:pt x="254" y="588"/>
                </a:lnTo>
                <a:lnTo>
                  <a:pt x="256" y="586"/>
                </a:lnTo>
                <a:lnTo>
                  <a:pt x="258" y="586"/>
                </a:lnTo>
                <a:lnTo>
                  <a:pt x="258" y="586"/>
                </a:lnTo>
                <a:lnTo>
                  <a:pt x="262" y="588"/>
                </a:lnTo>
                <a:lnTo>
                  <a:pt x="262" y="592"/>
                </a:lnTo>
                <a:lnTo>
                  <a:pt x="262" y="598"/>
                </a:lnTo>
                <a:lnTo>
                  <a:pt x="262" y="612"/>
                </a:lnTo>
                <a:lnTo>
                  <a:pt x="262" y="616"/>
                </a:lnTo>
                <a:lnTo>
                  <a:pt x="262" y="616"/>
                </a:lnTo>
                <a:lnTo>
                  <a:pt x="268" y="616"/>
                </a:lnTo>
                <a:lnTo>
                  <a:pt x="270" y="614"/>
                </a:lnTo>
                <a:lnTo>
                  <a:pt x="278" y="602"/>
                </a:lnTo>
                <a:lnTo>
                  <a:pt x="288" y="594"/>
                </a:lnTo>
                <a:lnTo>
                  <a:pt x="288" y="594"/>
                </a:lnTo>
                <a:lnTo>
                  <a:pt x="296" y="588"/>
                </a:lnTo>
                <a:lnTo>
                  <a:pt x="306" y="586"/>
                </a:lnTo>
                <a:lnTo>
                  <a:pt x="306" y="586"/>
                </a:lnTo>
                <a:lnTo>
                  <a:pt x="322" y="590"/>
                </a:lnTo>
                <a:lnTo>
                  <a:pt x="328" y="588"/>
                </a:lnTo>
                <a:lnTo>
                  <a:pt x="336" y="576"/>
                </a:lnTo>
                <a:lnTo>
                  <a:pt x="334" y="558"/>
                </a:lnTo>
                <a:lnTo>
                  <a:pt x="334" y="558"/>
                </a:lnTo>
                <a:lnTo>
                  <a:pt x="330" y="546"/>
                </a:lnTo>
                <a:lnTo>
                  <a:pt x="328" y="540"/>
                </a:lnTo>
                <a:lnTo>
                  <a:pt x="328" y="536"/>
                </a:lnTo>
                <a:lnTo>
                  <a:pt x="330" y="522"/>
                </a:lnTo>
                <a:lnTo>
                  <a:pt x="330" y="520"/>
                </a:lnTo>
                <a:lnTo>
                  <a:pt x="332" y="518"/>
                </a:lnTo>
                <a:lnTo>
                  <a:pt x="332" y="518"/>
                </a:lnTo>
                <a:lnTo>
                  <a:pt x="346" y="510"/>
                </a:lnTo>
                <a:lnTo>
                  <a:pt x="348" y="510"/>
                </a:lnTo>
                <a:lnTo>
                  <a:pt x="348" y="510"/>
                </a:lnTo>
                <a:lnTo>
                  <a:pt x="358" y="502"/>
                </a:lnTo>
                <a:lnTo>
                  <a:pt x="372" y="484"/>
                </a:lnTo>
                <a:lnTo>
                  <a:pt x="374" y="470"/>
                </a:lnTo>
                <a:lnTo>
                  <a:pt x="358" y="436"/>
                </a:lnTo>
                <a:lnTo>
                  <a:pt x="390" y="450"/>
                </a:lnTo>
                <a:lnTo>
                  <a:pt x="390" y="438"/>
                </a:lnTo>
                <a:lnTo>
                  <a:pt x="390" y="438"/>
                </a:lnTo>
                <a:lnTo>
                  <a:pt x="390" y="436"/>
                </a:lnTo>
                <a:lnTo>
                  <a:pt x="402" y="426"/>
                </a:lnTo>
                <a:lnTo>
                  <a:pt x="426" y="420"/>
                </a:lnTo>
                <a:lnTo>
                  <a:pt x="428" y="420"/>
                </a:lnTo>
                <a:lnTo>
                  <a:pt x="442" y="450"/>
                </a:lnTo>
                <a:lnTo>
                  <a:pt x="442" y="450"/>
                </a:lnTo>
                <a:lnTo>
                  <a:pt x="440" y="462"/>
                </a:lnTo>
                <a:lnTo>
                  <a:pt x="442" y="472"/>
                </a:lnTo>
                <a:lnTo>
                  <a:pt x="442" y="472"/>
                </a:lnTo>
                <a:lnTo>
                  <a:pt x="444" y="478"/>
                </a:lnTo>
                <a:lnTo>
                  <a:pt x="448" y="480"/>
                </a:lnTo>
                <a:lnTo>
                  <a:pt x="448" y="480"/>
                </a:lnTo>
                <a:lnTo>
                  <a:pt x="454" y="478"/>
                </a:lnTo>
                <a:lnTo>
                  <a:pt x="458" y="474"/>
                </a:lnTo>
                <a:lnTo>
                  <a:pt x="458" y="472"/>
                </a:lnTo>
                <a:lnTo>
                  <a:pt x="458" y="472"/>
                </a:lnTo>
                <a:lnTo>
                  <a:pt x="460" y="472"/>
                </a:lnTo>
                <a:lnTo>
                  <a:pt x="478" y="466"/>
                </a:lnTo>
                <a:lnTo>
                  <a:pt x="478" y="466"/>
                </a:lnTo>
                <a:lnTo>
                  <a:pt x="480" y="466"/>
                </a:lnTo>
                <a:lnTo>
                  <a:pt x="480" y="466"/>
                </a:lnTo>
                <a:lnTo>
                  <a:pt x="492" y="468"/>
                </a:lnTo>
                <a:lnTo>
                  <a:pt x="496" y="470"/>
                </a:lnTo>
                <a:lnTo>
                  <a:pt x="498" y="472"/>
                </a:lnTo>
                <a:lnTo>
                  <a:pt x="498" y="494"/>
                </a:lnTo>
                <a:lnTo>
                  <a:pt x="498" y="494"/>
                </a:lnTo>
                <a:lnTo>
                  <a:pt x="502" y="496"/>
                </a:lnTo>
                <a:lnTo>
                  <a:pt x="510" y="498"/>
                </a:lnTo>
                <a:lnTo>
                  <a:pt x="522" y="498"/>
                </a:lnTo>
                <a:lnTo>
                  <a:pt x="542" y="492"/>
                </a:lnTo>
                <a:lnTo>
                  <a:pt x="554" y="482"/>
                </a:lnTo>
                <a:lnTo>
                  <a:pt x="556" y="472"/>
                </a:lnTo>
                <a:lnTo>
                  <a:pt x="550" y="466"/>
                </a:lnTo>
                <a:lnTo>
                  <a:pt x="530" y="458"/>
                </a:lnTo>
                <a:lnTo>
                  <a:pt x="530" y="458"/>
                </a:lnTo>
                <a:lnTo>
                  <a:pt x="528" y="458"/>
                </a:lnTo>
                <a:lnTo>
                  <a:pt x="528" y="458"/>
                </a:lnTo>
                <a:lnTo>
                  <a:pt x="528" y="458"/>
                </a:lnTo>
                <a:lnTo>
                  <a:pt x="504" y="434"/>
                </a:lnTo>
                <a:lnTo>
                  <a:pt x="506" y="432"/>
                </a:lnTo>
                <a:lnTo>
                  <a:pt x="518" y="422"/>
                </a:lnTo>
                <a:lnTo>
                  <a:pt x="518" y="420"/>
                </a:lnTo>
                <a:lnTo>
                  <a:pt x="518" y="420"/>
                </a:lnTo>
                <a:lnTo>
                  <a:pt x="530" y="416"/>
                </a:lnTo>
                <a:lnTo>
                  <a:pt x="530" y="416"/>
                </a:lnTo>
                <a:lnTo>
                  <a:pt x="534" y="416"/>
                </a:lnTo>
                <a:lnTo>
                  <a:pt x="550" y="418"/>
                </a:lnTo>
                <a:lnTo>
                  <a:pt x="550" y="418"/>
                </a:lnTo>
                <a:lnTo>
                  <a:pt x="550" y="420"/>
                </a:lnTo>
                <a:lnTo>
                  <a:pt x="550" y="414"/>
                </a:lnTo>
                <a:lnTo>
                  <a:pt x="544" y="402"/>
                </a:lnTo>
                <a:lnTo>
                  <a:pt x="532" y="396"/>
                </a:lnTo>
                <a:lnTo>
                  <a:pt x="518" y="374"/>
                </a:lnTo>
                <a:lnTo>
                  <a:pt x="518" y="374"/>
                </a:lnTo>
                <a:lnTo>
                  <a:pt x="516" y="372"/>
                </a:lnTo>
                <a:lnTo>
                  <a:pt x="516" y="372"/>
                </a:lnTo>
                <a:lnTo>
                  <a:pt x="510" y="346"/>
                </a:lnTo>
                <a:lnTo>
                  <a:pt x="510" y="326"/>
                </a:lnTo>
                <a:lnTo>
                  <a:pt x="522" y="314"/>
                </a:lnTo>
                <a:lnTo>
                  <a:pt x="542" y="314"/>
                </a:lnTo>
                <a:lnTo>
                  <a:pt x="586" y="318"/>
                </a:lnTo>
                <a:lnTo>
                  <a:pt x="606" y="288"/>
                </a:lnTo>
                <a:lnTo>
                  <a:pt x="606" y="286"/>
                </a:lnTo>
                <a:lnTo>
                  <a:pt x="608" y="286"/>
                </a:lnTo>
                <a:lnTo>
                  <a:pt x="626" y="278"/>
                </a:lnTo>
                <a:lnTo>
                  <a:pt x="634" y="260"/>
                </a:lnTo>
                <a:lnTo>
                  <a:pt x="634" y="258"/>
                </a:lnTo>
                <a:lnTo>
                  <a:pt x="654" y="242"/>
                </a:lnTo>
                <a:lnTo>
                  <a:pt x="664" y="224"/>
                </a:lnTo>
                <a:lnTo>
                  <a:pt x="664" y="224"/>
                </a:lnTo>
                <a:lnTo>
                  <a:pt x="666" y="224"/>
                </a:lnTo>
                <a:lnTo>
                  <a:pt x="666" y="222"/>
                </a:lnTo>
                <a:lnTo>
                  <a:pt x="666" y="222"/>
                </a:lnTo>
                <a:lnTo>
                  <a:pt x="674" y="214"/>
                </a:lnTo>
                <a:lnTo>
                  <a:pt x="682" y="198"/>
                </a:lnTo>
                <a:lnTo>
                  <a:pt x="686" y="174"/>
                </a:lnTo>
                <a:lnTo>
                  <a:pt x="686" y="172"/>
                </a:lnTo>
                <a:lnTo>
                  <a:pt x="686" y="170"/>
                </a:lnTo>
                <a:lnTo>
                  <a:pt x="700" y="162"/>
                </a:lnTo>
                <a:lnTo>
                  <a:pt x="702" y="158"/>
                </a:lnTo>
                <a:lnTo>
                  <a:pt x="684" y="156"/>
                </a:lnTo>
                <a:lnTo>
                  <a:pt x="652" y="158"/>
                </a:lnTo>
                <a:lnTo>
                  <a:pt x="650" y="156"/>
                </a:lnTo>
                <a:lnTo>
                  <a:pt x="638" y="146"/>
                </a:lnTo>
                <a:lnTo>
                  <a:pt x="638" y="146"/>
                </a:lnTo>
                <a:lnTo>
                  <a:pt x="638" y="146"/>
                </a:lnTo>
                <a:lnTo>
                  <a:pt x="638" y="146"/>
                </a:lnTo>
                <a:lnTo>
                  <a:pt x="630" y="136"/>
                </a:lnTo>
                <a:lnTo>
                  <a:pt x="630" y="138"/>
                </a:lnTo>
                <a:lnTo>
                  <a:pt x="628" y="138"/>
                </a:lnTo>
                <a:lnTo>
                  <a:pt x="628" y="138"/>
                </a:lnTo>
                <a:lnTo>
                  <a:pt x="624" y="142"/>
                </a:lnTo>
                <a:lnTo>
                  <a:pt x="618" y="142"/>
                </a:lnTo>
                <a:lnTo>
                  <a:pt x="614" y="144"/>
                </a:lnTo>
                <a:lnTo>
                  <a:pt x="614" y="144"/>
                </a:lnTo>
                <a:lnTo>
                  <a:pt x="612" y="146"/>
                </a:lnTo>
                <a:lnTo>
                  <a:pt x="608" y="146"/>
                </a:lnTo>
                <a:lnTo>
                  <a:pt x="608" y="146"/>
                </a:lnTo>
                <a:lnTo>
                  <a:pt x="606" y="144"/>
                </a:lnTo>
                <a:lnTo>
                  <a:pt x="604" y="138"/>
                </a:lnTo>
                <a:lnTo>
                  <a:pt x="604" y="138"/>
                </a:lnTo>
                <a:lnTo>
                  <a:pt x="602" y="132"/>
                </a:lnTo>
                <a:lnTo>
                  <a:pt x="598" y="126"/>
                </a:lnTo>
                <a:lnTo>
                  <a:pt x="596" y="126"/>
                </a:lnTo>
                <a:lnTo>
                  <a:pt x="596" y="126"/>
                </a:lnTo>
                <a:lnTo>
                  <a:pt x="596" y="126"/>
                </a:lnTo>
                <a:lnTo>
                  <a:pt x="592" y="114"/>
                </a:lnTo>
                <a:lnTo>
                  <a:pt x="588" y="114"/>
                </a:lnTo>
                <a:lnTo>
                  <a:pt x="576" y="122"/>
                </a:lnTo>
                <a:lnTo>
                  <a:pt x="576" y="124"/>
                </a:lnTo>
                <a:lnTo>
                  <a:pt x="574" y="124"/>
                </a:lnTo>
                <a:lnTo>
                  <a:pt x="546" y="130"/>
                </a:lnTo>
                <a:lnTo>
                  <a:pt x="546" y="130"/>
                </a:lnTo>
                <a:lnTo>
                  <a:pt x="544" y="128"/>
                </a:lnTo>
                <a:lnTo>
                  <a:pt x="526" y="116"/>
                </a:lnTo>
                <a:lnTo>
                  <a:pt x="526" y="116"/>
                </a:lnTo>
                <a:lnTo>
                  <a:pt x="524" y="114"/>
                </a:lnTo>
                <a:lnTo>
                  <a:pt x="524" y="114"/>
                </a:lnTo>
                <a:lnTo>
                  <a:pt x="524" y="114"/>
                </a:lnTo>
                <a:lnTo>
                  <a:pt x="518" y="104"/>
                </a:lnTo>
                <a:lnTo>
                  <a:pt x="506" y="118"/>
                </a:lnTo>
                <a:lnTo>
                  <a:pt x="506" y="118"/>
                </a:lnTo>
                <a:lnTo>
                  <a:pt x="498" y="126"/>
                </a:lnTo>
                <a:lnTo>
                  <a:pt x="492" y="130"/>
                </a:lnTo>
                <a:lnTo>
                  <a:pt x="488" y="132"/>
                </a:lnTo>
                <a:lnTo>
                  <a:pt x="484" y="130"/>
                </a:lnTo>
                <a:lnTo>
                  <a:pt x="466" y="120"/>
                </a:lnTo>
                <a:lnTo>
                  <a:pt x="452" y="118"/>
                </a:lnTo>
                <a:lnTo>
                  <a:pt x="450" y="120"/>
                </a:lnTo>
                <a:lnTo>
                  <a:pt x="438" y="110"/>
                </a:lnTo>
                <a:lnTo>
                  <a:pt x="438" y="110"/>
                </a:lnTo>
                <a:lnTo>
                  <a:pt x="436" y="110"/>
                </a:lnTo>
                <a:lnTo>
                  <a:pt x="442" y="88"/>
                </a:lnTo>
                <a:lnTo>
                  <a:pt x="442" y="80"/>
                </a:lnTo>
                <a:lnTo>
                  <a:pt x="434" y="78"/>
                </a:lnTo>
                <a:lnTo>
                  <a:pt x="434" y="78"/>
                </a:lnTo>
                <a:lnTo>
                  <a:pt x="416" y="58"/>
                </a:lnTo>
                <a:lnTo>
                  <a:pt x="418" y="46"/>
                </a:lnTo>
                <a:lnTo>
                  <a:pt x="376" y="42"/>
                </a:lnTo>
                <a:lnTo>
                  <a:pt x="360" y="32"/>
                </a:lnTo>
                <a:lnTo>
                  <a:pt x="360" y="32"/>
                </a:lnTo>
                <a:lnTo>
                  <a:pt x="354" y="28"/>
                </a:lnTo>
                <a:lnTo>
                  <a:pt x="350" y="18"/>
                </a:lnTo>
                <a:lnTo>
                  <a:pt x="348" y="12"/>
                </a:lnTo>
                <a:lnTo>
                  <a:pt x="344" y="0"/>
                </a:lnTo>
                <a:lnTo>
                  <a:pt x="338" y="0"/>
                </a:lnTo>
                <a:lnTo>
                  <a:pt x="326" y="10"/>
                </a:lnTo>
                <a:lnTo>
                  <a:pt x="310" y="30"/>
                </a:lnTo>
                <a:lnTo>
                  <a:pt x="314" y="42"/>
                </a:lnTo>
                <a:lnTo>
                  <a:pt x="318" y="60"/>
                </a:lnTo>
                <a:lnTo>
                  <a:pt x="318" y="62"/>
                </a:lnTo>
                <a:lnTo>
                  <a:pt x="320" y="62"/>
                </a:lnTo>
                <a:lnTo>
                  <a:pt x="318" y="62"/>
                </a:lnTo>
                <a:lnTo>
                  <a:pt x="318" y="62"/>
                </a:lnTo>
                <a:lnTo>
                  <a:pt x="318" y="62"/>
                </a:lnTo>
                <a:lnTo>
                  <a:pt x="318" y="66"/>
                </a:lnTo>
                <a:lnTo>
                  <a:pt x="314" y="68"/>
                </a:lnTo>
                <a:lnTo>
                  <a:pt x="306" y="70"/>
                </a:lnTo>
                <a:lnTo>
                  <a:pt x="290" y="70"/>
                </a:lnTo>
                <a:lnTo>
                  <a:pt x="280" y="66"/>
                </a:lnTo>
                <a:lnTo>
                  <a:pt x="268" y="70"/>
                </a:lnTo>
                <a:lnTo>
                  <a:pt x="266" y="70"/>
                </a:lnTo>
                <a:lnTo>
                  <a:pt x="264" y="70"/>
                </a:lnTo>
                <a:lnTo>
                  <a:pt x="262" y="82"/>
                </a:lnTo>
                <a:lnTo>
                  <a:pt x="262" y="82"/>
                </a:lnTo>
                <a:lnTo>
                  <a:pt x="262" y="86"/>
                </a:lnTo>
                <a:lnTo>
                  <a:pt x="258" y="86"/>
                </a:lnTo>
                <a:lnTo>
                  <a:pt x="238" y="78"/>
                </a:lnTo>
                <a:lnTo>
                  <a:pt x="238" y="78"/>
                </a:lnTo>
                <a:lnTo>
                  <a:pt x="240" y="88"/>
                </a:lnTo>
                <a:lnTo>
                  <a:pt x="242" y="96"/>
                </a:lnTo>
                <a:lnTo>
                  <a:pt x="242" y="96"/>
                </a:lnTo>
                <a:lnTo>
                  <a:pt x="246" y="104"/>
                </a:lnTo>
                <a:lnTo>
                  <a:pt x="244" y="110"/>
                </a:lnTo>
                <a:lnTo>
                  <a:pt x="242" y="116"/>
                </a:lnTo>
                <a:lnTo>
                  <a:pt x="242" y="116"/>
                </a:lnTo>
                <a:lnTo>
                  <a:pt x="234" y="118"/>
                </a:lnTo>
                <a:lnTo>
                  <a:pt x="222" y="118"/>
                </a:lnTo>
                <a:lnTo>
                  <a:pt x="208" y="118"/>
                </a:lnTo>
                <a:lnTo>
                  <a:pt x="206" y="142"/>
                </a:lnTo>
                <a:lnTo>
                  <a:pt x="190" y="134"/>
                </a:lnTo>
                <a:lnTo>
                  <a:pt x="188" y="134"/>
                </a:lnTo>
                <a:lnTo>
                  <a:pt x="188" y="134"/>
                </a:lnTo>
                <a:lnTo>
                  <a:pt x="178" y="118"/>
                </a:lnTo>
                <a:lnTo>
                  <a:pt x="160" y="110"/>
                </a:lnTo>
                <a:lnTo>
                  <a:pt x="154" y="100"/>
                </a:lnTo>
                <a:lnTo>
                  <a:pt x="148" y="106"/>
                </a:lnTo>
                <a:lnTo>
                  <a:pt x="146" y="106"/>
                </a:lnTo>
                <a:lnTo>
                  <a:pt x="134" y="108"/>
                </a:lnTo>
                <a:lnTo>
                  <a:pt x="132" y="108"/>
                </a:lnTo>
                <a:lnTo>
                  <a:pt x="126" y="94"/>
                </a:lnTo>
                <a:lnTo>
                  <a:pt x="118" y="86"/>
                </a:lnTo>
                <a:lnTo>
                  <a:pt x="118" y="84"/>
                </a:lnTo>
                <a:lnTo>
                  <a:pt x="118" y="84"/>
                </a:lnTo>
                <a:lnTo>
                  <a:pt x="110" y="74"/>
                </a:lnTo>
                <a:lnTo>
                  <a:pt x="106" y="66"/>
                </a:lnTo>
                <a:lnTo>
                  <a:pt x="106" y="66"/>
                </a:lnTo>
                <a:lnTo>
                  <a:pt x="106" y="64"/>
                </a:lnTo>
                <a:lnTo>
                  <a:pt x="102" y="62"/>
                </a:lnTo>
                <a:lnTo>
                  <a:pt x="98" y="62"/>
                </a:lnTo>
                <a:lnTo>
                  <a:pt x="98" y="62"/>
                </a:lnTo>
                <a:lnTo>
                  <a:pt x="90" y="56"/>
                </a:lnTo>
                <a:lnTo>
                  <a:pt x="86" y="46"/>
                </a:lnTo>
                <a:lnTo>
                  <a:pt x="82" y="34"/>
                </a:lnTo>
                <a:lnTo>
                  <a:pt x="82" y="22"/>
                </a:lnTo>
                <a:lnTo>
                  <a:pt x="78" y="12"/>
                </a:lnTo>
                <a:lnTo>
                  <a:pt x="68" y="14"/>
                </a:lnTo>
                <a:lnTo>
                  <a:pt x="66" y="14"/>
                </a:lnTo>
                <a:lnTo>
                  <a:pt x="66" y="14"/>
                </a:lnTo>
                <a:lnTo>
                  <a:pt x="66" y="14"/>
                </a:lnTo>
                <a:close/>
              </a:path>
            </a:pathLst>
          </a:custGeom>
          <a:solidFill>
            <a:schemeClr val="bg2">
              <a:lumMod val="50000"/>
            </a:schemeClr>
          </a:solidFill>
          <a:ln>
            <a:noFill/>
          </a:ln>
        </p:spPr>
        <p:txBody>
          <a:bodyPr/>
          <a:lstStyle/>
          <a:p>
            <a:pPr>
              <a:defRPr/>
            </a:pPr>
            <a:endParaRPr lang="zh-CN" altLang="en-US" sz="1400">
              <a:solidFill>
                <a:schemeClr val="tx1">
                  <a:lumMod val="50000"/>
                  <a:lumOff val="50000"/>
                </a:schemeClr>
              </a:solidFill>
            </a:endParaRPr>
          </a:p>
        </p:txBody>
      </p:sp>
      <p:sp>
        <p:nvSpPr>
          <p:cNvPr id="12" name="MH_Other_8"/>
          <p:cNvSpPr/>
          <p:nvPr>
            <p:custDataLst>
              <p:tags r:id="rId7"/>
            </p:custDataLst>
          </p:nvPr>
        </p:nvSpPr>
        <p:spPr bwMode="auto">
          <a:xfrm>
            <a:off x="4115711" y="2546778"/>
            <a:ext cx="1785931" cy="1085860"/>
          </a:xfrm>
          <a:custGeom>
            <a:avLst/>
            <a:gdLst>
              <a:gd name="T0" fmla="*/ 138 w 1256"/>
              <a:gd name="T1" fmla="*/ 22 h 764"/>
              <a:gd name="T2" fmla="*/ 122 w 1256"/>
              <a:gd name="T3" fmla="*/ 56 h 764"/>
              <a:gd name="T4" fmla="*/ 66 w 1256"/>
              <a:gd name="T5" fmla="*/ 58 h 764"/>
              <a:gd name="T6" fmla="*/ 48 w 1256"/>
              <a:gd name="T7" fmla="*/ 92 h 764"/>
              <a:gd name="T8" fmla="*/ 56 w 1256"/>
              <a:gd name="T9" fmla="*/ 150 h 764"/>
              <a:gd name="T10" fmla="*/ 56 w 1256"/>
              <a:gd name="T11" fmla="*/ 196 h 764"/>
              <a:gd name="T12" fmla="*/ 16 w 1256"/>
              <a:gd name="T13" fmla="*/ 232 h 764"/>
              <a:gd name="T14" fmla="*/ 2 w 1256"/>
              <a:gd name="T15" fmla="*/ 262 h 764"/>
              <a:gd name="T16" fmla="*/ 28 w 1256"/>
              <a:gd name="T17" fmla="*/ 300 h 764"/>
              <a:gd name="T18" fmla="*/ 60 w 1256"/>
              <a:gd name="T19" fmla="*/ 332 h 764"/>
              <a:gd name="T20" fmla="*/ 138 w 1256"/>
              <a:gd name="T21" fmla="*/ 408 h 764"/>
              <a:gd name="T22" fmla="*/ 182 w 1256"/>
              <a:gd name="T23" fmla="*/ 394 h 764"/>
              <a:gd name="T24" fmla="*/ 240 w 1256"/>
              <a:gd name="T25" fmla="*/ 464 h 764"/>
              <a:gd name="T26" fmla="*/ 294 w 1256"/>
              <a:gd name="T27" fmla="*/ 504 h 764"/>
              <a:gd name="T28" fmla="*/ 376 w 1256"/>
              <a:gd name="T29" fmla="*/ 586 h 764"/>
              <a:gd name="T30" fmla="*/ 426 w 1256"/>
              <a:gd name="T31" fmla="*/ 628 h 764"/>
              <a:gd name="T32" fmla="*/ 524 w 1256"/>
              <a:gd name="T33" fmla="*/ 648 h 764"/>
              <a:gd name="T34" fmla="*/ 590 w 1256"/>
              <a:gd name="T35" fmla="*/ 644 h 764"/>
              <a:gd name="T36" fmla="*/ 588 w 1256"/>
              <a:gd name="T37" fmla="*/ 670 h 764"/>
              <a:gd name="T38" fmla="*/ 592 w 1256"/>
              <a:gd name="T39" fmla="*/ 698 h 764"/>
              <a:gd name="T40" fmla="*/ 616 w 1256"/>
              <a:gd name="T41" fmla="*/ 676 h 764"/>
              <a:gd name="T42" fmla="*/ 660 w 1256"/>
              <a:gd name="T43" fmla="*/ 638 h 764"/>
              <a:gd name="T44" fmla="*/ 772 w 1256"/>
              <a:gd name="T45" fmla="*/ 682 h 764"/>
              <a:gd name="T46" fmla="*/ 808 w 1256"/>
              <a:gd name="T47" fmla="*/ 762 h 764"/>
              <a:gd name="T48" fmla="*/ 928 w 1256"/>
              <a:gd name="T49" fmla="*/ 716 h 764"/>
              <a:gd name="T50" fmla="*/ 1024 w 1256"/>
              <a:gd name="T51" fmla="*/ 680 h 764"/>
              <a:gd name="T52" fmla="*/ 1122 w 1256"/>
              <a:gd name="T53" fmla="*/ 712 h 764"/>
              <a:gd name="T54" fmla="*/ 1138 w 1256"/>
              <a:gd name="T55" fmla="*/ 716 h 764"/>
              <a:gd name="T56" fmla="*/ 1144 w 1256"/>
              <a:gd name="T57" fmla="*/ 674 h 764"/>
              <a:gd name="T58" fmla="*/ 1182 w 1256"/>
              <a:gd name="T59" fmla="*/ 682 h 764"/>
              <a:gd name="T60" fmla="*/ 1214 w 1256"/>
              <a:gd name="T61" fmla="*/ 686 h 764"/>
              <a:gd name="T62" fmla="*/ 1214 w 1256"/>
              <a:gd name="T63" fmla="*/ 660 h 764"/>
              <a:gd name="T64" fmla="*/ 1256 w 1256"/>
              <a:gd name="T65" fmla="*/ 598 h 764"/>
              <a:gd name="T66" fmla="*/ 1248 w 1256"/>
              <a:gd name="T67" fmla="*/ 540 h 764"/>
              <a:gd name="T68" fmla="*/ 1232 w 1256"/>
              <a:gd name="T69" fmla="*/ 498 h 764"/>
              <a:gd name="T70" fmla="*/ 1228 w 1256"/>
              <a:gd name="T71" fmla="*/ 448 h 764"/>
              <a:gd name="T72" fmla="*/ 1200 w 1256"/>
              <a:gd name="T73" fmla="*/ 412 h 764"/>
              <a:gd name="T74" fmla="*/ 1162 w 1256"/>
              <a:gd name="T75" fmla="*/ 366 h 764"/>
              <a:gd name="T76" fmla="*/ 1152 w 1256"/>
              <a:gd name="T77" fmla="*/ 418 h 764"/>
              <a:gd name="T78" fmla="*/ 1074 w 1256"/>
              <a:gd name="T79" fmla="*/ 436 h 764"/>
              <a:gd name="T80" fmla="*/ 1024 w 1256"/>
              <a:gd name="T81" fmla="*/ 380 h 764"/>
              <a:gd name="T82" fmla="*/ 974 w 1256"/>
              <a:gd name="T83" fmla="*/ 350 h 764"/>
              <a:gd name="T84" fmla="*/ 860 w 1256"/>
              <a:gd name="T85" fmla="*/ 324 h 764"/>
              <a:gd name="T86" fmla="*/ 820 w 1256"/>
              <a:gd name="T87" fmla="*/ 308 h 764"/>
              <a:gd name="T88" fmla="*/ 788 w 1256"/>
              <a:gd name="T89" fmla="*/ 272 h 764"/>
              <a:gd name="T90" fmla="*/ 760 w 1256"/>
              <a:gd name="T91" fmla="*/ 280 h 764"/>
              <a:gd name="T92" fmla="*/ 736 w 1256"/>
              <a:gd name="T93" fmla="*/ 272 h 764"/>
              <a:gd name="T94" fmla="*/ 704 w 1256"/>
              <a:gd name="T95" fmla="*/ 232 h 764"/>
              <a:gd name="T96" fmla="*/ 692 w 1256"/>
              <a:gd name="T97" fmla="*/ 196 h 764"/>
              <a:gd name="T98" fmla="*/ 694 w 1256"/>
              <a:gd name="T99" fmla="*/ 118 h 764"/>
              <a:gd name="T100" fmla="*/ 708 w 1256"/>
              <a:gd name="T101" fmla="*/ 84 h 764"/>
              <a:gd name="T102" fmla="*/ 712 w 1256"/>
              <a:gd name="T103" fmla="*/ 62 h 764"/>
              <a:gd name="T104" fmla="*/ 710 w 1256"/>
              <a:gd name="T105" fmla="*/ 42 h 764"/>
              <a:gd name="T106" fmla="*/ 692 w 1256"/>
              <a:gd name="T107" fmla="*/ 30 h 764"/>
              <a:gd name="T108" fmla="*/ 608 w 1256"/>
              <a:gd name="T109" fmla="*/ 4 h 764"/>
              <a:gd name="T110" fmla="*/ 532 w 1256"/>
              <a:gd name="T111" fmla="*/ 16 h 764"/>
              <a:gd name="T112" fmla="*/ 472 w 1256"/>
              <a:gd name="T113" fmla="*/ 40 h 764"/>
              <a:gd name="T114" fmla="*/ 438 w 1256"/>
              <a:gd name="T115" fmla="*/ 36 h 764"/>
              <a:gd name="T116" fmla="*/ 356 w 1256"/>
              <a:gd name="T117" fmla="*/ 36 h 764"/>
              <a:gd name="T118" fmla="*/ 318 w 1256"/>
              <a:gd name="T119" fmla="*/ 20 h 764"/>
              <a:gd name="T120" fmla="*/ 296 w 1256"/>
              <a:gd name="T121" fmla="*/ 8 h 764"/>
              <a:gd name="T122" fmla="*/ 226 w 1256"/>
              <a:gd name="T123" fmla="*/ 20 h 764"/>
              <a:gd name="T124" fmla="*/ 152 w 1256"/>
              <a:gd name="T125" fmla="*/ 4 h 764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  <a:cxn ang="0">
                <a:pos x="T90" y="T91"/>
              </a:cxn>
              <a:cxn ang="0">
                <a:pos x="T92" y="T93"/>
              </a:cxn>
              <a:cxn ang="0">
                <a:pos x="T94" y="T95"/>
              </a:cxn>
              <a:cxn ang="0">
                <a:pos x="T96" y="T97"/>
              </a:cxn>
              <a:cxn ang="0">
                <a:pos x="T98" y="T99"/>
              </a:cxn>
              <a:cxn ang="0">
                <a:pos x="T100" y="T101"/>
              </a:cxn>
              <a:cxn ang="0">
                <a:pos x="T102" y="T103"/>
              </a:cxn>
              <a:cxn ang="0">
                <a:pos x="T104" y="T105"/>
              </a:cxn>
              <a:cxn ang="0">
                <a:pos x="T106" y="T107"/>
              </a:cxn>
              <a:cxn ang="0">
                <a:pos x="T108" y="T109"/>
              </a:cxn>
              <a:cxn ang="0">
                <a:pos x="T110" y="T111"/>
              </a:cxn>
              <a:cxn ang="0">
                <a:pos x="T112" y="T113"/>
              </a:cxn>
              <a:cxn ang="0">
                <a:pos x="T114" y="T115"/>
              </a:cxn>
              <a:cxn ang="0">
                <a:pos x="T116" y="T117"/>
              </a:cxn>
              <a:cxn ang="0">
                <a:pos x="T118" y="T119"/>
              </a:cxn>
              <a:cxn ang="0">
                <a:pos x="T120" y="T121"/>
              </a:cxn>
              <a:cxn ang="0">
                <a:pos x="T122" y="T123"/>
              </a:cxn>
              <a:cxn ang="0">
                <a:pos x="T124" y="T125"/>
              </a:cxn>
            </a:cxnLst>
            <a:rect l="0" t="0" r="r" b="b"/>
            <a:pathLst>
              <a:path w="1256" h="764">
                <a:moveTo>
                  <a:pt x="152" y="4"/>
                </a:moveTo>
                <a:lnTo>
                  <a:pt x="152" y="4"/>
                </a:lnTo>
                <a:lnTo>
                  <a:pt x="152" y="4"/>
                </a:lnTo>
                <a:lnTo>
                  <a:pt x="146" y="14"/>
                </a:lnTo>
                <a:lnTo>
                  <a:pt x="138" y="22"/>
                </a:lnTo>
                <a:lnTo>
                  <a:pt x="138" y="22"/>
                </a:lnTo>
                <a:lnTo>
                  <a:pt x="132" y="26"/>
                </a:lnTo>
                <a:lnTo>
                  <a:pt x="132" y="32"/>
                </a:lnTo>
                <a:lnTo>
                  <a:pt x="132" y="36"/>
                </a:lnTo>
                <a:lnTo>
                  <a:pt x="132" y="36"/>
                </a:lnTo>
                <a:lnTo>
                  <a:pt x="130" y="44"/>
                </a:lnTo>
                <a:lnTo>
                  <a:pt x="122" y="56"/>
                </a:lnTo>
                <a:lnTo>
                  <a:pt x="122" y="60"/>
                </a:lnTo>
                <a:lnTo>
                  <a:pt x="122" y="60"/>
                </a:lnTo>
                <a:lnTo>
                  <a:pt x="118" y="62"/>
                </a:lnTo>
                <a:lnTo>
                  <a:pt x="112" y="64"/>
                </a:lnTo>
                <a:lnTo>
                  <a:pt x="66" y="58"/>
                </a:lnTo>
                <a:lnTo>
                  <a:pt x="66" y="58"/>
                </a:lnTo>
                <a:lnTo>
                  <a:pt x="62" y="68"/>
                </a:lnTo>
                <a:lnTo>
                  <a:pt x="62" y="70"/>
                </a:lnTo>
                <a:lnTo>
                  <a:pt x="62" y="70"/>
                </a:lnTo>
                <a:lnTo>
                  <a:pt x="62" y="70"/>
                </a:lnTo>
                <a:lnTo>
                  <a:pt x="62" y="70"/>
                </a:lnTo>
                <a:lnTo>
                  <a:pt x="48" y="92"/>
                </a:lnTo>
                <a:lnTo>
                  <a:pt x="42" y="100"/>
                </a:lnTo>
                <a:lnTo>
                  <a:pt x="40" y="108"/>
                </a:lnTo>
                <a:lnTo>
                  <a:pt x="40" y="108"/>
                </a:lnTo>
                <a:lnTo>
                  <a:pt x="42" y="112"/>
                </a:lnTo>
                <a:lnTo>
                  <a:pt x="44" y="122"/>
                </a:lnTo>
                <a:lnTo>
                  <a:pt x="56" y="150"/>
                </a:lnTo>
                <a:lnTo>
                  <a:pt x="62" y="168"/>
                </a:lnTo>
                <a:lnTo>
                  <a:pt x="62" y="168"/>
                </a:lnTo>
                <a:lnTo>
                  <a:pt x="64" y="174"/>
                </a:lnTo>
                <a:lnTo>
                  <a:pt x="64" y="180"/>
                </a:lnTo>
                <a:lnTo>
                  <a:pt x="60" y="188"/>
                </a:lnTo>
                <a:lnTo>
                  <a:pt x="56" y="196"/>
                </a:lnTo>
                <a:lnTo>
                  <a:pt x="42" y="210"/>
                </a:lnTo>
                <a:lnTo>
                  <a:pt x="18" y="210"/>
                </a:lnTo>
                <a:lnTo>
                  <a:pt x="12" y="184"/>
                </a:lnTo>
                <a:lnTo>
                  <a:pt x="6" y="216"/>
                </a:lnTo>
                <a:lnTo>
                  <a:pt x="16" y="232"/>
                </a:lnTo>
                <a:lnTo>
                  <a:pt x="16" y="232"/>
                </a:lnTo>
                <a:lnTo>
                  <a:pt x="16" y="236"/>
                </a:lnTo>
                <a:lnTo>
                  <a:pt x="16" y="238"/>
                </a:lnTo>
                <a:lnTo>
                  <a:pt x="16" y="238"/>
                </a:lnTo>
                <a:lnTo>
                  <a:pt x="10" y="246"/>
                </a:lnTo>
                <a:lnTo>
                  <a:pt x="2" y="262"/>
                </a:lnTo>
                <a:lnTo>
                  <a:pt x="2" y="262"/>
                </a:lnTo>
                <a:lnTo>
                  <a:pt x="0" y="272"/>
                </a:lnTo>
                <a:lnTo>
                  <a:pt x="0" y="280"/>
                </a:lnTo>
                <a:lnTo>
                  <a:pt x="4" y="290"/>
                </a:lnTo>
                <a:lnTo>
                  <a:pt x="10" y="300"/>
                </a:lnTo>
                <a:lnTo>
                  <a:pt x="28" y="300"/>
                </a:lnTo>
                <a:lnTo>
                  <a:pt x="28" y="300"/>
                </a:lnTo>
                <a:lnTo>
                  <a:pt x="34" y="302"/>
                </a:lnTo>
                <a:lnTo>
                  <a:pt x="42" y="308"/>
                </a:lnTo>
                <a:lnTo>
                  <a:pt x="58" y="330"/>
                </a:lnTo>
                <a:lnTo>
                  <a:pt x="60" y="332"/>
                </a:lnTo>
                <a:lnTo>
                  <a:pt x="60" y="332"/>
                </a:lnTo>
                <a:lnTo>
                  <a:pt x="60" y="332"/>
                </a:lnTo>
                <a:lnTo>
                  <a:pt x="62" y="338"/>
                </a:lnTo>
                <a:lnTo>
                  <a:pt x="66" y="344"/>
                </a:lnTo>
                <a:lnTo>
                  <a:pt x="108" y="384"/>
                </a:lnTo>
                <a:lnTo>
                  <a:pt x="108" y="384"/>
                </a:lnTo>
                <a:lnTo>
                  <a:pt x="128" y="408"/>
                </a:lnTo>
                <a:lnTo>
                  <a:pt x="138" y="408"/>
                </a:lnTo>
                <a:lnTo>
                  <a:pt x="150" y="386"/>
                </a:lnTo>
                <a:lnTo>
                  <a:pt x="152" y="384"/>
                </a:lnTo>
                <a:lnTo>
                  <a:pt x="152" y="384"/>
                </a:lnTo>
                <a:lnTo>
                  <a:pt x="182" y="392"/>
                </a:lnTo>
                <a:lnTo>
                  <a:pt x="182" y="392"/>
                </a:lnTo>
                <a:lnTo>
                  <a:pt x="182" y="394"/>
                </a:lnTo>
                <a:lnTo>
                  <a:pt x="186" y="414"/>
                </a:lnTo>
                <a:lnTo>
                  <a:pt x="222" y="454"/>
                </a:lnTo>
                <a:lnTo>
                  <a:pt x="234" y="460"/>
                </a:lnTo>
                <a:lnTo>
                  <a:pt x="234" y="460"/>
                </a:lnTo>
                <a:lnTo>
                  <a:pt x="240" y="464"/>
                </a:lnTo>
                <a:lnTo>
                  <a:pt x="240" y="464"/>
                </a:lnTo>
                <a:lnTo>
                  <a:pt x="268" y="504"/>
                </a:lnTo>
                <a:lnTo>
                  <a:pt x="288" y="500"/>
                </a:lnTo>
                <a:lnTo>
                  <a:pt x="290" y="500"/>
                </a:lnTo>
                <a:lnTo>
                  <a:pt x="292" y="500"/>
                </a:lnTo>
                <a:lnTo>
                  <a:pt x="292" y="502"/>
                </a:lnTo>
                <a:lnTo>
                  <a:pt x="294" y="504"/>
                </a:lnTo>
                <a:lnTo>
                  <a:pt x="312" y="542"/>
                </a:lnTo>
                <a:lnTo>
                  <a:pt x="334" y="556"/>
                </a:lnTo>
                <a:lnTo>
                  <a:pt x="352" y="560"/>
                </a:lnTo>
                <a:lnTo>
                  <a:pt x="362" y="584"/>
                </a:lnTo>
                <a:lnTo>
                  <a:pt x="376" y="584"/>
                </a:lnTo>
                <a:lnTo>
                  <a:pt x="376" y="586"/>
                </a:lnTo>
                <a:lnTo>
                  <a:pt x="376" y="586"/>
                </a:lnTo>
                <a:lnTo>
                  <a:pt x="404" y="602"/>
                </a:lnTo>
                <a:lnTo>
                  <a:pt x="404" y="602"/>
                </a:lnTo>
                <a:lnTo>
                  <a:pt x="404" y="602"/>
                </a:lnTo>
                <a:lnTo>
                  <a:pt x="406" y="604"/>
                </a:lnTo>
                <a:lnTo>
                  <a:pt x="426" y="628"/>
                </a:lnTo>
                <a:lnTo>
                  <a:pt x="456" y="624"/>
                </a:lnTo>
                <a:lnTo>
                  <a:pt x="458" y="624"/>
                </a:lnTo>
                <a:lnTo>
                  <a:pt x="470" y="628"/>
                </a:lnTo>
                <a:lnTo>
                  <a:pt x="470" y="628"/>
                </a:lnTo>
                <a:lnTo>
                  <a:pt x="490" y="644"/>
                </a:lnTo>
                <a:lnTo>
                  <a:pt x="524" y="648"/>
                </a:lnTo>
                <a:lnTo>
                  <a:pt x="544" y="644"/>
                </a:lnTo>
                <a:lnTo>
                  <a:pt x="544" y="644"/>
                </a:lnTo>
                <a:lnTo>
                  <a:pt x="544" y="644"/>
                </a:lnTo>
                <a:lnTo>
                  <a:pt x="564" y="642"/>
                </a:lnTo>
                <a:lnTo>
                  <a:pt x="580" y="642"/>
                </a:lnTo>
                <a:lnTo>
                  <a:pt x="590" y="644"/>
                </a:lnTo>
                <a:lnTo>
                  <a:pt x="596" y="648"/>
                </a:lnTo>
                <a:lnTo>
                  <a:pt x="596" y="648"/>
                </a:lnTo>
                <a:lnTo>
                  <a:pt x="598" y="654"/>
                </a:lnTo>
                <a:lnTo>
                  <a:pt x="598" y="658"/>
                </a:lnTo>
                <a:lnTo>
                  <a:pt x="594" y="664"/>
                </a:lnTo>
                <a:lnTo>
                  <a:pt x="588" y="670"/>
                </a:lnTo>
                <a:lnTo>
                  <a:pt x="580" y="678"/>
                </a:lnTo>
                <a:lnTo>
                  <a:pt x="580" y="678"/>
                </a:lnTo>
                <a:lnTo>
                  <a:pt x="580" y="682"/>
                </a:lnTo>
                <a:lnTo>
                  <a:pt x="582" y="686"/>
                </a:lnTo>
                <a:lnTo>
                  <a:pt x="586" y="692"/>
                </a:lnTo>
                <a:lnTo>
                  <a:pt x="592" y="698"/>
                </a:lnTo>
                <a:lnTo>
                  <a:pt x="592" y="700"/>
                </a:lnTo>
                <a:lnTo>
                  <a:pt x="592" y="700"/>
                </a:lnTo>
                <a:lnTo>
                  <a:pt x="598" y="704"/>
                </a:lnTo>
                <a:lnTo>
                  <a:pt x="600" y="702"/>
                </a:lnTo>
                <a:lnTo>
                  <a:pt x="600" y="702"/>
                </a:lnTo>
                <a:lnTo>
                  <a:pt x="616" y="676"/>
                </a:lnTo>
                <a:lnTo>
                  <a:pt x="628" y="658"/>
                </a:lnTo>
                <a:lnTo>
                  <a:pt x="638" y="646"/>
                </a:lnTo>
                <a:lnTo>
                  <a:pt x="648" y="640"/>
                </a:lnTo>
                <a:lnTo>
                  <a:pt x="648" y="640"/>
                </a:lnTo>
                <a:lnTo>
                  <a:pt x="654" y="638"/>
                </a:lnTo>
                <a:lnTo>
                  <a:pt x="660" y="638"/>
                </a:lnTo>
                <a:lnTo>
                  <a:pt x="676" y="644"/>
                </a:lnTo>
                <a:lnTo>
                  <a:pt x="698" y="654"/>
                </a:lnTo>
                <a:lnTo>
                  <a:pt x="724" y="670"/>
                </a:lnTo>
                <a:lnTo>
                  <a:pt x="772" y="678"/>
                </a:lnTo>
                <a:lnTo>
                  <a:pt x="772" y="680"/>
                </a:lnTo>
                <a:lnTo>
                  <a:pt x="772" y="682"/>
                </a:lnTo>
                <a:lnTo>
                  <a:pt x="768" y="704"/>
                </a:lnTo>
                <a:lnTo>
                  <a:pt x="792" y="708"/>
                </a:lnTo>
                <a:lnTo>
                  <a:pt x="792" y="738"/>
                </a:lnTo>
                <a:lnTo>
                  <a:pt x="792" y="738"/>
                </a:lnTo>
                <a:lnTo>
                  <a:pt x="802" y="754"/>
                </a:lnTo>
                <a:lnTo>
                  <a:pt x="808" y="762"/>
                </a:lnTo>
                <a:lnTo>
                  <a:pt x="808" y="762"/>
                </a:lnTo>
                <a:lnTo>
                  <a:pt x="816" y="764"/>
                </a:lnTo>
                <a:lnTo>
                  <a:pt x="830" y="764"/>
                </a:lnTo>
                <a:lnTo>
                  <a:pt x="880" y="762"/>
                </a:lnTo>
                <a:lnTo>
                  <a:pt x="904" y="748"/>
                </a:lnTo>
                <a:lnTo>
                  <a:pt x="928" y="716"/>
                </a:lnTo>
                <a:lnTo>
                  <a:pt x="956" y="714"/>
                </a:lnTo>
                <a:lnTo>
                  <a:pt x="970" y="710"/>
                </a:lnTo>
                <a:lnTo>
                  <a:pt x="1022" y="680"/>
                </a:lnTo>
                <a:lnTo>
                  <a:pt x="1024" y="680"/>
                </a:lnTo>
                <a:lnTo>
                  <a:pt x="1024" y="680"/>
                </a:lnTo>
                <a:lnTo>
                  <a:pt x="1024" y="680"/>
                </a:lnTo>
                <a:lnTo>
                  <a:pt x="1024" y="680"/>
                </a:lnTo>
                <a:lnTo>
                  <a:pt x="1060" y="676"/>
                </a:lnTo>
                <a:lnTo>
                  <a:pt x="1070" y="678"/>
                </a:lnTo>
                <a:lnTo>
                  <a:pt x="1076" y="680"/>
                </a:lnTo>
                <a:lnTo>
                  <a:pt x="1112" y="708"/>
                </a:lnTo>
                <a:lnTo>
                  <a:pt x="1122" y="712"/>
                </a:lnTo>
                <a:lnTo>
                  <a:pt x="1124" y="714"/>
                </a:lnTo>
                <a:lnTo>
                  <a:pt x="1136" y="720"/>
                </a:lnTo>
                <a:lnTo>
                  <a:pt x="1138" y="720"/>
                </a:lnTo>
                <a:lnTo>
                  <a:pt x="1138" y="718"/>
                </a:lnTo>
                <a:lnTo>
                  <a:pt x="1138" y="716"/>
                </a:lnTo>
                <a:lnTo>
                  <a:pt x="1138" y="716"/>
                </a:lnTo>
                <a:lnTo>
                  <a:pt x="1138" y="716"/>
                </a:lnTo>
                <a:lnTo>
                  <a:pt x="1144" y="692"/>
                </a:lnTo>
                <a:lnTo>
                  <a:pt x="1144" y="692"/>
                </a:lnTo>
                <a:lnTo>
                  <a:pt x="1142" y="682"/>
                </a:lnTo>
                <a:lnTo>
                  <a:pt x="1144" y="674"/>
                </a:lnTo>
                <a:lnTo>
                  <a:pt x="1144" y="674"/>
                </a:lnTo>
                <a:lnTo>
                  <a:pt x="1148" y="668"/>
                </a:lnTo>
                <a:lnTo>
                  <a:pt x="1156" y="666"/>
                </a:lnTo>
                <a:lnTo>
                  <a:pt x="1156" y="666"/>
                </a:lnTo>
                <a:lnTo>
                  <a:pt x="1164" y="666"/>
                </a:lnTo>
                <a:lnTo>
                  <a:pt x="1172" y="672"/>
                </a:lnTo>
                <a:lnTo>
                  <a:pt x="1182" y="682"/>
                </a:lnTo>
                <a:lnTo>
                  <a:pt x="1190" y="696"/>
                </a:lnTo>
                <a:lnTo>
                  <a:pt x="1192" y="696"/>
                </a:lnTo>
                <a:lnTo>
                  <a:pt x="1192" y="696"/>
                </a:lnTo>
                <a:lnTo>
                  <a:pt x="1212" y="688"/>
                </a:lnTo>
                <a:lnTo>
                  <a:pt x="1212" y="688"/>
                </a:lnTo>
                <a:lnTo>
                  <a:pt x="1214" y="686"/>
                </a:lnTo>
                <a:lnTo>
                  <a:pt x="1216" y="684"/>
                </a:lnTo>
                <a:lnTo>
                  <a:pt x="1218" y="680"/>
                </a:lnTo>
                <a:lnTo>
                  <a:pt x="1214" y="664"/>
                </a:lnTo>
                <a:lnTo>
                  <a:pt x="1214" y="664"/>
                </a:lnTo>
                <a:lnTo>
                  <a:pt x="1214" y="664"/>
                </a:lnTo>
                <a:lnTo>
                  <a:pt x="1214" y="660"/>
                </a:lnTo>
                <a:lnTo>
                  <a:pt x="1214" y="656"/>
                </a:lnTo>
                <a:lnTo>
                  <a:pt x="1216" y="652"/>
                </a:lnTo>
                <a:lnTo>
                  <a:pt x="1220" y="650"/>
                </a:lnTo>
                <a:lnTo>
                  <a:pt x="1228" y="644"/>
                </a:lnTo>
                <a:lnTo>
                  <a:pt x="1244" y="624"/>
                </a:lnTo>
                <a:lnTo>
                  <a:pt x="1256" y="598"/>
                </a:lnTo>
                <a:lnTo>
                  <a:pt x="1256" y="598"/>
                </a:lnTo>
                <a:lnTo>
                  <a:pt x="1250" y="586"/>
                </a:lnTo>
                <a:lnTo>
                  <a:pt x="1246" y="576"/>
                </a:lnTo>
                <a:lnTo>
                  <a:pt x="1246" y="568"/>
                </a:lnTo>
                <a:lnTo>
                  <a:pt x="1246" y="562"/>
                </a:lnTo>
                <a:lnTo>
                  <a:pt x="1248" y="540"/>
                </a:lnTo>
                <a:lnTo>
                  <a:pt x="1248" y="540"/>
                </a:lnTo>
                <a:lnTo>
                  <a:pt x="1244" y="528"/>
                </a:lnTo>
                <a:lnTo>
                  <a:pt x="1242" y="518"/>
                </a:lnTo>
                <a:lnTo>
                  <a:pt x="1242" y="518"/>
                </a:lnTo>
                <a:lnTo>
                  <a:pt x="1240" y="510"/>
                </a:lnTo>
                <a:lnTo>
                  <a:pt x="1232" y="498"/>
                </a:lnTo>
                <a:lnTo>
                  <a:pt x="1232" y="498"/>
                </a:lnTo>
                <a:lnTo>
                  <a:pt x="1232" y="496"/>
                </a:lnTo>
                <a:lnTo>
                  <a:pt x="1228" y="468"/>
                </a:lnTo>
                <a:lnTo>
                  <a:pt x="1228" y="468"/>
                </a:lnTo>
                <a:lnTo>
                  <a:pt x="1228" y="458"/>
                </a:lnTo>
                <a:lnTo>
                  <a:pt x="1228" y="448"/>
                </a:lnTo>
                <a:lnTo>
                  <a:pt x="1228" y="448"/>
                </a:lnTo>
                <a:lnTo>
                  <a:pt x="1220" y="440"/>
                </a:lnTo>
                <a:lnTo>
                  <a:pt x="1214" y="432"/>
                </a:lnTo>
                <a:lnTo>
                  <a:pt x="1202" y="416"/>
                </a:lnTo>
                <a:lnTo>
                  <a:pt x="1200" y="414"/>
                </a:lnTo>
                <a:lnTo>
                  <a:pt x="1200" y="412"/>
                </a:lnTo>
                <a:lnTo>
                  <a:pt x="1200" y="412"/>
                </a:lnTo>
                <a:lnTo>
                  <a:pt x="1196" y="392"/>
                </a:lnTo>
                <a:lnTo>
                  <a:pt x="1184" y="382"/>
                </a:lnTo>
                <a:lnTo>
                  <a:pt x="1184" y="384"/>
                </a:lnTo>
                <a:lnTo>
                  <a:pt x="1162" y="364"/>
                </a:lnTo>
                <a:lnTo>
                  <a:pt x="1162" y="366"/>
                </a:lnTo>
                <a:lnTo>
                  <a:pt x="1164" y="392"/>
                </a:lnTo>
                <a:lnTo>
                  <a:pt x="1164" y="392"/>
                </a:lnTo>
                <a:lnTo>
                  <a:pt x="1164" y="394"/>
                </a:lnTo>
                <a:lnTo>
                  <a:pt x="1152" y="400"/>
                </a:lnTo>
                <a:lnTo>
                  <a:pt x="1152" y="416"/>
                </a:lnTo>
                <a:lnTo>
                  <a:pt x="1152" y="418"/>
                </a:lnTo>
                <a:lnTo>
                  <a:pt x="1124" y="428"/>
                </a:lnTo>
                <a:lnTo>
                  <a:pt x="1114" y="406"/>
                </a:lnTo>
                <a:lnTo>
                  <a:pt x="1108" y="404"/>
                </a:lnTo>
                <a:lnTo>
                  <a:pt x="1100" y="414"/>
                </a:lnTo>
                <a:lnTo>
                  <a:pt x="1094" y="430"/>
                </a:lnTo>
                <a:lnTo>
                  <a:pt x="1074" y="436"/>
                </a:lnTo>
                <a:lnTo>
                  <a:pt x="1062" y="428"/>
                </a:lnTo>
                <a:lnTo>
                  <a:pt x="1046" y="422"/>
                </a:lnTo>
                <a:lnTo>
                  <a:pt x="1042" y="400"/>
                </a:lnTo>
                <a:lnTo>
                  <a:pt x="1036" y="386"/>
                </a:lnTo>
                <a:lnTo>
                  <a:pt x="1026" y="382"/>
                </a:lnTo>
                <a:lnTo>
                  <a:pt x="1024" y="380"/>
                </a:lnTo>
                <a:lnTo>
                  <a:pt x="1018" y="372"/>
                </a:lnTo>
                <a:lnTo>
                  <a:pt x="1018" y="372"/>
                </a:lnTo>
                <a:lnTo>
                  <a:pt x="1010" y="360"/>
                </a:lnTo>
                <a:lnTo>
                  <a:pt x="1000" y="344"/>
                </a:lnTo>
                <a:lnTo>
                  <a:pt x="990" y="344"/>
                </a:lnTo>
                <a:lnTo>
                  <a:pt x="974" y="350"/>
                </a:lnTo>
                <a:lnTo>
                  <a:pt x="972" y="352"/>
                </a:lnTo>
                <a:lnTo>
                  <a:pt x="932" y="348"/>
                </a:lnTo>
                <a:lnTo>
                  <a:pt x="900" y="342"/>
                </a:lnTo>
                <a:lnTo>
                  <a:pt x="900" y="342"/>
                </a:lnTo>
                <a:lnTo>
                  <a:pt x="884" y="332"/>
                </a:lnTo>
                <a:lnTo>
                  <a:pt x="860" y="324"/>
                </a:lnTo>
                <a:lnTo>
                  <a:pt x="860" y="324"/>
                </a:lnTo>
                <a:lnTo>
                  <a:pt x="838" y="318"/>
                </a:lnTo>
                <a:lnTo>
                  <a:pt x="832" y="314"/>
                </a:lnTo>
                <a:lnTo>
                  <a:pt x="828" y="312"/>
                </a:lnTo>
                <a:lnTo>
                  <a:pt x="824" y="308"/>
                </a:lnTo>
                <a:lnTo>
                  <a:pt x="820" y="308"/>
                </a:lnTo>
                <a:lnTo>
                  <a:pt x="804" y="300"/>
                </a:lnTo>
                <a:lnTo>
                  <a:pt x="804" y="298"/>
                </a:lnTo>
                <a:lnTo>
                  <a:pt x="804" y="298"/>
                </a:lnTo>
                <a:lnTo>
                  <a:pt x="796" y="290"/>
                </a:lnTo>
                <a:lnTo>
                  <a:pt x="794" y="282"/>
                </a:lnTo>
                <a:lnTo>
                  <a:pt x="788" y="272"/>
                </a:lnTo>
                <a:lnTo>
                  <a:pt x="776" y="268"/>
                </a:lnTo>
                <a:lnTo>
                  <a:pt x="772" y="270"/>
                </a:lnTo>
                <a:lnTo>
                  <a:pt x="768" y="274"/>
                </a:lnTo>
                <a:lnTo>
                  <a:pt x="766" y="276"/>
                </a:lnTo>
                <a:lnTo>
                  <a:pt x="766" y="276"/>
                </a:lnTo>
                <a:lnTo>
                  <a:pt x="760" y="280"/>
                </a:lnTo>
                <a:lnTo>
                  <a:pt x="756" y="280"/>
                </a:lnTo>
                <a:lnTo>
                  <a:pt x="756" y="280"/>
                </a:lnTo>
                <a:lnTo>
                  <a:pt x="750" y="282"/>
                </a:lnTo>
                <a:lnTo>
                  <a:pt x="746" y="280"/>
                </a:lnTo>
                <a:lnTo>
                  <a:pt x="740" y="276"/>
                </a:lnTo>
                <a:lnTo>
                  <a:pt x="736" y="272"/>
                </a:lnTo>
                <a:lnTo>
                  <a:pt x="720" y="256"/>
                </a:lnTo>
                <a:lnTo>
                  <a:pt x="720" y="256"/>
                </a:lnTo>
                <a:lnTo>
                  <a:pt x="714" y="246"/>
                </a:lnTo>
                <a:lnTo>
                  <a:pt x="708" y="238"/>
                </a:lnTo>
                <a:lnTo>
                  <a:pt x="704" y="232"/>
                </a:lnTo>
                <a:lnTo>
                  <a:pt x="704" y="232"/>
                </a:lnTo>
                <a:lnTo>
                  <a:pt x="698" y="224"/>
                </a:lnTo>
                <a:lnTo>
                  <a:pt x="692" y="216"/>
                </a:lnTo>
                <a:lnTo>
                  <a:pt x="692" y="216"/>
                </a:lnTo>
                <a:lnTo>
                  <a:pt x="690" y="206"/>
                </a:lnTo>
                <a:lnTo>
                  <a:pt x="692" y="196"/>
                </a:lnTo>
                <a:lnTo>
                  <a:pt x="692" y="196"/>
                </a:lnTo>
                <a:lnTo>
                  <a:pt x="692" y="196"/>
                </a:lnTo>
                <a:lnTo>
                  <a:pt x="702" y="178"/>
                </a:lnTo>
                <a:lnTo>
                  <a:pt x="708" y="160"/>
                </a:lnTo>
                <a:lnTo>
                  <a:pt x="710" y="148"/>
                </a:lnTo>
                <a:lnTo>
                  <a:pt x="706" y="128"/>
                </a:lnTo>
                <a:lnTo>
                  <a:pt x="694" y="118"/>
                </a:lnTo>
                <a:lnTo>
                  <a:pt x="696" y="104"/>
                </a:lnTo>
                <a:lnTo>
                  <a:pt x="696" y="104"/>
                </a:lnTo>
                <a:lnTo>
                  <a:pt x="698" y="96"/>
                </a:lnTo>
                <a:lnTo>
                  <a:pt x="700" y="90"/>
                </a:lnTo>
                <a:lnTo>
                  <a:pt x="704" y="86"/>
                </a:lnTo>
                <a:lnTo>
                  <a:pt x="708" y="84"/>
                </a:lnTo>
                <a:lnTo>
                  <a:pt x="708" y="84"/>
                </a:lnTo>
                <a:lnTo>
                  <a:pt x="712" y="84"/>
                </a:lnTo>
                <a:lnTo>
                  <a:pt x="712" y="80"/>
                </a:lnTo>
                <a:lnTo>
                  <a:pt x="712" y="78"/>
                </a:lnTo>
                <a:lnTo>
                  <a:pt x="712" y="62"/>
                </a:lnTo>
                <a:lnTo>
                  <a:pt x="712" y="62"/>
                </a:lnTo>
                <a:lnTo>
                  <a:pt x="712" y="62"/>
                </a:lnTo>
                <a:lnTo>
                  <a:pt x="712" y="44"/>
                </a:lnTo>
                <a:lnTo>
                  <a:pt x="712" y="44"/>
                </a:lnTo>
                <a:lnTo>
                  <a:pt x="710" y="42"/>
                </a:lnTo>
                <a:lnTo>
                  <a:pt x="710" y="42"/>
                </a:lnTo>
                <a:lnTo>
                  <a:pt x="710" y="42"/>
                </a:lnTo>
                <a:lnTo>
                  <a:pt x="708" y="40"/>
                </a:lnTo>
                <a:lnTo>
                  <a:pt x="708" y="40"/>
                </a:lnTo>
                <a:lnTo>
                  <a:pt x="706" y="40"/>
                </a:lnTo>
                <a:lnTo>
                  <a:pt x="692" y="30"/>
                </a:lnTo>
                <a:lnTo>
                  <a:pt x="692" y="30"/>
                </a:lnTo>
                <a:lnTo>
                  <a:pt x="692" y="30"/>
                </a:lnTo>
                <a:lnTo>
                  <a:pt x="680" y="20"/>
                </a:lnTo>
                <a:lnTo>
                  <a:pt x="642" y="14"/>
                </a:lnTo>
                <a:lnTo>
                  <a:pt x="642" y="14"/>
                </a:lnTo>
                <a:lnTo>
                  <a:pt x="630" y="4"/>
                </a:lnTo>
                <a:lnTo>
                  <a:pt x="608" y="4"/>
                </a:lnTo>
                <a:lnTo>
                  <a:pt x="608" y="4"/>
                </a:lnTo>
                <a:lnTo>
                  <a:pt x="602" y="6"/>
                </a:lnTo>
                <a:lnTo>
                  <a:pt x="596" y="10"/>
                </a:lnTo>
                <a:lnTo>
                  <a:pt x="594" y="10"/>
                </a:lnTo>
                <a:lnTo>
                  <a:pt x="576" y="16"/>
                </a:lnTo>
                <a:lnTo>
                  <a:pt x="532" y="16"/>
                </a:lnTo>
                <a:lnTo>
                  <a:pt x="532" y="16"/>
                </a:lnTo>
                <a:lnTo>
                  <a:pt x="524" y="20"/>
                </a:lnTo>
                <a:lnTo>
                  <a:pt x="518" y="24"/>
                </a:lnTo>
                <a:lnTo>
                  <a:pt x="518" y="24"/>
                </a:lnTo>
                <a:lnTo>
                  <a:pt x="508" y="28"/>
                </a:lnTo>
                <a:lnTo>
                  <a:pt x="492" y="34"/>
                </a:lnTo>
                <a:lnTo>
                  <a:pt x="472" y="40"/>
                </a:lnTo>
                <a:lnTo>
                  <a:pt x="472" y="40"/>
                </a:lnTo>
                <a:lnTo>
                  <a:pt x="470" y="40"/>
                </a:lnTo>
                <a:lnTo>
                  <a:pt x="440" y="36"/>
                </a:lnTo>
                <a:lnTo>
                  <a:pt x="438" y="36"/>
                </a:lnTo>
                <a:lnTo>
                  <a:pt x="438" y="36"/>
                </a:lnTo>
                <a:lnTo>
                  <a:pt x="438" y="36"/>
                </a:lnTo>
                <a:lnTo>
                  <a:pt x="428" y="36"/>
                </a:lnTo>
                <a:lnTo>
                  <a:pt x="410" y="40"/>
                </a:lnTo>
                <a:lnTo>
                  <a:pt x="374" y="44"/>
                </a:lnTo>
                <a:lnTo>
                  <a:pt x="374" y="44"/>
                </a:lnTo>
                <a:lnTo>
                  <a:pt x="372" y="44"/>
                </a:lnTo>
                <a:lnTo>
                  <a:pt x="356" y="36"/>
                </a:lnTo>
                <a:lnTo>
                  <a:pt x="340" y="36"/>
                </a:lnTo>
                <a:lnTo>
                  <a:pt x="340" y="36"/>
                </a:lnTo>
                <a:lnTo>
                  <a:pt x="330" y="32"/>
                </a:lnTo>
                <a:lnTo>
                  <a:pt x="320" y="20"/>
                </a:lnTo>
                <a:lnTo>
                  <a:pt x="318" y="20"/>
                </a:lnTo>
                <a:lnTo>
                  <a:pt x="318" y="20"/>
                </a:lnTo>
                <a:lnTo>
                  <a:pt x="316" y="12"/>
                </a:lnTo>
                <a:lnTo>
                  <a:pt x="314" y="8"/>
                </a:lnTo>
                <a:lnTo>
                  <a:pt x="310" y="4"/>
                </a:lnTo>
                <a:lnTo>
                  <a:pt x="302" y="0"/>
                </a:lnTo>
                <a:lnTo>
                  <a:pt x="296" y="8"/>
                </a:lnTo>
                <a:lnTo>
                  <a:pt x="296" y="8"/>
                </a:lnTo>
                <a:lnTo>
                  <a:pt x="270" y="20"/>
                </a:lnTo>
                <a:lnTo>
                  <a:pt x="268" y="20"/>
                </a:lnTo>
                <a:lnTo>
                  <a:pt x="268" y="20"/>
                </a:lnTo>
                <a:lnTo>
                  <a:pt x="236" y="22"/>
                </a:lnTo>
                <a:lnTo>
                  <a:pt x="236" y="22"/>
                </a:lnTo>
                <a:lnTo>
                  <a:pt x="226" y="20"/>
                </a:lnTo>
                <a:lnTo>
                  <a:pt x="210" y="16"/>
                </a:lnTo>
                <a:lnTo>
                  <a:pt x="184" y="12"/>
                </a:lnTo>
                <a:lnTo>
                  <a:pt x="182" y="12"/>
                </a:lnTo>
                <a:lnTo>
                  <a:pt x="182" y="12"/>
                </a:lnTo>
                <a:lnTo>
                  <a:pt x="166" y="4"/>
                </a:lnTo>
                <a:lnTo>
                  <a:pt x="152" y="4"/>
                </a:lnTo>
                <a:close/>
              </a:path>
            </a:pathLst>
          </a:custGeom>
          <a:solidFill>
            <a:srgbClr val="D9D9D9"/>
          </a:solidFill>
          <a:ln>
            <a:noFill/>
          </a:ln>
        </p:spPr>
        <p:txBody>
          <a:bodyPr/>
          <a:lstStyle/>
          <a:p>
            <a:pPr>
              <a:defRPr/>
            </a:pPr>
            <a:endParaRPr lang="zh-CN" altLang="en-US" sz="1400">
              <a:solidFill>
                <a:schemeClr val="tx1">
                  <a:lumMod val="50000"/>
                  <a:lumOff val="50000"/>
                </a:schemeClr>
              </a:solidFill>
            </a:endParaRPr>
          </a:p>
        </p:txBody>
      </p:sp>
      <p:sp>
        <p:nvSpPr>
          <p:cNvPr id="13" name="MH_Other_9"/>
          <p:cNvSpPr/>
          <p:nvPr>
            <p:custDataLst>
              <p:tags r:id="rId8"/>
            </p:custDataLst>
          </p:nvPr>
        </p:nvSpPr>
        <p:spPr bwMode="auto">
          <a:xfrm>
            <a:off x="5743668" y="3451384"/>
            <a:ext cx="808159" cy="841416"/>
          </a:xfrm>
          <a:custGeom>
            <a:avLst/>
            <a:gdLst>
              <a:gd name="T0" fmla="*/ 20 w 568"/>
              <a:gd name="T1" fmla="*/ 364 h 592"/>
              <a:gd name="T2" fmla="*/ 74 w 568"/>
              <a:gd name="T3" fmla="*/ 378 h 592"/>
              <a:gd name="T4" fmla="*/ 136 w 568"/>
              <a:gd name="T5" fmla="*/ 442 h 592"/>
              <a:gd name="T6" fmla="*/ 110 w 568"/>
              <a:gd name="T7" fmla="*/ 506 h 592"/>
              <a:gd name="T8" fmla="*/ 144 w 568"/>
              <a:gd name="T9" fmla="*/ 520 h 592"/>
              <a:gd name="T10" fmla="*/ 236 w 568"/>
              <a:gd name="T11" fmla="*/ 562 h 592"/>
              <a:gd name="T12" fmla="*/ 252 w 568"/>
              <a:gd name="T13" fmla="*/ 586 h 592"/>
              <a:gd name="T14" fmla="*/ 262 w 568"/>
              <a:gd name="T15" fmla="*/ 522 h 592"/>
              <a:gd name="T16" fmla="*/ 320 w 568"/>
              <a:gd name="T17" fmla="*/ 470 h 592"/>
              <a:gd name="T18" fmla="*/ 362 w 568"/>
              <a:gd name="T19" fmla="*/ 490 h 592"/>
              <a:gd name="T20" fmla="*/ 438 w 568"/>
              <a:gd name="T21" fmla="*/ 466 h 592"/>
              <a:gd name="T22" fmla="*/ 528 w 568"/>
              <a:gd name="T23" fmla="*/ 426 h 592"/>
              <a:gd name="T24" fmla="*/ 540 w 568"/>
              <a:gd name="T25" fmla="*/ 432 h 592"/>
              <a:gd name="T26" fmla="*/ 566 w 568"/>
              <a:gd name="T27" fmla="*/ 386 h 592"/>
              <a:gd name="T28" fmla="*/ 534 w 568"/>
              <a:gd name="T29" fmla="*/ 392 h 592"/>
              <a:gd name="T30" fmla="*/ 504 w 568"/>
              <a:gd name="T31" fmla="*/ 360 h 592"/>
              <a:gd name="T32" fmla="*/ 468 w 568"/>
              <a:gd name="T33" fmla="*/ 364 h 592"/>
              <a:gd name="T34" fmla="*/ 468 w 568"/>
              <a:gd name="T35" fmla="*/ 310 h 592"/>
              <a:gd name="T36" fmla="*/ 452 w 568"/>
              <a:gd name="T37" fmla="*/ 272 h 592"/>
              <a:gd name="T38" fmla="*/ 440 w 568"/>
              <a:gd name="T39" fmla="*/ 190 h 592"/>
              <a:gd name="T40" fmla="*/ 400 w 568"/>
              <a:gd name="T41" fmla="*/ 168 h 592"/>
              <a:gd name="T42" fmla="*/ 412 w 568"/>
              <a:gd name="T43" fmla="*/ 132 h 592"/>
              <a:gd name="T44" fmla="*/ 472 w 568"/>
              <a:gd name="T45" fmla="*/ 126 h 592"/>
              <a:gd name="T46" fmla="*/ 512 w 568"/>
              <a:gd name="T47" fmla="*/ 112 h 592"/>
              <a:gd name="T48" fmla="*/ 478 w 568"/>
              <a:gd name="T49" fmla="*/ 100 h 592"/>
              <a:gd name="T50" fmla="*/ 454 w 568"/>
              <a:gd name="T51" fmla="*/ 90 h 592"/>
              <a:gd name="T52" fmla="*/ 454 w 568"/>
              <a:gd name="T53" fmla="*/ 66 h 592"/>
              <a:gd name="T54" fmla="*/ 404 w 568"/>
              <a:gd name="T55" fmla="*/ 82 h 592"/>
              <a:gd name="T56" fmla="*/ 386 w 568"/>
              <a:gd name="T57" fmla="*/ 124 h 592"/>
              <a:gd name="T58" fmla="*/ 364 w 568"/>
              <a:gd name="T59" fmla="*/ 170 h 592"/>
              <a:gd name="T60" fmla="*/ 356 w 568"/>
              <a:gd name="T61" fmla="*/ 208 h 592"/>
              <a:gd name="T62" fmla="*/ 346 w 568"/>
              <a:gd name="T63" fmla="*/ 214 h 592"/>
              <a:gd name="T64" fmla="*/ 316 w 568"/>
              <a:gd name="T65" fmla="*/ 214 h 592"/>
              <a:gd name="T66" fmla="*/ 288 w 568"/>
              <a:gd name="T67" fmla="*/ 240 h 592"/>
              <a:gd name="T68" fmla="*/ 276 w 568"/>
              <a:gd name="T69" fmla="*/ 224 h 592"/>
              <a:gd name="T70" fmla="*/ 264 w 568"/>
              <a:gd name="T71" fmla="*/ 222 h 592"/>
              <a:gd name="T72" fmla="*/ 252 w 568"/>
              <a:gd name="T73" fmla="*/ 176 h 592"/>
              <a:gd name="T74" fmla="*/ 220 w 568"/>
              <a:gd name="T75" fmla="*/ 116 h 592"/>
              <a:gd name="T76" fmla="*/ 212 w 568"/>
              <a:gd name="T77" fmla="*/ 92 h 592"/>
              <a:gd name="T78" fmla="*/ 188 w 568"/>
              <a:gd name="T79" fmla="*/ 96 h 592"/>
              <a:gd name="T80" fmla="*/ 172 w 568"/>
              <a:gd name="T81" fmla="*/ 70 h 592"/>
              <a:gd name="T82" fmla="*/ 156 w 568"/>
              <a:gd name="T83" fmla="*/ 50 h 592"/>
              <a:gd name="T84" fmla="*/ 142 w 568"/>
              <a:gd name="T85" fmla="*/ 78 h 592"/>
              <a:gd name="T86" fmla="*/ 124 w 568"/>
              <a:gd name="T87" fmla="*/ 84 h 592"/>
              <a:gd name="T88" fmla="*/ 116 w 568"/>
              <a:gd name="T89" fmla="*/ 62 h 592"/>
              <a:gd name="T90" fmla="*/ 104 w 568"/>
              <a:gd name="T91" fmla="*/ 6 h 592"/>
              <a:gd name="T92" fmla="*/ 82 w 568"/>
              <a:gd name="T93" fmla="*/ 36 h 592"/>
              <a:gd name="T94" fmla="*/ 72 w 568"/>
              <a:gd name="T95" fmla="*/ 60 h 592"/>
              <a:gd name="T96" fmla="*/ 54 w 568"/>
              <a:gd name="T97" fmla="*/ 104 h 592"/>
              <a:gd name="T98" fmla="*/ 72 w 568"/>
              <a:gd name="T99" fmla="*/ 106 h 592"/>
              <a:gd name="T100" fmla="*/ 92 w 568"/>
              <a:gd name="T101" fmla="*/ 140 h 592"/>
              <a:gd name="T102" fmla="*/ 68 w 568"/>
              <a:gd name="T103" fmla="*/ 254 h 592"/>
              <a:gd name="T104" fmla="*/ 22 w 568"/>
              <a:gd name="T105" fmla="*/ 298 h 592"/>
              <a:gd name="T106" fmla="*/ 4 w 568"/>
              <a:gd name="T107" fmla="*/ 326 h 592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  <a:cxn ang="0">
                <a:pos x="T90" y="T91"/>
              </a:cxn>
              <a:cxn ang="0">
                <a:pos x="T92" y="T93"/>
              </a:cxn>
              <a:cxn ang="0">
                <a:pos x="T94" y="T95"/>
              </a:cxn>
              <a:cxn ang="0">
                <a:pos x="T96" y="T97"/>
              </a:cxn>
              <a:cxn ang="0">
                <a:pos x="T98" y="T99"/>
              </a:cxn>
              <a:cxn ang="0">
                <a:pos x="T100" y="T101"/>
              </a:cxn>
              <a:cxn ang="0">
                <a:pos x="T102" y="T103"/>
              </a:cxn>
              <a:cxn ang="0">
                <a:pos x="T104" y="T105"/>
              </a:cxn>
              <a:cxn ang="0">
                <a:pos x="T106" y="T107"/>
              </a:cxn>
            </a:cxnLst>
            <a:rect l="0" t="0" r="r" b="b"/>
            <a:pathLst>
              <a:path w="568" h="592">
                <a:moveTo>
                  <a:pt x="4" y="364"/>
                </a:moveTo>
                <a:lnTo>
                  <a:pt x="0" y="374"/>
                </a:lnTo>
                <a:lnTo>
                  <a:pt x="0" y="374"/>
                </a:lnTo>
                <a:lnTo>
                  <a:pt x="10" y="372"/>
                </a:lnTo>
                <a:lnTo>
                  <a:pt x="18" y="366"/>
                </a:lnTo>
                <a:lnTo>
                  <a:pt x="20" y="364"/>
                </a:lnTo>
                <a:lnTo>
                  <a:pt x="20" y="364"/>
                </a:lnTo>
                <a:lnTo>
                  <a:pt x="52" y="360"/>
                </a:lnTo>
                <a:lnTo>
                  <a:pt x="74" y="350"/>
                </a:lnTo>
                <a:lnTo>
                  <a:pt x="82" y="362"/>
                </a:lnTo>
                <a:lnTo>
                  <a:pt x="84" y="362"/>
                </a:lnTo>
                <a:lnTo>
                  <a:pt x="74" y="378"/>
                </a:lnTo>
                <a:lnTo>
                  <a:pt x="84" y="388"/>
                </a:lnTo>
                <a:lnTo>
                  <a:pt x="84" y="390"/>
                </a:lnTo>
                <a:lnTo>
                  <a:pt x="84" y="392"/>
                </a:lnTo>
                <a:lnTo>
                  <a:pt x="76" y="426"/>
                </a:lnTo>
                <a:lnTo>
                  <a:pt x="98" y="440"/>
                </a:lnTo>
                <a:lnTo>
                  <a:pt x="136" y="442"/>
                </a:lnTo>
                <a:lnTo>
                  <a:pt x="130" y="450"/>
                </a:lnTo>
                <a:lnTo>
                  <a:pt x="130" y="450"/>
                </a:lnTo>
                <a:lnTo>
                  <a:pt x="104" y="486"/>
                </a:lnTo>
                <a:lnTo>
                  <a:pt x="98" y="496"/>
                </a:lnTo>
                <a:lnTo>
                  <a:pt x="96" y="502"/>
                </a:lnTo>
                <a:lnTo>
                  <a:pt x="110" y="506"/>
                </a:lnTo>
                <a:lnTo>
                  <a:pt x="110" y="506"/>
                </a:lnTo>
                <a:lnTo>
                  <a:pt x="122" y="508"/>
                </a:lnTo>
                <a:lnTo>
                  <a:pt x="132" y="510"/>
                </a:lnTo>
                <a:lnTo>
                  <a:pt x="140" y="516"/>
                </a:lnTo>
                <a:lnTo>
                  <a:pt x="144" y="520"/>
                </a:lnTo>
                <a:lnTo>
                  <a:pt x="144" y="520"/>
                </a:lnTo>
                <a:lnTo>
                  <a:pt x="152" y="534"/>
                </a:lnTo>
                <a:lnTo>
                  <a:pt x="158" y="550"/>
                </a:lnTo>
                <a:lnTo>
                  <a:pt x="180" y="562"/>
                </a:lnTo>
                <a:lnTo>
                  <a:pt x="192" y="564"/>
                </a:lnTo>
                <a:lnTo>
                  <a:pt x="220" y="540"/>
                </a:lnTo>
                <a:lnTo>
                  <a:pt x="236" y="562"/>
                </a:lnTo>
                <a:lnTo>
                  <a:pt x="236" y="564"/>
                </a:lnTo>
                <a:lnTo>
                  <a:pt x="236" y="564"/>
                </a:lnTo>
                <a:lnTo>
                  <a:pt x="236" y="564"/>
                </a:lnTo>
                <a:lnTo>
                  <a:pt x="240" y="584"/>
                </a:lnTo>
                <a:lnTo>
                  <a:pt x="252" y="586"/>
                </a:lnTo>
                <a:lnTo>
                  <a:pt x="252" y="586"/>
                </a:lnTo>
                <a:lnTo>
                  <a:pt x="272" y="592"/>
                </a:lnTo>
                <a:lnTo>
                  <a:pt x="276" y="592"/>
                </a:lnTo>
                <a:lnTo>
                  <a:pt x="276" y="590"/>
                </a:lnTo>
                <a:lnTo>
                  <a:pt x="272" y="570"/>
                </a:lnTo>
                <a:lnTo>
                  <a:pt x="272" y="568"/>
                </a:lnTo>
                <a:lnTo>
                  <a:pt x="262" y="522"/>
                </a:lnTo>
                <a:lnTo>
                  <a:pt x="262" y="520"/>
                </a:lnTo>
                <a:lnTo>
                  <a:pt x="268" y="488"/>
                </a:lnTo>
                <a:lnTo>
                  <a:pt x="270" y="488"/>
                </a:lnTo>
                <a:lnTo>
                  <a:pt x="272" y="488"/>
                </a:lnTo>
                <a:lnTo>
                  <a:pt x="294" y="490"/>
                </a:lnTo>
                <a:lnTo>
                  <a:pt x="320" y="470"/>
                </a:lnTo>
                <a:lnTo>
                  <a:pt x="324" y="472"/>
                </a:lnTo>
                <a:lnTo>
                  <a:pt x="324" y="472"/>
                </a:lnTo>
                <a:lnTo>
                  <a:pt x="342" y="486"/>
                </a:lnTo>
                <a:lnTo>
                  <a:pt x="352" y="498"/>
                </a:lnTo>
                <a:lnTo>
                  <a:pt x="352" y="498"/>
                </a:lnTo>
                <a:lnTo>
                  <a:pt x="362" y="490"/>
                </a:lnTo>
                <a:lnTo>
                  <a:pt x="378" y="474"/>
                </a:lnTo>
                <a:lnTo>
                  <a:pt x="378" y="472"/>
                </a:lnTo>
                <a:lnTo>
                  <a:pt x="380" y="472"/>
                </a:lnTo>
                <a:lnTo>
                  <a:pt x="420" y="482"/>
                </a:lnTo>
                <a:lnTo>
                  <a:pt x="438" y="468"/>
                </a:lnTo>
                <a:lnTo>
                  <a:pt x="438" y="466"/>
                </a:lnTo>
                <a:lnTo>
                  <a:pt x="440" y="466"/>
                </a:lnTo>
                <a:lnTo>
                  <a:pt x="440" y="466"/>
                </a:lnTo>
                <a:lnTo>
                  <a:pt x="440" y="466"/>
                </a:lnTo>
                <a:lnTo>
                  <a:pt x="458" y="470"/>
                </a:lnTo>
                <a:lnTo>
                  <a:pt x="512" y="422"/>
                </a:lnTo>
                <a:lnTo>
                  <a:pt x="528" y="426"/>
                </a:lnTo>
                <a:lnTo>
                  <a:pt x="528" y="426"/>
                </a:lnTo>
                <a:lnTo>
                  <a:pt x="530" y="428"/>
                </a:lnTo>
                <a:lnTo>
                  <a:pt x="530" y="428"/>
                </a:lnTo>
                <a:lnTo>
                  <a:pt x="532" y="428"/>
                </a:lnTo>
                <a:lnTo>
                  <a:pt x="536" y="436"/>
                </a:lnTo>
                <a:lnTo>
                  <a:pt x="540" y="432"/>
                </a:lnTo>
                <a:lnTo>
                  <a:pt x="540" y="432"/>
                </a:lnTo>
                <a:lnTo>
                  <a:pt x="540" y="430"/>
                </a:lnTo>
                <a:lnTo>
                  <a:pt x="540" y="430"/>
                </a:lnTo>
                <a:lnTo>
                  <a:pt x="556" y="422"/>
                </a:lnTo>
                <a:lnTo>
                  <a:pt x="568" y="410"/>
                </a:lnTo>
                <a:lnTo>
                  <a:pt x="566" y="386"/>
                </a:lnTo>
                <a:lnTo>
                  <a:pt x="564" y="382"/>
                </a:lnTo>
                <a:lnTo>
                  <a:pt x="548" y="388"/>
                </a:lnTo>
                <a:lnTo>
                  <a:pt x="548" y="388"/>
                </a:lnTo>
                <a:lnTo>
                  <a:pt x="548" y="388"/>
                </a:lnTo>
                <a:lnTo>
                  <a:pt x="542" y="392"/>
                </a:lnTo>
                <a:lnTo>
                  <a:pt x="534" y="392"/>
                </a:lnTo>
                <a:lnTo>
                  <a:pt x="516" y="392"/>
                </a:lnTo>
                <a:lnTo>
                  <a:pt x="516" y="392"/>
                </a:lnTo>
                <a:lnTo>
                  <a:pt x="510" y="390"/>
                </a:lnTo>
                <a:lnTo>
                  <a:pt x="504" y="386"/>
                </a:lnTo>
                <a:lnTo>
                  <a:pt x="504" y="360"/>
                </a:lnTo>
                <a:lnTo>
                  <a:pt x="504" y="360"/>
                </a:lnTo>
                <a:lnTo>
                  <a:pt x="496" y="358"/>
                </a:lnTo>
                <a:lnTo>
                  <a:pt x="492" y="356"/>
                </a:lnTo>
                <a:lnTo>
                  <a:pt x="488" y="358"/>
                </a:lnTo>
                <a:lnTo>
                  <a:pt x="484" y="360"/>
                </a:lnTo>
                <a:lnTo>
                  <a:pt x="472" y="364"/>
                </a:lnTo>
                <a:lnTo>
                  <a:pt x="468" y="364"/>
                </a:lnTo>
                <a:lnTo>
                  <a:pt x="468" y="362"/>
                </a:lnTo>
                <a:lnTo>
                  <a:pt x="462" y="350"/>
                </a:lnTo>
                <a:lnTo>
                  <a:pt x="460" y="340"/>
                </a:lnTo>
                <a:lnTo>
                  <a:pt x="460" y="340"/>
                </a:lnTo>
                <a:lnTo>
                  <a:pt x="468" y="310"/>
                </a:lnTo>
                <a:lnTo>
                  <a:pt x="468" y="310"/>
                </a:lnTo>
                <a:lnTo>
                  <a:pt x="468" y="310"/>
                </a:lnTo>
                <a:lnTo>
                  <a:pt x="468" y="308"/>
                </a:lnTo>
                <a:lnTo>
                  <a:pt x="476" y="294"/>
                </a:lnTo>
                <a:lnTo>
                  <a:pt x="452" y="274"/>
                </a:lnTo>
                <a:lnTo>
                  <a:pt x="452" y="272"/>
                </a:lnTo>
                <a:lnTo>
                  <a:pt x="452" y="272"/>
                </a:lnTo>
                <a:lnTo>
                  <a:pt x="452" y="248"/>
                </a:lnTo>
                <a:lnTo>
                  <a:pt x="452" y="248"/>
                </a:lnTo>
                <a:lnTo>
                  <a:pt x="464" y="212"/>
                </a:lnTo>
                <a:lnTo>
                  <a:pt x="456" y="192"/>
                </a:lnTo>
                <a:lnTo>
                  <a:pt x="450" y="190"/>
                </a:lnTo>
                <a:lnTo>
                  <a:pt x="440" y="190"/>
                </a:lnTo>
                <a:lnTo>
                  <a:pt x="432" y="204"/>
                </a:lnTo>
                <a:lnTo>
                  <a:pt x="420" y="196"/>
                </a:lnTo>
                <a:lnTo>
                  <a:pt x="410" y="190"/>
                </a:lnTo>
                <a:lnTo>
                  <a:pt x="400" y="168"/>
                </a:lnTo>
                <a:lnTo>
                  <a:pt x="400" y="168"/>
                </a:lnTo>
                <a:lnTo>
                  <a:pt x="400" y="168"/>
                </a:lnTo>
                <a:lnTo>
                  <a:pt x="398" y="152"/>
                </a:lnTo>
                <a:lnTo>
                  <a:pt x="398" y="150"/>
                </a:lnTo>
                <a:lnTo>
                  <a:pt x="396" y="148"/>
                </a:lnTo>
                <a:lnTo>
                  <a:pt x="400" y="148"/>
                </a:lnTo>
                <a:lnTo>
                  <a:pt x="410" y="132"/>
                </a:lnTo>
                <a:lnTo>
                  <a:pt x="412" y="132"/>
                </a:lnTo>
                <a:lnTo>
                  <a:pt x="412" y="132"/>
                </a:lnTo>
                <a:lnTo>
                  <a:pt x="412" y="132"/>
                </a:lnTo>
                <a:lnTo>
                  <a:pt x="420" y="130"/>
                </a:lnTo>
                <a:lnTo>
                  <a:pt x="430" y="128"/>
                </a:lnTo>
                <a:lnTo>
                  <a:pt x="472" y="126"/>
                </a:lnTo>
                <a:lnTo>
                  <a:pt x="472" y="126"/>
                </a:lnTo>
                <a:lnTo>
                  <a:pt x="478" y="128"/>
                </a:lnTo>
                <a:lnTo>
                  <a:pt x="480" y="128"/>
                </a:lnTo>
                <a:lnTo>
                  <a:pt x="486" y="132"/>
                </a:lnTo>
                <a:lnTo>
                  <a:pt x="496" y="126"/>
                </a:lnTo>
                <a:lnTo>
                  <a:pt x="506" y="120"/>
                </a:lnTo>
                <a:lnTo>
                  <a:pt x="512" y="112"/>
                </a:lnTo>
                <a:lnTo>
                  <a:pt x="512" y="108"/>
                </a:lnTo>
                <a:lnTo>
                  <a:pt x="512" y="90"/>
                </a:lnTo>
                <a:lnTo>
                  <a:pt x="502" y="88"/>
                </a:lnTo>
                <a:lnTo>
                  <a:pt x="486" y="94"/>
                </a:lnTo>
                <a:lnTo>
                  <a:pt x="486" y="94"/>
                </a:lnTo>
                <a:lnTo>
                  <a:pt x="478" y="100"/>
                </a:lnTo>
                <a:lnTo>
                  <a:pt x="474" y="102"/>
                </a:lnTo>
                <a:lnTo>
                  <a:pt x="470" y="104"/>
                </a:lnTo>
                <a:lnTo>
                  <a:pt x="470" y="104"/>
                </a:lnTo>
                <a:lnTo>
                  <a:pt x="466" y="102"/>
                </a:lnTo>
                <a:lnTo>
                  <a:pt x="462" y="100"/>
                </a:lnTo>
                <a:lnTo>
                  <a:pt x="454" y="90"/>
                </a:lnTo>
                <a:lnTo>
                  <a:pt x="454" y="90"/>
                </a:lnTo>
                <a:lnTo>
                  <a:pt x="454" y="90"/>
                </a:lnTo>
                <a:lnTo>
                  <a:pt x="454" y="88"/>
                </a:lnTo>
                <a:lnTo>
                  <a:pt x="452" y="78"/>
                </a:lnTo>
                <a:lnTo>
                  <a:pt x="452" y="76"/>
                </a:lnTo>
                <a:lnTo>
                  <a:pt x="454" y="66"/>
                </a:lnTo>
                <a:lnTo>
                  <a:pt x="444" y="44"/>
                </a:lnTo>
                <a:lnTo>
                  <a:pt x="428" y="48"/>
                </a:lnTo>
                <a:lnTo>
                  <a:pt x="420" y="56"/>
                </a:lnTo>
                <a:lnTo>
                  <a:pt x="424" y="80"/>
                </a:lnTo>
                <a:lnTo>
                  <a:pt x="396" y="68"/>
                </a:lnTo>
                <a:lnTo>
                  <a:pt x="404" y="82"/>
                </a:lnTo>
                <a:lnTo>
                  <a:pt x="404" y="82"/>
                </a:lnTo>
                <a:lnTo>
                  <a:pt x="404" y="84"/>
                </a:lnTo>
                <a:lnTo>
                  <a:pt x="402" y="100"/>
                </a:lnTo>
                <a:lnTo>
                  <a:pt x="402" y="102"/>
                </a:lnTo>
                <a:lnTo>
                  <a:pt x="400" y="102"/>
                </a:lnTo>
                <a:lnTo>
                  <a:pt x="386" y="124"/>
                </a:lnTo>
                <a:lnTo>
                  <a:pt x="386" y="124"/>
                </a:lnTo>
                <a:lnTo>
                  <a:pt x="360" y="138"/>
                </a:lnTo>
                <a:lnTo>
                  <a:pt x="358" y="152"/>
                </a:lnTo>
                <a:lnTo>
                  <a:pt x="358" y="152"/>
                </a:lnTo>
                <a:lnTo>
                  <a:pt x="360" y="160"/>
                </a:lnTo>
                <a:lnTo>
                  <a:pt x="364" y="170"/>
                </a:lnTo>
                <a:lnTo>
                  <a:pt x="366" y="170"/>
                </a:lnTo>
                <a:lnTo>
                  <a:pt x="366" y="172"/>
                </a:lnTo>
                <a:lnTo>
                  <a:pt x="368" y="192"/>
                </a:lnTo>
                <a:lnTo>
                  <a:pt x="368" y="194"/>
                </a:lnTo>
                <a:lnTo>
                  <a:pt x="366" y="196"/>
                </a:lnTo>
                <a:lnTo>
                  <a:pt x="356" y="208"/>
                </a:lnTo>
                <a:lnTo>
                  <a:pt x="356" y="208"/>
                </a:lnTo>
                <a:lnTo>
                  <a:pt x="356" y="208"/>
                </a:lnTo>
                <a:lnTo>
                  <a:pt x="356" y="208"/>
                </a:lnTo>
                <a:lnTo>
                  <a:pt x="348" y="214"/>
                </a:lnTo>
                <a:lnTo>
                  <a:pt x="348" y="214"/>
                </a:lnTo>
                <a:lnTo>
                  <a:pt x="346" y="214"/>
                </a:lnTo>
                <a:lnTo>
                  <a:pt x="346" y="214"/>
                </a:lnTo>
                <a:lnTo>
                  <a:pt x="344" y="214"/>
                </a:lnTo>
                <a:lnTo>
                  <a:pt x="326" y="210"/>
                </a:lnTo>
                <a:lnTo>
                  <a:pt x="326" y="210"/>
                </a:lnTo>
                <a:lnTo>
                  <a:pt x="322" y="210"/>
                </a:lnTo>
                <a:lnTo>
                  <a:pt x="316" y="214"/>
                </a:lnTo>
                <a:lnTo>
                  <a:pt x="308" y="224"/>
                </a:lnTo>
                <a:lnTo>
                  <a:pt x="300" y="232"/>
                </a:lnTo>
                <a:lnTo>
                  <a:pt x="300" y="232"/>
                </a:lnTo>
                <a:lnTo>
                  <a:pt x="298" y="236"/>
                </a:lnTo>
                <a:lnTo>
                  <a:pt x="294" y="238"/>
                </a:lnTo>
                <a:lnTo>
                  <a:pt x="288" y="240"/>
                </a:lnTo>
                <a:lnTo>
                  <a:pt x="282" y="238"/>
                </a:lnTo>
                <a:lnTo>
                  <a:pt x="282" y="238"/>
                </a:lnTo>
                <a:lnTo>
                  <a:pt x="280" y="238"/>
                </a:lnTo>
                <a:lnTo>
                  <a:pt x="278" y="234"/>
                </a:lnTo>
                <a:lnTo>
                  <a:pt x="276" y="230"/>
                </a:lnTo>
                <a:lnTo>
                  <a:pt x="276" y="224"/>
                </a:lnTo>
                <a:lnTo>
                  <a:pt x="276" y="220"/>
                </a:lnTo>
                <a:lnTo>
                  <a:pt x="276" y="214"/>
                </a:lnTo>
                <a:lnTo>
                  <a:pt x="272" y="218"/>
                </a:lnTo>
                <a:lnTo>
                  <a:pt x="272" y="218"/>
                </a:lnTo>
                <a:lnTo>
                  <a:pt x="270" y="220"/>
                </a:lnTo>
                <a:lnTo>
                  <a:pt x="264" y="222"/>
                </a:lnTo>
                <a:lnTo>
                  <a:pt x="264" y="222"/>
                </a:lnTo>
                <a:lnTo>
                  <a:pt x="260" y="218"/>
                </a:lnTo>
                <a:lnTo>
                  <a:pt x="258" y="212"/>
                </a:lnTo>
                <a:lnTo>
                  <a:pt x="258" y="212"/>
                </a:lnTo>
                <a:lnTo>
                  <a:pt x="256" y="192"/>
                </a:lnTo>
                <a:lnTo>
                  <a:pt x="252" y="176"/>
                </a:lnTo>
                <a:lnTo>
                  <a:pt x="244" y="168"/>
                </a:lnTo>
                <a:lnTo>
                  <a:pt x="244" y="168"/>
                </a:lnTo>
                <a:lnTo>
                  <a:pt x="244" y="166"/>
                </a:lnTo>
                <a:lnTo>
                  <a:pt x="226" y="128"/>
                </a:lnTo>
                <a:lnTo>
                  <a:pt x="226" y="128"/>
                </a:lnTo>
                <a:lnTo>
                  <a:pt x="220" y="116"/>
                </a:lnTo>
                <a:lnTo>
                  <a:pt x="220" y="116"/>
                </a:lnTo>
                <a:lnTo>
                  <a:pt x="220" y="116"/>
                </a:lnTo>
                <a:lnTo>
                  <a:pt x="220" y="114"/>
                </a:lnTo>
                <a:lnTo>
                  <a:pt x="216" y="94"/>
                </a:lnTo>
                <a:lnTo>
                  <a:pt x="214" y="90"/>
                </a:lnTo>
                <a:lnTo>
                  <a:pt x="212" y="92"/>
                </a:lnTo>
                <a:lnTo>
                  <a:pt x="212" y="92"/>
                </a:lnTo>
                <a:lnTo>
                  <a:pt x="204" y="100"/>
                </a:lnTo>
                <a:lnTo>
                  <a:pt x="200" y="104"/>
                </a:lnTo>
                <a:lnTo>
                  <a:pt x="200" y="104"/>
                </a:lnTo>
                <a:lnTo>
                  <a:pt x="196" y="102"/>
                </a:lnTo>
                <a:lnTo>
                  <a:pt x="188" y="96"/>
                </a:lnTo>
                <a:lnTo>
                  <a:pt x="176" y="90"/>
                </a:lnTo>
                <a:lnTo>
                  <a:pt x="174" y="88"/>
                </a:lnTo>
                <a:lnTo>
                  <a:pt x="172" y="88"/>
                </a:lnTo>
                <a:lnTo>
                  <a:pt x="172" y="88"/>
                </a:lnTo>
                <a:lnTo>
                  <a:pt x="172" y="86"/>
                </a:lnTo>
                <a:lnTo>
                  <a:pt x="172" y="70"/>
                </a:lnTo>
                <a:lnTo>
                  <a:pt x="172" y="70"/>
                </a:lnTo>
                <a:lnTo>
                  <a:pt x="168" y="58"/>
                </a:lnTo>
                <a:lnTo>
                  <a:pt x="162" y="42"/>
                </a:lnTo>
                <a:lnTo>
                  <a:pt x="156" y="42"/>
                </a:lnTo>
                <a:lnTo>
                  <a:pt x="156" y="42"/>
                </a:lnTo>
                <a:lnTo>
                  <a:pt x="156" y="50"/>
                </a:lnTo>
                <a:lnTo>
                  <a:pt x="154" y="58"/>
                </a:lnTo>
                <a:lnTo>
                  <a:pt x="154" y="58"/>
                </a:lnTo>
                <a:lnTo>
                  <a:pt x="150" y="64"/>
                </a:lnTo>
                <a:lnTo>
                  <a:pt x="144" y="70"/>
                </a:lnTo>
                <a:lnTo>
                  <a:pt x="144" y="70"/>
                </a:lnTo>
                <a:lnTo>
                  <a:pt x="142" y="78"/>
                </a:lnTo>
                <a:lnTo>
                  <a:pt x="138" y="82"/>
                </a:lnTo>
                <a:lnTo>
                  <a:pt x="138" y="82"/>
                </a:lnTo>
                <a:lnTo>
                  <a:pt x="134" y="86"/>
                </a:lnTo>
                <a:lnTo>
                  <a:pt x="130" y="86"/>
                </a:lnTo>
                <a:lnTo>
                  <a:pt x="128" y="86"/>
                </a:lnTo>
                <a:lnTo>
                  <a:pt x="124" y="84"/>
                </a:lnTo>
                <a:lnTo>
                  <a:pt x="122" y="84"/>
                </a:lnTo>
                <a:lnTo>
                  <a:pt x="122" y="84"/>
                </a:lnTo>
                <a:lnTo>
                  <a:pt x="118" y="82"/>
                </a:lnTo>
                <a:lnTo>
                  <a:pt x="118" y="78"/>
                </a:lnTo>
                <a:lnTo>
                  <a:pt x="116" y="66"/>
                </a:lnTo>
                <a:lnTo>
                  <a:pt x="116" y="62"/>
                </a:lnTo>
                <a:lnTo>
                  <a:pt x="106" y="56"/>
                </a:lnTo>
                <a:lnTo>
                  <a:pt x="106" y="56"/>
                </a:lnTo>
                <a:lnTo>
                  <a:pt x="104" y="54"/>
                </a:lnTo>
                <a:lnTo>
                  <a:pt x="102" y="50"/>
                </a:lnTo>
                <a:lnTo>
                  <a:pt x="100" y="42"/>
                </a:lnTo>
                <a:lnTo>
                  <a:pt x="104" y="6"/>
                </a:lnTo>
                <a:lnTo>
                  <a:pt x="102" y="0"/>
                </a:lnTo>
                <a:lnTo>
                  <a:pt x="88" y="14"/>
                </a:lnTo>
                <a:lnTo>
                  <a:pt x="80" y="20"/>
                </a:lnTo>
                <a:lnTo>
                  <a:pt x="78" y="26"/>
                </a:lnTo>
                <a:lnTo>
                  <a:pt x="78" y="26"/>
                </a:lnTo>
                <a:lnTo>
                  <a:pt x="82" y="36"/>
                </a:lnTo>
                <a:lnTo>
                  <a:pt x="82" y="44"/>
                </a:lnTo>
                <a:lnTo>
                  <a:pt x="82" y="44"/>
                </a:lnTo>
                <a:lnTo>
                  <a:pt x="82" y="48"/>
                </a:lnTo>
                <a:lnTo>
                  <a:pt x="80" y="54"/>
                </a:lnTo>
                <a:lnTo>
                  <a:pt x="76" y="58"/>
                </a:lnTo>
                <a:lnTo>
                  <a:pt x="72" y="60"/>
                </a:lnTo>
                <a:lnTo>
                  <a:pt x="56" y="66"/>
                </a:lnTo>
                <a:lnTo>
                  <a:pt x="52" y="68"/>
                </a:lnTo>
                <a:lnTo>
                  <a:pt x="52" y="74"/>
                </a:lnTo>
                <a:lnTo>
                  <a:pt x="52" y="96"/>
                </a:lnTo>
                <a:lnTo>
                  <a:pt x="52" y="96"/>
                </a:lnTo>
                <a:lnTo>
                  <a:pt x="54" y="104"/>
                </a:lnTo>
                <a:lnTo>
                  <a:pt x="54" y="106"/>
                </a:lnTo>
                <a:lnTo>
                  <a:pt x="56" y="108"/>
                </a:lnTo>
                <a:lnTo>
                  <a:pt x="56" y="108"/>
                </a:lnTo>
                <a:lnTo>
                  <a:pt x="64" y="108"/>
                </a:lnTo>
                <a:lnTo>
                  <a:pt x="68" y="108"/>
                </a:lnTo>
                <a:lnTo>
                  <a:pt x="72" y="106"/>
                </a:lnTo>
                <a:lnTo>
                  <a:pt x="76" y="104"/>
                </a:lnTo>
                <a:lnTo>
                  <a:pt x="92" y="138"/>
                </a:lnTo>
                <a:lnTo>
                  <a:pt x="92" y="140"/>
                </a:lnTo>
                <a:lnTo>
                  <a:pt x="92" y="140"/>
                </a:lnTo>
                <a:lnTo>
                  <a:pt x="92" y="140"/>
                </a:lnTo>
                <a:lnTo>
                  <a:pt x="92" y="140"/>
                </a:lnTo>
                <a:lnTo>
                  <a:pt x="88" y="184"/>
                </a:lnTo>
                <a:lnTo>
                  <a:pt x="82" y="216"/>
                </a:lnTo>
                <a:lnTo>
                  <a:pt x="78" y="238"/>
                </a:lnTo>
                <a:lnTo>
                  <a:pt x="72" y="250"/>
                </a:lnTo>
                <a:lnTo>
                  <a:pt x="72" y="250"/>
                </a:lnTo>
                <a:lnTo>
                  <a:pt x="68" y="254"/>
                </a:lnTo>
                <a:lnTo>
                  <a:pt x="62" y="256"/>
                </a:lnTo>
                <a:lnTo>
                  <a:pt x="62" y="256"/>
                </a:lnTo>
                <a:lnTo>
                  <a:pt x="54" y="254"/>
                </a:lnTo>
                <a:lnTo>
                  <a:pt x="48" y="252"/>
                </a:lnTo>
                <a:lnTo>
                  <a:pt x="48" y="252"/>
                </a:lnTo>
                <a:lnTo>
                  <a:pt x="22" y="298"/>
                </a:lnTo>
                <a:lnTo>
                  <a:pt x="12" y="312"/>
                </a:lnTo>
                <a:lnTo>
                  <a:pt x="6" y="318"/>
                </a:lnTo>
                <a:lnTo>
                  <a:pt x="8" y="318"/>
                </a:lnTo>
                <a:lnTo>
                  <a:pt x="8" y="318"/>
                </a:lnTo>
                <a:lnTo>
                  <a:pt x="6" y="320"/>
                </a:lnTo>
                <a:lnTo>
                  <a:pt x="4" y="326"/>
                </a:lnTo>
                <a:lnTo>
                  <a:pt x="4" y="348"/>
                </a:lnTo>
                <a:lnTo>
                  <a:pt x="8" y="352"/>
                </a:lnTo>
                <a:lnTo>
                  <a:pt x="10" y="352"/>
                </a:lnTo>
                <a:lnTo>
                  <a:pt x="12" y="354"/>
                </a:lnTo>
                <a:lnTo>
                  <a:pt x="4" y="364"/>
                </a:lnTo>
                <a:close/>
              </a:path>
            </a:pathLst>
          </a:custGeom>
          <a:solidFill>
            <a:srgbClr val="D9D9D9"/>
          </a:solidFill>
          <a:ln>
            <a:noFill/>
          </a:ln>
        </p:spPr>
        <p:txBody>
          <a:bodyPr/>
          <a:lstStyle/>
          <a:p>
            <a:pPr>
              <a:defRPr/>
            </a:pPr>
            <a:endParaRPr lang="zh-CN" altLang="en-US" sz="1400">
              <a:solidFill>
                <a:schemeClr val="tx1">
                  <a:lumMod val="50000"/>
                  <a:lumOff val="50000"/>
                </a:schemeClr>
              </a:solidFill>
            </a:endParaRPr>
          </a:p>
        </p:txBody>
      </p:sp>
      <p:sp>
        <p:nvSpPr>
          <p:cNvPr id="14" name="MH_Other_10"/>
          <p:cNvSpPr/>
          <p:nvPr>
            <p:custDataLst>
              <p:tags r:id="rId9"/>
            </p:custDataLst>
          </p:nvPr>
        </p:nvSpPr>
        <p:spPr bwMode="auto">
          <a:xfrm>
            <a:off x="6324012" y="3439744"/>
            <a:ext cx="545424" cy="472257"/>
          </a:xfrm>
          <a:custGeom>
            <a:avLst/>
            <a:gdLst>
              <a:gd name="T0" fmla="*/ 284 w 384"/>
              <a:gd name="T1" fmla="*/ 14 h 332"/>
              <a:gd name="T2" fmla="*/ 272 w 384"/>
              <a:gd name="T3" fmla="*/ 26 h 332"/>
              <a:gd name="T4" fmla="*/ 262 w 384"/>
              <a:gd name="T5" fmla="*/ 20 h 332"/>
              <a:gd name="T6" fmla="*/ 260 w 384"/>
              <a:gd name="T7" fmla="*/ 10 h 332"/>
              <a:gd name="T8" fmla="*/ 250 w 384"/>
              <a:gd name="T9" fmla="*/ 8 h 332"/>
              <a:gd name="T10" fmla="*/ 240 w 384"/>
              <a:gd name="T11" fmla="*/ 34 h 332"/>
              <a:gd name="T12" fmla="*/ 216 w 384"/>
              <a:gd name="T13" fmla="*/ 34 h 332"/>
              <a:gd name="T14" fmla="*/ 208 w 384"/>
              <a:gd name="T15" fmla="*/ 44 h 332"/>
              <a:gd name="T16" fmla="*/ 188 w 384"/>
              <a:gd name="T17" fmla="*/ 58 h 332"/>
              <a:gd name="T18" fmla="*/ 182 w 384"/>
              <a:gd name="T19" fmla="*/ 58 h 332"/>
              <a:gd name="T20" fmla="*/ 160 w 384"/>
              <a:gd name="T21" fmla="*/ 54 h 332"/>
              <a:gd name="T22" fmla="*/ 160 w 384"/>
              <a:gd name="T23" fmla="*/ 50 h 332"/>
              <a:gd name="T24" fmla="*/ 148 w 384"/>
              <a:gd name="T25" fmla="*/ 74 h 332"/>
              <a:gd name="T26" fmla="*/ 170 w 384"/>
              <a:gd name="T27" fmla="*/ 82 h 332"/>
              <a:gd name="T28" fmla="*/ 176 w 384"/>
              <a:gd name="T29" fmla="*/ 110 h 332"/>
              <a:gd name="T30" fmla="*/ 160 w 384"/>
              <a:gd name="T31" fmla="*/ 122 h 332"/>
              <a:gd name="T32" fmla="*/ 124 w 384"/>
              <a:gd name="T33" fmla="*/ 130 h 332"/>
              <a:gd name="T34" fmla="*/ 114 w 384"/>
              <a:gd name="T35" fmla="*/ 126 h 332"/>
              <a:gd name="T36" fmla="*/ 104 w 384"/>
              <a:gd name="T37" fmla="*/ 134 h 332"/>
              <a:gd name="T38" fmla="*/ 78 w 384"/>
              <a:gd name="T39" fmla="*/ 148 h 332"/>
              <a:gd name="T40" fmla="*/ 16 w 384"/>
              <a:gd name="T41" fmla="*/ 146 h 332"/>
              <a:gd name="T42" fmla="*/ 0 w 384"/>
              <a:gd name="T43" fmla="*/ 172 h 332"/>
              <a:gd name="T44" fmla="*/ 18 w 384"/>
              <a:gd name="T45" fmla="*/ 196 h 332"/>
              <a:gd name="T46" fmla="*/ 28 w 384"/>
              <a:gd name="T47" fmla="*/ 190 h 332"/>
              <a:gd name="T48" fmla="*/ 44 w 384"/>
              <a:gd name="T49" fmla="*/ 188 h 332"/>
              <a:gd name="T50" fmla="*/ 66 w 384"/>
              <a:gd name="T51" fmla="*/ 220 h 332"/>
              <a:gd name="T52" fmla="*/ 58 w 384"/>
              <a:gd name="T53" fmla="*/ 246 h 332"/>
              <a:gd name="T54" fmla="*/ 62 w 384"/>
              <a:gd name="T55" fmla="*/ 286 h 332"/>
              <a:gd name="T56" fmla="*/ 68 w 384"/>
              <a:gd name="T57" fmla="*/ 320 h 332"/>
              <a:gd name="T58" fmla="*/ 78 w 384"/>
              <a:gd name="T59" fmla="*/ 326 h 332"/>
              <a:gd name="T60" fmla="*/ 110 w 384"/>
              <a:gd name="T61" fmla="*/ 320 h 332"/>
              <a:gd name="T62" fmla="*/ 168 w 384"/>
              <a:gd name="T63" fmla="*/ 320 h 332"/>
              <a:gd name="T64" fmla="*/ 196 w 384"/>
              <a:gd name="T65" fmla="*/ 302 h 332"/>
              <a:gd name="T66" fmla="*/ 216 w 384"/>
              <a:gd name="T67" fmla="*/ 290 h 332"/>
              <a:gd name="T68" fmla="*/ 248 w 384"/>
              <a:gd name="T69" fmla="*/ 282 h 332"/>
              <a:gd name="T70" fmla="*/ 256 w 384"/>
              <a:gd name="T71" fmla="*/ 292 h 332"/>
              <a:gd name="T72" fmla="*/ 276 w 384"/>
              <a:gd name="T73" fmla="*/ 292 h 332"/>
              <a:gd name="T74" fmla="*/ 294 w 384"/>
              <a:gd name="T75" fmla="*/ 296 h 332"/>
              <a:gd name="T76" fmla="*/ 296 w 384"/>
              <a:gd name="T77" fmla="*/ 288 h 332"/>
              <a:gd name="T78" fmla="*/ 312 w 384"/>
              <a:gd name="T79" fmla="*/ 276 h 332"/>
              <a:gd name="T80" fmla="*/ 322 w 384"/>
              <a:gd name="T81" fmla="*/ 276 h 332"/>
              <a:gd name="T82" fmla="*/ 330 w 384"/>
              <a:gd name="T83" fmla="*/ 262 h 332"/>
              <a:gd name="T84" fmla="*/ 348 w 384"/>
              <a:gd name="T85" fmla="*/ 252 h 332"/>
              <a:gd name="T86" fmla="*/ 352 w 384"/>
              <a:gd name="T87" fmla="*/ 248 h 332"/>
              <a:gd name="T88" fmla="*/ 374 w 384"/>
              <a:gd name="T89" fmla="*/ 244 h 332"/>
              <a:gd name="T90" fmla="*/ 384 w 384"/>
              <a:gd name="T91" fmla="*/ 228 h 332"/>
              <a:gd name="T92" fmla="*/ 372 w 384"/>
              <a:gd name="T93" fmla="*/ 206 h 332"/>
              <a:gd name="T94" fmla="*/ 372 w 384"/>
              <a:gd name="T95" fmla="*/ 204 h 332"/>
              <a:gd name="T96" fmla="*/ 380 w 384"/>
              <a:gd name="T97" fmla="*/ 174 h 332"/>
              <a:gd name="T98" fmla="*/ 372 w 384"/>
              <a:gd name="T99" fmla="*/ 156 h 332"/>
              <a:gd name="T100" fmla="*/ 350 w 384"/>
              <a:gd name="T101" fmla="*/ 136 h 332"/>
              <a:gd name="T102" fmla="*/ 366 w 384"/>
              <a:gd name="T103" fmla="*/ 92 h 332"/>
              <a:gd name="T104" fmla="*/ 372 w 384"/>
              <a:gd name="T105" fmla="*/ 68 h 332"/>
              <a:gd name="T106" fmla="*/ 356 w 384"/>
              <a:gd name="T107" fmla="*/ 76 h 332"/>
              <a:gd name="T108" fmla="*/ 346 w 384"/>
              <a:gd name="T109" fmla="*/ 82 h 332"/>
              <a:gd name="T110" fmla="*/ 336 w 384"/>
              <a:gd name="T111" fmla="*/ 76 h 332"/>
              <a:gd name="T112" fmla="*/ 332 w 384"/>
              <a:gd name="T113" fmla="*/ 60 h 332"/>
              <a:gd name="T114" fmla="*/ 316 w 384"/>
              <a:gd name="T115" fmla="*/ 60 h 332"/>
              <a:gd name="T116" fmla="*/ 304 w 384"/>
              <a:gd name="T117" fmla="*/ 12 h 332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  <a:cxn ang="0">
                <a:pos x="T90" y="T91"/>
              </a:cxn>
              <a:cxn ang="0">
                <a:pos x="T92" y="T93"/>
              </a:cxn>
              <a:cxn ang="0">
                <a:pos x="T94" y="T95"/>
              </a:cxn>
              <a:cxn ang="0">
                <a:pos x="T96" y="T97"/>
              </a:cxn>
              <a:cxn ang="0">
                <a:pos x="T98" y="T99"/>
              </a:cxn>
              <a:cxn ang="0">
                <a:pos x="T100" y="T101"/>
              </a:cxn>
              <a:cxn ang="0">
                <a:pos x="T102" y="T103"/>
              </a:cxn>
              <a:cxn ang="0">
                <a:pos x="T104" y="T105"/>
              </a:cxn>
              <a:cxn ang="0">
                <a:pos x="T106" y="T107"/>
              </a:cxn>
              <a:cxn ang="0">
                <a:pos x="T108" y="T109"/>
              </a:cxn>
              <a:cxn ang="0">
                <a:pos x="T110" y="T111"/>
              </a:cxn>
              <a:cxn ang="0">
                <a:pos x="T112" y="T113"/>
              </a:cxn>
              <a:cxn ang="0">
                <a:pos x="T114" y="T115"/>
              </a:cxn>
              <a:cxn ang="0">
                <a:pos x="T116" y="T117"/>
              </a:cxn>
            </a:cxnLst>
            <a:rect l="0" t="0" r="r" b="b"/>
            <a:pathLst>
              <a:path w="384" h="332">
                <a:moveTo>
                  <a:pt x="300" y="6"/>
                </a:moveTo>
                <a:lnTo>
                  <a:pt x="296" y="4"/>
                </a:lnTo>
                <a:lnTo>
                  <a:pt x="288" y="8"/>
                </a:lnTo>
                <a:lnTo>
                  <a:pt x="284" y="14"/>
                </a:lnTo>
                <a:lnTo>
                  <a:pt x="284" y="14"/>
                </a:lnTo>
                <a:lnTo>
                  <a:pt x="280" y="22"/>
                </a:lnTo>
                <a:lnTo>
                  <a:pt x="276" y="24"/>
                </a:lnTo>
                <a:lnTo>
                  <a:pt x="272" y="26"/>
                </a:lnTo>
                <a:lnTo>
                  <a:pt x="272" y="26"/>
                </a:lnTo>
                <a:lnTo>
                  <a:pt x="268" y="24"/>
                </a:lnTo>
                <a:lnTo>
                  <a:pt x="264" y="20"/>
                </a:lnTo>
                <a:lnTo>
                  <a:pt x="262" y="20"/>
                </a:lnTo>
                <a:lnTo>
                  <a:pt x="262" y="20"/>
                </a:lnTo>
                <a:lnTo>
                  <a:pt x="262" y="20"/>
                </a:lnTo>
                <a:lnTo>
                  <a:pt x="260" y="12"/>
                </a:lnTo>
                <a:lnTo>
                  <a:pt x="260" y="10"/>
                </a:lnTo>
                <a:lnTo>
                  <a:pt x="258" y="0"/>
                </a:lnTo>
                <a:lnTo>
                  <a:pt x="254" y="0"/>
                </a:lnTo>
                <a:lnTo>
                  <a:pt x="252" y="0"/>
                </a:lnTo>
                <a:lnTo>
                  <a:pt x="250" y="8"/>
                </a:lnTo>
                <a:lnTo>
                  <a:pt x="250" y="20"/>
                </a:lnTo>
                <a:lnTo>
                  <a:pt x="250" y="20"/>
                </a:lnTo>
                <a:lnTo>
                  <a:pt x="248" y="20"/>
                </a:lnTo>
                <a:lnTo>
                  <a:pt x="240" y="34"/>
                </a:lnTo>
                <a:lnTo>
                  <a:pt x="238" y="36"/>
                </a:lnTo>
                <a:lnTo>
                  <a:pt x="236" y="36"/>
                </a:lnTo>
                <a:lnTo>
                  <a:pt x="216" y="34"/>
                </a:lnTo>
                <a:lnTo>
                  <a:pt x="216" y="34"/>
                </a:lnTo>
                <a:lnTo>
                  <a:pt x="216" y="34"/>
                </a:lnTo>
                <a:lnTo>
                  <a:pt x="216" y="34"/>
                </a:lnTo>
                <a:lnTo>
                  <a:pt x="216" y="36"/>
                </a:lnTo>
                <a:lnTo>
                  <a:pt x="208" y="44"/>
                </a:lnTo>
                <a:lnTo>
                  <a:pt x="212" y="50"/>
                </a:lnTo>
                <a:lnTo>
                  <a:pt x="212" y="50"/>
                </a:lnTo>
                <a:lnTo>
                  <a:pt x="206" y="58"/>
                </a:lnTo>
                <a:lnTo>
                  <a:pt x="188" y="58"/>
                </a:lnTo>
                <a:lnTo>
                  <a:pt x="188" y="56"/>
                </a:lnTo>
                <a:lnTo>
                  <a:pt x="188" y="54"/>
                </a:lnTo>
                <a:lnTo>
                  <a:pt x="184" y="52"/>
                </a:lnTo>
                <a:lnTo>
                  <a:pt x="182" y="58"/>
                </a:lnTo>
                <a:lnTo>
                  <a:pt x="180" y="60"/>
                </a:lnTo>
                <a:lnTo>
                  <a:pt x="168" y="60"/>
                </a:lnTo>
                <a:lnTo>
                  <a:pt x="168" y="60"/>
                </a:lnTo>
                <a:lnTo>
                  <a:pt x="160" y="54"/>
                </a:lnTo>
                <a:lnTo>
                  <a:pt x="160" y="52"/>
                </a:lnTo>
                <a:lnTo>
                  <a:pt x="160" y="52"/>
                </a:lnTo>
                <a:lnTo>
                  <a:pt x="160" y="52"/>
                </a:lnTo>
                <a:lnTo>
                  <a:pt x="160" y="50"/>
                </a:lnTo>
                <a:lnTo>
                  <a:pt x="146" y="48"/>
                </a:lnTo>
                <a:lnTo>
                  <a:pt x="136" y="52"/>
                </a:lnTo>
                <a:lnTo>
                  <a:pt x="132" y="56"/>
                </a:lnTo>
                <a:lnTo>
                  <a:pt x="148" y="74"/>
                </a:lnTo>
                <a:lnTo>
                  <a:pt x="168" y="80"/>
                </a:lnTo>
                <a:lnTo>
                  <a:pt x="168" y="80"/>
                </a:lnTo>
                <a:lnTo>
                  <a:pt x="168" y="80"/>
                </a:lnTo>
                <a:lnTo>
                  <a:pt x="170" y="82"/>
                </a:lnTo>
                <a:lnTo>
                  <a:pt x="180" y="92"/>
                </a:lnTo>
                <a:lnTo>
                  <a:pt x="176" y="108"/>
                </a:lnTo>
                <a:lnTo>
                  <a:pt x="176" y="108"/>
                </a:lnTo>
                <a:lnTo>
                  <a:pt x="176" y="110"/>
                </a:lnTo>
                <a:lnTo>
                  <a:pt x="176" y="110"/>
                </a:lnTo>
                <a:lnTo>
                  <a:pt x="162" y="120"/>
                </a:lnTo>
                <a:lnTo>
                  <a:pt x="162" y="122"/>
                </a:lnTo>
                <a:lnTo>
                  <a:pt x="160" y="122"/>
                </a:lnTo>
                <a:lnTo>
                  <a:pt x="138" y="128"/>
                </a:lnTo>
                <a:lnTo>
                  <a:pt x="138" y="128"/>
                </a:lnTo>
                <a:lnTo>
                  <a:pt x="124" y="130"/>
                </a:lnTo>
                <a:lnTo>
                  <a:pt x="124" y="130"/>
                </a:lnTo>
                <a:lnTo>
                  <a:pt x="124" y="130"/>
                </a:lnTo>
                <a:lnTo>
                  <a:pt x="124" y="130"/>
                </a:lnTo>
                <a:lnTo>
                  <a:pt x="124" y="130"/>
                </a:lnTo>
                <a:lnTo>
                  <a:pt x="114" y="126"/>
                </a:lnTo>
                <a:lnTo>
                  <a:pt x="110" y="126"/>
                </a:lnTo>
                <a:lnTo>
                  <a:pt x="104" y="134"/>
                </a:lnTo>
                <a:lnTo>
                  <a:pt x="104" y="134"/>
                </a:lnTo>
                <a:lnTo>
                  <a:pt x="104" y="134"/>
                </a:lnTo>
                <a:lnTo>
                  <a:pt x="94" y="142"/>
                </a:lnTo>
                <a:lnTo>
                  <a:pt x="92" y="142"/>
                </a:lnTo>
                <a:lnTo>
                  <a:pt x="92" y="142"/>
                </a:lnTo>
                <a:lnTo>
                  <a:pt x="78" y="148"/>
                </a:lnTo>
                <a:lnTo>
                  <a:pt x="78" y="148"/>
                </a:lnTo>
                <a:lnTo>
                  <a:pt x="60" y="142"/>
                </a:lnTo>
                <a:lnTo>
                  <a:pt x="24" y="144"/>
                </a:lnTo>
                <a:lnTo>
                  <a:pt x="16" y="146"/>
                </a:lnTo>
                <a:lnTo>
                  <a:pt x="16" y="148"/>
                </a:lnTo>
                <a:lnTo>
                  <a:pt x="8" y="148"/>
                </a:lnTo>
                <a:lnTo>
                  <a:pt x="0" y="160"/>
                </a:lnTo>
                <a:lnTo>
                  <a:pt x="0" y="172"/>
                </a:lnTo>
                <a:lnTo>
                  <a:pt x="8" y="192"/>
                </a:lnTo>
                <a:lnTo>
                  <a:pt x="18" y="196"/>
                </a:lnTo>
                <a:lnTo>
                  <a:pt x="18" y="196"/>
                </a:lnTo>
                <a:lnTo>
                  <a:pt x="18" y="196"/>
                </a:lnTo>
                <a:lnTo>
                  <a:pt x="22" y="200"/>
                </a:lnTo>
                <a:lnTo>
                  <a:pt x="28" y="192"/>
                </a:lnTo>
                <a:lnTo>
                  <a:pt x="28" y="190"/>
                </a:lnTo>
                <a:lnTo>
                  <a:pt x="28" y="190"/>
                </a:lnTo>
                <a:lnTo>
                  <a:pt x="30" y="190"/>
                </a:lnTo>
                <a:lnTo>
                  <a:pt x="42" y="188"/>
                </a:lnTo>
                <a:lnTo>
                  <a:pt x="44" y="188"/>
                </a:lnTo>
                <a:lnTo>
                  <a:pt x="44" y="188"/>
                </a:lnTo>
                <a:lnTo>
                  <a:pt x="56" y="192"/>
                </a:lnTo>
                <a:lnTo>
                  <a:pt x="68" y="220"/>
                </a:lnTo>
                <a:lnTo>
                  <a:pt x="66" y="220"/>
                </a:lnTo>
                <a:lnTo>
                  <a:pt x="66" y="220"/>
                </a:lnTo>
                <a:lnTo>
                  <a:pt x="62" y="236"/>
                </a:lnTo>
                <a:lnTo>
                  <a:pt x="62" y="236"/>
                </a:lnTo>
                <a:lnTo>
                  <a:pt x="58" y="244"/>
                </a:lnTo>
                <a:lnTo>
                  <a:pt x="58" y="246"/>
                </a:lnTo>
                <a:lnTo>
                  <a:pt x="52" y="260"/>
                </a:lnTo>
                <a:lnTo>
                  <a:pt x="52" y="276"/>
                </a:lnTo>
                <a:lnTo>
                  <a:pt x="62" y="286"/>
                </a:lnTo>
                <a:lnTo>
                  <a:pt x="62" y="286"/>
                </a:lnTo>
                <a:lnTo>
                  <a:pt x="76" y="296"/>
                </a:lnTo>
                <a:lnTo>
                  <a:pt x="76" y="298"/>
                </a:lnTo>
                <a:lnTo>
                  <a:pt x="78" y="298"/>
                </a:lnTo>
                <a:lnTo>
                  <a:pt x="68" y="320"/>
                </a:lnTo>
                <a:lnTo>
                  <a:pt x="66" y="332"/>
                </a:lnTo>
                <a:lnTo>
                  <a:pt x="68" y="330"/>
                </a:lnTo>
                <a:lnTo>
                  <a:pt x="70" y="330"/>
                </a:lnTo>
                <a:lnTo>
                  <a:pt x="78" y="326"/>
                </a:lnTo>
                <a:lnTo>
                  <a:pt x="92" y="318"/>
                </a:lnTo>
                <a:lnTo>
                  <a:pt x="92" y="318"/>
                </a:lnTo>
                <a:lnTo>
                  <a:pt x="108" y="320"/>
                </a:lnTo>
                <a:lnTo>
                  <a:pt x="110" y="320"/>
                </a:lnTo>
                <a:lnTo>
                  <a:pt x="110" y="320"/>
                </a:lnTo>
                <a:lnTo>
                  <a:pt x="134" y="330"/>
                </a:lnTo>
                <a:lnTo>
                  <a:pt x="160" y="330"/>
                </a:lnTo>
                <a:lnTo>
                  <a:pt x="168" y="320"/>
                </a:lnTo>
                <a:lnTo>
                  <a:pt x="168" y="320"/>
                </a:lnTo>
                <a:lnTo>
                  <a:pt x="168" y="320"/>
                </a:lnTo>
                <a:lnTo>
                  <a:pt x="182" y="312"/>
                </a:lnTo>
                <a:lnTo>
                  <a:pt x="196" y="302"/>
                </a:lnTo>
                <a:lnTo>
                  <a:pt x="196" y="300"/>
                </a:lnTo>
                <a:lnTo>
                  <a:pt x="196" y="300"/>
                </a:lnTo>
                <a:lnTo>
                  <a:pt x="206" y="298"/>
                </a:lnTo>
                <a:lnTo>
                  <a:pt x="216" y="290"/>
                </a:lnTo>
                <a:lnTo>
                  <a:pt x="228" y="274"/>
                </a:lnTo>
                <a:lnTo>
                  <a:pt x="246" y="280"/>
                </a:lnTo>
                <a:lnTo>
                  <a:pt x="248" y="280"/>
                </a:lnTo>
                <a:lnTo>
                  <a:pt x="248" y="282"/>
                </a:lnTo>
                <a:lnTo>
                  <a:pt x="248" y="282"/>
                </a:lnTo>
                <a:lnTo>
                  <a:pt x="248" y="282"/>
                </a:lnTo>
                <a:lnTo>
                  <a:pt x="252" y="290"/>
                </a:lnTo>
                <a:lnTo>
                  <a:pt x="256" y="292"/>
                </a:lnTo>
                <a:lnTo>
                  <a:pt x="266" y="292"/>
                </a:lnTo>
                <a:lnTo>
                  <a:pt x="268" y="292"/>
                </a:lnTo>
                <a:lnTo>
                  <a:pt x="274" y="292"/>
                </a:lnTo>
                <a:lnTo>
                  <a:pt x="276" y="292"/>
                </a:lnTo>
                <a:lnTo>
                  <a:pt x="276" y="294"/>
                </a:lnTo>
                <a:lnTo>
                  <a:pt x="288" y="298"/>
                </a:lnTo>
                <a:lnTo>
                  <a:pt x="292" y="298"/>
                </a:lnTo>
                <a:lnTo>
                  <a:pt x="294" y="296"/>
                </a:lnTo>
                <a:lnTo>
                  <a:pt x="296" y="290"/>
                </a:lnTo>
                <a:lnTo>
                  <a:pt x="296" y="290"/>
                </a:lnTo>
                <a:lnTo>
                  <a:pt x="296" y="288"/>
                </a:lnTo>
                <a:lnTo>
                  <a:pt x="296" y="288"/>
                </a:lnTo>
                <a:lnTo>
                  <a:pt x="296" y="288"/>
                </a:lnTo>
                <a:lnTo>
                  <a:pt x="302" y="284"/>
                </a:lnTo>
                <a:lnTo>
                  <a:pt x="302" y="284"/>
                </a:lnTo>
                <a:lnTo>
                  <a:pt x="312" y="276"/>
                </a:lnTo>
                <a:lnTo>
                  <a:pt x="312" y="276"/>
                </a:lnTo>
                <a:lnTo>
                  <a:pt x="312" y="276"/>
                </a:lnTo>
                <a:lnTo>
                  <a:pt x="314" y="276"/>
                </a:lnTo>
                <a:lnTo>
                  <a:pt x="322" y="276"/>
                </a:lnTo>
                <a:lnTo>
                  <a:pt x="322" y="276"/>
                </a:lnTo>
                <a:lnTo>
                  <a:pt x="324" y="268"/>
                </a:lnTo>
                <a:lnTo>
                  <a:pt x="330" y="262"/>
                </a:lnTo>
                <a:lnTo>
                  <a:pt x="330" y="262"/>
                </a:lnTo>
                <a:lnTo>
                  <a:pt x="336" y="258"/>
                </a:lnTo>
                <a:lnTo>
                  <a:pt x="342" y="256"/>
                </a:lnTo>
                <a:lnTo>
                  <a:pt x="346" y="252"/>
                </a:lnTo>
                <a:lnTo>
                  <a:pt x="348" y="252"/>
                </a:lnTo>
                <a:lnTo>
                  <a:pt x="348" y="252"/>
                </a:lnTo>
                <a:lnTo>
                  <a:pt x="352" y="248"/>
                </a:lnTo>
                <a:lnTo>
                  <a:pt x="352" y="248"/>
                </a:lnTo>
                <a:lnTo>
                  <a:pt x="352" y="248"/>
                </a:lnTo>
                <a:lnTo>
                  <a:pt x="352" y="246"/>
                </a:lnTo>
                <a:lnTo>
                  <a:pt x="354" y="246"/>
                </a:lnTo>
                <a:lnTo>
                  <a:pt x="366" y="244"/>
                </a:lnTo>
                <a:lnTo>
                  <a:pt x="374" y="244"/>
                </a:lnTo>
                <a:lnTo>
                  <a:pt x="376" y="240"/>
                </a:lnTo>
                <a:lnTo>
                  <a:pt x="380" y="236"/>
                </a:lnTo>
                <a:lnTo>
                  <a:pt x="380" y="236"/>
                </a:lnTo>
                <a:lnTo>
                  <a:pt x="384" y="228"/>
                </a:lnTo>
                <a:lnTo>
                  <a:pt x="382" y="228"/>
                </a:lnTo>
                <a:lnTo>
                  <a:pt x="382" y="228"/>
                </a:lnTo>
                <a:lnTo>
                  <a:pt x="376" y="218"/>
                </a:lnTo>
                <a:lnTo>
                  <a:pt x="372" y="206"/>
                </a:lnTo>
                <a:lnTo>
                  <a:pt x="372" y="206"/>
                </a:lnTo>
                <a:lnTo>
                  <a:pt x="372" y="206"/>
                </a:lnTo>
                <a:lnTo>
                  <a:pt x="372" y="206"/>
                </a:lnTo>
                <a:lnTo>
                  <a:pt x="372" y="204"/>
                </a:lnTo>
                <a:lnTo>
                  <a:pt x="376" y="188"/>
                </a:lnTo>
                <a:lnTo>
                  <a:pt x="376" y="188"/>
                </a:lnTo>
                <a:lnTo>
                  <a:pt x="376" y="180"/>
                </a:lnTo>
                <a:lnTo>
                  <a:pt x="380" y="174"/>
                </a:lnTo>
                <a:lnTo>
                  <a:pt x="380" y="160"/>
                </a:lnTo>
                <a:lnTo>
                  <a:pt x="380" y="160"/>
                </a:lnTo>
                <a:lnTo>
                  <a:pt x="378" y="158"/>
                </a:lnTo>
                <a:lnTo>
                  <a:pt x="372" y="156"/>
                </a:lnTo>
                <a:lnTo>
                  <a:pt x="348" y="166"/>
                </a:lnTo>
                <a:lnTo>
                  <a:pt x="348" y="140"/>
                </a:lnTo>
                <a:lnTo>
                  <a:pt x="348" y="140"/>
                </a:lnTo>
                <a:lnTo>
                  <a:pt x="350" y="136"/>
                </a:lnTo>
                <a:lnTo>
                  <a:pt x="356" y="132"/>
                </a:lnTo>
                <a:lnTo>
                  <a:pt x="372" y="120"/>
                </a:lnTo>
                <a:lnTo>
                  <a:pt x="366" y="92"/>
                </a:lnTo>
                <a:lnTo>
                  <a:pt x="366" y="92"/>
                </a:lnTo>
                <a:lnTo>
                  <a:pt x="366" y="84"/>
                </a:lnTo>
                <a:lnTo>
                  <a:pt x="366" y="78"/>
                </a:lnTo>
                <a:lnTo>
                  <a:pt x="368" y="74"/>
                </a:lnTo>
                <a:lnTo>
                  <a:pt x="372" y="68"/>
                </a:lnTo>
                <a:lnTo>
                  <a:pt x="372" y="64"/>
                </a:lnTo>
                <a:lnTo>
                  <a:pt x="364" y="64"/>
                </a:lnTo>
                <a:lnTo>
                  <a:pt x="360" y="64"/>
                </a:lnTo>
                <a:lnTo>
                  <a:pt x="356" y="76"/>
                </a:lnTo>
                <a:lnTo>
                  <a:pt x="356" y="76"/>
                </a:lnTo>
                <a:lnTo>
                  <a:pt x="352" y="80"/>
                </a:lnTo>
                <a:lnTo>
                  <a:pt x="348" y="82"/>
                </a:lnTo>
                <a:lnTo>
                  <a:pt x="346" y="82"/>
                </a:lnTo>
                <a:lnTo>
                  <a:pt x="338" y="76"/>
                </a:lnTo>
                <a:lnTo>
                  <a:pt x="336" y="76"/>
                </a:lnTo>
                <a:lnTo>
                  <a:pt x="336" y="76"/>
                </a:lnTo>
                <a:lnTo>
                  <a:pt x="336" y="76"/>
                </a:lnTo>
                <a:lnTo>
                  <a:pt x="336" y="74"/>
                </a:lnTo>
                <a:lnTo>
                  <a:pt x="334" y="68"/>
                </a:lnTo>
                <a:lnTo>
                  <a:pt x="332" y="60"/>
                </a:lnTo>
                <a:lnTo>
                  <a:pt x="332" y="60"/>
                </a:lnTo>
                <a:lnTo>
                  <a:pt x="332" y="60"/>
                </a:lnTo>
                <a:lnTo>
                  <a:pt x="332" y="64"/>
                </a:lnTo>
                <a:lnTo>
                  <a:pt x="316" y="64"/>
                </a:lnTo>
                <a:lnTo>
                  <a:pt x="316" y="60"/>
                </a:lnTo>
                <a:lnTo>
                  <a:pt x="312" y="52"/>
                </a:lnTo>
                <a:lnTo>
                  <a:pt x="312" y="40"/>
                </a:lnTo>
                <a:lnTo>
                  <a:pt x="304" y="24"/>
                </a:lnTo>
                <a:lnTo>
                  <a:pt x="304" y="12"/>
                </a:lnTo>
                <a:lnTo>
                  <a:pt x="300" y="6"/>
                </a:lnTo>
                <a:close/>
              </a:path>
            </a:pathLst>
          </a:custGeom>
          <a:solidFill>
            <a:srgbClr val="D9D9D9"/>
          </a:solidFill>
          <a:ln>
            <a:noFill/>
          </a:ln>
        </p:spPr>
        <p:txBody>
          <a:bodyPr/>
          <a:lstStyle/>
          <a:p>
            <a:pPr>
              <a:defRPr/>
            </a:pPr>
            <a:endParaRPr lang="zh-CN" altLang="en-US" sz="1400">
              <a:solidFill>
                <a:schemeClr val="tx1">
                  <a:lumMod val="50000"/>
                  <a:lumOff val="50000"/>
                </a:schemeClr>
              </a:solidFill>
            </a:endParaRPr>
          </a:p>
        </p:txBody>
      </p:sp>
      <p:sp>
        <p:nvSpPr>
          <p:cNvPr id="15" name="MH_Other_11"/>
          <p:cNvSpPr/>
          <p:nvPr>
            <p:custDataLst>
              <p:tags r:id="rId10"/>
            </p:custDataLst>
          </p:nvPr>
        </p:nvSpPr>
        <p:spPr bwMode="auto">
          <a:xfrm>
            <a:off x="6412144" y="3729084"/>
            <a:ext cx="713375" cy="543760"/>
          </a:xfrm>
          <a:custGeom>
            <a:avLst/>
            <a:gdLst>
              <a:gd name="T0" fmla="*/ 394 w 502"/>
              <a:gd name="T1" fmla="*/ 28 h 382"/>
              <a:gd name="T2" fmla="*/ 376 w 502"/>
              <a:gd name="T3" fmla="*/ 36 h 382"/>
              <a:gd name="T4" fmla="*/ 344 w 502"/>
              <a:gd name="T5" fmla="*/ 44 h 382"/>
              <a:gd name="T6" fmla="*/ 322 w 502"/>
              <a:gd name="T7" fmla="*/ 42 h 382"/>
              <a:gd name="T8" fmla="*/ 322 w 502"/>
              <a:gd name="T9" fmla="*/ 42 h 382"/>
              <a:gd name="T10" fmla="*/ 282 w 502"/>
              <a:gd name="T11" fmla="*/ 60 h 382"/>
              <a:gd name="T12" fmla="*/ 270 w 502"/>
              <a:gd name="T13" fmla="*/ 70 h 382"/>
              <a:gd name="T14" fmla="*/ 254 w 502"/>
              <a:gd name="T15" fmla="*/ 80 h 382"/>
              <a:gd name="T16" fmla="*/ 238 w 502"/>
              <a:gd name="T17" fmla="*/ 100 h 382"/>
              <a:gd name="T18" fmla="*/ 210 w 502"/>
              <a:gd name="T19" fmla="*/ 96 h 382"/>
              <a:gd name="T20" fmla="*/ 190 w 502"/>
              <a:gd name="T21" fmla="*/ 96 h 382"/>
              <a:gd name="T22" fmla="*/ 162 w 502"/>
              <a:gd name="T23" fmla="*/ 92 h 382"/>
              <a:gd name="T24" fmla="*/ 148 w 502"/>
              <a:gd name="T25" fmla="*/ 100 h 382"/>
              <a:gd name="T26" fmla="*/ 126 w 502"/>
              <a:gd name="T27" fmla="*/ 116 h 382"/>
              <a:gd name="T28" fmla="*/ 70 w 502"/>
              <a:gd name="T29" fmla="*/ 134 h 382"/>
              <a:gd name="T30" fmla="*/ 20 w 502"/>
              <a:gd name="T31" fmla="*/ 130 h 382"/>
              <a:gd name="T32" fmla="*/ 10 w 502"/>
              <a:gd name="T33" fmla="*/ 132 h 382"/>
              <a:gd name="T34" fmla="*/ 4 w 502"/>
              <a:gd name="T35" fmla="*/ 158 h 382"/>
              <a:gd name="T36" fmla="*/ 40 w 502"/>
              <a:gd name="T37" fmla="*/ 158 h 382"/>
              <a:gd name="T38" fmla="*/ 46 w 502"/>
              <a:gd name="T39" fmla="*/ 188 h 382"/>
              <a:gd name="T40" fmla="*/ 76 w 502"/>
              <a:gd name="T41" fmla="*/ 184 h 382"/>
              <a:gd name="T42" fmla="*/ 100 w 502"/>
              <a:gd name="T43" fmla="*/ 178 h 382"/>
              <a:gd name="T44" fmla="*/ 106 w 502"/>
              <a:gd name="T45" fmla="*/ 218 h 382"/>
              <a:gd name="T46" fmla="*/ 74 w 502"/>
              <a:gd name="T47" fmla="*/ 242 h 382"/>
              <a:gd name="T48" fmla="*/ 106 w 502"/>
              <a:gd name="T49" fmla="*/ 256 h 382"/>
              <a:gd name="T50" fmla="*/ 152 w 502"/>
              <a:gd name="T51" fmla="*/ 264 h 382"/>
              <a:gd name="T52" fmla="*/ 154 w 502"/>
              <a:gd name="T53" fmla="*/ 286 h 382"/>
              <a:gd name="T54" fmla="*/ 142 w 502"/>
              <a:gd name="T55" fmla="*/ 320 h 382"/>
              <a:gd name="T56" fmla="*/ 194 w 502"/>
              <a:gd name="T57" fmla="*/ 356 h 382"/>
              <a:gd name="T58" fmla="*/ 216 w 502"/>
              <a:gd name="T59" fmla="*/ 348 h 382"/>
              <a:gd name="T60" fmla="*/ 254 w 502"/>
              <a:gd name="T61" fmla="*/ 360 h 382"/>
              <a:gd name="T62" fmla="*/ 270 w 502"/>
              <a:gd name="T63" fmla="*/ 360 h 382"/>
              <a:gd name="T64" fmla="*/ 312 w 502"/>
              <a:gd name="T65" fmla="*/ 370 h 382"/>
              <a:gd name="T66" fmla="*/ 320 w 502"/>
              <a:gd name="T67" fmla="*/ 380 h 382"/>
              <a:gd name="T68" fmla="*/ 358 w 502"/>
              <a:gd name="T69" fmla="*/ 356 h 382"/>
              <a:gd name="T70" fmla="*/ 372 w 502"/>
              <a:gd name="T71" fmla="*/ 328 h 382"/>
              <a:gd name="T72" fmla="*/ 400 w 502"/>
              <a:gd name="T73" fmla="*/ 306 h 382"/>
              <a:gd name="T74" fmla="*/ 410 w 502"/>
              <a:gd name="T75" fmla="*/ 286 h 382"/>
              <a:gd name="T76" fmla="*/ 416 w 502"/>
              <a:gd name="T77" fmla="*/ 274 h 382"/>
              <a:gd name="T78" fmla="*/ 456 w 502"/>
              <a:gd name="T79" fmla="*/ 230 h 382"/>
              <a:gd name="T80" fmla="*/ 466 w 502"/>
              <a:gd name="T81" fmla="*/ 210 h 382"/>
              <a:gd name="T82" fmla="*/ 490 w 502"/>
              <a:gd name="T83" fmla="*/ 168 h 382"/>
              <a:gd name="T84" fmla="*/ 502 w 502"/>
              <a:gd name="T85" fmla="*/ 146 h 382"/>
              <a:gd name="T86" fmla="*/ 496 w 502"/>
              <a:gd name="T87" fmla="*/ 120 h 382"/>
              <a:gd name="T88" fmla="*/ 472 w 502"/>
              <a:gd name="T89" fmla="*/ 128 h 382"/>
              <a:gd name="T90" fmla="*/ 454 w 502"/>
              <a:gd name="T91" fmla="*/ 122 h 382"/>
              <a:gd name="T92" fmla="*/ 446 w 502"/>
              <a:gd name="T93" fmla="*/ 98 h 382"/>
              <a:gd name="T94" fmla="*/ 428 w 502"/>
              <a:gd name="T95" fmla="*/ 114 h 382"/>
              <a:gd name="T96" fmla="*/ 422 w 502"/>
              <a:gd name="T97" fmla="*/ 108 h 382"/>
              <a:gd name="T98" fmla="*/ 424 w 502"/>
              <a:gd name="T99" fmla="*/ 88 h 382"/>
              <a:gd name="T100" fmla="*/ 444 w 502"/>
              <a:gd name="T101" fmla="*/ 58 h 382"/>
              <a:gd name="T102" fmla="*/ 442 w 502"/>
              <a:gd name="T103" fmla="*/ 28 h 382"/>
              <a:gd name="T104" fmla="*/ 440 w 502"/>
              <a:gd name="T105" fmla="*/ 8 h 382"/>
              <a:gd name="T106" fmla="*/ 432 w 502"/>
              <a:gd name="T107" fmla="*/ 2 h 382"/>
              <a:gd name="T108" fmla="*/ 422 w 502"/>
              <a:gd name="T109" fmla="*/ 10 h 382"/>
              <a:gd name="T110" fmla="*/ 402 w 502"/>
              <a:gd name="T111" fmla="*/ 8 h 382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  <a:cxn ang="0">
                <a:pos x="T90" y="T91"/>
              </a:cxn>
              <a:cxn ang="0">
                <a:pos x="T92" y="T93"/>
              </a:cxn>
              <a:cxn ang="0">
                <a:pos x="T94" y="T95"/>
              </a:cxn>
              <a:cxn ang="0">
                <a:pos x="T96" y="T97"/>
              </a:cxn>
              <a:cxn ang="0">
                <a:pos x="T98" y="T99"/>
              </a:cxn>
              <a:cxn ang="0">
                <a:pos x="T100" y="T101"/>
              </a:cxn>
              <a:cxn ang="0">
                <a:pos x="T102" y="T103"/>
              </a:cxn>
              <a:cxn ang="0">
                <a:pos x="T104" y="T105"/>
              </a:cxn>
              <a:cxn ang="0">
                <a:pos x="T106" y="T107"/>
              </a:cxn>
              <a:cxn ang="0">
                <a:pos x="T108" y="T109"/>
              </a:cxn>
              <a:cxn ang="0">
                <a:pos x="T110" y="T111"/>
              </a:cxn>
            </a:cxnLst>
            <a:rect l="0" t="0" r="r" b="b"/>
            <a:pathLst>
              <a:path w="502" h="382">
                <a:moveTo>
                  <a:pt x="402" y="8"/>
                </a:moveTo>
                <a:lnTo>
                  <a:pt x="402" y="10"/>
                </a:lnTo>
                <a:lnTo>
                  <a:pt x="404" y="12"/>
                </a:lnTo>
                <a:lnTo>
                  <a:pt x="394" y="28"/>
                </a:lnTo>
                <a:lnTo>
                  <a:pt x="394" y="28"/>
                </a:lnTo>
                <a:lnTo>
                  <a:pt x="386" y="34"/>
                </a:lnTo>
                <a:lnTo>
                  <a:pt x="378" y="36"/>
                </a:lnTo>
                <a:lnTo>
                  <a:pt x="376" y="36"/>
                </a:lnTo>
                <a:lnTo>
                  <a:pt x="368" y="30"/>
                </a:lnTo>
                <a:lnTo>
                  <a:pt x="360" y="32"/>
                </a:lnTo>
                <a:lnTo>
                  <a:pt x="344" y="44"/>
                </a:lnTo>
                <a:lnTo>
                  <a:pt x="344" y="44"/>
                </a:lnTo>
                <a:lnTo>
                  <a:pt x="340" y="44"/>
                </a:lnTo>
                <a:lnTo>
                  <a:pt x="336" y="42"/>
                </a:lnTo>
                <a:lnTo>
                  <a:pt x="328" y="32"/>
                </a:lnTo>
                <a:lnTo>
                  <a:pt x="322" y="42"/>
                </a:lnTo>
                <a:lnTo>
                  <a:pt x="322" y="42"/>
                </a:lnTo>
                <a:lnTo>
                  <a:pt x="322" y="42"/>
                </a:lnTo>
                <a:lnTo>
                  <a:pt x="322" y="42"/>
                </a:lnTo>
                <a:lnTo>
                  <a:pt x="322" y="42"/>
                </a:lnTo>
                <a:lnTo>
                  <a:pt x="316" y="48"/>
                </a:lnTo>
                <a:lnTo>
                  <a:pt x="306" y="48"/>
                </a:lnTo>
                <a:lnTo>
                  <a:pt x="294" y="52"/>
                </a:lnTo>
                <a:lnTo>
                  <a:pt x="282" y="60"/>
                </a:lnTo>
                <a:lnTo>
                  <a:pt x="278" y="60"/>
                </a:lnTo>
                <a:lnTo>
                  <a:pt x="274" y="64"/>
                </a:lnTo>
                <a:lnTo>
                  <a:pt x="274" y="64"/>
                </a:lnTo>
                <a:lnTo>
                  <a:pt x="270" y="70"/>
                </a:lnTo>
                <a:lnTo>
                  <a:pt x="270" y="72"/>
                </a:lnTo>
                <a:lnTo>
                  <a:pt x="270" y="74"/>
                </a:lnTo>
                <a:lnTo>
                  <a:pt x="276" y="82"/>
                </a:lnTo>
                <a:lnTo>
                  <a:pt x="254" y="80"/>
                </a:lnTo>
                <a:lnTo>
                  <a:pt x="242" y="90"/>
                </a:lnTo>
                <a:lnTo>
                  <a:pt x="240" y="94"/>
                </a:lnTo>
                <a:lnTo>
                  <a:pt x="240" y="94"/>
                </a:lnTo>
                <a:lnTo>
                  <a:pt x="238" y="100"/>
                </a:lnTo>
                <a:lnTo>
                  <a:pt x="236" y="102"/>
                </a:lnTo>
                <a:lnTo>
                  <a:pt x="236" y="102"/>
                </a:lnTo>
                <a:lnTo>
                  <a:pt x="224" y="102"/>
                </a:lnTo>
                <a:lnTo>
                  <a:pt x="210" y="96"/>
                </a:lnTo>
                <a:lnTo>
                  <a:pt x="206" y="96"/>
                </a:lnTo>
                <a:lnTo>
                  <a:pt x="194" y="98"/>
                </a:lnTo>
                <a:lnTo>
                  <a:pt x="194" y="98"/>
                </a:lnTo>
                <a:lnTo>
                  <a:pt x="190" y="96"/>
                </a:lnTo>
                <a:lnTo>
                  <a:pt x="186" y="94"/>
                </a:lnTo>
                <a:lnTo>
                  <a:pt x="178" y="84"/>
                </a:lnTo>
                <a:lnTo>
                  <a:pt x="170" y="80"/>
                </a:lnTo>
                <a:lnTo>
                  <a:pt x="162" y="92"/>
                </a:lnTo>
                <a:lnTo>
                  <a:pt x="162" y="92"/>
                </a:lnTo>
                <a:lnTo>
                  <a:pt x="160" y="92"/>
                </a:lnTo>
                <a:lnTo>
                  <a:pt x="150" y="100"/>
                </a:lnTo>
                <a:lnTo>
                  <a:pt x="148" y="100"/>
                </a:lnTo>
                <a:lnTo>
                  <a:pt x="148" y="102"/>
                </a:lnTo>
                <a:lnTo>
                  <a:pt x="146" y="102"/>
                </a:lnTo>
                <a:lnTo>
                  <a:pt x="138" y="104"/>
                </a:lnTo>
                <a:lnTo>
                  <a:pt x="126" y="116"/>
                </a:lnTo>
                <a:lnTo>
                  <a:pt x="126" y="116"/>
                </a:lnTo>
                <a:lnTo>
                  <a:pt x="112" y="122"/>
                </a:lnTo>
                <a:lnTo>
                  <a:pt x="102" y="134"/>
                </a:lnTo>
                <a:lnTo>
                  <a:pt x="70" y="134"/>
                </a:lnTo>
                <a:lnTo>
                  <a:pt x="70" y="134"/>
                </a:lnTo>
                <a:lnTo>
                  <a:pt x="46" y="124"/>
                </a:lnTo>
                <a:lnTo>
                  <a:pt x="32" y="124"/>
                </a:lnTo>
                <a:lnTo>
                  <a:pt x="20" y="130"/>
                </a:lnTo>
                <a:lnTo>
                  <a:pt x="18" y="130"/>
                </a:lnTo>
                <a:lnTo>
                  <a:pt x="18" y="130"/>
                </a:lnTo>
                <a:lnTo>
                  <a:pt x="10" y="132"/>
                </a:lnTo>
                <a:lnTo>
                  <a:pt x="10" y="132"/>
                </a:lnTo>
                <a:lnTo>
                  <a:pt x="2" y="138"/>
                </a:lnTo>
                <a:lnTo>
                  <a:pt x="0" y="142"/>
                </a:lnTo>
                <a:lnTo>
                  <a:pt x="0" y="152"/>
                </a:lnTo>
                <a:lnTo>
                  <a:pt x="4" y="158"/>
                </a:lnTo>
                <a:lnTo>
                  <a:pt x="22" y="152"/>
                </a:lnTo>
                <a:lnTo>
                  <a:pt x="22" y="152"/>
                </a:lnTo>
                <a:lnTo>
                  <a:pt x="30" y="154"/>
                </a:lnTo>
                <a:lnTo>
                  <a:pt x="40" y="158"/>
                </a:lnTo>
                <a:lnTo>
                  <a:pt x="42" y="158"/>
                </a:lnTo>
                <a:lnTo>
                  <a:pt x="42" y="160"/>
                </a:lnTo>
                <a:lnTo>
                  <a:pt x="42" y="186"/>
                </a:lnTo>
                <a:lnTo>
                  <a:pt x="46" y="188"/>
                </a:lnTo>
                <a:lnTo>
                  <a:pt x="64" y="188"/>
                </a:lnTo>
                <a:lnTo>
                  <a:pt x="74" y="184"/>
                </a:lnTo>
                <a:lnTo>
                  <a:pt x="76" y="184"/>
                </a:lnTo>
                <a:lnTo>
                  <a:pt x="76" y="184"/>
                </a:lnTo>
                <a:lnTo>
                  <a:pt x="86" y="180"/>
                </a:lnTo>
                <a:lnTo>
                  <a:pt x="94" y="176"/>
                </a:lnTo>
                <a:lnTo>
                  <a:pt x="98" y="176"/>
                </a:lnTo>
                <a:lnTo>
                  <a:pt x="100" y="178"/>
                </a:lnTo>
                <a:lnTo>
                  <a:pt x="104" y="188"/>
                </a:lnTo>
                <a:lnTo>
                  <a:pt x="104" y="188"/>
                </a:lnTo>
                <a:lnTo>
                  <a:pt x="106" y="216"/>
                </a:lnTo>
                <a:lnTo>
                  <a:pt x="106" y="218"/>
                </a:lnTo>
                <a:lnTo>
                  <a:pt x="92" y="232"/>
                </a:lnTo>
                <a:lnTo>
                  <a:pt x="92" y="232"/>
                </a:lnTo>
                <a:lnTo>
                  <a:pt x="92" y="234"/>
                </a:lnTo>
                <a:lnTo>
                  <a:pt x="74" y="242"/>
                </a:lnTo>
                <a:lnTo>
                  <a:pt x="70" y="248"/>
                </a:lnTo>
                <a:lnTo>
                  <a:pt x="72" y="252"/>
                </a:lnTo>
                <a:lnTo>
                  <a:pt x="106" y="256"/>
                </a:lnTo>
                <a:lnTo>
                  <a:pt x="106" y="256"/>
                </a:lnTo>
                <a:lnTo>
                  <a:pt x="106" y="256"/>
                </a:lnTo>
                <a:lnTo>
                  <a:pt x="108" y="258"/>
                </a:lnTo>
                <a:lnTo>
                  <a:pt x="122" y="266"/>
                </a:lnTo>
                <a:lnTo>
                  <a:pt x="152" y="264"/>
                </a:lnTo>
                <a:lnTo>
                  <a:pt x="152" y="268"/>
                </a:lnTo>
                <a:lnTo>
                  <a:pt x="154" y="284"/>
                </a:lnTo>
                <a:lnTo>
                  <a:pt x="154" y="286"/>
                </a:lnTo>
                <a:lnTo>
                  <a:pt x="154" y="286"/>
                </a:lnTo>
                <a:lnTo>
                  <a:pt x="140" y="300"/>
                </a:lnTo>
                <a:lnTo>
                  <a:pt x="140" y="300"/>
                </a:lnTo>
                <a:lnTo>
                  <a:pt x="140" y="312"/>
                </a:lnTo>
                <a:lnTo>
                  <a:pt x="142" y="320"/>
                </a:lnTo>
                <a:lnTo>
                  <a:pt x="144" y="326"/>
                </a:lnTo>
                <a:lnTo>
                  <a:pt x="150" y="330"/>
                </a:lnTo>
                <a:lnTo>
                  <a:pt x="174" y="344"/>
                </a:lnTo>
                <a:lnTo>
                  <a:pt x="194" y="356"/>
                </a:lnTo>
                <a:lnTo>
                  <a:pt x="212" y="348"/>
                </a:lnTo>
                <a:lnTo>
                  <a:pt x="214" y="348"/>
                </a:lnTo>
                <a:lnTo>
                  <a:pt x="214" y="348"/>
                </a:lnTo>
                <a:lnTo>
                  <a:pt x="216" y="348"/>
                </a:lnTo>
                <a:lnTo>
                  <a:pt x="242" y="368"/>
                </a:lnTo>
                <a:lnTo>
                  <a:pt x="246" y="368"/>
                </a:lnTo>
                <a:lnTo>
                  <a:pt x="252" y="360"/>
                </a:lnTo>
                <a:lnTo>
                  <a:pt x="254" y="360"/>
                </a:lnTo>
                <a:lnTo>
                  <a:pt x="254" y="358"/>
                </a:lnTo>
                <a:lnTo>
                  <a:pt x="254" y="358"/>
                </a:lnTo>
                <a:lnTo>
                  <a:pt x="256" y="358"/>
                </a:lnTo>
                <a:lnTo>
                  <a:pt x="270" y="360"/>
                </a:lnTo>
                <a:lnTo>
                  <a:pt x="274" y="334"/>
                </a:lnTo>
                <a:lnTo>
                  <a:pt x="294" y="368"/>
                </a:lnTo>
                <a:lnTo>
                  <a:pt x="310" y="370"/>
                </a:lnTo>
                <a:lnTo>
                  <a:pt x="312" y="370"/>
                </a:lnTo>
                <a:lnTo>
                  <a:pt x="314" y="370"/>
                </a:lnTo>
                <a:lnTo>
                  <a:pt x="314" y="372"/>
                </a:lnTo>
                <a:lnTo>
                  <a:pt x="314" y="382"/>
                </a:lnTo>
                <a:lnTo>
                  <a:pt x="320" y="380"/>
                </a:lnTo>
                <a:lnTo>
                  <a:pt x="346" y="346"/>
                </a:lnTo>
                <a:lnTo>
                  <a:pt x="358" y="362"/>
                </a:lnTo>
                <a:lnTo>
                  <a:pt x="358" y="356"/>
                </a:lnTo>
                <a:lnTo>
                  <a:pt x="358" y="356"/>
                </a:lnTo>
                <a:lnTo>
                  <a:pt x="358" y="356"/>
                </a:lnTo>
                <a:lnTo>
                  <a:pt x="358" y="356"/>
                </a:lnTo>
                <a:lnTo>
                  <a:pt x="366" y="340"/>
                </a:lnTo>
                <a:lnTo>
                  <a:pt x="372" y="328"/>
                </a:lnTo>
                <a:lnTo>
                  <a:pt x="392" y="328"/>
                </a:lnTo>
                <a:lnTo>
                  <a:pt x="396" y="304"/>
                </a:lnTo>
                <a:lnTo>
                  <a:pt x="398" y="304"/>
                </a:lnTo>
                <a:lnTo>
                  <a:pt x="400" y="306"/>
                </a:lnTo>
                <a:lnTo>
                  <a:pt x="414" y="308"/>
                </a:lnTo>
                <a:lnTo>
                  <a:pt x="416" y="300"/>
                </a:lnTo>
                <a:lnTo>
                  <a:pt x="410" y="288"/>
                </a:lnTo>
                <a:lnTo>
                  <a:pt x="410" y="286"/>
                </a:lnTo>
                <a:lnTo>
                  <a:pt x="414" y="276"/>
                </a:lnTo>
                <a:lnTo>
                  <a:pt x="414" y="276"/>
                </a:lnTo>
                <a:lnTo>
                  <a:pt x="414" y="274"/>
                </a:lnTo>
                <a:lnTo>
                  <a:pt x="416" y="274"/>
                </a:lnTo>
                <a:lnTo>
                  <a:pt x="416" y="274"/>
                </a:lnTo>
                <a:lnTo>
                  <a:pt x="458" y="252"/>
                </a:lnTo>
                <a:lnTo>
                  <a:pt x="456" y="230"/>
                </a:lnTo>
                <a:lnTo>
                  <a:pt x="456" y="230"/>
                </a:lnTo>
                <a:lnTo>
                  <a:pt x="456" y="228"/>
                </a:lnTo>
                <a:lnTo>
                  <a:pt x="464" y="212"/>
                </a:lnTo>
                <a:lnTo>
                  <a:pt x="466" y="210"/>
                </a:lnTo>
                <a:lnTo>
                  <a:pt x="466" y="210"/>
                </a:lnTo>
                <a:lnTo>
                  <a:pt x="478" y="180"/>
                </a:lnTo>
                <a:lnTo>
                  <a:pt x="478" y="180"/>
                </a:lnTo>
                <a:lnTo>
                  <a:pt x="478" y="180"/>
                </a:lnTo>
                <a:lnTo>
                  <a:pt x="490" y="168"/>
                </a:lnTo>
                <a:lnTo>
                  <a:pt x="496" y="156"/>
                </a:lnTo>
                <a:lnTo>
                  <a:pt x="496" y="156"/>
                </a:lnTo>
                <a:lnTo>
                  <a:pt x="496" y="156"/>
                </a:lnTo>
                <a:lnTo>
                  <a:pt x="502" y="146"/>
                </a:lnTo>
                <a:lnTo>
                  <a:pt x="496" y="134"/>
                </a:lnTo>
                <a:lnTo>
                  <a:pt x="496" y="132"/>
                </a:lnTo>
                <a:lnTo>
                  <a:pt x="496" y="132"/>
                </a:lnTo>
                <a:lnTo>
                  <a:pt x="496" y="120"/>
                </a:lnTo>
                <a:lnTo>
                  <a:pt x="490" y="120"/>
                </a:lnTo>
                <a:lnTo>
                  <a:pt x="478" y="126"/>
                </a:lnTo>
                <a:lnTo>
                  <a:pt x="478" y="126"/>
                </a:lnTo>
                <a:lnTo>
                  <a:pt x="472" y="128"/>
                </a:lnTo>
                <a:lnTo>
                  <a:pt x="468" y="128"/>
                </a:lnTo>
                <a:lnTo>
                  <a:pt x="460" y="126"/>
                </a:lnTo>
                <a:lnTo>
                  <a:pt x="454" y="122"/>
                </a:lnTo>
                <a:lnTo>
                  <a:pt x="454" y="122"/>
                </a:lnTo>
                <a:lnTo>
                  <a:pt x="452" y="118"/>
                </a:lnTo>
                <a:lnTo>
                  <a:pt x="450" y="114"/>
                </a:lnTo>
                <a:lnTo>
                  <a:pt x="452" y="98"/>
                </a:lnTo>
                <a:lnTo>
                  <a:pt x="446" y="98"/>
                </a:lnTo>
                <a:lnTo>
                  <a:pt x="442" y="102"/>
                </a:lnTo>
                <a:lnTo>
                  <a:pt x="442" y="102"/>
                </a:lnTo>
                <a:lnTo>
                  <a:pt x="432" y="112"/>
                </a:lnTo>
                <a:lnTo>
                  <a:pt x="428" y="114"/>
                </a:lnTo>
                <a:lnTo>
                  <a:pt x="428" y="114"/>
                </a:lnTo>
                <a:lnTo>
                  <a:pt x="424" y="114"/>
                </a:lnTo>
                <a:lnTo>
                  <a:pt x="424" y="114"/>
                </a:lnTo>
                <a:lnTo>
                  <a:pt x="422" y="108"/>
                </a:lnTo>
                <a:lnTo>
                  <a:pt x="422" y="100"/>
                </a:lnTo>
                <a:lnTo>
                  <a:pt x="422" y="100"/>
                </a:lnTo>
                <a:lnTo>
                  <a:pt x="422" y="92"/>
                </a:lnTo>
                <a:lnTo>
                  <a:pt x="424" y="88"/>
                </a:lnTo>
                <a:lnTo>
                  <a:pt x="424" y="88"/>
                </a:lnTo>
                <a:lnTo>
                  <a:pt x="426" y="86"/>
                </a:lnTo>
                <a:lnTo>
                  <a:pt x="428" y="86"/>
                </a:lnTo>
                <a:lnTo>
                  <a:pt x="444" y="58"/>
                </a:lnTo>
                <a:lnTo>
                  <a:pt x="448" y="48"/>
                </a:lnTo>
                <a:lnTo>
                  <a:pt x="450" y="36"/>
                </a:lnTo>
                <a:lnTo>
                  <a:pt x="442" y="28"/>
                </a:lnTo>
                <a:lnTo>
                  <a:pt x="442" y="28"/>
                </a:lnTo>
                <a:lnTo>
                  <a:pt x="440" y="22"/>
                </a:lnTo>
                <a:lnTo>
                  <a:pt x="440" y="12"/>
                </a:lnTo>
                <a:lnTo>
                  <a:pt x="440" y="8"/>
                </a:lnTo>
                <a:lnTo>
                  <a:pt x="440" y="8"/>
                </a:lnTo>
                <a:lnTo>
                  <a:pt x="438" y="4"/>
                </a:lnTo>
                <a:lnTo>
                  <a:pt x="434" y="0"/>
                </a:lnTo>
                <a:lnTo>
                  <a:pt x="434" y="0"/>
                </a:lnTo>
                <a:lnTo>
                  <a:pt x="432" y="2"/>
                </a:lnTo>
                <a:lnTo>
                  <a:pt x="432" y="2"/>
                </a:lnTo>
                <a:lnTo>
                  <a:pt x="430" y="6"/>
                </a:lnTo>
                <a:lnTo>
                  <a:pt x="426" y="8"/>
                </a:lnTo>
                <a:lnTo>
                  <a:pt x="422" y="10"/>
                </a:lnTo>
                <a:lnTo>
                  <a:pt x="416" y="8"/>
                </a:lnTo>
                <a:lnTo>
                  <a:pt x="416" y="8"/>
                </a:lnTo>
                <a:lnTo>
                  <a:pt x="410" y="8"/>
                </a:lnTo>
                <a:lnTo>
                  <a:pt x="402" y="8"/>
                </a:lnTo>
                <a:lnTo>
                  <a:pt x="402" y="8"/>
                </a:lnTo>
                <a:close/>
              </a:path>
            </a:pathLst>
          </a:custGeom>
          <a:solidFill>
            <a:srgbClr val="D9D9D9"/>
          </a:solidFill>
          <a:ln>
            <a:noFill/>
          </a:ln>
        </p:spPr>
        <p:txBody>
          <a:bodyPr/>
          <a:lstStyle/>
          <a:p>
            <a:pPr>
              <a:defRPr/>
            </a:pPr>
            <a:endParaRPr lang="zh-CN" altLang="en-US" sz="1400">
              <a:solidFill>
                <a:schemeClr val="tx1">
                  <a:lumMod val="50000"/>
                  <a:lumOff val="50000"/>
                </a:schemeClr>
              </a:solidFill>
            </a:endParaRPr>
          </a:p>
        </p:txBody>
      </p:sp>
      <p:sp>
        <p:nvSpPr>
          <p:cNvPr id="16" name="MH_Other_12"/>
          <p:cNvSpPr/>
          <p:nvPr>
            <p:custDataLst>
              <p:tags r:id="rId11"/>
            </p:custDataLst>
          </p:nvPr>
        </p:nvSpPr>
        <p:spPr bwMode="auto">
          <a:xfrm>
            <a:off x="6511917" y="3132112"/>
            <a:ext cx="404080" cy="410731"/>
          </a:xfrm>
          <a:custGeom>
            <a:avLst/>
            <a:gdLst>
              <a:gd name="T0" fmla="*/ 268 w 284"/>
              <a:gd name="T1" fmla="*/ 32 h 288"/>
              <a:gd name="T2" fmla="*/ 258 w 284"/>
              <a:gd name="T3" fmla="*/ 28 h 288"/>
              <a:gd name="T4" fmla="*/ 250 w 284"/>
              <a:gd name="T5" fmla="*/ 24 h 288"/>
              <a:gd name="T6" fmla="*/ 234 w 284"/>
              <a:gd name="T7" fmla="*/ 28 h 288"/>
              <a:gd name="T8" fmla="*/ 222 w 284"/>
              <a:gd name="T9" fmla="*/ 22 h 288"/>
              <a:gd name="T10" fmla="*/ 220 w 284"/>
              <a:gd name="T11" fmla="*/ 20 h 288"/>
              <a:gd name="T12" fmla="*/ 204 w 284"/>
              <a:gd name="T13" fmla="*/ 4 h 288"/>
              <a:gd name="T14" fmla="*/ 176 w 284"/>
              <a:gd name="T15" fmla="*/ 16 h 288"/>
              <a:gd name="T16" fmla="*/ 172 w 284"/>
              <a:gd name="T17" fmla="*/ 40 h 288"/>
              <a:gd name="T18" fmla="*/ 162 w 284"/>
              <a:gd name="T19" fmla="*/ 60 h 288"/>
              <a:gd name="T20" fmla="*/ 144 w 284"/>
              <a:gd name="T21" fmla="*/ 86 h 288"/>
              <a:gd name="T22" fmla="*/ 124 w 284"/>
              <a:gd name="T23" fmla="*/ 104 h 288"/>
              <a:gd name="T24" fmla="*/ 114 w 284"/>
              <a:gd name="T25" fmla="*/ 120 h 288"/>
              <a:gd name="T26" fmla="*/ 88 w 284"/>
              <a:gd name="T27" fmla="*/ 144 h 288"/>
              <a:gd name="T28" fmla="*/ 72 w 284"/>
              <a:gd name="T29" fmla="*/ 164 h 288"/>
              <a:gd name="T30" fmla="*/ 8 w 284"/>
              <a:gd name="T31" fmla="*/ 160 h 288"/>
              <a:gd name="T32" fmla="*/ 6 w 284"/>
              <a:gd name="T33" fmla="*/ 208 h 288"/>
              <a:gd name="T34" fmla="*/ 32 w 284"/>
              <a:gd name="T35" fmla="*/ 234 h 288"/>
              <a:gd name="T36" fmla="*/ 32 w 284"/>
              <a:gd name="T37" fmla="*/ 234 h 288"/>
              <a:gd name="T38" fmla="*/ 42 w 284"/>
              <a:gd name="T39" fmla="*/ 262 h 288"/>
              <a:gd name="T40" fmla="*/ 44 w 284"/>
              <a:gd name="T41" fmla="*/ 268 h 288"/>
              <a:gd name="T42" fmla="*/ 62 w 284"/>
              <a:gd name="T43" fmla="*/ 262 h 288"/>
              <a:gd name="T44" fmla="*/ 70 w 284"/>
              <a:gd name="T45" fmla="*/ 266 h 288"/>
              <a:gd name="T46" fmla="*/ 76 w 284"/>
              <a:gd name="T47" fmla="*/ 246 h 288"/>
              <a:gd name="T48" fmla="*/ 80 w 284"/>
              <a:gd name="T49" fmla="*/ 242 h 288"/>
              <a:gd name="T50" fmla="*/ 110 w 284"/>
              <a:gd name="T51" fmla="*/ 232 h 288"/>
              <a:gd name="T52" fmla="*/ 112 w 284"/>
              <a:gd name="T53" fmla="*/ 212 h 288"/>
              <a:gd name="T54" fmla="*/ 120 w 284"/>
              <a:gd name="T55" fmla="*/ 206 h 288"/>
              <a:gd name="T56" fmla="*/ 122 w 284"/>
              <a:gd name="T57" fmla="*/ 206 h 288"/>
              <a:gd name="T58" fmla="*/ 136 w 284"/>
              <a:gd name="T59" fmla="*/ 220 h 288"/>
              <a:gd name="T60" fmla="*/ 140 w 284"/>
              <a:gd name="T61" fmla="*/ 232 h 288"/>
              <a:gd name="T62" fmla="*/ 152 w 284"/>
              <a:gd name="T63" fmla="*/ 216 h 288"/>
              <a:gd name="T64" fmla="*/ 162 w 284"/>
              <a:gd name="T65" fmla="*/ 212 h 288"/>
              <a:gd name="T66" fmla="*/ 174 w 284"/>
              <a:gd name="T67" fmla="*/ 214 h 288"/>
              <a:gd name="T68" fmla="*/ 180 w 284"/>
              <a:gd name="T69" fmla="*/ 236 h 288"/>
              <a:gd name="T70" fmla="*/ 188 w 284"/>
              <a:gd name="T71" fmla="*/ 254 h 288"/>
              <a:gd name="T72" fmla="*/ 194 w 284"/>
              <a:gd name="T73" fmla="*/ 270 h 288"/>
              <a:gd name="T74" fmla="*/ 208 w 284"/>
              <a:gd name="T75" fmla="*/ 270 h 288"/>
              <a:gd name="T76" fmla="*/ 208 w 284"/>
              <a:gd name="T77" fmla="*/ 272 h 288"/>
              <a:gd name="T78" fmla="*/ 216 w 284"/>
              <a:gd name="T79" fmla="*/ 288 h 288"/>
              <a:gd name="T80" fmla="*/ 220 w 284"/>
              <a:gd name="T81" fmla="*/ 276 h 288"/>
              <a:gd name="T82" fmla="*/ 224 w 284"/>
              <a:gd name="T83" fmla="*/ 274 h 288"/>
              <a:gd name="T84" fmla="*/ 230 w 284"/>
              <a:gd name="T85" fmla="*/ 270 h 288"/>
              <a:gd name="T86" fmla="*/ 236 w 284"/>
              <a:gd name="T87" fmla="*/ 264 h 288"/>
              <a:gd name="T88" fmla="*/ 188 w 284"/>
              <a:gd name="T89" fmla="*/ 168 h 288"/>
              <a:gd name="T90" fmla="*/ 176 w 284"/>
              <a:gd name="T91" fmla="*/ 128 h 288"/>
              <a:gd name="T92" fmla="*/ 174 w 284"/>
              <a:gd name="T93" fmla="*/ 128 h 288"/>
              <a:gd name="T94" fmla="*/ 182 w 284"/>
              <a:gd name="T95" fmla="*/ 104 h 288"/>
              <a:gd name="T96" fmla="*/ 260 w 284"/>
              <a:gd name="T97" fmla="*/ 88 h 288"/>
              <a:gd name="T98" fmla="*/ 262 w 284"/>
              <a:gd name="T99" fmla="*/ 86 h 288"/>
              <a:gd name="T100" fmla="*/ 280 w 284"/>
              <a:gd name="T101" fmla="*/ 76 h 288"/>
              <a:gd name="T102" fmla="*/ 284 w 284"/>
              <a:gd name="T103" fmla="*/ 58 h 288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  <a:cxn ang="0">
                <a:pos x="T90" y="T91"/>
              </a:cxn>
              <a:cxn ang="0">
                <a:pos x="T92" y="T93"/>
              </a:cxn>
              <a:cxn ang="0">
                <a:pos x="T94" y="T95"/>
              </a:cxn>
              <a:cxn ang="0">
                <a:pos x="T96" y="T97"/>
              </a:cxn>
              <a:cxn ang="0">
                <a:pos x="T98" y="T99"/>
              </a:cxn>
              <a:cxn ang="0">
                <a:pos x="T100" y="T101"/>
              </a:cxn>
              <a:cxn ang="0">
                <a:pos x="T102" y="T103"/>
              </a:cxn>
            </a:cxnLst>
            <a:rect l="0" t="0" r="r" b="b"/>
            <a:pathLst>
              <a:path w="284" h="288">
                <a:moveTo>
                  <a:pt x="284" y="58"/>
                </a:moveTo>
                <a:lnTo>
                  <a:pt x="278" y="44"/>
                </a:lnTo>
                <a:lnTo>
                  <a:pt x="268" y="32"/>
                </a:lnTo>
                <a:lnTo>
                  <a:pt x="260" y="30"/>
                </a:lnTo>
                <a:lnTo>
                  <a:pt x="258" y="30"/>
                </a:lnTo>
                <a:lnTo>
                  <a:pt x="258" y="28"/>
                </a:lnTo>
                <a:lnTo>
                  <a:pt x="258" y="28"/>
                </a:lnTo>
                <a:lnTo>
                  <a:pt x="250" y="24"/>
                </a:lnTo>
                <a:lnTo>
                  <a:pt x="250" y="24"/>
                </a:lnTo>
                <a:lnTo>
                  <a:pt x="248" y="24"/>
                </a:lnTo>
                <a:lnTo>
                  <a:pt x="244" y="26"/>
                </a:lnTo>
                <a:lnTo>
                  <a:pt x="234" y="28"/>
                </a:lnTo>
                <a:lnTo>
                  <a:pt x="234" y="28"/>
                </a:lnTo>
                <a:lnTo>
                  <a:pt x="232" y="26"/>
                </a:lnTo>
                <a:lnTo>
                  <a:pt x="222" y="22"/>
                </a:lnTo>
                <a:lnTo>
                  <a:pt x="222" y="22"/>
                </a:lnTo>
                <a:lnTo>
                  <a:pt x="220" y="22"/>
                </a:lnTo>
                <a:lnTo>
                  <a:pt x="220" y="20"/>
                </a:lnTo>
                <a:lnTo>
                  <a:pt x="220" y="20"/>
                </a:lnTo>
                <a:lnTo>
                  <a:pt x="212" y="12"/>
                </a:lnTo>
                <a:lnTo>
                  <a:pt x="204" y="4"/>
                </a:lnTo>
                <a:lnTo>
                  <a:pt x="196" y="0"/>
                </a:lnTo>
                <a:lnTo>
                  <a:pt x="188" y="8"/>
                </a:lnTo>
                <a:lnTo>
                  <a:pt x="176" y="16"/>
                </a:lnTo>
                <a:lnTo>
                  <a:pt x="172" y="40"/>
                </a:lnTo>
                <a:lnTo>
                  <a:pt x="172" y="40"/>
                </a:lnTo>
                <a:lnTo>
                  <a:pt x="172" y="40"/>
                </a:lnTo>
                <a:lnTo>
                  <a:pt x="162" y="58"/>
                </a:lnTo>
                <a:lnTo>
                  <a:pt x="162" y="60"/>
                </a:lnTo>
                <a:lnTo>
                  <a:pt x="162" y="60"/>
                </a:lnTo>
                <a:lnTo>
                  <a:pt x="154" y="68"/>
                </a:lnTo>
                <a:lnTo>
                  <a:pt x="144" y="86"/>
                </a:lnTo>
                <a:lnTo>
                  <a:pt x="144" y="86"/>
                </a:lnTo>
                <a:lnTo>
                  <a:pt x="144" y="88"/>
                </a:lnTo>
                <a:lnTo>
                  <a:pt x="144" y="88"/>
                </a:lnTo>
                <a:lnTo>
                  <a:pt x="124" y="104"/>
                </a:lnTo>
                <a:lnTo>
                  <a:pt x="116" y="118"/>
                </a:lnTo>
                <a:lnTo>
                  <a:pt x="116" y="118"/>
                </a:lnTo>
                <a:lnTo>
                  <a:pt x="114" y="120"/>
                </a:lnTo>
                <a:lnTo>
                  <a:pt x="110" y="124"/>
                </a:lnTo>
                <a:lnTo>
                  <a:pt x="96" y="132"/>
                </a:lnTo>
                <a:lnTo>
                  <a:pt x="88" y="144"/>
                </a:lnTo>
                <a:lnTo>
                  <a:pt x="88" y="144"/>
                </a:lnTo>
                <a:lnTo>
                  <a:pt x="74" y="164"/>
                </a:lnTo>
                <a:lnTo>
                  <a:pt x="72" y="164"/>
                </a:lnTo>
                <a:lnTo>
                  <a:pt x="72" y="164"/>
                </a:lnTo>
                <a:lnTo>
                  <a:pt x="72" y="164"/>
                </a:lnTo>
                <a:lnTo>
                  <a:pt x="8" y="160"/>
                </a:lnTo>
                <a:lnTo>
                  <a:pt x="0" y="168"/>
                </a:lnTo>
                <a:lnTo>
                  <a:pt x="0" y="180"/>
                </a:lnTo>
                <a:lnTo>
                  <a:pt x="6" y="208"/>
                </a:lnTo>
                <a:lnTo>
                  <a:pt x="20" y="226"/>
                </a:lnTo>
                <a:lnTo>
                  <a:pt x="32" y="232"/>
                </a:lnTo>
                <a:lnTo>
                  <a:pt x="32" y="234"/>
                </a:lnTo>
                <a:lnTo>
                  <a:pt x="32" y="234"/>
                </a:lnTo>
                <a:lnTo>
                  <a:pt x="32" y="234"/>
                </a:lnTo>
                <a:lnTo>
                  <a:pt x="32" y="234"/>
                </a:lnTo>
                <a:lnTo>
                  <a:pt x="40" y="244"/>
                </a:lnTo>
                <a:lnTo>
                  <a:pt x="42" y="252"/>
                </a:lnTo>
                <a:lnTo>
                  <a:pt x="42" y="262"/>
                </a:lnTo>
                <a:lnTo>
                  <a:pt x="38" y="266"/>
                </a:lnTo>
                <a:lnTo>
                  <a:pt x="40" y="268"/>
                </a:lnTo>
                <a:lnTo>
                  <a:pt x="44" y="268"/>
                </a:lnTo>
                <a:lnTo>
                  <a:pt x="48" y="258"/>
                </a:lnTo>
                <a:lnTo>
                  <a:pt x="50" y="258"/>
                </a:lnTo>
                <a:lnTo>
                  <a:pt x="62" y="262"/>
                </a:lnTo>
                <a:lnTo>
                  <a:pt x="64" y="266"/>
                </a:lnTo>
                <a:lnTo>
                  <a:pt x="70" y="266"/>
                </a:lnTo>
                <a:lnTo>
                  <a:pt x="70" y="266"/>
                </a:lnTo>
                <a:lnTo>
                  <a:pt x="68" y="260"/>
                </a:lnTo>
                <a:lnTo>
                  <a:pt x="68" y="260"/>
                </a:lnTo>
                <a:lnTo>
                  <a:pt x="76" y="246"/>
                </a:lnTo>
                <a:lnTo>
                  <a:pt x="76" y="246"/>
                </a:lnTo>
                <a:lnTo>
                  <a:pt x="78" y="244"/>
                </a:lnTo>
                <a:lnTo>
                  <a:pt x="80" y="242"/>
                </a:lnTo>
                <a:lnTo>
                  <a:pt x="88" y="242"/>
                </a:lnTo>
                <a:lnTo>
                  <a:pt x="102" y="242"/>
                </a:lnTo>
                <a:lnTo>
                  <a:pt x="110" y="232"/>
                </a:lnTo>
                <a:lnTo>
                  <a:pt x="110" y="222"/>
                </a:lnTo>
                <a:lnTo>
                  <a:pt x="112" y="212"/>
                </a:lnTo>
                <a:lnTo>
                  <a:pt x="112" y="212"/>
                </a:lnTo>
                <a:lnTo>
                  <a:pt x="114" y="210"/>
                </a:lnTo>
                <a:lnTo>
                  <a:pt x="114" y="210"/>
                </a:lnTo>
                <a:lnTo>
                  <a:pt x="120" y="206"/>
                </a:lnTo>
                <a:lnTo>
                  <a:pt x="120" y="206"/>
                </a:lnTo>
                <a:lnTo>
                  <a:pt x="120" y="206"/>
                </a:lnTo>
                <a:lnTo>
                  <a:pt x="122" y="206"/>
                </a:lnTo>
                <a:lnTo>
                  <a:pt x="134" y="208"/>
                </a:lnTo>
                <a:lnTo>
                  <a:pt x="134" y="210"/>
                </a:lnTo>
                <a:lnTo>
                  <a:pt x="136" y="220"/>
                </a:lnTo>
                <a:lnTo>
                  <a:pt x="136" y="224"/>
                </a:lnTo>
                <a:lnTo>
                  <a:pt x="138" y="232"/>
                </a:lnTo>
                <a:lnTo>
                  <a:pt x="140" y="232"/>
                </a:lnTo>
                <a:lnTo>
                  <a:pt x="144" y="226"/>
                </a:lnTo>
                <a:lnTo>
                  <a:pt x="144" y="226"/>
                </a:lnTo>
                <a:lnTo>
                  <a:pt x="152" y="216"/>
                </a:lnTo>
                <a:lnTo>
                  <a:pt x="152" y="216"/>
                </a:lnTo>
                <a:lnTo>
                  <a:pt x="160" y="212"/>
                </a:lnTo>
                <a:lnTo>
                  <a:pt x="162" y="212"/>
                </a:lnTo>
                <a:lnTo>
                  <a:pt x="162" y="210"/>
                </a:lnTo>
                <a:lnTo>
                  <a:pt x="172" y="214"/>
                </a:lnTo>
                <a:lnTo>
                  <a:pt x="174" y="214"/>
                </a:lnTo>
                <a:lnTo>
                  <a:pt x="176" y="214"/>
                </a:lnTo>
                <a:lnTo>
                  <a:pt x="180" y="226"/>
                </a:lnTo>
                <a:lnTo>
                  <a:pt x="180" y="236"/>
                </a:lnTo>
                <a:lnTo>
                  <a:pt x="188" y="252"/>
                </a:lnTo>
                <a:lnTo>
                  <a:pt x="188" y="252"/>
                </a:lnTo>
                <a:lnTo>
                  <a:pt x="188" y="254"/>
                </a:lnTo>
                <a:lnTo>
                  <a:pt x="188" y="264"/>
                </a:lnTo>
                <a:lnTo>
                  <a:pt x="192" y="270"/>
                </a:lnTo>
                <a:lnTo>
                  <a:pt x="194" y="270"/>
                </a:lnTo>
                <a:lnTo>
                  <a:pt x="196" y="266"/>
                </a:lnTo>
                <a:lnTo>
                  <a:pt x="198" y="264"/>
                </a:lnTo>
                <a:lnTo>
                  <a:pt x="208" y="270"/>
                </a:lnTo>
                <a:lnTo>
                  <a:pt x="208" y="270"/>
                </a:lnTo>
                <a:lnTo>
                  <a:pt x="208" y="270"/>
                </a:lnTo>
                <a:lnTo>
                  <a:pt x="208" y="272"/>
                </a:lnTo>
                <a:lnTo>
                  <a:pt x="208" y="272"/>
                </a:lnTo>
                <a:lnTo>
                  <a:pt x="212" y="286"/>
                </a:lnTo>
                <a:lnTo>
                  <a:pt x="216" y="288"/>
                </a:lnTo>
                <a:lnTo>
                  <a:pt x="216" y="286"/>
                </a:lnTo>
                <a:lnTo>
                  <a:pt x="220" y="276"/>
                </a:lnTo>
                <a:lnTo>
                  <a:pt x="220" y="276"/>
                </a:lnTo>
                <a:lnTo>
                  <a:pt x="222" y="274"/>
                </a:lnTo>
                <a:lnTo>
                  <a:pt x="222" y="274"/>
                </a:lnTo>
                <a:lnTo>
                  <a:pt x="224" y="274"/>
                </a:lnTo>
                <a:lnTo>
                  <a:pt x="228" y="270"/>
                </a:lnTo>
                <a:lnTo>
                  <a:pt x="230" y="270"/>
                </a:lnTo>
                <a:lnTo>
                  <a:pt x="230" y="270"/>
                </a:lnTo>
                <a:lnTo>
                  <a:pt x="236" y="270"/>
                </a:lnTo>
                <a:lnTo>
                  <a:pt x="236" y="266"/>
                </a:lnTo>
                <a:lnTo>
                  <a:pt x="236" y="264"/>
                </a:lnTo>
                <a:lnTo>
                  <a:pt x="232" y="226"/>
                </a:lnTo>
                <a:lnTo>
                  <a:pt x="216" y="202"/>
                </a:lnTo>
                <a:lnTo>
                  <a:pt x="188" y="168"/>
                </a:lnTo>
                <a:lnTo>
                  <a:pt x="186" y="168"/>
                </a:lnTo>
                <a:lnTo>
                  <a:pt x="184" y="146"/>
                </a:lnTo>
                <a:lnTo>
                  <a:pt x="176" y="128"/>
                </a:lnTo>
                <a:lnTo>
                  <a:pt x="176" y="128"/>
                </a:lnTo>
                <a:lnTo>
                  <a:pt x="174" y="128"/>
                </a:lnTo>
                <a:lnTo>
                  <a:pt x="174" y="128"/>
                </a:lnTo>
                <a:lnTo>
                  <a:pt x="176" y="126"/>
                </a:lnTo>
                <a:lnTo>
                  <a:pt x="180" y="104"/>
                </a:lnTo>
                <a:lnTo>
                  <a:pt x="182" y="104"/>
                </a:lnTo>
                <a:lnTo>
                  <a:pt x="184" y="104"/>
                </a:lnTo>
                <a:lnTo>
                  <a:pt x="234" y="102"/>
                </a:lnTo>
                <a:lnTo>
                  <a:pt x="260" y="88"/>
                </a:lnTo>
                <a:lnTo>
                  <a:pt x="260" y="88"/>
                </a:lnTo>
                <a:lnTo>
                  <a:pt x="262" y="86"/>
                </a:lnTo>
                <a:lnTo>
                  <a:pt x="262" y="86"/>
                </a:lnTo>
                <a:lnTo>
                  <a:pt x="274" y="82"/>
                </a:lnTo>
                <a:lnTo>
                  <a:pt x="278" y="78"/>
                </a:lnTo>
                <a:lnTo>
                  <a:pt x="280" y="76"/>
                </a:lnTo>
                <a:lnTo>
                  <a:pt x="280" y="76"/>
                </a:lnTo>
                <a:lnTo>
                  <a:pt x="282" y="68"/>
                </a:lnTo>
                <a:lnTo>
                  <a:pt x="284" y="58"/>
                </a:lnTo>
                <a:lnTo>
                  <a:pt x="284" y="58"/>
                </a:lnTo>
                <a:close/>
              </a:path>
            </a:pathLst>
          </a:custGeom>
          <a:solidFill>
            <a:srgbClr val="D9D9D9"/>
          </a:solidFill>
          <a:ln>
            <a:noFill/>
          </a:ln>
        </p:spPr>
        <p:txBody>
          <a:bodyPr/>
          <a:lstStyle/>
          <a:p>
            <a:pPr>
              <a:defRPr/>
            </a:pPr>
            <a:endParaRPr lang="zh-CN" altLang="en-US" sz="1400">
              <a:solidFill>
                <a:schemeClr val="tx1">
                  <a:lumMod val="50000"/>
                  <a:lumOff val="50000"/>
                </a:schemeClr>
              </a:solidFill>
            </a:endParaRPr>
          </a:p>
        </p:txBody>
      </p:sp>
      <p:sp>
        <p:nvSpPr>
          <p:cNvPr id="17" name="MH_Other_13"/>
          <p:cNvSpPr/>
          <p:nvPr>
            <p:custDataLst>
              <p:tags r:id="rId12"/>
            </p:custDataLst>
          </p:nvPr>
        </p:nvSpPr>
        <p:spPr bwMode="auto">
          <a:xfrm>
            <a:off x="6511916" y="2335593"/>
            <a:ext cx="460618" cy="823124"/>
          </a:xfrm>
          <a:custGeom>
            <a:avLst/>
            <a:gdLst>
              <a:gd name="T0" fmla="*/ 108 w 324"/>
              <a:gd name="T1" fmla="*/ 196 h 578"/>
              <a:gd name="T2" fmla="*/ 124 w 324"/>
              <a:gd name="T3" fmla="*/ 202 h 578"/>
              <a:gd name="T4" fmla="*/ 176 w 324"/>
              <a:gd name="T5" fmla="*/ 228 h 578"/>
              <a:gd name="T6" fmla="*/ 186 w 324"/>
              <a:gd name="T7" fmla="*/ 244 h 578"/>
              <a:gd name="T8" fmla="*/ 178 w 324"/>
              <a:gd name="T9" fmla="*/ 260 h 578"/>
              <a:gd name="T10" fmla="*/ 178 w 324"/>
              <a:gd name="T11" fmla="*/ 286 h 578"/>
              <a:gd name="T12" fmla="*/ 168 w 324"/>
              <a:gd name="T13" fmla="*/ 316 h 578"/>
              <a:gd name="T14" fmla="*/ 140 w 324"/>
              <a:gd name="T15" fmla="*/ 312 h 578"/>
              <a:gd name="T16" fmla="*/ 130 w 324"/>
              <a:gd name="T17" fmla="*/ 340 h 578"/>
              <a:gd name="T18" fmla="*/ 116 w 324"/>
              <a:gd name="T19" fmla="*/ 354 h 578"/>
              <a:gd name="T20" fmla="*/ 88 w 324"/>
              <a:gd name="T21" fmla="*/ 348 h 578"/>
              <a:gd name="T22" fmla="*/ 40 w 324"/>
              <a:gd name="T23" fmla="*/ 376 h 578"/>
              <a:gd name="T24" fmla="*/ 48 w 324"/>
              <a:gd name="T25" fmla="*/ 408 h 578"/>
              <a:gd name="T26" fmla="*/ 52 w 324"/>
              <a:gd name="T27" fmla="*/ 440 h 578"/>
              <a:gd name="T28" fmla="*/ 16 w 324"/>
              <a:gd name="T29" fmla="*/ 446 h 578"/>
              <a:gd name="T30" fmla="*/ 6 w 324"/>
              <a:gd name="T31" fmla="*/ 486 h 578"/>
              <a:gd name="T32" fmla="*/ 30 w 324"/>
              <a:gd name="T33" fmla="*/ 518 h 578"/>
              <a:gd name="T34" fmla="*/ 80 w 324"/>
              <a:gd name="T35" fmla="*/ 504 h 578"/>
              <a:gd name="T36" fmla="*/ 94 w 324"/>
              <a:gd name="T37" fmla="*/ 532 h 578"/>
              <a:gd name="T38" fmla="*/ 104 w 324"/>
              <a:gd name="T39" fmla="*/ 530 h 578"/>
              <a:gd name="T40" fmla="*/ 152 w 324"/>
              <a:gd name="T41" fmla="*/ 546 h 578"/>
              <a:gd name="T42" fmla="*/ 196 w 324"/>
              <a:gd name="T43" fmla="*/ 548 h 578"/>
              <a:gd name="T44" fmla="*/ 208 w 324"/>
              <a:gd name="T45" fmla="*/ 556 h 578"/>
              <a:gd name="T46" fmla="*/ 226 w 324"/>
              <a:gd name="T47" fmla="*/ 574 h 578"/>
              <a:gd name="T48" fmla="*/ 240 w 324"/>
              <a:gd name="T49" fmla="*/ 548 h 578"/>
              <a:gd name="T50" fmla="*/ 246 w 324"/>
              <a:gd name="T51" fmla="*/ 516 h 578"/>
              <a:gd name="T52" fmla="*/ 268 w 324"/>
              <a:gd name="T53" fmla="*/ 512 h 578"/>
              <a:gd name="T54" fmla="*/ 236 w 324"/>
              <a:gd name="T55" fmla="*/ 476 h 578"/>
              <a:gd name="T56" fmla="*/ 242 w 324"/>
              <a:gd name="T57" fmla="*/ 460 h 578"/>
              <a:gd name="T58" fmla="*/ 302 w 324"/>
              <a:gd name="T59" fmla="*/ 466 h 578"/>
              <a:gd name="T60" fmla="*/ 320 w 324"/>
              <a:gd name="T61" fmla="*/ 438 h 578"/>
              <a:gd name="T62" fmla="*/ 296 w 324"/>
              <a:gd name="T63" fmla="*/ 420 h 578"/>
              <a:gd name="T64" fmla="*/ 276 w 324"/>
              <a:gd name="T65" fmla="*/ 368 h 578"/>
              <a:gd name="T66" fmla="*/ 274 w 324"/>
              <a:gd name="T67" fmla="*/ 364 h 578"/>
              <a:gd name="T68" fmla="*/ 280 w 324"/>
              <a:gd name="T69" fmla="*/ 232 h 578"/>
              <a:gd name="T70" fmla="*/ 278 w 324"/>
              <a:gd name="T71" fmla="*/ 162 h 578"/>
              <a:gd name="T72" fmla="*/ 296 w 324"/>
              <a:gd name="T73" fmla="*/ 136 h 578"/>
              <a:gd name="T74" fmla="*/ 280 w 324"/>
              <a:gd name="T75" fmla="*/ 110 h 578"/>
              <a:gd name="T76" fmla="*/ 276 w 324"/>
              <a:gd name="T77" fmla="*/ 88 h 578"/>
              <a:gd name="T78" fmla="*/ 298 w 324"/>
              <a:gd name="T79" fmla="*/ 60 h 578"/>
              <a:gd name="T80" fmla="*/ 290 w 324"/>
              <a:gd name="T81" fmla="*/ 34 h 578"/>
              <a:gd name="T82" fmla="*/ 312 w 324"/>
              <a:gd name="T83" fmla="*/ 12 h 578"/>
              <a:gd name="T84" fmla="*/ 292 w 324"/>
              <a:gd name="T85" fmla="*/ 18 h 578"/>
              <a:gd name="T86" fmla="*/ 260 w 324"/>
              <a:gd name="T87" fmla="*/ 28 h 578"/>
              <a:gd name="T88" fmla="*/ 210 w 324"/>
              <a:gd name="T89" fmla="*/ 56 h 578"/>
              <a:gd name="T90" fmla="*/ 192 w 324"/>
              <a:gd name="T91" fmla="*/ 88 h 578"/>
              <a:gd name="T92" fmla="*/ 184 w 324"/>
              <a:gd name="T93" fmla="*/ 130 h 578"/>
              <a:gd name="T94" fmla="*/ 174 w 324"/>
              <a:gd name="T95" fmla="*/ 144 h 578"/>
              <a:gd name="T96" fmla="*/ 172 w 324"/>
              <a:gd name="T97" fmla="*/ 146 h 578"/>
              <a:gd name="T98" fmla="*/ 152 w 324"/>
              <a:gd name="T99" fmla="*/ 148 h 578"/>
              <a:gd name="T100" fmla="*/ 108 w 324"/>
              <a:gd name="T101" fmla="*/ 132 h 578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  <a:cxn ang="0">
                <a:pos x="T90" y="T91"/>
              </a:cxn>
              <a:cxn ang="0">
                <a:pos x="T92" y="T93"/>
              </a:cxn>
              <a:cxn ang="0">
                <a:pos x="T94" y="T95"/>
              </a:cxn>
              <a:cxn ang="0">
                <a:pos x="T96" y="T97"/>
              </a:cxn>
              <a:cxn ang="0">
                <a:pos x="T98" y="T99"/>
              </a:cxn>
              <a:cxn ang="0">
                <a:pos x="T100" y="T101"/>
              </a:cxn>
            </a:cxnLst>
            <a:rect l="0" t="0" r="r" b="b"/>
            <a:pathLst>
              <a:path w="324" h="578">
                <a:moveTo>
                  <a:pt x="108" y="132"/>
                </a:moveTo>
                <a:lnTo>
                  <a:pt x="104" y="130"/>
                </a:lnTo>
                <a:lnTo>
                  <a:pt x="96" y="180"/>
                </a:lnTo>
                <a:lnTo>
                  <a:pt x="108" y="196"/>
                </a:lnTo>
                <a:lnTo>
                  <a:pt x="122" y="200"/>
                </a:lnTo>
                <a:lnTo>
                  <a:pt x="122" y="200"/>
                </a:lnTo>
                <a:lnTo>
                  <a:pt x="122" y="200"/>
                </a:lnTo>
                <a:lnTo>
                  <a:pt x="124" y="202"/>
                </a:lnTo>
                <a:lnTo>
                  <a:pt x="140" y="216"/>
                </a:lnTo>
                <a:lnTo>
                  <a:pt x="164" y="220"/>
                </a:lnTo>
                <a:lnTo>
                  <a:pt x="164" y="220"/>
                </a:lnTo>
                <a:lnTo>
                  <a:pt x="176" y="228"/>
                </a:lnTo>
                <a:lnTo>
                  <a:pt x="176" y="228"/>
                </a:lnTo>
                <a:lnTo>
                  <a:pt x="176" y="228"/>
                </a:lnTo>
                <a:lnTo>
                  <a:pt x="176" y="230"/>
                </a:lnTo>
                <a:lnTo>
                  <a:pt x="186" y="244"/>
                </a:lnTo>
                <a:lnTo>
                  <a:pt x="188" y="244"/>
                </a:lnTo>
                <a:lnTo>
                  <a:pt x="186" y="246"/>
                </a:lnTo>
                <a:lnTo>
                  <a:pt x="178" y="260"/>
                </a:lnTo>
                <a:lnTo>
                  <a:pt x="178" y="260"/>
                </a:lnTo>
                <a:lnTo>
                  <a:pt x="178" y="264"/>
                </a:lnTo>
                <a:lnTo>
                  <a:pt x="176" y="272"/>
                </a:lnTo>
                <a:lnTo>
                  <a:pt x="178" y="272"/>
                </a:lnTo>
                <a:lnTo>
                  <a:pt x="178" y="286"/>
                </a:lnTo>
                <a:lnTo>
                  <a:pt x="176" y="288"/>
                </a:lnTo>
                <a:lnTo>
                  <a:pt x="176" y="288"/>
                </a:lnTo>
                <a:lnTo>
                  <a:pt x="170" y="312"/>
                </a:lnTo>
                <a:lnTo>
                  <a:pt x="168" y="316"/>
                </a:lnTo>
                <a:lnTo>
                  <a:pt x="168" y="316"/>
                </a:lnTo>
                <a:lnTo>
                  <a:pt x="164" y="314"/>
                </a:lnTo>
                <a:lnTo>
                  <a:pt x="154" y="312"/>
                </a:lnTo>
                <a:lnTo>
                  <a:pt x="140" y="312"/>
                </a:lnTo>
                <a:lnTo>
                  <a:pt x="128" y="316"/>
                </a:lnTo>
                <a:lnTo>
                  <a:pt x="116" y="328"/>
                </a:lnTo>
                <a:lnTo>
                  <a:pt x="112" y="332"/>
                </a:lnTo>
                <a:lnTo>
                  <a:pt x="130" y="340"/>
                </a:lnTo>
                <a:lnTo>
                  <a:pt x="128" y="344"/>
                </a:lnTo>
                <a:lnTo>
                  <a:pt x="128" y="344"/>
                </a:lnTo>
                <a:lnTo>
                  <a:pt x="124" y="350"/>
                </a:lnTo>
                <a:lnTo>
                  <a:pt x="116" y="354"/>
                </a:lnTo>
                <a:lnTo>
                  <a:pt x="106" y="354"/>
                </a:lnTo>
                <a:lnTo>
                  <a:pt x="88" y="348"/>
                </a:lnTo>
                <a:lnTo>
                  <a:pt x="88" y="348"/>
                </a:lnTo>
                <a:lnTo>
                  <a:pt x="88" y="348"/>
                </a:lnTo>
                <a:lnTo>
                  <a:pt x="70" y="338"/>
                </a:lnTo>
                <a:lnTo>
                  <a:pt x="64" y="338"/>
                </a:lnTo>
                <a:lnTo>
                  <a:pt x="44" y="366"/>
                </a:lnTo>
                <a:lnTo>
                  <a:pt x="40" y="376"/>
                </a:lnTo>
                <a:lnTo>
                  <a:pt x="40" y="392"/>
                </a:lnTo>
                <a:lnTo>
                  <a:pt x="48" y="406"/>
                </a:lnTo>
                <a:lnTo>
                  <a:pt x="48" y="408"/>
                </a:lnTo>
                <a:lnTo>
                  <a:pt x="48" y="408"/>
                </a:lnTo>
                <a:lnTo>
                  <a:pt x="48" y="408"/>
                </a:lnTo>
                <a:lnTo>
                  <a:pt x="52" y="420"/>
                </a:lnTo>
                <a:lnTo>
                  <a:pt x="52" y="422"/>
                </a:lnTo>
                <a:lnTo>
                  <a:pt x="52" y="440"/>
                </a:lnTo>
                <a:lnTo>
                  <a:pt x="52" y="442"/>
                </a:lnTo>
                <a:lnTo>
                  <a:pt x="54" y="444"/>
                </a:lnTo>
                <a:lnTo>
                  <a:pt x="40" y="446"/>
                </a:lnTo>
                <a:lnTo>
                  <a:pt x="16" y="446"/>
                </a:lnTo>
                <a:lnTo>
                  <a:pt x="6" y="454"/>
                </a:lnTo>
                <a:lnTo>
                  <a:pt x="0" y="462"/>
                </a:lnTo>
                <a:lnTo>
                  <a:pt x="2" y="462"/>
                </a:lnTo>
                <a:lnTo>
                  <a:pt x="6" y="486"/>
                </a:lnTo>
                <a:lnTo>
                  <a:pt x="8" y="486"/>
                </a:lnTo>
                <a:lnTo>
                  <a:pt x="8" y="496"/>
                </a:lnTo>
                <a:lnTo>
                  <a:pt x="12" y="508"/>
                </a:lnTo>
                <a:lnTo>
                  <a:pt x="30" y="518"/>
                </a:lnTo>
                <a:lnTo>
                  <a:pt x="54" y="512"/>
                </a:lnTo>
                <a:lnTo>
                  <a:pt x="66" y="504"/>
                </a:lnTo>
                <a:lnTo>
                  <a:pt x="68" y="504"/>
                </a:lnTo>
                <a:lnTo>
                  <a:pt x="80" y="504"/>
                </a:lnTo>
                <a:lnTo>
                  <a:pt x="86" y="520"/>
                </a:lnTo>
                <a:lnTo>
                  <a:pt x="86" y="520"/>
                </a:lnTo>
                <a:lnTo>
                  <a:pt x="92" y="526"/>
                </a:lnTo>
                <a:lnTo>
                  <a:pt x="94" y="532"/>
                </a:lnTo>
                <a:lnTo>
                  <a:pt x="100" y="532"/>
                </a:lnTo>
                <a:lnTo>
                  <a:pt x="102" y="532"/>
                </a:lnTo>
                <a:lnTo>
                  <a:pt x="104" y="532"/>
                </a:lnTo>
                <a:lnTo>
                  <a:pt x="104" y="530"/>
                </a:lnTo>
                <a:lnTo>
                  <a:pt x="116" y="520"/>
                </a:lnTo>
                <a:lnTo>
                  <a:pt x="126" y="540"/>
                </a:lnTo>
                <a:lnTo>
                  <a:pt x="136" y="546"/>
                </a:lnTo>
                <a:lnTo>
                  <a:pt x="152" y="546"/>
                </a:lnTo>
                <a:lnTo>
                  <a:pt x="164" y="544"/>
                </a:lnTo>
                <a:lnTo>
                  <a:pt x="168" y="544"/>
                </a:lnTo>
                <a:lnTo>
                  <a:pt x="196" y="548"/>
                </a:lnTo>
                <a:lnTo>
                  <a:pt x="196" y="548"/>
                </a:lnTo>
                <a:lnTo>
                  <a:pt x="196" y="550"/>
                </a:lnTo>
                <a:lnTo>
                  <a:pt x="208" y="556"/>
                </a:lnTo>
                <a:lnTo>
                  <a:pt x="208" y="556"/>
                </a:lnTo>
                <a:lnTo>
                  <a:pt x="208" y="556"/>
                </a:lnTo>
                <a:lnTo>
                  <a:pt x="208" y="558"/>
                </a:lnTo>
                <a:lnTo>
                  <a:pt x="220" y="566"/>
                </a:lnTo>
                <a:lnTo>
                  <a:pt x="220" y="566"/>
                </a:lnTo>
                <a:lnTo>
                  <a:pt x="226" y="574"/>
                </a:lnTo>
                <a:lnTo>
                  <a:pt x="234" y="578"/>
                </a:lnTo>
                <a:lnTo>
                  <a:pt x="248" y="576"/>
                </a:lnTo>
                <a:lnTo>
                  <a:pt x="248" y="560"/>
                </a:lnTo>
                <a:lnTo>
                  <a:pt x="240" y="548"/>
                </a:lnTo>
                <a:lnTo>
                  <a:pt x="240" y="548"/>
                </a:lnTo>
                <a:lnTo>
                  <a:pt x="240" y="548"/>
                </a:lnTo>
                <a:lnTo>
                  <a:pt x="236" y="526"/>
                </a:lnTo>
                <a:lnTo>
                  <a:pt x="246" y="516"/>
                </a:lnTo>
                <a:lnTo>
                  <a:pt x="248" y="514"/>
                </a:lnTo>
                <a:lnTo>
                  <a:pt x="248" y="514"/>
                </a:lnTo>
                <a:lnTo>
                  <a:pt x="258" y="512"/>
                </a:lnTo>
                <a:lnTo>
                  <a:pt x="268" y="512"/>
                </a:lnTo>
                <a:lnTo>
                  <a:pt x="272" y="508"/>
                </a:lnTo>
                <a:lnTo>
                  <a:pt x="264" y="500"/>
                </a:lnTo>
                <a:lnTo>
                  <a:pt x="242" y="484"/>
                </a:lnTo>
                <a:lnTo>
                  <a:pt x="236" y="476"/>
                </a:lnTo>
                <a:lnTo>
                  <a:pt x="236" y="476"/>
                </a:lnTo>
                <a:lnTo>
                  <a:pt x="234" y="474"/>
                </a:lnTo>
                <a:lnTo>
                  <a:pt x="236" y="472"/>
                </a:lnTo>
                <a:lnTo>
                  <a:pt x="242" y="460"/>
                </a:lnTo>
                <a:lnTo>
                  <a:pt x="244" y="462"/>
                </a:lnTo>
                <a:lnTo>
                  <a:pt x="260" y="466"/>
                </a:lnTo>
                <a:lnTo>
                  <a:pt x="302" y="464"/>
                </a:lnTo>
                <a:lnTo>
                  <a:pt x="302" y="466"/>
                </a:lnTo>
                <a:lnTo>
                  <a:pt x="304" y="466"/>
                </a:lnTo>
                <a:lnTo>
                  <a:pt x="316" y="470"/>
                </a:lnTo>
                <a:lnTo>
                  <a:pt x="324" y="462"/>
                </a:lnTo>
                <a:lnTo>
                  <a:pt x="320" y="438"/>
                </a:lnTo>
                <a:lnTo>
                  <a:pt x="304" y="428"/>
                </a:lnTo>
                <a:lnTo>
                  <a:pt x="304" y="428"/>
                </a:lnTo>
                <a:lnTo>
                  <a:pt x="300" y="424"/>
                </a:lnTo>
                <a:lnTo>
                  <a:pt x="296" y="420"/>
                </a:lnTo>
                <a:lnTo>
                  <a:pt x="292" y="410"/>
                </a:lnTo>
                <a:lnTo>
                  <a:pt x="290" y="394"/>
                </a:lnTo>
                <a:lnTo>
                  <a:pt x="290" y="374"/>
                </a:lnTo>
                <a:lnTo>
                  <a:pt x="276" y="368"/>
                </a:lnTo>
                <a:lnTo>
                  <a:pt x="276" y="368"/>
                </a:lnTo>
                <a:lnTo>
                  <a:pt x="274" y="368"/>
                </a:lnTo>
                <a:lnTo>
                  <a:pt x="274" y="366"/>
                </a:lnTo>
                <a:lnTo>
                  <a:pt x="274" y="364"/>
                </a:lnTo>
                <a:lnTo>
                  <a:pt x="272" y="344"/>
                </a:lnTo>
                <a:lnTo>
                  <a:pt x="288" y="262"/>
                </a:lnTo>
                <a:lnTo>
                  <a:pt x="288" y="262"/>
                </a:lnTo>
                <a:lnTo>
                  <a:pt x="280" y="232"/>
                </a:lnTo>
                <a:lnTo>
                  <a:pt x="278" y="214"/>
                </a:lnTo>
                <a:lnTo>
                  <a:pt x="276" y="190"/>
                </a:lnTo>
                <a:lnTo>
                  <a:pt x="278" y="164"/>
                </a:lnTo>
                <a:lnTo>
                  <a:pt x="278" y="162"/>
                </a:lnTo>
                <a:lnTo>
                  <a:pt x="280" y="160"/>
                </a:lnTo>
                <a:lnTo>
                  <a:pt x="280" y="160"/>
                </a:lnTo>
                <a:lnTo>
                  <a:pt x="296" y="148"/>
                </a:lnTo>
                <a:lnTo>
                  <a:pt x="296" y="136"/>
                </a:lnTo>
                <a:lnTo>
                  <a:pt x="296" y="136"/>
                </a:lnTo>
                <a:lnTo>
                  <a:pt x="294" y="130"/>
                </a:lnTo>
                <a:lnTo>
                  <a:pt x="290" y="122"/>
                </a:lnTo>
                <a:lnTo>
                  <a:pt x="280" y="110"/>
                </a:lnTo>
                <a:lnTo>
                  <a:pt x="278" y="110"/>
                </a:lnTo>
                <a:lnTo>
                  <a:pt x="278" y="108"/>
                </a:lnTo>
                <a:lnTo>
                  <a:pt x="276" y="88"/>
                </a:lnTo>
                <a:lnTo>
                  <a:pt x="276" y="88"/>
                </a:lnTo>
                <a:lnTo>
                  <a:pt x="276" y="88"/>
                </a:lnTo>
                <a:lnTo>
                  <a:pt x="276" y="86"/>
                </a:lnTo>
                <a:lnTo>
                  <a:pt x="276" y="86"/>
                </a:lnTo>
                <a:lnTo>
                  <a:pt x="298" y="60"/>
                </a:lnTo>
                <a:lnTo>
                  <a:pt x="298" y="48"/>
                </a:lnTo>
                <a:lnTo>
                  <a:pt x="292" y="36"/>
                </a:lnTo>
                <a:lnTo>
                  <a:pt x="292" y="36"/>
                </a:lnTo>
                <a:lnTo>
                  <a:pt x="290" y="34"/>
                </a:lnTo>
                <a:lnTo>
                  <a:pt x="300" y="20"/>
                </a:lnTo>
                <a:lnTo>
                  <a:pt x="300" y="20"/>
                </a:lnTo>
                <a:lnTo>
                  <a:pt x="302" y="20"/>
                </a:lnTo>
                <a:lnTo>
                  <a:pt x="312" y="12"/>
                </a:lnTo>
                <a:lnTo>
                  <a:pt x="312" y="0"/>
                </a:lnTo>
                <a:lnTo>
                  <a:pt x="306" y="0"/>
                </a:lnTo>
                <a:lnTo>
                  <a:pt x="296" y="0"/>
                </a:lnTo>
                <a:lnTo>
                  <a:pt x="292" y="18"/>
                </a:lnTo>
                <a:lnTo>
                  <a:pt x="290" y="18"/>
                </a:lnTo>
                <a:lnTo>
                  <a:pt x="268" y="10"/>
                </a:lnTo>
                <a:lnTo>
                  <a:pt x="256" y="8"/>
                </a:lnTo>
                <a:lnTo>
                  <a:pt x="260" y="28"/>
                </a:lnTo>
                <a:lnTo>
                  <a:pt x="244" y="32"/>
                </a:lnTo>
                <a:lnTo>
                  <a:pt x="218" y="46"/>
                </a:lnTo>
                <a:lnTo>
                  <a:pt x="210" y="56"/>
                </a:lnTo>
                <a:lnTo>
                  <a:pt x="210" y="56"/>
                </a:lnTo>
                <a:lnTo>
                  <a:pt x="210" y="58"/>
                </a:lnTo>
                <a:lnTo>
                  <a:pt x="208" y="58"/>
                </a:lnTo>
                <a:lnTo>
                  <a:pt x="196" y="70"/>
                </a:lnTo>
                <a:lnTo>
                  <a:pt x="192" y="88"/>
                </a:lnTo>
                <a:lnTo>
                  <a:pt x="192" y="90"/>
                </a:lnTo>
                <a:lnTo>
                  <a:pt x="186" y="118"/>
                </a:lnTo>
                <a:lnTo>
                  <a:pt x="186" y="118"/>
                </a:lnTo>
                <a:lnTo>
                  <a:pt x="184" y="130"/>
                </a:lnTo>
                <a:lnTo>
                  <a:pt x="184" y="132"/>
                </a:lnTo>
                <a:lnTo>
                  <a:pt x="184" y="132"/>
                </a:lnTo>
                <a:lnTo>
                  <a:pt x="182" y="132"/>
                </a:lnTo>
                <a:lnTo>
                  <a:pt x="174" y="144"/>
                </a:lnTo>
                <a:lnTo>
                  <a:pt x="172" y="144"/>
                </a:lnTo>
                <a:lnTo>
                  <a:pt x="172" y="144"/>
                </a:lnTo>
                <a:lnTo>
                  <a:pt x="172" y="146"/>
                </a:lnTo>
                <a:lnTo>
                  <a:pt x="172" y="146"/>
                </a:lnTo>
                <a:lnTo>
                  <a:pt x="152" y="148"/>
                </a:lnTo>
                <a:lnTo>
                  <a:pt x="152" y="148"/>
                </a:lnTo>
                <a:lnTo>
                  <a:pt x="152" y="148"/>
                </a:lnTo>
                <a:lnTo>
                  <a:pt x="152" y="148"/>
                </a:lnTo>
                <a:lnTo>
                  <a:pt x="152" y="148"/>
                </a:lnTo>
                <a:lnTo>
                  <a:pt x="122" y="138"/>
                </a:lnTo>
                <a:lnTo>
                  <a:pt x="122" y="138"/>
                </a:lnTo>
                <a:lnTo>
                  <a:pt x="108" y="132"/>
                </a:lnTo>
                <a:close/>
              </a:path>
            </a:pathLst>
          </a:custGeom>
          <a:solidFill>
            <a:srgbClr val="D9D9D9"/>
          </a:solidFill>
          <a:ln>
            <a:noFill/>
          </a:ln>
        </p:spPr>
        <p:txBody>
          <a:bodyPr/>
          <a:lstStyle/>
          <a:p>
            <a:pPr>
              <a:defRPr/>
            </a:pPr>
            <a:endParaRPr lang="zh-CN" altLang="en-US" sz="1400">
              <a:solidFill>
                <a:schemeClr val="tx1">
                  <a:lumMod val="50000"/>
                  <a:lumOff val="50000"/>
                </a:schemeClr>
              </a:solidFill>
            </a:endParaRPr>
          </a:p>
        </p:txBody>
      </p:sp>
      <p:sp>
        <p:nvSpPr>
          <p:cNvPr id="18" name="MH_Other_14"/>
          <p:cNvSpPr/>
          <p:nvPr>
            <p:custDataLst>
              <p:tags r:id="rId13"/>
            </p:custDataLst>
          </p:nvPr>
        </p:nvSpPr>
        <p:spPr bwMode="auto">
          <a:xfrm>
            <a:off x="6909346" y="2182609"/>
            <a:ext cx="307632" cy="673465"/>
          </a:xfrm>
          <a:custGeom>
            <a:avLst/>
            <a:gdLst>
              <a:gd name="T0" fmla="*/ 200 w 216"/>
              <a:gd name="T1" fmla="*/ 8 h 474"/>
              <a:gd name="T2" fmla="*/ 188 w 216"/>
              <a:gd name="T3" fmla="*/ 12 h 474"/>
              <a:gd name="T4" fmla="*/ 176 w 216"/>
              <a:gd name="T5" fmla="*/ 24 h 474"/>
              <a:gd name="T6" fmla="*/ 174 w 216"/>
              <a:gd name="T7" fmla="*/ 24 h 474"/>
              <a:gd name="T8" fmla="*/ 136 w 216"/>
              <a:gd name="T9" fmla="*/ 28 h 474"/>
              <a:gd name="T10" fmla="*/ 122 w 216"/>
              <a:gd name="T11" fmla="*/ 40 h 474"/>
              <a:gd name="T12" fmla="*/ 112 w 216"/>
              <a:gd name="T13" fmla="*/ 48 h 474"/>
              <a:gd name="T14" fmla="*/ 92 w 216"/>
              <a:gd name="T15" fmla="*/ 48 h 474"/>
              <a:gd name="T16" fmla="*/ 84 w 216"/>
              <a:gd name="T17" fmla="*/ 76 h 474"/>
              <a:gd name="T18" fmla="*/ 82 w 216"/>
              <a:gd name="T19" fmla="*/ 76 h 474"/>
              <a:gd name="T20" fmla="*/ 66 w 216"/>
              <a:gd name="T21" fmla="*/ 92 h 474"/>
              <a:gd name="T22" fmla="*/ 42 w 216"/>
              <a:gd name="T23" fmla="*/ 120 h 474"/>
              <a:gd name="T24" fmla="*/ 28 w 216"/>
              <a:gd name="T25" fmla="*/ 136 h 474"/>
              <a:gd name="T26" fmla="*/ 26 w 216"/>
              <a:gd name="T27" fmla="*/ 154 h 474"/>
              <a:gd name="T28" fmla="*/ 26 w 216"/>
              <a:gd name="T29" fmla="*/ 170 h 474"/>
              <a:gd name="T30" fmla="*/ 16 w 216"/>
              <a:gd name="T31" fmla="*/ 184 h 474"/>
              <a:gd name="T32" fmla="*/ 16 w 216"/>
              <a:gd name="T33" fmla="*/ 224 h 474"/>
              <a:gd name="T34" fmla="*/ 16 w 216"/>
              <a:gd name="T35" fmla="*/ 224 h 474"/>
              <a:gd name="T36" fmla="*/ 24 w 216"/>
              <a:gd name="T37" fmla="*/ 262 h 474"/>
              <a:gd name="T38" fmla="*/ 6 w 216"/>
              <a:gd name="T39" fmla="*/ 276 h 474"/>
              <a:gd name="T40" fmla="*/ 6 w 216"/>
              <a:gd name="T41" fmla="*/ 324 h 474"/>
              <a:gd name="T42" fmla="*/ 18 w 216"/>
              <a:gd name="T43" fmla="*/ 370 h 474"/>
              <a:gd name="T44" fmla="*/ 2 w 216"/>
              <a:gd name="T45" fmla="*/ 468 h 474"/>
              <a:gd name="T46" fmla="*/ 32 w 216"/>
              <a:gd name="T47" fmla="*/ 456 h 474"/>
              <a:gd name="T48" fmla="*/ 112 w 216"/>
              <a:gd name="T49" fmla="*/ 416 h 474"/>
              <a:gd name="T50" fmla="*/ 116 w 216"/>
              <a:gd name="T51" fmla="*/ 416 h 474"/>
              <a:gd name="T52" fmla="*/ 162 w 216"/>
              <a:gd name="T53" fmla="*/ 416 h 474"/>
              <a:gd name="T54" fmla="*/ 182 w 216"/>
              <a:gd name="T55" fmla="*/ 392 h 474"/>
              <a:gd name="T56" fmla="*/ 190 w 216"/>
              <a:gd name="T57" fmla="*/ 372 h 474"/>
              <a:gd name="T58" fmla="*/ 190 w 216"/>
              <a:gd name="T59" fmla="*/ 368 h 474"/>
              <a:gd name="T60" fmla="*/ 194 w 216"/>
              <a:gd name="T61" fmla="*/ 364 h 474"/>
              <a:gd name="T62" fmla="*/ 190 w 216"/>
              <a:gd name="T63" fmla="*/ 356 h 474"/>
              <a:gd name="T64" fmla="*/ 198 w 216"/>
              <a:gd name="T65" fmla="*/ 336 h 474"/>
              <a:gd name="T66" fmla="*/ 184 w 216"/>
              <a:gd name="T67" fmla="*/ 310 h 474"/>
              <a:gd name="T68" fmla="*/ 180 w 216"/>
              <a:gd name="T69" fmla="*/ 302 h 474"/>
              <a:gd name="T70" fmla="*/ 182 w 216"/>
              <a:gd name="T71" fmla="*/ 294 h 474"/>
              <a:gd name="T72" fmla="*/ 192 w 216"/>
              <a:gd name="T73" fmla="*/ 268 h 474"/>
              <a:gd name="T74" fmla="*/ 202 w 216"/>
              <a:gd name="T75" fmla="*/ 248 h 474"/>
              <a:gd name="T76" fmla="*/ 208 w 216"/>
              <a:gd name="T77" fmla="*/ 200 h 474"/>
              <a:gd name="T78" fmla="*/ 182 w 216"/>
              <a:gd name="T79" fmla="*/ 184 h 474"/>
              <a:gd name="T80" fmla="*/ 176 w 216"/>
              <a:gd name="T81" fmla="*/ 170 h 474"/>
              <a:gd name="T82" fmla="*/ 180 w 216"/>
              <a:gd name="T83" fmla="*/ 146 h 474"/>
              <a:gd name="T84" fmla="*/ 184 w 216"/>
              <a:gd name="T85" fmla="*/ 130 h 474"/>
              <a:gd name="T86" fmla="*/ 188 w 216"/>
              <a:gd name="T87" fmla="*/ 116 h 474"/>
              <a:gd name="T88" fmla="*/ 208 w 216"/>
              <a:gd name="T89" fmla="*/ 112 h 474"/>
              <a:gd name="T90" fmla="*/ 214 w 216"/>
              <a:gd name="T91" fmla="*/ 66 h 474"/>
              <a:gd name="T92" fmla="*/ 200 w 216"/>
              <a:gd name="T93" fmla="*/ 64 h 474"/>
              <a:gd name="T94" fmla="*/ 182 w 216"/>
              <a:gd name="T95" fmla="*/ 52 h 474"/>
              <a:gd name="T96" fmla="*/ 180 w 216"/>
              <a:gd name="T97" fmla="*/ 32 h 474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  <a:cxn ang="0">
                <a:pos x="T90" y="T91"/>
              </a:cxn>
              <a:cxn ang="0">
                <a:pos x="T92" y="T93"/>
              </a:cxn>
              <a:cxn ang="0">
                <a:pos x="T94" y="T95"/>
              </a:cxn>
              <a:cxn ang="0">
                <a:pos x="T96" y="T97"/>
              </a:cxn>
            </a:cxnLst>
            <a:rect l="0" t="0" r="r" b="b"/>
            <a:pathLst>
              <a:path w="216" h="474">
                <a:moveTo>
                  <a:pt x="202" y="24"/>
                </a:moveTo>
                <a:lnTo>
                  <a:pt x="204" y="20"/>
                </a:lnTo>
                <a:lnTo>
                  <a:pt x="200" y="8"/>
                </a:lnTo>
                <a:lnTo>
                  <a:pt x="194" y="0"/>
                </a:lnTo>
                <a:lnTo>
                  <a:pt x="188" y="12"/>
                </a:lnTo>
                <a:lnTo>
                  <a:pt x="188" y="12"/>
                </a:lnTo>
                <a:lnTo>
                  <a:pt x="188" y="12"/>
                </a:lnTo>
                <a:lnTo>
                  <a:pt x="188" y="12"/>
                </a:lnTo>
                <a:lnTo>
                  <a:pt x="176" y="24"/>
                </a:lnTo>
                <a:lnTo>
                  <a:pt x="176" y="24"/>
                </a:lnTo>
                <a:lnTo>
                  <a:pt x="176" y="24"/>
                </a:lnTo>
                <a:lnTo>
                  <a:pt x="174" y="24"/>
                </a:lnTo>
                <a:lnTo>
                  <a:pt x="156" y="30"/>
                </a:lnTo>
                <a:lnTo>
                  <a:pt x="154" y="30"/>
                </a:lnTo>
                <a:lnTo>
                  <a:pt x="136" y="28"/>
                </a:lnTo>
                <a:lnTo>
                  <a:pt x="124" y="30"/>
                </a:lnTo>
                <a:lnTo>
                  <a:pt x="122" y="40"/>
                </a:lnTo>
                <a:lnTo>
                  <a:pt x="122" y="40"/>
                </a:lnTo>
                <a:lnTo>
                  <a:pt x="122" y="40"/>
                </a:lnTo>
                <a:lnTo>
                  <a:pt x="112" y="46"/>
                </a:lnTo>
                <a:lnTo>
                  <a:pt x="112" y="48"/>
                </a:lnTo>
                <a:lnTo>
                  <a:pt x="110" y="48"/>
                </a:lnTo>
                <a:lnTo>
                  <a:pt x="94" y="46"/>
                </a:lnTo>
                <a:lnTo>
                  <a:pt x="92" y="48"/>
                </a:lnTo>
                <a:lnTo>
                  <a:pt x="92" y="64"/>
                </a:lnTo>
                <a:lnTo>
                  <a:pt x="92" y="64"/>
                </a:lnTo>
                <a:lnTo>
                  <a:pt x="84" y="76"/>
                </a:lnTo>
                <a:lnTo>
                  <a:pt x="84" y="76"/>
                </a:lnTo>
                <a:lnTo>
                  <a:pt x="84" y="76"/>
                </a:lnTo>
                <a:lnTo>
                  <a:pt x="82" y="76"/>
                </a:lnTo>
                <a:lnTo>
                  <a:pt x="68" y="92"/>
                </a:lnTo>
                <a:lnTo>
                  <a:pt x="66" y="92"/>
                </a:lnTo>
                <a:lnTo>
                  <a:pt x="66" y="92"/>
                </a:lnTo>
                <a:lnTo>
                  <a:pt x="50" y="96"/>
                </a:lnTo>
                <a:lnTo>
                  <a:pt x="40" y="106"/>
                </a:lnTo>
                <a:lnTo>
                  <a:pt x="42" y="120"/>
                </a:lnTo>
                <a:lnTo>
                  <a:pt x="42" y="124"/>
                </a:lnTo>
                <a:lnTo>
                  <a:pt x="40" y="124"/>
                </a:lnTo>
                <a:lnTo>
                  <a:pt x="28" y="136"/>
                </a:lnTo>
                <a:lnTo>
                  <a:pt x="20" y="144"/>
                </a:lnTo>
                <a:lnTo>
                  <a:pt x="26" y="154"/>
                </a:lnTo>
                <a:lnTo>
                  <a:pt x="26" y="154"/>
                </a:lnTo>
                <a:lnTo>
                  <a:pt x="26" y="156"/>
                </a:lnTo>
                <a:lnTo>
                  <a:pt x="26" y="170"/>
                </a:lnTo>
                <a:lnTo>
                  <a:pt x="26" y="170"/>
                </a:lnTo>
                <a:lnTo>
                  <a:pt x="26" y="172"/>
                </a:lnTo>
                <a:lnTo>
                  <a:pt x="16" y="184"/>
                </a:lnTo>
                <a:lnTo>
                  <a:pt x="16" y="184"/>
                </a:lnTo>
                <a:lnTo>
                  <a:pt x="4" y="198"/>
                </a:lnTo>
                <a:lnTo>
                  <a:pt x="6" y="214"/>
                </a:lnTo>
                <a:lnTo>
                  <a:pt x="16" y="224"/>
                </a:lnTo>
                <a:lnTo>
                  <a:pt x="16" y="224"/>
                </a:lnTo>
                <a:lnTo>
                  <a:pt x="16" y="224"/>
                </a:lnTo>
                <a:lnTo>
                  <a:pt x="16" y="224"/>
                </a:lnTo>
                <a:lnTo>
                  <a:pt x="22" y="236"/>
                </a:lnTo>
                <a:lnTo>
                  <a:pt x="24" y="244"/>
                </a:lnTo>
                <a:lnTo>
                  <a:pt x="24" y="262"/>
                </a:lnTo>
                <a:lnTo>
                  <a:pt x="24" y="262"/>
                </a:lnTo>
                <a:lnTo>
                  <a:pt x="22" y="264"/>
                </a:lnTo>
                <a:lnTo>
                  <a:pt x="6" y="276"/>
                </a:lnTo>
                <a:lnTo>
                  <a:pt x="4" y="300"/>
                </a:lnTo>
                <a:lnTo>
                  <a:pt x="6" y="324"/>
                </a:lnTo>
                <a:lnTo>
                  <a:pt x="6" y="324"/>
                </a:lnTo>
                <a:lnTo>
                  <a:pt x="10" y="340"/>
                </a:lnTo>
                <a:lnTo>
                  <a:pt x="18" y="368"/>
                </a:lnTo>
                <a:lnTo>
                  <a:pt x="18" y="370"/>
                </a:lnTo>
                <a:lnTo>
                  <a:pt x="18" y="372"/>
                </a:lnTo>
                <a:lnTo>
                  <a:pt x="0" y="452"/>
                </a:lnTo>
                <a:lnTo>
                  <a:pt x="2" y="468"/>
                </a:lnTo>
                <a:lnTo>
                  <a:pt x="14" y="474"/>
                </a:lnTo>
                <a:lnTo>
                  <a:pt x="32" y="456"/>
                </a:lnTo>
                <a:lnTo>
                  <a:pt x="32" y="456"/>
                </a:lnTo>
                <a:lnTo>
                  <a:pt x="34" y="456"/>
                </a:lnTo>
                <a:lnTo>
                  <a:pt x="96" y="432"/>
                </a:lnTo>
                <a:lnTo>
                  <a:pt x="112" y="416"/>
                </a:lnTo>
                <a:lnTo>
                  <a:pt x="112" y="416"/>
                </a:lnTo>
                <a:lnTo>
                  <a:pt x="114" y="416"/>
                </a:lnTo>
                <a:lnTo>
                  <a:pt x="116" y="416"/>
                </a:lnTo>
                <a:lnTo>
                  <a:pt x="150" y="420"/>
                </a:lnTo>
                <a:lnTo>
                  <a:pt x="150" y="420"/>
                </a:lnTo>
                <a:lnTo>
                  <a:pt x="162" y="416"/>
                </a:lnTo>
                <a:lnTo>
                  <a:pt x="180" y="408"/>
                </a:lnTo>
                <a:lnTo>
                  <a:pt x="180" y="392"/>
                </a:lnTo>
                <a:lnTo>
                  <a:pt x="182" y="392"/>
                </a:lnTo>
                <a:lnTo>
                  <a:pt x="182" y="392"/>
                </a:lnTo>
                <a:lnTo>
                  <a:pt x="192" y="382"/>
                </a:lnTo>
                <a:lnTo>
                  <a:pt x="190" y="372"/>
                </a:lnTo>
                <a:lnTo>
                  <a:pt x="190" y="372"/>
                </a:lnTo>
                <a:lnTo>
                  <a:pt x="190" y="370"/>
                </a:lnTo>
                <a:lnTo>
                  <a:pt x="190" y="368"/>
                </a:lnTo>
                <a:lnTo>
                  <a:pt x="190" y="368"/>
                </a:lnTo>
                <a:lnTo>
                  <a:pt x="190" y="368"/>
                </a:lnTo>
                <a:lnTo>
                  <a:pt x="194" y="364"/>
                </a:lnTo>
                <a:lnTo>
                  <a:pt x="192" y="360"/>
                </a:lnTo>
                <a:lnTo>
                  <a:pt x="192" y="360"/>
                </a:lnTo>
                <a:lnTo>
                  <a:pt x="190" y="356"/>
                </a:lnTo>
                <a:lnTo>
                  <a:pt x="190" y="352"/>
                </a:lnTo>
                <a:lnTo>
                  <a:pt x="194" y="340"/>
                </a:lnTo>
                <a:lnTo>
                  <a:pt x="198" y="336"/>
                </a:lnTo>
                <a:lnTo>
                  <a:pt x="198" y="336"/>
                </a:lnTo>
                <a:lnTo>
                  <a:pt x="196" y="324"/>
                </a:lnTo>
                <a:lnTo>
                  <a:pt x="184" y="310"/>
                </a:lnTo>
                <a:lnTo>
                  <a:pt x="184" y="310"/>
                </a:lnTo>
                <a:lnTo>
                  <a:pt x="182" y="306"/>
                </a:lnTo>
                <a:lnTo>
                  <a:pt x="180" y="302"/>
                </a:lnTo>
                <a:lnTo>
                  <a:pt x="180" y="298"/>
                </a:lnTo>
                <a:lnTo>
                  <a:pt x="182" y="294"/>
                </a:lnTo>
                <a:lnTo>
                  <a:pt x="182" y="294"/>
                </a:lnTo>
                <a:lnTo>
                  <a:pt x="184" y="288"/>
                </a:lnTo>
                <a:lnTo>
                  <a:pt x="190" y="280"/>
                </a:lnTo>
                <a:lnTo>
                  <a:pt x="192" y="268"/>
                </a:lnTo>
                <a:lnTo>
                  <a:pt x="192" y="268"/>
                </a:lnTo>
                <a:lnTo>
                  <a:pt x="192" y="268"/>
                </a:lnTo>
                <a:lnTo>
                  <a:pt x="202" y="248"/>
                </a:lnTo>
                <a:lnTo>
                  <a:pt x="204" y="240"/>
                </a:lnTo>
                <a:lnTo>
                  <a:pt x="216" y="216"/>
                </a:lnTo>
                <a:lnTo>
                  <a:pt x="208" y="200"/>
                </a:lnTo>
                <a:lnTo>
                  <a:pt x="184" y="184"/>
                </a:lnTo>
                <a:lnTo>
                  <a:pt x="182" y="184"/>
                </a:lnTo>
                <a:lnTo>
                  <a:pt x="182" y="184"/>
                </a:lnTo>
                <a:lnTo>
                  <a:pt x="182" y="184"/>
                </a:lnTo>
                <a:lnTo>
                  <a:pt x="176" y="170"/>
                </a:lnTo>
                <a:lnTo>
                  <a:pt x="176" y="170"/>
                </a:lnTo>
                <a:lnTo>
                  <a:pt x="176" y="168"/>
                </a:lnTo>
                <a:lnTo>
                  <a:pt x="180" y="146"/>
                </a:lnTo>
                <a:lnTo>
                  <a:pt x="180" y="146"/>
                </a:lnTo>
                <a:lnTo>
                  <a:pt x="180" y="146"/>
                </a:lnTo>
                <a:lnTo>
                  <a:pt x="184" y="130"/>
                </a:lnTo>
                <a:lnTo>
                  <a:pt x="184" y="130"/>
                </a:lnTo>
                <a:lnTo>
                  <a:pt x="184" y="122"/>
                </a:lnTo>
                <a:lnTo>
                  <a:pt x="188" y="116"/>
                </a:lnTo>
                <a:lnTo>
                  <a:pt x="188" y="116"/>
                </a:lnTo>
                <a:lnTo>
                  <a:pt x="190" y="114"/>
                </a:lnTo>
                <a:lnTo>
                  <a:pt x="194" y="114"/>
                </a:lnTo>
                <a:lnTo>
                  <a:pt x="208" y="112"/>
                </a:lnTo>
                <a:lnTo>
                  <a:pt x="212" y="102"/>
                </a:lnTo>
                <a:lnTo>
                  <a:pt x="216" y="76"/>
                </a:lnTo>
                <a:lnTo>
                  <a:pt x="214" y="66"/>
                </a:lnTo>
                <a:lnTo>
                  <a:pt x="200" y="64"/>
                </a:lnTo>
                <a:lnTo>
                  <a:pt x="200" y="64"/>
                </a:lnTo>
                <a:lnTo>
                  <a:pt x="200" y="64"/>
                </a:lnTo>
                <a:lnTo>
                  <a:pt x="184" y="56"/>
                </a:lnTo>
                <a:lnTo>
                  <a:pt x="182" y="54"/>
                </a:lnTo>
                <a:lnTo>
                  <a:pt x="182" y="52"/>
                </a:lnTo>
                <a:lnTo>
                  <a:pt x="182" y="52"/>
                </a:lnTo>
                <a:lnTo>
                  <a:pt x="180" y="32"/>
                </a:lnTo>
                <a:lnTo>
                  <a:pt x="180" y="32"/>
                </a:lnTo>
                <a:lnTo>
                  <a:pt x="180" y="28"/>
                </a:lnTo>
                <a:lnTo>
                  <a:pt x="202" y="24"/>
                </a:lnTo>
                <a:close/>
              </a:path>
            </a:pathLst>
          </a:custGeom>
          <a:solidFill>
            <a:srgbClr val="D9D9D9"/>
          </a:solidFill>
          <a:ln>
            <a:noFill/>
          </a:ln>
        </p:spPr>
        <p:txBody>
          <a:bodyPr/>
          <a:lstStyle/>
          <a:p>
            <a:pPr>
              <a:defRPr/>
            </a:pPr>
            <a:endParaRPr lang="zh-CN" altLang="en-US" sz="1400">
              <a:solidFill>
                <a:schemeClr val="tx1">
                  <a:lumMod val="50000"/>
                  <a:lumOff val="50000"/>
                </a:schemeClr>
              </a:solidFill>
            </a:endParaRPr>
          </a:p>
        </p:txBody>
      </p:sp>
      <p:sp>
        <p:nvSpPr>
          <p:cNvPr id="19" name="MH_Other_15"/>
          <p:cNvSpPr/>
          <p:nvPr>
            <p:custDataLst>
              <p:tags r:id="rId14"/>
            </p:custDataLst>
          </p:nvPr>
        </p:nvSpPr>
        <p:spPr bwMode="auto">
          <a:xfrm>
            <a:off x="6829528" y="3331657"/>
            <a:ext cx="488886" cy="568704"/>
          </a:xfrm>
          <a:custGeom>
            <a:avLst/>
            <a:gdLst>
              <a:gd name="T0" fmla="*/ 300 w 344"/>
              <a:gd name="T1" fmla="*/ 66 h 400"/>
              <a:gd name="T2" fmla="*/ 294 w 344"/>
              <a:gd name="T3" fmla="*/ 32 h 400"/>
              <a:gd name="T4" fmla="*/ 282 w 344"/>
              <a:gd name="T5" fmla="*/ 24 h 400"/>
              <a:gd name="T6" fmla="*/ 252 w 344"/>
              <a:gd name="T7" fmla="*/ 44 h 400"/>
              <a:gd name="T8" fmla="*/ 250 w 344"/>
              <a:gd name="T9" fmla="*/ 14 h 400"/>
              <a:gd name="T10" fmla="*/ 244 w 344"/>
              <a:gd name="T11" fmla="*/ 20 h 400"/>
              <a:gd name="T12" fmla="*/ 216 w 344"/>
              <a:gd name="T13" fmla="*/ 44 h 400"/>
              <a:gd name="T14" fmla="*/ 198 w 344"/>
              <a:gd name="T15" fmla="*/ 32 h 400"/>
              <a:gd name="T16" fmla="*/ 176 w 344"/>
              <a:gd name="T17" fmla="*/ 20 h 400"/>
              <a:gd name="T18" fmla="*/ 132 w 344"/>
              <a:gd name="T19" fmla="*/ 6 h 400"/>
              <a:gd name="T20" fmla="*/ 94 w 344"/>
              <a:gd name="T21" fmla="*/ 0 h 400"/>
              <a:gd name="T22" fmla="*/ 70 w 344"/>
              <a:gd name="T23" fmla="*/ 32 h 400"/>
              <a:gd name="T24" fmla="*/ 44 w 344"/>
              <a:gd name="T25" fmla="*/ 32 h 400"/>
              <a:gd name="T26" fmla="*/ 26 w 344"/>
              <a:gd name="T27" fmla="*/ 144 h 400"/>
              <a:gd name="T28" fmla="*/ 24 w 344"/>
              <a:gd name="T29" fmla="*/ 150 h 400"/>
              <a:gd name="T30" fmla="*/ 26 w 344"/>
              <a:gd name="T31" fmla="*/ 198 h 400"/>
              <a:gd name="T32" fmla="*/ 4 w 344"/>
              <a:gd name="T33" fmla="*/ 214 h 400"/>
              <a:gd name="T34" fmla="*/ 14 w 344"/>
              <a:gd name="T35" fmla="*/ 222 h 400"/>
              <a:gd name="T36" fmla="*/ 26 w 344"/>
              <a:gd name="T37" fmla="*/ 226 h 400"/>
              <a:gd name="T38" fmla="*/ 32 w 344"/>
              <a:gd name="T39" fmla="*/ 254 h 400"/>
              <a:gd name="T40" fmla="*/ 28 w 344"/>
              <a:gd name="T41" fmla="*/ 264 h 400"/>
              <a:gd name="T42" fmla="*/ 32 w 344"/>
              <a:gd name="T43" fmla="*/ 296 h 400"/>
              <a:gd name="T44" fmla="*/ 76 w 344"/>
              <a:gd name="T45" fmla="*/ 302 h 400"/>
              <a:gd name="T46" fmla="*/ 88 w 344"/>
              <a:gd name="T47" fmla="*/ 306 h 400"/>
              <a:gd name="T48" fmla="*/ 98 w 344"/>
              <a:gd name="T49" fmla="*/ 286 h 400"/>
              <a:gd name="T50" fmla="*/ 124 w 344"/>
              <a:gd name="T51" fmla="*/ 280 h 400"/>
              <a:gd name="T52" fmla="*/ 134 w 344"/>
              <a:gd name="T53" fmla="*/ 274 h 400"/>
              <a:gd name="T54" fmla="*/ 146 w 344"/>
              <a:gd name="T55" fmla="*/ 272 h 400"/>
              <a:gd name="T56" fmla="*/ 156 w 344"/>
              <a:gd name="T57" fmla="*/ 288 h 400"/>
              <a:gd name="T58" fmla="*/ 162 w 344"/>
              <a:gd name="T59" fmla="*/ 310 h 400"/>
              <a:gd name="T60" fmla="*/ 158 w 344"/>
              <a:gd name="T61" fmla="*/ 340 h 400"/>
              <a:gd name="T62" fmla="*/ 146 w 344"/>
              <a:gd name="T63" fmla="*/ 372 h 400"/>
              <a:gd name="T64" fmla="*/ 168 w 344"/>
              <a:gd name="T65" fmla="*/ 376 h 400"/>
              <a:gd name="T66" fmla="*/ 172 w 344"/>
              <a:gd name="T67" fmla="*/ 398 h 400"/>
              <a:gd name="T68" fmla="*/ 194 w 344"/>
              <a:gd name="T69" fmla="*/ 392 h 400"/>
              <a:gd name="T70" fmla="*/ 216 w 344"/>
              <a:gd name="T71" fmla="*/ 366 h 400"/>
              <a:gd name="T72" fmla="*/ 220 w 344"/>
              <a:gd name="T73" fmla="*/ 354 h 400"/>
              <a:gd name="T74" fmla="*/ 256 w 344"/>
              <a:gd name="T75" fmla="*/ 372 h 400"/>
              <a:gd name="T76" fmla="*/ 270 w 344"/>
              <a:gd name="T77" fmla="*/ 376 h 400"/>
              <a:gd name="T78" fmla="*/ 256 w 344"/>
              <a:gd name="T79" fmla="*/ 344 h 400"/>
              <a:gd name="T80" fmla="*/ 256 w 344"/>
              <a:gd name="T81" fmla="*/ 340 h 400"/>
              <a:gd name="T82" fmla="*/ 292 w 344"/>
              <a:gd name="T83" fmla="*/ 326 h 400"/>
              <a:gd name="T84" fmla="*/ 334 w 344"/>
              <a:gd name="T85" fmla="*/ 330 h 400"/>
              <a:gd name="T86" fmla="*/ 334 w 344"/>
              <a:gd name="T87" fmla="*/ 326 h 400"/>
              <a:gd name="T88" fmla="*/ 344 w 344"/>
              <a:gd name="T89" fmla="*/ 298 h 400"/>
              <a:gd name="T90" fmla="*/ 334 w 344"/>
              <a:gd name="T91" fmla="*/ 284 h 400"/>
              <a:gd name="T92" fmla="*/ 332 w 344"/>
              <a:gd name="T93" fmla="*/ 276 h 400"/>
              <a:gd name="T94" fmla="*/ 326 w 344"/>
              <a:gd name="T95" fmla="*/ 252 h 400"/>
              <a:gd name="T96" fmla="*/ 320 w 344"/>
              <a:gd name="T97" fmla="*/ 232 h 400"/>
              <a:gd name="T98" fmla="*/ 308 w 344"/>
              <a:gd name="T99" fmla="*/ 196 h 400"/>
              <a:gd name="T100" fmla="*/ 300 w 344"/>
              <a:gd name="T101" fmla="*/ 168 h 400"/>
              <a:gd name="T102" fmla="*/ 334 w 344"/>
              <a:gd name="T103" fmla="*/ 124 h 400"/>
              <a:gd name="T104" fmla="*/ 308 w 344"/>
              <a:gd name="T105" fmla="*/ 70 h 400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  <a:cxn ang="0">
                <a:pos x="T90" y="T91"/>
              </a:cxn>
              <a:cxn ang="0">
                <a:pos x="T92" y="T93"/>
              </a:cxn>
              <a:cxn ang="0">
                <a:pos x="T94" y="T95"/>
              </a:cxn>
              <a:cxn ang="0">
                <a:pos x="T96" y="T97"/>
              </a:cxn>
              <a:cxn ang="0">
                <a:pos x="T98" y="T99"/>
              </a:cxn>
              <a:cxn ang="0">
                <a:pos x="T100" y="T101"/>
              </a:cxn>
              <a:cxn ang="0">
                <a:pos x="T102" y="T103"/>
              </a:cxn>
              <a:cxn ang="0">
                <a:pos x="T104" y="T105"/>
              </a:cxn>
            </a:cxnLst>
            <a:rect l="0" t="0" r="r" b="b"/>
            <a:pathLst>
              <a:path w="344" h="400">
                <a:moveTo>
                  <a:pt x="300" y="68"/>
                </a:moveTo>
                <a:lnTo>
                  <a:pt x="300" y="68"/>
                </a:lnTo>
                <a:lnTo>
                  <a:pt x="300" y="68"/>
                </a:lnTo>
                <a:lnTo>
                  <a:pt x="300" y="66"/>
                </a:lnTo>
                <a:lnTo>
                  <a:pt x="292" y="54"/>
                </a:lnTo>
                <a:lnTo>
                  <a:pt x="292" y="52"/>
                </a:lnTo>
                <a:lnTo>
                  <a:pt x="292" y="52"/>
                </a:lnTo>
                <a:lnTo>
                  <a:pt x="294" y="32"/>
                </a:lnTo>
                <a:lnTo>
                  <a:pt x="294" y="32"/>
                </a:lnTo>
                <a:lnTo>
                  <a:pt x="292" y="28"/>
                </a:lnTo>
                <a:lnTo>
                  <a:pt x="286" y="24"/>
                </a:lnTo>
                <a:lnTo>
                  <a:pt x="282" y="24"/>
                </a:lnTo>
                <a:lnTo>
                  <a:pt x="274" y="34"/>
                </a:lnTo>
                <a:lnTo>
                  <a:pt x="272" y="34"/>
                </a:lnTo>
                <a:lnTo>
                  <a:pt x="272" y="34"/>
                </a:lnTo>
                <a:lnTo>
                  <a:pt x="252" y="44"/>
                </a:lnTo>
                <a:lnTo>
                  <a:pt x="250" y="30"/>
                </a:lnTo>
                <a:lnTo>
                  <a:pt x="250" y="28"/>
                </a:lnTo>
                <a:lnTo>
                  <a:pt x="252" y="22"/>
                </a:lnTo>
                <a:lnTo>
                  <a:pt x="250" y="14"/>
                </a:lnTo>
                <a:lnTo>
                  <a:pt x="248" y="12"/>
                </a:lnTo>
                <a:lnTo>
                  <a:pt x="244" y="20"/>
                </a:lnTo>
                <a:lnTo>
                  <a:pt x="244" y="20"/>
                </a:lnTo>
                <a:lnTo>
                  <a:pt x="244" y="20"/>
                </a:lnTo>
                <a:lnTo>
                  <a:pt x="218" y="42"/>
                </a:lnTo>
                <a:lnTo>
                  <a:pt x="218" y="44"/>
                </a:lnTo>
                <a:lnTo>
                  <a:pt x="216" y="44"/>
                </a:lnTo>
                <a:lnTo>
                  <a:pt x="216" y="44"/>
                </a:lnTo>
                <a:lnTo>
                  <a:pt x="214" y="44"/>
                </a:lnTo>
                <a:lnTo>
                  <a:pt x="206" y="40"/>
                </a:lnTo>
                <a:lnTo>
                  <a:pt x="206" y="40"/>
                </a:lnTo>
                <a:lnTo>
                  <a:pt x="198" y="32"/>
                </a:lnTo>
                <a:lnTo>
                  <a:pt x="184" y="28"/>
                </a:lnTo>
                <a:lnTo>
                  <a:pt x="184" y="28"/>
                </a:lnTo>
                <a:lnTo>
                  <a:pt x="184" y="26"/>
                </a:lnTo>
                <a:lnTo>
                  <a:pt x="176" y="20"/>
                </a:lnTo>
                <a:lnTo>
                  <a:pt x="150" y="16"/>
                </a:lnTo>
                <a:lnTo>
                  <a:pt x="150" y="16"/>
                </a:lnTo>
                <a:lnTo>
                  <a:pt x="148" y="16"/>
                </a:lnTo>
                <a:lnTo>
                  <a:pt x="132" y="6"/>
                </a:lnTo>
                <a:lnTo>
                  <a:pt x="132" y="8"/>
                </a:lnTo>
                <a:lnTo>
                  <a:pt x="118" y="0"/>
                </a:lnTo>
                <a:lnTo>
                  <a:pt x="100" y="0"/>
                </a:lnTo>
                <a:lnTo>
                  <a:pt x="94" y="0"/>
                </a:lnTo>
                <a:lnTo>
                  <a:pt x="100" y="30"/>
                </a:lnTo>
                <a:lnTo>
                  <a:pt x="96" y="30"/>
                </a:lnTo>
                <a:lnTo>
                  <a:pt x="80" y="32"/>
                </a:lnTo>
                <a:lnTo>
                  <a:pt x="70" y="32"/>
                </a:lnTo>
                <a:lnTo>
                  <a:pt x="68" y="32"/>
                </a:lnTo>
                <a:lnTo>
                  <a:pt x="68" y="32"/>
                </a:lnTo>
                <a:lnTo>
                  <a:pt x="60" y="24"/>
                </a:lnTo>
                <a:lnTo>
                  <a:pt x="44" y="32"/>
                </a:lnTo>
                <a:lnTo>
                  <a:pt x="28" y="52"/>
                </a:lnTo>
                <a:lnTo>
                  <a:pt x="16" y="86"/>
                </a:lnTo>
                <a:lnTo>
                  <a:pt x="20" y="124"/>
                </a:lnTo>
                <a:lnTo>
                  <a:pt x="26" y="144"/>
                </a:lnTo>
                <a:lnTo>
                  <a:pt x="26" y="144"/>
                </a:lnTo>
                <a:lnTo>
                  <a:pt x="26" y="148"/>
                </a:lnTo>
                <a:lnTo>
                  <a:pt x="24" y="150"/>
                </a:lnTo>
                <a:lnTo>
                  <a:pt x="24" y="150"/>
                </a:lnTo>
                <a:lnTo>
                  <a:pt x="20" y="152"/>
                </a:lnTo>
                <a:lnTo>
                  <a:pt x="20" y="156"/>
                </a:lnTo>
                <a:lnTo>
                  <a:pt x="18" y="166"/>
                </a:lnTo>
                <a:lnTo>
                  <a:pt x="26" y="198"/>
                </a:lnTo>
                <a:lnTo>
                  <a:pt x="24" y="200"/>
                </a:lnTo>
                <a:lnTo>
                  <a:pt x="24" y="200"/>
                </a:lnTo>
                <a:lnTo>
                  <a:pt x="8" y="210"/>
                </a:lnTo>
                <a:lnTo>
                  <a:pt x="4" y="214"/>
                </a:lnTo>
                <a:lnTo>
                  <a:pt x="2" y="218"/>
                </a:lnTo>
                <a:lnTo>
                  <a:pt x="0" y="228"/>
                </a:lnTo>
                <a:lnTo>
                  <a:pt x="14" y="224"/>
                </a:lnTo>
                <a:lnTo>
                  <a:pt x="14" y="222"/>
                </a:lnTo>
                <a:lnTo>
                  <a:pt x="16" y="222"/>
                </a:lnTo>
                <a:lnTo>
                  <a:pt x="16" y="222"/>
                </a:lnTo>
                <a:lnTo>
                  <a:pt x="22" y="224"/>
                </a:lnTo>
                <a:lnTo>
                  <a:pt x="26" y="226"/>
                </a:lnTo>
                <a:lnTo>
                  <a:pt x="30" y="228"/>
                </a:lnTo>
                <a:lnTo>
                  <a:pt x="32" y="234"/>
                </a:lnTo>
                <a:lnTo>
                  <a:pt x="34" y="252"/>
                </a:lnTo>
                <a:lnTo>
                  <a:pt x="32" y="254"/>
                </a:lnTo>
                <a:lnTo>
                  <a:pt x="32" y="256"/>
                </a:lnTo>
                <a:lnTo>
                  <a:pt x="32" y="256"/>
                </a:lnTo>
                <a:lnTo>
                  <a:pt x="28" y="260"/>
                </a:lnTo>
                <a:lnTo>
                  <a:pt x="28" y="264"/>
                </a:lnTo>
                <a:lnTo>
                  <a:pt x="24" y="282"/>
                </a:lnTo>
                <a:lnTo>
                  <a:pt x="24" y="282"/>
                </a:lnTo>
                <a:lnTo>
                  <a:pt x="28" y="290"/>
                </a:lnTo>
                <a:lnTo>
                  <a:pt x="32" y="296"/>
                </a:lnTo>
                <a:lnTo>
                  <a:pt x="48" y="316"/>
                </a:lnTo>
                <a:lnTo>
                  <a:pt x="64" y="304"/>
                </a:lnTo>
                <a:lnTo>
                  <a:pt x="76" y="302"/>
                </a:lnTo>
                <a:lnTo>
                  <a:pt x="76" y="302"/>
                </a:lnTo>
                <a:lnTo>
                  <a:pt x="76" y="304"/>
                </a:lnTo>
                <a:lnTo>
                  <a:pt x="84" y="306"/>
                </a:lnTo>
                <a:lnTo>
                  <a:pt x="84" y="306"/>
                </a:lnTo>
                <a:lnTo>
                  <a:pt x="88" y="306"/>
                </a:lnTo>
                <a:lnTo>
                  <a:pt x="92" y="302"/>
                </a:lnTo>
                <a:lnTo>
                  <a:pt x="100" y="292"/>
                </a:lnTo>
                <a:lnTo>
                  <a:pt x="98" y="286"/>
                </a:lnTo>
                <a:lnTo>
                  <a:pt x="98" y="286"/>
                </a:lnTo>
                <a:lnTo>
                  <a:pt x="100" y="282"/>
                </a:lnTo>
                <a:lnTo>
                  <a:pt x="104" y="280"/>
                </a:lnTo>
                <a:lnTo>
                  <a:pt x="124" y="280"/>
                </a:lnTo>
                <a:lnTo>
                  <a:pt x="124" y="280"/>
                </a:lnTo>
                <a:lnTo>
                  <a:pt x="128" y="280"/>
                </a:lnTo>
                <a:lnTo>
                  <a:pt x="130" y="280"/>
                </a:lnTo>
                <a:lnTo>
                  <a:pt x="130" y="280"/>
                </a:lnTo>
                <a:lnTo>
                  <a:pt x="134" y="274"/>
                </a:lnTo>
                <a:lnTo>
                  <a:pt x="136" y="270"/>
                </a:lnTo>
                <a:lnTo>
                  <a:pt x="136" y="270"/>
                </a:lnTo>
                <a:lnTo>
                  <a:pt x="142" y="270"/>
                </a:lnTo>
                <a:lnTo>
                  <a:pt x="146" y="272"/>
                </a:lnTo>
                <a:lnTo>
                  <a:pt x="146" y="272"/>
                </a:lnTo>
                <a:lnTo>
                  <a:pt x="152" y="280"/>
                </a:lnTo>
                <a:lnTo>
                  <a:pt x="154" y="284"/>
                </a:lnTo>
                <a:lnTo>
                  <a:pt x="156" y="288"/>
                </a:lnTo>
                <a:lnTo>
                  <a:pt x="154" y="302"/>
                </a:lnTo>
                <a:lnTo>
                  <a:pt x="156" y="304"/>
                </a:lnTo>
                <a:lnTo>
                  <a:pt x="156" y="304"/>
                </a:lnTo>
                <a:lnTo>
                  <a:pt x="162" y="310"/>
                </a:lnTo>
                <a:lnTo>
                  <a:pt x="164" y="316"/>
                </a:lnTo>
                <a:lnTo>
                  <a:pt x="162" y="330"/>
                </a:lnTo>
                <a:lnTo>
                  <a:pt x="162" y="330"/>
                </a:lnTo>
                <a:lnTo>
                  <a:pt x="158" y="340"/>
                </a:lnTo>
                <a:lnTo>
                  <a:pt x="154" y="344"/>
                </a:lnTo>
                <a:lnTo>
                  <a:pt x="154" y="344"/>
                </a:lnTo>
                <a:lnTo>
                  <a:pt x="142" y="370"/>
                </a:lnTo>
                <a:lnTo>
                  <a:pt x="146" y="372"/>
                </a:lnTo>
                <a:lnTo>
                  <a:pt x="164" y="372"/>
                </a:lnTo>
                <a:lnTo>
                  <a:pt x="168" y="374"/>
                </a:lnTo>
                <a:lnTo>
                  <a:pt x="168" y="376"/>
                </a:lnTo>
                <a:lnTo>
                  <a:pt x="168" y="376"/>
                </a:lnTo>
                <a:lnTo>
                  <a:pt x="164" y="388"/>
                </a:lnTo>
                <a:lnTo>
                  <a:pt x="164" y="394"/>
                </a:lnTo>
                <a:lnTo>
                  <a:pt x="164" y="394"/>
                </a:lnTo>
                <a:lnTo>
                  <a:pt x="172" y="398"/>
                </a:lnTo>
                <a:lnTo>
                  <a:pt x="176" y="400"/>
                </a:lnTo>
                <a:lnTo>
                  <a:pt x="178" y="398"/>
                </a:lnTo>
                <a:lnTo>
                  <a:pt x="188" y="394"/>
                </a:lnTo>
                <a:lnTo>
                  <a:pt x="194" y="392"/>
                </a:lnTo>
                <a:lnTo>
                  <a:pt x="204" y="392"/>
                </a:lnTo>
                <a:lnTo>
                  <a:pt x="216" y="380"/>
                </a:lnTo>
                <a:lnTo>
                  <a:pt x="216" y="366"/>
                </a:lnTo>
                <a:lnTo>
                  <a:pt x="216" y="366"/>
                </a:lnTo>
                <a:lnTo>
                  <a:pt x="216" y="360"/>
                </a:lnTo>
                <a:lnTo>
                  <a:pt x="216" y="356"/>
                </a:lnTo>
                <a:lnTo>
                  <a:pt x="216" y="356"/>
                </a:lnTo>
                <a:lnTo>
                  <a:pt x="220" y="354"/>
                </a:lnTo>
                <a:lnTo>
                  <a:pt x="224" y="354"/>
                </a:lnTo>
                <a:lnTo>
                  <a:pt x="230" y="356"/>
                </a:lnTo>
                <a:lnTo>
                  <a:pt x="236" y="360"/>
                </a:lnTo>
                <a:lnTo>
                  <a:pt x="256" y="372"/>
                </a:lnTo>
                <a:lnTo>
                  <a:pt x="256" y="372"/>
                </a:lnTo>
                <a:lnTo>
                  <a:pt x="264" y="376"/>
                </a:lnTo>
                <a:lnTo>
                  <a:pt x="270" y="378"/>
                </a:lnTo>
                <a:lnTo>
                  <a:pt x="270" y="376"/>
                </a:lnTo>
                <a:lnTo>
                  <a:pt x="270" y="376"/>
                </a:lnTo>
                <a:lnTo>
                  <a:pt x="270" y="370"/>
                </a:lnTo>
                <a:lnTo>
                  <a:pt x="266" y="360"/>
                </a:lnTo>
                <a:lnTo>
                  <a:pt x="256" y="344"/>
                </a:lnTo>
                <a:lnTo>
                  <a:pt x="256" y="342"/>
                </a:lnTo>
                <a:lnTo>
                  <a:pt x="256" y="342"/>
                </a:lnTo>
                <a:lnTo>
                  <a:pt x="256" y="340"/>
                </a:lnTo>
                <a:lnTo>
                  <a:pt x="256" y="340"/>
                </a:lnTo>
                <a:lnTo>
                  <a:pt x="264" y="332"/>
                </a:lnTo>
                <a:lnTo>
                  <a:pt x="274" y="326"/>
                </a:lnTo>
                <a:lnTo>
                  <a:pt x="282" y="324"/>
                </a:lnTo>
                <a:lnTo>
                  <a:pt x="292" y="326"/>
                </a:lnTo>
                <a:lnTo>
                  <a:pt x="320" y="340"/>
                </a:lnTo>
                <a:lnTo>
                  <a:pt x="332" y="332"/>
                </a:lnTo>
                <a:lnTo>
                  <a:pt x="334" y="332"/>
                </a:lnTo>
                <a:lnTo>
                  <a:pt x="334" y="330"/>
                </a:lnTo>
                <a:lnTo>
                  <a:pt x="334" y="330"/>
                </a:lnTo>
                <a:lnTo>
                  <a:pt x="332" y="328"/>
                </a:lnTo>
                <a:lnTo>
                  <a:pt x="332" y="328"/>
                </a:lnTo>
                <a:lnTo>
                  <a:pt x="334" y="326"/>
                </a:lnTo>
                <a:lnTo>
                  <a:pt x="334" y="326"/>
                </a:lnTo>
                <a:lnTo>
                  <a:pt x="340" y="314"/>
                </a:lnTo>
                <a:lnTo>
                  <a:pt x="344" y="304"/>
                </a:lnTo>
                <a:lnTo>
                  <a:pt x="344" y="298"/>
                </a:lnTo>
                <a:lnTo>
                  <a:pt x="344" y="292"/>
                </a:lnTo>
                <a:lnTo>
                  <a:pt x="344" y="292"/>
                </a:lnTo>
                <a:lnTo>
                  <a:pt x="338" y="286"/>
                </a:lnTo>
                <a:lnTo>
                  <a:pt x="334" y="284"/>
                </a:lnTo>
                <a:lnTo>
                  <a:pt x="332" y="284"/>
                </a:lnTo>
                <a:lnTo>
                  <a:pt x="330" y="276"/>
                </a:lnTo>
                <a:lnTo>
                  <a:pt x="332" y="276"/>
                </a:lnTo>
                <a:lnTo>
                  <a:pt x="332" y="276"/>
                </a:lnTo>
                <a:lnTo>
                  <a:pt x="338" y="272"/>
                </a:lnTo>
                <a:lnTo>
                  <a:pt x="340" y="268"/>
                </a:lnTo>
                <a:lnTo>
                  <a:pt x="338" y="264"/>
                </a:lnTo>
                <a:lnTo>
                  <a:pt x="326" y="252"/>
                </a:lnTo>
                <a:lnTo>
                  <a:pt x="326" y="252"/>
                </a:lnTo>
                <a:lnTo>
                  <a:pt x="326" y="250"/>
                </a:lnTo>
                <a:lnTo>
                  <a:pt x="320" y="232"/>
                </a:lnTo>
                <a:lnTo>
                  <a:pt x="320" y="232"/>
                </a:lnTo>
                <a:lnTo>
                  <a:pt x="316" y="214"/>
                </a:lnTo>
                <a:lnTo>
                  <a:pt x="316" y="196"/>
                </a:lnTo>
                <a:lnTo>
                  <a:pt x="316" y="188"/>
                </a:lnTo>
                <a:lnTo>
                  <a:pt x="308" y="196"/>
                </a:lnTo>
                <a:lnTo>
                  <a:pt x="302" y="204"/>
                </a:lnTo>
                <a:lnTo>
                  <a:pt x="300" y="170"/>
                </a:lnTo>
                <a:lnTo>
                  <a:pt x="300" y="170"/>
                </a:lnTo>
                <a:lnTo>
                  <a:pt x="300" y="168"/>
                </a:lnTo>
                <a:lnTo>
                  <a:pt x="300" y="168"/>
                </a:lnTo>
                <a:lnTo>
                  <a:pt x="300" y="168"/>
                </a:lnTo>
                <a:lnTo>
                  <a:pt x="322" y="138"/>
                </a:lnTo>
                <a:lnTo>
                  <a:pt x="334" y="124"/>
                </a:lnTo>
                <a:lnTo>
                  <a:pt x="326" y="100"/>
                </a:lnTo>
                <a:lnTo>
                  <a:pt x="326" y="100"/>
                </a:lnTo>
                <a:lnTo>
                  <a:pt x="322" y="76"/>
                </a:lnTo>
                <a:lnTo>
                  <a:pt x="308" y="70"/>
                </a:lnTo>
                <a:lnTo>
                  <a:pt x="300" y="68"/>
                </a:lnTo>
                <a:close/>
              </a:path>
            </a:pathLst>
          </a:custGeom>
          <a:solidFill>
            <a:srgbClr val="D9D9D9"/>
          </a:solidFill>
          <a:ln>
            <a:noFill/>
          </a:ln>
        </p:spPr>
        <p:txBody>
          <a:bodyPr/>
          <a:lstStyle/>
          <a:p>
            <a:pPr>
              <a:defRPr/>
            </a:pPr>
            <a:endParaRPr lang="zh-CN" altLang="en-US" sz="1400">
              <a:solidFill>
                <a:schemeClr val="tx1">
                  <a:lumMod val="50000"/>
                  <a:lumOff val="50000"/>
                </a:schemeClr>
              </a:solidFill>
            </a:endParaRPr>
          </a:p>
        </p:txBody>
      </p:sp>
      <p:sp>
        <p:nvSpPr>
          <p:cNvPr id="20" name="MH_Other_16"/>
          <p:cNvSpPr/>
          <p:nvPr>
            <p:custDataLst>
              <p:tags r:id="rId15"/>
            </p:custDataLst>
          </p:nvPr>
        </p:nvSpPr>
        <p:spPr bwMode="auto">
          <a:xfrm>
            <a:off x="6772990" y="3004071"/>
            <a:ext cx="693420" cy="435674"/>
          </a:xfrm>
          <a:custGeom>
            <a:avLst/>
            <a:gdLst>
              <a:gd name="T0" fmla="*/ 64 w 488"/>
              <a:gd name="T1" fmla="*/ 10 h 306"/>
              <a:gd name="T2" fmla="*/ 86 w 488"/>
              <a:gd name="T3" fmla="*/ 24 h 306"/>
              <a:gd name="T4" fmla="*/ 98 w 488"/>
              <a:gd name="T5" fmla="*/ 40 h 306"/>
              <a:gd name="T6" fmla="*/ 88 w 488"/>
              <a:gd name="T7" fmla="*/ 52 h 306"/>
              <a:gd name="T8" fmla="*/ 60 w 488"/>
              <a:gd name="T9" fmla="*/ 58 h 306"/>
              <a:gd name="T10" fmla="*/ 64 w 488"/>
              <a:gd name="T11" fmla="*/ 74 h 306"/>
              <a:gd name="T12" fmla="*/ 72 w 488"/>
              <a:gd name="T13" fmla="*/ 108 h 306"/>
              <a:gd name="T14" fmla="*/ 90 w 488"/>
              <a:gd name="T15" fmla="*/ 114 h 306"/>
              <a:gd name="T16" fmla="*/ 92 w 488"/>
              <a:gd name="T17" fmla="*/ 116 h 306"/>
              <a:gd name="T18" fmla="*/ 102 w 488"/>
              <a:gd name="T19" fmla="*/ 130 h 306"/>
              <a:gd name="T20" fmla="*/ 108 w 488"/>
              <a:gd name="T21" fmla="*/ 146 h 306"/>
              <a:gd name="T22" fmla="*/ 106 w 488"/>
              <a:gd name="T23" fmla="*/ 164 h 306"/>
              <a:gd name="T24" fmla="*/ 94 w 488"/>
              <a:gd name="T25" fmla="*/ 178 h 306"/>
              <a:gd name="T26" fmla="*/ 52 w 488"/>
              <a:gd name="T27" fmla="*/ 200 h 306"/>
              <a:gd name="T28" fmla="*/ 8 w 488"/>
              <a:gd name="T29" fmla="*/ 232 h 306"/>
              <a:gd name="T30" fmla="*/ 12 w 488"/>
              <a:gd name="T31" fmla="*/ 254 h 306"/>
              <a:gd name="T32" fmla="*/ 40 w 488"/>
              <a:gd name="T33" fmla="*/ 286 h 306"/>
              <a:gd name="T34" fmla="*/ 52 w 488"/>
              <a:gd name="T35" fmla="*/ 302 h 306"/>
              <a:gd name="T36" fmla="*/ 60 w 488"/>
              <a:gd name="T37" fmla="*/ 278 h 306"/>
              <a:gd name="T38" fmla="*/ 76 w 488"/>
              <a:gd name="T39" fmla="*/ 256 h 306"/>
              <a:gd name="T40" fmla="*/ 100 w 488"/>
              <a:gd name="T41" fmla="*/ 246 h 306"/>
              <a:gd name="T42" fmla="*/ 124 w 488"/>
              <a:gd name="T43" fmla="*/ 224 h 306"/>
              <a:gd name="T44" fmla="*/ 158 w 488"/>
              <a:gd name="T45" fmla="*/ 222 h 306"/>
              <a:gd name="T46" fmla="*/ 192 w 488"/>
              <a:gd name="T47" fmla="*/ 238 h 306"/>
              <a:gd name="T48" fmla="*/ 220 w 488"/>
              <a:gd name="T49" fmla="*/ 242 h 306"/>
              <a:gd name="T50" fmla="*/ 242 w 488"/>
              <a:gd name="T51" fmla="*/ 254 h 306"/>
              <a:gd name="T52" fmla="*/ 242 w 488"/>
              <a:gd name="T53" fmla="*/ 254 h 306"/>
              <a:gd name="T54" fmla="*/ 254 w 488"/>
              <a:gd name="T55" fmla="*/ 264 h 306"/>
              <a:gd name="T56" fmla="*/ 276 w 488"/>
              <a:gd name="T57" fmla="*/ 244 h 306"/>
              <a:gd name="T58" fmla="*/ 296 w 488"/>
              <a:gd name="T59" fmla="*/ 238 h 306"/>
              <a:gd name="T60" fmla="*/ 300 w 488"/>
              <a:gd name="T61" fmla="*/ 252 h 306"/>
              <a:gd name="T62" fmla="*/ 308 w 488"/>
              <a:gd name="T63" fmla="*/ 256 h 306"/>
              <a:gd name="T64" fmla="*/ 328 w 488"/>
              <a:gd name="T65" fmla="*/ 246 h 306"/>
              <a:gd name="T66" fmla="*/ 336 w 488"/>
              <a:gd name="T67" fmla="*/ 250 h 306"/>
              <a:gd name="T68" fmla="*/ 342 w 488"/>
              <a:gd name="T69" fmla="*/ 264 h 306"/>
              <a:gd name="T70" fmla="*/ 348 w 488"/>
              <a:gd name="T71" fmla="*/ 290 h 306"/>
              <a:gd name="T72" fmla="*/ 372 w 488"/>
              <a:gd name="T73" fmla="*/ 268 h 306"/>
              <a:gd name="T74" fmla="*/ 408 w 488"/>
              <a:gd name="T75" fmla="*/ 260 h 306"/>
              <a:gd name="T76" fmla="*/ 432 w 488"/>
              <a:gd name="T77" fmla="*/ 242 h 306"/>
              <a:gd name="T78" fmla="*/ 474 w 488"/>
              <a:gd name="T79" fmla="*/ 228 h 306"/>
              <a:gd name="T80" fmla="*/ 486 w 488"/>
              <a:gd name="T81" fmla="*/ 220 h 306"/>
              <a:gd name="T82" fmla="*/ 460 w 488"/>
              <a:gd name="T83" fmla="*/ 152 h 306"/>
              <a:gd name="T84" fmla="*/ 468 w 488"/>
              <a:gd name="T85" fmla="*/ 130 h 306"/>
              <a:gd name="T86" fmla="*/ 444 w 488"/>
              <a:gd name="T87" fmla="*/ 126 h 306"/>
              <a:gd name="T88" fmla="*/ 430 w 488"/>
              <a:gd name="T89" fmla="*/ 106 h 306"/>
              <a:gd name="T90" fmla="*/ 416 w 488"/>
              <a:gd name="T91" fmla="*/ 100 h 306"/>
              <a:gd name="T92" fmla="*/ 400 w 488"/>
              <a:gd name="T93" fmla="*/ 114 h 306"/>
              <a:gd name="T94" fmla="*/ 388 w 488"/>
              <a:gd name="T95" fmla="*/ 110 h 306"/>
              <a:gd name="T96" fmla="*/ 366 w 488"/>
              <a:gd name="T97" fmla="*/ 86 h 306"/>
              <a:gd name="T98" fmla="*/ 352 w 488"/>
              <a:gd name="T99" fmla="*/ 90 h 306"/>
              <a:gd name="T100" fmla="*/ 328 w 488"/>
              <a:gd name="T101" fmla="*/ 94 h 306"/>
              <a:gd name="T102" fmla="*/ 322 w 488"/>
              <a:gd name="T103" fmla="*/ 90 h 306"/>
              <a:gd name="T104" fmla="*/ 320 w 488"/>
              <a:gd name="T105" fmla="*/ 70 h 306"/>
              <a:gd name="T106" fmla="*/ 216 w 488"/>
              <a:gd name="T107" fmla="*/ 50 h 306"/>
              <a:gd name="T108" fmla="*/ 194 w 488"/>
              <a:gd name="T109" fmla="*/ 38 h 306"/>
              <a:gd name="T110" fmla="*/ 172 w 488"/>
              <a:gd name="T111" fmla="*/ 30 h 306"/>
              <a:gd name="T112" fmla="*/ 132 w 488"/>
              <a:gd name="T113" fmla="*/ 10 h 306"/>
              <a:gd name="T114" fmla="*/ 74 w 488"/>
              <a:gd name="T115" fmla="*/ 6 h 306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  <a:cxn ang="0">
                <a:pos x="T90" y="T91"/>
              </a:cxn>
              <a:cxn ang="0">
                <a:pos x="T92" y="T93"/>
              </a:cxn>
              <a:cxn ang="0">
                <a:pos x="T94" y="T95"/>
              </a:cxn>
              <a:cxn ang="0">
                <a:pos x="T96" y="T97"/>
              </a:cxn>
              <a:cxn ang="0">
                <a:pos x="T98" y="T99"/>
              </a:cxn>
              <a:cxn ang="0">
                <a:pos x="T100" y="T101"/>
              </a:cxn>
              <a:cxn ang="0">
                <a:pos x="T102" y="T103"/>
              </a:cxn>
              <a:cxn ang="0">
                <a:pos x="T104" y="T105"/>
              </a:cxn>
              <a:cxn ang="0">
                <a:pos x="T106" y="T107"/>
              </a:cxn>
              <a:cxn ang="0">
                <a:pos x="T108" y="T109"/>
              </a:cxn>
              <a:cxn ang="0">
                <a:pos x="T110" y="T111"/>
              </a:cxn>
              <a:cxn ang="0">
                <a:pos x="T112" y="T113"/>
              </a:cxn>
              <a:cxn ang="0">
                <a:pos x="T114" y="T115"/>
              </a:cxn>
            </a:cxnLst>
            <a:rect l="0" t="0" r="r" b="b"/>
            <a:pathLst>
              <a:path w="488" h="306">
                <a:moveTo>
                  <a:pt x="62" y="2"/>
                </a:moveTo>
                <a:lnTo>
                  <a:pt x="60" y="4"/>
                </a:lnTo>
                <a:lnTo>
                  <a:pt x="64" y="10"/>
                </a:lnTo>
                <a:lnTo>
                  <a:pt x="86" y="24"/>
                </a:lnTo>
                <a:lnTo>
                  <a:pt x="86" y="24"/>
                </a:lnTo>
                <a:lnTo>
                  <a:pt x="86" y="24"/>
                </a:lnTo>
                <a:lnTo>
                  <a:pt x="86" y="24"/>
                </a:lnTo>
                <a:lnTo>
                  <a:pt x="100" y="38"/>
                </a:lnTo>
                <a:lnTo>
                  <a:pt x="98" y="40"/>
                </a:lnTo>
                <a:lnTo>
                  <a:pt x="90" y="50"/>
                </a:lnTo>
                <a:lnTo>
                  <a:pt x="88" y="50"/>
                </a:lnTo>
                <a:lnTo>
                  <a:pt x="88" y="52"/>
                </a:lnTo>
                <a:lnTo>
                  <a:pt x="74" y="52"/>
                </a:lnTo>
                <a:lnTo>
                  <a:pt x="66" y="54"/>
                </a:lnTo>
                <a:lnTo>
                  <a:pt x="60" y="58"/>
                </a:lnTo>
                <a:lnTo>
                  <a:pt x="64" y="66"/>
                </a:lnTo>
                <a:lnTo>
                  <a:pt x="64" y="66"/>
                </a:lnTo>
                <a:lnTo>
                  <a:pt x="64" y="74"/>
                </a:lnTo>
                <a:lnTo>
                  <a:pt x="72" y="86"/>
                </a:lnTo>
                <a:lnTo>
                  <a:pt x="72" y="86"/>
                </a:lnTo>
                <a:lnTo>
                  <a:pt x="72" y="108"/>
                </a:lnTo>
                <a:lnTo>
                  <a:pt x="78" y="110"/>
                </a:lnTo>
                <a:lnTo>
                  <a:pt x="88" y="114"/>
                </a:lnTo>
                <a:lnTo>
                  <a:pt x="90" y="114"/>
                </a:lnTo>
                <a:lnTo>
                  <a:pt x="90" y="114"/>
                </a:lnTo>
                <a:lnTo>
                  <a:pt x="90" y="114"/>
                </a:lnTo>
                <a:lnTo>
                  <a:pt x="92" y="116"/>
                </a:lnTo>
                <a:lnTo>
                  <a:pt x="102" y="130"/>
                </a:lnTo>
                <a:lnTo>
                  <a:pt x="102" y="130"/>
                </a:lnTo>
                <a:lnTo>
                  <a:pt x="102" y="130"/>
                </a:lnTo>
                <a:lnTo>
                  <a:pt x="108" y="146"/>
                </a:lnTo>
                <a:lnTo>
                  <a:pt x="108" y="146"/>
                </a:lnTo>
                <a:lnTo>
                  <a:pt x="108" y="146"/>
                </a:lnTo>
                <a:lnTo>
                  <a:pt x="108" y="156"/>
                </a:lnTo>
                <a:lnTo>
                  <a:pt x="108" y="156"/>
                </a:lnTo>
                <a:lnTo>
                  <a:pt x="106" y="164"/>
                </a:lnTo>
                <a:lnTo>
                  <a:pt x="104" y="170"/>
                </a:lnTo>
                <a:lnTo>
                  <a:pt x="104" y="170"/>
                </a:lnTo>
                <a:lnTo>
                  <a:pt x="94" y="178"/>
                </a:lnTo>
                <a:lnTo>
                  <a:pt x="80" y="184"/>
                </a:lnTo>
                <a:lnTo>
                  <a:pt x="54" y="200"/>
                </a:lnTo>
                <a:lnTo>
                  <a:pt x="52" y="200"/>
                </a:lnTo>
                <a:lnTo>
                  <a:pt x="4" y="204"/>
                </a:lnTo>
                <a:lnTo>
                  <a:pt x="0" y="216"/>
                </a:lnTo>
                <a:lnTo>
                  <a:pt x="8" y="232"/>
                </a:lnTo>
                <a:lnTo>
                  <a:pt x="8" y="232"/>
                </a:lnTo>
                <a:lnTo>
                  <a:pt x="8" y="234"/>
                </a:lnTo>
                <a:lnTo>
                  <a:pt x="12" y="254"/>
                </a:lnTo>
                <a:lnTo>
                  <a:pt x="38" y="286"/>
                </a:lnTo>
                <a:lnTo>
                  <a:pt x="40" y="286"/>
                </a:lnTo>
                <a:lnTo>
                  <a:pt x="40" y="286"/>
                </a:lnTo>
                <a:lnTo>
                  <a:pt x="40" y="286"/>
                </a:lnTo>
                <a:lnTo>
                  <a:pt x="50" y="306"/>
                </a:lnTo>
                <a:lnTo>
                  <a:pt x="52" y="302"/>
                </a:lnTo>
                <a:lnTo>
                  <a:pt x="52" y="302"/>
                </a:lnTo>
                <a:lnTo>
                  <a:pt x="60" y="278"/>
                </a:lnTo>
                <a:lnTo>
                  <a:pt x="60" y="278"/>
                </a:lnTo>
                <a:lnTo>
                  <a:pt x="60" y="276"/>
                </a:lnTo>
                <a:lnTo>
                  <a:pt x="60" y="276"/>
                </a:lnTo>
                <a:lnTo>
                  <a:pt x="76" y="256"/>
                </a:lnTo>
                <a:lnTo>
                  <a:pt x="78" y="254"/>
                </a:lnTo>
                <a:lnTo>
                  <a:pt x="98" y="246"/>
                </a:lnTo>
                <a:lnTo>
                  <a:pt x="100" y="246"/>
                </a:lnTo>
                <a:lnTo>
                  <a:pt x="112" y="254"/>
                </a:lnTo>
                <a:lnTo>
                  <a:pt x="128" y="252"/>
                </a:lnTo>
                <a:lnTo>
                  <a:pt x="124" y="224"/>
                </a:lnTo>
                <a:lnTo>
                  <a:pt x="126" y="222"/>
                </a:lnTo>
                <a:lnTo>
                  <a:pt x="142" y="222"/>
                </a:lnTo>
                <a:lnTo>
                  <a:pt x="158" y="222"/>
                </a:lnTo>
                <a:lnTo>
                  <a:pt x="160" y="222"/>
                </a:lnTo>
                <a:lnTo>
                  <a:pt x="160" y="222"/>
                </a:lnTo>
                <a:lnTo>
                  <a:pt x="192" y="238"/>
                </a:lnTo>
                <a:lnTo>
                  <a:pt x="218" y="242"/>
                </a:lnTo>
                <a:lnTo>
                  <a:pt x="220" y="242"/>
                </a:lnTo>
                <a:lnTo>
                  <a:pt x="220" y="242"/>
                </a:lnTo>
                <a:lnTo>
                  <a:pt x="220" y="242"/>
                </a:lnTo>
                <a:lnTo>
                  <a:pt x="228" y="250"/>
                </a:lnTo>
                <a:lnTo>
                  <a:pt x="242" y="254"/>
                </a:lnTo>
                <a:lnTo>
                  <a:pt x="242" y="254"/>
                </a:lnTo>
                <a:lnTo>
                  <a:pt x="242" y="254"/>
                </a:lnTo>
                <a:lnTo>
                  <a:pt x="242" y="254"/>
                </a:lnTo>
                <a:lnTo>
                  <a:pt x="242" y="254"/>
                </a:lnTo>
                <a:lnTo>
                  <a:pt x="250" y="262"/>
                </a:lnTo>
                <a:lnTo>
                  <a:pt x="254" y="264"/>
                </a:lnTo>
                <a:lnTo>
                  <a:pt x="264" y="256"/>
                </a:lnTo>
                <a:lnTo>
                  <a:pt x="264" y="254"/>
                </a:lnTo>
                <a:lnTo>
                  <a:pt x="276" y="244"/>
                </a:lnTo>
                <a:lnTo>
                  <a:pt x="284" y="230"/>
                </a:lnTo>
                <a:lnTo>
                  <a:pt x="296" y="238"/>
                </a:lnTo>
                <a:lnTo>
                  <a:pt x="296" y="238"/>
                </a:lnTo>
                <a:lnTo>
                  <a:pt x="296" y="240"/>
                </a:lnTo>
                <a:lnTo>
                  <a:pt x="300" y="250"/>
                </a:lnTo>
                <a:lnTo>
                  <a:pt x="300" y="252"/>
                </a:lnTo>
                <a:lnTo>
                  <a:pt x="298" y="258"/>
                </a:lnTo>
                <a:lnTo>
                  <a:pt x="300" y="260"/>
                </a:lnTo>
                <a:lnTo>
                  <a:pt x="308" y="256"/>
                </a:lnTo>
                <a:lnTo>
                  <a:pt x="318" y="246"/>
                </a:lnTo>
                <a:lnTo>
                  <a:pt x="328" y="246"/>
                </a:lnTo>
                <a:lnTo>
                  <a:pt x="328" y="246"/>
                </a:lnTo>
                <a:lnTo>
                  <a:pt x="330" y="246"/>
                </a:lnTo>
                <a:lnTo>
                  <a:pt x="336" y="250"/>
                </a:lnTo>
                <a:lnTo>
                  <a:pt x="336" y="250"/>
                </a:lnTo>
                <a:lnTo>
                  <a:pt x="342" y="258"/>
                </a:lnTo>
                <a:lnTo>
                  <a:pt x="342" y="260"/>
                </a:lnTo>
                <a:lnTo>
                  <a:pt x="342" y="264"/>
                </a:lnTo>
                <a:lnTo>
                  <a:pt x="340" y="282"/>
                </a:lnTo>
                <a:lnTo>
                  <a:pt x="346" y="290"/>
                </a:lnTo>
                <a:lnTo>
                  <a:pt x="348" y="290"/>
                </a:lnTo>
                <a:lnTo>
                  <a:pt x="348" y="290"/>
                </a:lnTo>
                <a:lnTo>
                  <a:pt x="360" y="278"/>
                </a:lnTo>
                <a:lnTo>
                  <a:pt x="372" y="268"/>
                </a:lnTo>
                <a:lnTo>
                  <a:pt x="380" y="262"/>
                </a:lnTo>
                <a:lnTo>
                  <a:pt x="388" y="260"/>
                </a:lnTo>
                <a:lnTo>
                  <a:pt x="408" y="260"/>
                </a:lnTo>
                <a:lnTo>
                  <a:pt x="414" y="250"/>
                </a:lnTo>
                <a:lnTo>
                  <a:pt x="430" y="242"/>
                </a:lnTo>
                <a:lnTo>
                  <a:pt x="432" y="242"/>
                </a:lnTo>
                <a:lnTo>
                  <a:pt x="452" y="240"/>
                </a:lnTo>
                <a:lnTo>
                  <a:pt x="474" y="228"/>
                </a:lnTo>
                <a:lnTo>
                  <a:pt x="474" y="228"/>
                </a:lnTo>
                <a:lnTo>
                  <a:pt x="488" y="228"/>
                </a:lnTo>
                <a:lnTo>
                  <a:pt x="484" y="222"/>
                </a:lnTo>
                <a:lnTo>
                  <a:pt x="486" y="220"/>
                </a:lnTo>
                <a:lnTo>
                  <a:pt x="488" y="216"/>
                </a:lnTo>
                <a:lnTo>
                  <a:pt x="460" y="154"/>
                </a:lnTo>
                <a:lnTo>
                  <a:pt x="460" y="152"/>
                </a:lnTo>
                <a:lnTo>
                  <a:pt x="458" y="150"/>
                </a:lnTo>
                <a:lnTo>
                  <a:pt x="472" y="134"/>
                </a:lnTo>
                <a:lnTo>
                  <a:pt x="468" y="130"/>
                </a:lnTo>
                <a:lnTo>
                  <a:pt x="446" y="126"/>
                </a:lnTo>
                <a:lnTo>
                  <a:pt x="444" y="126"/>
                </a:lnTo>
                <a:lnTo>
                  <a:pt x="444" y="126"/>
                </a:lnTo>
                <a:lnTo>
                  <a:pt x="444" y="124"/>
                </a:lnTo>
                <a:lnTo>
                  <a:pt x="430" y="110"/>
                </a:lnTo>
                <a:lnTo>
                  <a:pt x="430" y="106"/>
                </a:lnTo>
                <a:lnTo>
                  <a:pt x="430" y="106"/>
                </a:lnTo>
                <a:lnTo>
                  <a:pt x="428" y="108"/>
                </a:lnTo>
                <a:lnTo>
                  <a:pt x="416" y="100"/>
                </a:lnTo>
                <a:lnTo>
                  <a:pt x="416" y="100"/>
                </a:lnTo>
                <a:lnTo>
                  <a:pt x="408" y="108"/>
                </a:lnTo>
                <a:lnTo>
                  <a:pt x="400" y="114"/>
                </a:lnTo>
                <a:lnTo>
                  <a:pt x="400" y="114"/>
                </a:lnTo>
                <a:lnTo>
                  <a:pt x="394" y="114"/>
                </a:lnTo>
                <a:lnTo>
                  <a:pt x="388" y="110"/>
                </a:lnTo>
                <a:lnTo>
                  <a:pt x="382" y="104"/>
                </a:lnTo>
                <a:lnTo>
                  <a:pt x="372" y="94"/>
                </a:lnTo>
                <a:lnTo>
                  <a:pt x="366" y="86"/>
                </a:lnTo>
                <a:lnTo>
                  <a:pt x="366" y="86"/>
                </a:lnTo>
                <a:lnTo>
                  <a:pt x="362" y="86"/>
                </a:lnTo>
                <a:lnTo>
                  <a:pt x="352" y="90"/>
                </a:lnTo>
                <a:lnTo>
                  <a:pt x="352" y="90"/>
                </a:lnTo>
                <a:lnTo>
                  <a:pt x="334" y="94"/>
                </a:lnTo>
                <a:lnTo>
                  <a:pt x="328" y="94"/>
                </a:lnTo>
                <a:lnTo>
                  <a:pt x="324" y="94"/>
                </a:lnTo>
                <a:lnTo>
                  <a:pt x="324" y="94"/>
                </a:lnTo>
                <a:lnTo>
                  <a:pt x="322" y="90"/>
                </a:lnTo>
                <a:lnTo>
                  <a:pt x="320" y="84"/>
                </a:lnTo>
                <a:lnTo>
                  <a:pt x="320" y="70"/>
                </a:lnTo>
                <a:lnTo>
                  <a:pt x="320" y="70"/>
                </a:lnTo>
                <a:lnTo>
                  <a:pt x="322" y="60"/>
                </a:lnTo>
                <a:lnTo>
                  <a:pt x="320" y="54"/>
                </a:lnTo>
                <a:lnTo>
                  <a:pt x="216" y="50"/>
                </a:lnTo>
                <a:lnTo>
                  <a:pt x="216" y="50"/>
                </a:lnTo>
                <a:lnTo>
                  <a:pt x="202" y="44"/>
                </a:lnTo>
                <a:lnTo>
                  <a:pt x="194" y="38"/>
                </a:lnTo>
                <a:lnTo>
                  <a:pt x="178" y="34"/>
                </a:lnTo>
                <a:lnTo>
                  <a:pt x="178" y="34"/>
                </a:lnTo>
                <a:lnTo>
                  <a:pt x="172" y="30"/>
                </a:lnTo>
                <a:lnTo>
                  <a:pt x="164" y="24"/>
                </a:lnTo>
                <a:lnTo>
                  <a:pt x="144" y="0"/>
                </a:lnTo>
                <a:lnTo>
                  <a:pt x="132" y="10"/>
                </a:lnTo>
                <a:lnTo>
                  <a:pt x="116" y="4"/>
                </a:lnTo>
                <a:lnTo>
                  <a:pt x="74" y="6"/>
                </a:lnTo>
                <a:lnTo>
                  <a:pt x="74" y="6"/>
                </a:lnTo>
                <a:lnTo>
                  <a:pt x="74" y="6"/>
                </a:lnTo>
                <a:lnTo>
                  <a:pt x="62" y="2"/>
                </a:lnTo>
                <a:close/>
              </a:path>
            </a:pathLst>
          </a:custGeom>
          <a:solidFill>
            <a:srgbClr val="D9D9D9"/>
          </a:solidFill>
          <a:ln>
            <a:noFill/>
          </a:ln>
        </p:spPr>
        <p:txBody>
          <a:bodyPr/>
          <a:lstStyle/>
          <a:p>
            <a:pPr>
              <a:defRPr/>
            </a:pPr>
            <a:endParaRPr lang="zh-CN" altLang="en-US" sz="1400">
              <a:solidFill>
                <a:schemeClr val="tx1">
                  <a:lumMod val="50000"/>
                  <a:lumOff val="50000"/>
                </a:schemeClr>
              </a:solidFill>
            </a:endParaRPr>
          </a:p>
        </p:txBody>
      </p:sp>
      <p:sp>
        <p:nvSpPr>
          <p:cNvPr id="21" name="MH_Other_17"/>
          <p:cNvSpPr/>
          <p:nvPr>
            <p:custDataLst>
              <p:tags r:id="rId16"/>
            </p:custDataLst>
          </p:nvPr>
        </p:nvSpPr>
        <p:spPr bwMode="auto">
          <a:xfrm>
            <a:off x="6925974" y="3803913"/>
            <a:ext cx="723351" cy="572030"/>
          </a:xfrm>
          <a:custGeom>
            <a:avLst/>
            <a:gdLst>
              <a:gd name="T0" fmla="*/ 488 w 508"/>
              <a:gd name="T1" fmla="*/ 130 h 402"/>
              <a:gd name="T2" fmla="*/ 508 w 508"/>
              <a:gd name="T3" fmla="*/ 126 h 402"/>
              <a:gd name="T4" fmla="*/ 496 w 508"/>
              <a:gd name="T5" fmla="*/ 110 h 402"/>
              <a:gd name="T6" fmla="*/ 446 w 508"/>
              <a:gd name="T7" fmla="*/ 44 h 402"/>
              <a:gd name="T8" fmla="*/ 402 w 508"/>
              <a:gd name="T9" fmla="*/ 44 h 402"/>
              <a:gd name="T10" fmla="*/ 400 w 508"/>
              <a:gd name="T11" fmla="*/ 58 h 402"/>
              <a:gd name="T12" fmla="*/ 372 w 508"/>
              <a:gd name="T13" fmla="*/ 50 h 402"/>
              <a:gd name="T14" fmla="*/ 332 w 508"/>
              <a:gd name="T15" fmla="*/ 64 h 402"/>
              <a:gd name="T16" fmla="*/ 310 w 508"/>
              <a:gd name="T17" fmla="*/ 70 h 402"/>
              <a:gd name="T18" fmla="*/ 298 w 508"/>
              <a:gd name="T19" fmla="*/ 76 h 402"/>
              <a:gd name="T20" fmla="*/ 286 w 508"/>
              <a:gd name="T21" fmla="*/ 58 h 402"/>
              <a:gd name="T22" fmla="*/ 314 w 508"/>
              <a:gd name="T23" fmla="*/ 22 h 402"/>
              <a:gd name="T24" fmla="*/ 312 w 508"/>
              <a:gd name="T25" fmla="*/ 12 h 402"/>
              <a:gd name="T26" fmla="*/ 288 w 508"/>
              <a:gd name="T27" fmla="*/ 26 h 402"/>
              <a:gd name="T28" fmla="*/ 278 w 508"/>
              <a:gd name="T29" fmla="*/ 20 h 402"/>
              <a:gd name="T30" fmla="*/ 252 w 508"/>
              <a:gd name="T31" fmla="*/ 18 h 402"/>
              <a:gd name="T32" fmla="*/ 236 w 508"/>
              <a:gd name="T33" fmla="*/ 8 h 402"/>
              <a:gd name="T34" fmla="*/ 208 w 508"/>
              <a:gd name="T35" fmla="*/ 2 h 402"/>
              <a:gd name="T36" fmla="*/ 204 w 508"/>
              <a:gd name="T37" fmla="*/ 24 h 402"/>
              <a:gd name="T38" fmla="*/ 210 w 508"/>
              <a:gd name="T39" fmla="*/ 48 h 402"/>
              <a:gd name="T40" fmla="*/ 200 w 508"/>
              <a:gd name="T41" fmla="*/ 54 h 402"/>
              <a:gd name="T42" fmla="*/ 182 w 508"/>
              <a:gd name="T43" fmla="*/ 46 h 402"/>
              <a:gd name="T44" fmla="*/ 156 w 508"/>
              <a:gd name="T45" fmla="*/ 32 h 402"/>
              <a:gd name="T46" fmla="*/ 144 w 508"/>
              <a:gd name="T47" fmla="*/ 80 h 402"/>
              <a:gd name="T48" fmla="*/ 136 w 508"/>
              <a:gd name="T49" fmla="*/ 120 h 402"/>
              <a:gd name="T50" fmla="*/ 104 w 508"/>
              <a:gd name="T51" fmla="*/ 204 h 402"/>
              <a:gd name="T52" fmla="*/ 64 w 508"/>
              <a:gd name="T53" fmla="*/ 248 h 402"/>
              <a:gd name="T54" fmla="*/ 42 w 508"/>
              <a:gd name="T55" fmla="*/ 264 h 402"/>
              <a:gd name="T56" fmla="*/ 10 w 508"/>
              <a:gd name="T57" fmla="*/ 292 h 402"/>
              <a:gd name="T58" fmla="*/ 6 w 508"/>
              <a:gd name="T59" fmla="*/ 368 h 402"/>
              <a:gd name="T60" fmla="*/ 16 w 508"/>
              <a:gd name="T61" fmla="*/ 402 h 402"/>
              <a:gd name="T62" fmla="*/ 44 w 508"/>
              <a:gd name="T63" fmla="*/ 398 h 402"/>
              <a:gd name="T64" fmla="*/ 34 w 508"/>
              <a:gd name="T65" fmla="*/ 372 h 402"/>
              <a:gd name="T66" fmla="*/ 24 w 508"/>
              <a:gd name="T67" fmla="*/ 346 h 402"/>
              <a:gd name="T68" fmla="*/ 64 w 508"/>
              <a:gd name="T69" fmla="*/ 324 h 402"/>
              <a:gd name="T70" fmla="*/ 140 w 508"/>
              <a:gd name="T71" fmla="*/ 288 h 402"/>
              <a:gd name="T72" fmla="*/ 152 w 508"/>
              <a:gd name="T73" fmla="*/ 294 h 402"/>
              <a:gd name="T74" fmla="*/ 192 w 508"/>
              <a:gd name="T75" fmla="*/ 274 h 402"/>
              <a:gd name="T76" fmla="*/ 214 w 508"/>
              <a:gd name="T77" fmla="*/ 266 h 402"/>
              <a:gd name="T78" fmla="*/ 250 w 508"/>
              <a:gd name="T79" fmla="*/ 252 h 402"/>
              <a:gd name="T80" fmla="*/ 260 w 508"/>
              <a:gd name="T81" fmla="*/ 188 h 402"/>
              <a:gd name="T82" fmla="*/ 286 w 508"/>
              <a:gd name="T83" fmla="*/ 230 h 402"/>
              <a:gd name="T84" fmla="*/ 314 w 508"/>
              <a:gd name="T85" fmla="*/ 208 h 402"/>
              <a:gd name="T86" fmla="*/ 332 w 508"/>
              <a:gd name="T87" fmla="*/ 198 h 402"/>
              <a:gd name="T88" fmla="*/ 350 w 508"/>
              <a:gd name="T89" fmla="*/ 190 h 402"/>
              <a:gd name="T90" fmla="*/ 376 w 508"/>
              <a:gd name="T91" fmla="*/ 194 h 402"/>
              <a:gd name="T92" fmla="*/ 392 w 508"/>
              <a:gd name="T93" fmla="*/ 186 h 402"/>
              <a:gd name="T94" fmla="*/ 406 w 508"/>
              <a:gd name="T95" fmla="*/ 182 h 402"/>
              <a:gd name="T96" fmla="*/ 414 w 508"/>
              <a:gd name="T97" fmla="*/ 188 h 402"/>
              <a:gd name="T98" fmla="*/ 432 w 508"/>
              <a:gd name="T99" fmla="*/ 180 h 402"/>
              <a:gd name="T100" fmla="*/ 464 w 508"/>
              <a:gd name="T101" fmla="*/ 146 h 402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  <a:cxn ang="0">
                <a:pos x="T90" y="T91"/>
              </a:cxn>
              <a:cxn ang="0">
                <a:pos x="T92" y="T93"/>
              </a:cxn>
              <a:cxn ang="0">
                <a:pos x="T94" y="T95"/>
              </a:cxn>
              <a:cxn ang="0">
                <a:pos x="T96" y="T97"/>
              </a:cxn>
              <a:cxn ang="0">
                <a:pos x="T98" y="T99"/>
              </a:cxn>
              <a:cxn ang="0">
                <a:pos x="T100" y="T101"/>
              </a:cxn>
            </a:cxnLst>
            <a:rect l="0" t="0" r="r" b="b"/>
            <a:pathLst>
              <a:path w="508" h="402">
                <a:moveTo>
                  <a:pt x="476" y="138"/>
                </a:moveTo>
                <a:lnTo>
                  <a:pt x="476" y="138"/>
                </a:lnTo>
                <a:lnTo>
                  <a:pt x="484" y="134"/>
                </a:lnTo>
                <a:lnTo>
                  <a:pt x="488" y="130"/>
                </a:lnTo>
                <a:lnTo>
                  <a:pt x="488" y="128"/>
                </a:lnTo>
                <a:lnTo>
                  <a:pt x="490" y="126"/>
                </a:lnTo>
                <a:lnTo>
                  <a:pt x="492" y="126"/>
                </a:lnTo>
                <a:lnTo>
                  <a:pt x="508" y="126"/>
                </a:lnTo>
                <a:lnTo>
                  <a:pt x="508" y="116"/>
                </a:lnTo>
                <a:lnTo>
                  <a:pt x="508" y="116"/>
                </a:lnTo>
                <a:lnTo>
                  <a:pt x="502" y="114"/>
                </a:lnTo>
                <a:lnTo>
                  <a:pt x="496" y="110"/>
                </a:lnTo>
                <a:lnTo>
                  <a:pt x="472" y="88"/>
                </a:lnTo>
                <a:lnTo>
                  <a:pt x="472" y="88"/>
                </a:lnTo>
                <a:lnTo>
                  <a:pt x="460" y="58"/>
                </a:lnTo>
                <a:lnTo>
                  <a:pt x="446" y="44"/>
                </a:lnTo>
                <a:lnTo>
                  <a:pt x="446" y="44"/>
                </a:lnTo>
                <a:lnTo>
                  <a:pt x="424" y="42"/>
                </a:lnTo>
                <a:lnTo>
                  <a:pt x="406" y="44"/>
                </a:lnTo>
                <a:lnTo>
                  <a:pt x="402" y="44"/>
                </a:lnTo>
                <a:lnTo>
                  <a:pt x="404" y="54"/>
                </a:lnTo>
                <a:lnTo>
                  <a:pt x="404" y="56"/>
                </a:lnTo>
                <a:lnTo>
                  <a:pt x="404" y="58"/>
                </a:lnTo>
                <a:lnTo>
                  <a:pt x="400" y="58"/>
                </a:lnTo>
                <a:lnTo>
                  <a:pt x="388" y="64"/>
                </a:lnTo>
                <a:lnTo>
                  <a:pt x="386" y="62"/>
                </a:lnTo>
                <a:lnTo>
                  <a:pt x="386" y="62"/>
                </a:lnTo>
                <a:lnTo>
                  <a:pt x="372" y="50"/>
                </a:lnTo>
                <a:lnTo>
                  <a:pt x="368" y="50"/>
                </a:lnTo>
                <a:lnTo>
                  <a:pt x="364" y="50"/>
                </a:lnTo>
                <a:lnTo>
                  <a:pt x="364" y="50"/>
                </a:lnTo>
                <a:lnTo>
                  <a:pt x="332" y="64"/>
                </a:lnTo>
                <a:lnTo>
                  <a:pt x="322" y="68"/>
                </a:lnTo>
                <a:lnTo>
                  <a:pt x="316" y="66"/>
                </a:lnTo>
                <a:lnTo>
                  <a:pt x="316" y="66"/>
                </a:lnTo>
                <a:lnTo>
                  <a:pt x="310" y="70"/>
                </a:lnTo>
                <a:lnTo>
                  <a:pt x="304" y="76"/>
                </a:lnTo>
                <a:lnTo>
                  <a:pt x="300" y="80"/>
                </a:lnTo>
                <a:lnTo>
                  <a:pt x="298" y="76"/>
                </a:lnTo>
                <a:lnTo>
                  <a:pt x="298" y="76"/>
                </a:lnTo>
                <a:lnTo>
                  <a:pt x="288" y="66"/>
                </a:lnTo>
                <a:lnTo>
                  <a:pt x="286" y="62"/>
                </a:lnTo>
                <a:lnTo>
                  <a:pt x="286" y="58"/>
                </a:lnTo>
                <a:lnTo>
                  <a:pt x="286" y="58"/>
                </a:lnTo>
                <a:lnTo>
                  <a:pt x="290" y="50"/>
                </a:lnTo>
                <a:lnTo>
                  <a:pt x="300" y="38"/>
                </a:lnTo>
                <a:lnTo>
                  <a:pt x="300" y="38"/>
                </a:lnTo>
                <a:lnTo>
                  <a:pt x="314" y="22"/>
                </a:lnTo>
                <a:lnTo>
                  <a:pt x="318" y="16"/>
                </a:lnTo>
                <a:lnTo>
                  <a:pt x="316" y="12"/>
                </a:lnTo>
                <a:lnTo>
                  <a:pt x="316" y="12"/>
                </a:lnTo>
                <a:lnTo>
                  <a:pt x="312" y="12"/>
                </a:lnTo>
                <a:lnTo>
                  <a:pt x="308" y="14"/>
                </a:lnTo>
                <a:lnTo>
                  <a:pt x="298" y="20"/>
                </a:lnTo>
                <a:lnTo>
                  <a:pt x="298" y="20"/>
                </a:lnTo>
                <a:lnTo>
                  <a:pt x="288" y="26"/>
                </a:lnTo>
                <a:lnTo>
                  <a:pt x="282" y="28"/>
                </a:lnTo>
                <a:lnTo>
                  <a:pt x="282" y="28"/>
                </a:lnTo>
                <a:lnTo>
                  <a:pt x="280" y="26"/>
                </a:lnTo>
                <a:lnTo>
                  <a:pt x="278" y="20"/>
                </a:lnTo>
                <a:lnTo>
                  <a:pt x="276" y="20"/>
                </a:lnTo>
                <a:lnTo>
                  <a:pt x="270" y="6"/>
                </a:lnTo>
                <a:lnTo>
                  <a:pt x="254" y="16"/>
                </a:lnTo>
                <a:lnTo>
                  <a:pt x="252" y="18"/>
                </a:lnTo>
                <a:lnTo>
                  <a:pt x="252" y="16"/>
                </a:lnTo>
                <a:lnTo>
                  <a:pt x="252" y="16"/>
                </a:lnTo>
                <a:lnTo>
                  <a:pt x="252" y="16"/>
                </a:lnTo>
                <a:lnTo>
                  <a:pt x="236" y="8"/>
                </a:lnTo>
                <a:lnTo>
                  <a:pt x="220" y="2"/>
                </a:lnTo>
                <a:lnTo>
                  <a:pt x="220" y="2"/>
                </a:lnTo>
                <a:lnTo>
                  <a:pt x="214" y="0"/>
                </a:lnTo>
                <a:lnTo>
                  <a:pt x="208" y="2"/>
                </a:lnTo>
                <a:lnTo>
                  <a:pt x="204" y="6"/>
                </a:lnTo>
                <a:lnTo>
                  <a:pt x="198" y="12"/>
                </a:lnTo>
                <a:lnTo>
                  <a:pt x="204" y="24"/>
                </a:lnTo>
                <a:lnTo>
                  <a:pt x="204" y="24"/>
                </a:lnTo>
                <a:lnTo>
                  <a:pt x="210" y="38"/>
                </a:lnTo>
                <a:lnTo>
                  <a:pt x="210" y="44"/>
                </a:lnTo>
                <a:lnTo>
                  <a:pt x="210" y="48"/>
                </a:lnTo>
                <a:lnTo>
                  <a:pt x="210" y="48"/>
                </a:lnTo>
                <a:lnTo>
                  <a:pt x="208" y="52"/>
                </a:lnTo>
                <a:lnTo>
                  <a:pt x="204" y="54"/>
                </a:lnTo>
                <a:lnTo>
                  <a:pt x="204" y="54"/>
                </a:lnTo>
                <a:lnTo>
                  <a:pt x="200" y="54"/>
                </a:lnTo>
                <a:lnTo>
                  <a:pt x="194" y="54"/>
                </a:lnTo>
                <a:lnTo>
                  <a:pt x="188" y="50"/>
                </a:lnTo>
                <a:lnTo>
                  <a:pt x="182" y="46"/>
                </a:lnTo>
                <a:lnTo>
                  <a:pt x="182" y="46"/>
                </a:lnTo>
                <a:lnTo>
                  <a:pt x="164" y="36"/>
                </a:lnTo>
                <a:lnTo>
                  <a:pt x="156" y="32"/>
                </a:lnTo>
                <a:lnTo>
                  <a:pt x="156" y="32"/>
                </a:lnTo>
                <a:lnTo>
                  <a:pt x="156" y="32"/>
                </a:lnTo>
                <a:lnTo>
                  <a:pt x="156" y="34"/>
                </a:lnTo>
                <a:lnTo>
                  <a:pt x="156" y="52"/>
                </a:lnTo>
                <a:lnTo>
                  <a:pt x="144" y="66"/>
                </a:lnTo>
                <a:lnTo>
                  <a:pt x="144" y="80"/>
                </a:lnTo>
                <a:lnTo>
                  <a:pt x="148" y="94"/>
                </a:lnTo>
                <a:lnTo>
                  <a:pt x="150" y="94"/>
                </a:lnTo>
                <a:lnTo>
                  <a:pt x="140" y="108"/>
                </a:lnTo>
                <a:lnTo>
                  <a:pt x="136" y="120"/>
                </a:lnTo>
                <a:lnTo>
                  <a:pt x="136" y="122"/>
                </a:lnTo>
                <a:lnTo>
                  <a:pt x="124" y="134"/>
                </a:lnTo>
                <a:lnTo>
                  <a:pt x="104" y="180"/>
                </a:lnTo>
                <a:lnTo>
                  <a:pt x="104" y="204"/>
                </a:lnTo>
                <a:lnTo>
                  <a:pt x="104" y="204"/>
                </a:lnTo>
                <a:lnTo>
                  <a:pt x="60" y="230"/>
                </a:lnTo>
                <a:lnTo>
                  <a:pt x="58" y="234"/>
                </a:lnTo>
                <a:lnTo>
                  <a:pt x="64" y="248"/>
                </a:lnTo>
                <a:lnTo>
                  <a:pt x="64" y="248"/>
                </a:lnTo>
                <a:lnTo>
                  <a:pt x="64" y="248"/>
                </a:lnTo>
                <a:lnTo>
                  <a:pt x="60" y="266"/>
                </a:lnTo>
                <a:lnTo>
                  <a:pt x="42" y="264"/>
                </a:lnTo>
                <a:lnTo>
                  <a:pt x="38" y="284"/>
                </a:lnTo>
                <a:lnTo>
                  <a:pt x="16" y="284"/>
                </a:lnTo>
                <a:lnTo>
                  <a:pt x="10" y="292"/>
                </a:lnTo>
                <a:lnTo>
                  <a:pt x="10" y="292"/>
                </a:lnTo>
                <a:lnTo>
                  <a:pt x="4" y="306"/>
                </a:lnTo>
                <a:lnTo>
                  <a:pt x="0" y="356"/>
                </a:lnTo>
                <a:lnTo>
                  <a:pt x="4" y="368"/>
                </a:lnTo>
                <a:lnTo>
                  <a:pt x="6" y="368"/>
                </a:lnTo>
                <a:lnTo>
                  <a:pt x="6" y="380"/>
                </a:lnTo>
                <a:lnTo>
                  <a:pt x="16" y="392"/>
                </a:lnTo>
                <a:lnTo>
                  <a:pt x="16" y="392"/>
                </a:lnTo>
                <a:lnTo>
                  <a:pt x="16" y="402"/>
                </a:lnTo>
                <a:lnTo>
                  <a:pt x="42" y="400"/>
                </a:lnTo>
                <a:lnTo>
                  <a:pt x="44" y="398"/>
                </a:lnTo>
                <a:lnTo>
                  <a:pt x="44" y="398"/>
                </a:lnTo>
                <a:lnTo>
                  <a:pt x="44" y="398"/>
                </a:lnTo>
                <a:lnTo>
                  <a:pt x="44" y="396"/>
                </a:lnTo>
                <a:lnTo>
                  <a:pt x="52" y="388"/>
                </a:lnTo>
                <a:lnTo>
                  <a:pt x="36" y="372"/>
                </a:lnTo>
                <a:lnTo>
                  <a:pt x="34" y="372"/>
                </a:lnTo>
                <a:lnTo>
                  <a:pt x="24" y="364"/>
                </a:lnTo>
                <a:lnTo>
                  <a:pt x="24" y="364"/>
                </a:lnTo>
                <a:lnTo>
                  <a:pt x="24" y="362"/>
                </a:lnTo>
                <a:lnTo>
                  <a:pt x="24" y="346"/>
                </a:lnTo>
                <a:lnTo>
                  <a:pt x="36" y="346"/>
                </a:lnTo>
                <a:lnTo>
                  <a:pt x="38" y="340"/>
                </a:lnTo>
                <a:lnTo>
                  <a:pt x="32" y="324"/>
                </a:lnTo>
                <a:lnTo>
                  <a:pt x="64" y="324"/>
                </a:lnTo>
                <a:lnTo>
                  <a:pt x="120" y="298"/>
                </a:lnTo>
                <a:lnTo>
                  <a:pt x="126" y="286"/>
                </a:lnTo>
                <a:lnTo>
                  <a:pt x="128" y="282"/>
                </a:lnTo>
                <a:lnTo>
                  <a:pt x="140" y="288"/>
                </a:lnTo>
                <a:lnTo>
                  <a:pt x="140" y="288"/>
                </a:lnTo>
                <a:lnTo>
                  <a:pt x="140" y="290"/>
                </a:lnTo>
                <a:lnTo>
                  <a:pt x="146" y="296"/>
                </a:lnTo>
                <a:lnTo>
                  <a:pt x="152" y="294"/>
                </a:lnTo>
                <a:lnTo>
                  <a:pt x="150" y="282"/>
                </a:lnTo>
                <a:lnTo>
                  <a:pt x="168" y="282"/>
                </a:lnTo>
                <a:lnTo>
                  <a:pt x="186" y="286"/>
                </a:lnTo>
                <a:lnTo>
                  <a:pt x="192" y="274"/>
                </a:lnTo>
                <a:lnTo>
                  <a:pt x="194" y="272"/>
                </a:lnTo>
                <a:lnTo>
                  <a:pt x="194" y="272"/>
                </a:lnTo>
                <a:lnTo>
                  <a:pt x="196" y="272"/>
                </a:lnTo>
                <a:lnTo>
                  <a:pt x="214" y="266"/>
                </a:lnTo>
                <a:lnTo>
                  <a:pt x="218" y="238"/>
                </a:lnTo>
                <a:lnTo>
                  <a:pt x="238" y="256"/>
                </a:lnTo>
                <a:lnTo>
                  <a:pt x="246" y="256"/>
                </a:lnTo>
                <a:lnTo>
                  <a:pt x="250" y="252"/>
                </a:lnTo>
                <a:lnTo>
                  <a:pt x="248" y="192"/>
                </a:lnTo>
                <a:lnTo>
                  <a:pt x="248" y="190"/>
                </a:lnTo>
                <a:lnTo>
                  <a:pt x="248" y="186"/>
                </a:lnTo>
                <a:lnTo>
                  <a:pt x="260" y="188"/>
                </a:lnTo>
                <a:lnTo>
                  <a:pt x="262" y="188"/>
                </a:lnTo>
                <a:lnTo>
                  <a:pt x="264" y="190"/>
                </a:lnTo>
                <a:lnTo>
                  <a:pt x="264" y="190"/>
                </a:lnTo>
                <a:lnTo>
                  <a:pt x="286" y="230"/>
                </a:lnTo>
                <a:lnTo>
                  <a:pt x="312" y="226"/>
                </a:lnTo>
                <a:lnTo>
                  <a:pt x="318" y="224"/>
                </a:lnTo>
                <a:lnTo>
                  <a:pt x="322" y="216"/>
                </a:lnTo>
                <a:lnTo>
                  <a:pt x="314" y="208"/>
                </a:lnTo>
                <a:lnTo>
                  <a:pt x="312" y="206"/>
                </a:lnTo>
                <a:lnTo>
                  <a:pt x="330" y="200"/>
                </a:lnTo>
                <a:lnTo>
                  <a:pt x="332" y="198"/>
                </a:lnTo>
                <a:lnTo>
                  <a:pt x="332" y="198"/>
                </a:lnTo>
                <a:lnTo>
                  <a:pt x="340" y="206"/>
                </a:lnTo>
                <a:lnTo>
                  <a:pt x="346" y="202"/>
                </a:lnTo>
                <a:lnTo>
                  <a:pt x="346" y="190"/>
                </a:lnTo>
                <a:lnTo>
                  <a:pt x="350" y="190"/>
                </a:lnTo>
                <a:lnTo>
                  <a:pt x="364" y="190"/>
                </a:lnTo>
                <a:lnTo>
                  <a:pt x="364" y="190"/>
                </a:lnTo>
                <a:lnTo>
                  <a:pt x="370" y="192"/>
                </a:lnTo>
                <a:lnTo>
                  <a:pt x="376" y="194"/>
                </a:lnTo>
                <a:lnTo>
                  <a:pt x="382" y="198"/>
                </a:lnTo>
                <a:lnTo>
                  <a:pt x="386" y="202"/>
                </a:lnTo>
                <a:lnTo>
                  <a:pt x="388" y="206"/>
                </a:lnTo>
                <a:lnTo>
                  <a:pt x="392" y="186"/>
                </a:lnTo>
                <a:lnTo>
                  <a:pt x="392" y="186"/>
                </a:lnTo>
                <a:lnTo>
                  <a:pt x="396" y="184"/>
                </a:lnTo>
                <a:lnTo>
                  <a:pt x="400" y="182"/>
                </a:lnTo>
                <a:lnTo>
                  <a:pt x="406" y="182"/>
                </a:lnTo>
                <a:lnTo>
                  <a:pt x="412" y="184"/>
                </a:lnTo>
                <a:lnTo>
                  <a:pt x="414" y="186"/>
                </a:lnTo>
                <a:lnTo>
                  <a:pt x="414" y="186"/>
                </a:lnTo>
                <a:lnTo>
                  <a:pt x="414" y="188"/>
                </a:lnTo>
                <a:lnTo>
                  <a:pt x="414" y="188"/>
                </a:lnTo>
                <a:lnTo>
                  <a:pt x="418" y="188"/>
                </a:lnTo>
                <a:lnTo>
                  <a:pt x="418" y="188"/>
                </a:lnTo>
                <a:lnTo>
                  <a:pt x="432" y="180"/>
                </a:lnTo>
                <a:lnTo>
                  <a:pt x="460" y="160"/>
                </a:lnTo>
                <a:lnTo>
                  <a:pt x="460" y="160"/>
                </a:lnTo>
                <a:lnTo>
                  <a:pt x="460" y="152"/>
                </a:lnTo>
                <a:lnTo>
                  <a:pt x="464" y="146"/>
                </a:lnTo>
                <a:lnTo>
                  <a:pt x="470" y="140"/>
                </a:lnTo>
                <a:lnTo>
                  <a:pt x="476" y="138"/>
                </a:lnTo>
                <a:lnTo>
                  <a:pt x="476" y="138"/>
                </a:lnTo>
                <a:close/>
              </a:path>
            </a:pathLst>
          </a:custGeom>
          <a:solidFill>
            <a:schemeClr val="bg2">
              <a:lumMod val="50000"/>
            </a:schemeClr>
          </a:solidFill>
          <a:ln>
            <a:noFill/>
          </a:ln>
        </p:spPr>
        <p:txBody>
          <a:bodyPr/>
          <a:lstStyle/>
          <a:p>
            <a:pPr>
              <a:defRPr/>
            </a:pPr>
            <a:endParaRPr lang="zh-CN" altLang="en-US" sz="1400">
              <a:solidFill>
                <a:schemeClr val="tx1">
                  <a:lumMod val="50000"/>
                  <a:lumOff val="50000"/>
                </a:schemeClr>
              </a:solidFill>
            </a:endParaRPr>
          </a:p>
        </p:txBody>
      </p:sp>
      <p:sp>
        <p:nvSpPr>
          <p:cNvPr id="22" name="MH_Other_18"/>
          <p:cNvSpPr/>
          <p:nvPr>
            <p:custDataLst>
              <p:tags r:id="rId17"/>
            </p:custDataLst>
          </p:nvPr>
        </p:nvSpPr>
        <p:spPr bwMode="auto">
          <a:xfrm>
            <a:off x="7268526" y="3308377"/>
            <a:ext cx="432348" cy="588659"/>
          </a:xfrm>
          <a:custGeom>
            <a:avLst/>
            <a:gdLst>
              <a:gd name="T0" fmla="*/ 220 w 304"/>
              <a:gd name="T1" fmla="*/ 0 h 414"/>
              <a:gd name="T2" fmla="*/ 206 w 304"/>
              <a:gd name="T3" fmla="*/ 16 h 414"/>
              <a:gd name="T4" fmla="*/ 184 w 304"/>
              <a:gd name="T5" fmla="*/ 32 h 414"/>
              <a:gd name="T6" fmla="*/ 176 w 304"/>
              <a:gd name="T7" fmla="*/ 32 h 414"/>
              <a:gd name="T8" fmla="*/ 174 w 304"/>
              <a:gd name="T9" fmla="*/ 22 h 414"/>
              <a:gd name="T10" fmla="*/ 152 w 304"/>
              <a:gd name="T11" fmla="*/ 24 h 414"/>
              <a:gd name="T12" fmla="*/ 108 w 304"/>
              <a:gd name="T13" fmla="*/ 34 h 414"/>
              <a:gd name="T14" fmla="*/ 72 w 304"/>
              <a:gd name="T15" fmla="*/ 42 h 414"/>
              <a:gd name="T16" fmla="*/ 40 w 304"/>
              <a:gd name="T17" fmla="*/ 56 h 414"/>
              <a:gd name="T18" fmla="*/ 28 w 304"/>
              <a:gd name="T19" fmla="*/ 62 h 414"/>
              <a:gd name="T20" fmla="*/ 16 w 304"/>
              <a:gd name="T21" fmla="*/ 84 h 414"/>
              <a:gd name="T22" fmla="*/ 22 w 304"/>
              <a:gd name="T23" fmla="*/ 92 h 414"/>
              <a:gd name="T24" fmla="*/ 34 w 304"/>
              <a:gd name="T25" fmla="*/ 140 h 414"/>
              <a:gd name="T26" fmla="*/ 32 w 304"/>
              <a:gd name="T27" fmla="*/ 144 h 414"/>
              <a:gd name="T28" fmla="*/ 0 w 304"/>
              <a:gd name="T29" fmla="*/ 200 h 414"/>
              <a:gd name="T30" fmla="*/ 12 w 304"/>
              <a:gd name="T31" fmla="*/ 196 h 414"/>
              <a:gd name="T32" fmla="*/ 18 w 304"/>
              <a:gd name="T33" fmla="*/ 202 h 414"/>
              <a:gd name="T34" fmla="*/ 16 w 304"/>
              <a:gd name="T35" fmla="*/ 226 h 414"/>
              <a:gd name="T36" fmla="*/ 24 w 304"/>
              <a:gd name="T37" fmla="*/ 262 h 414"/>
              <a:gd name="T38" fmla="*/ 40 w 304"/>
              <a:gd name="T39" fmla="*/ 280 h 414"/>
              <a:gd name="T40" fmla="*/ 42 w 304"/>
              <a:gd name="T41" fmla="*/ 304 h 414"/>
              <a:gd name="T42" fmla="*/ 44 w 304"/>
              <a:gd name="T43" fmla="*/ 320 h 414"/>
              <a:gd name="T44" fmla="*/ 44 w 304"/>
              <a:gd name="T45" fmla="*/ 362 h 414"/>
              <a:gd name="T46" fmla="*/ 52 w 304"/>
              <a:gd name="T47" fmla="*/ 362 h 414"/>
              <a:gd name="T48" fmla="*/ 72 w 304"/>
              <a:gd name="T49" fmla="*/ 352 h 414"/>
              <a:gd name="T50" fmla="*/ 84 w 304"/>
              <a:gd name="T51" fmla="*/ 356 h 414"/>
              <a:gd name="T52" fmla="*/ 86 w 304"/>
              <a:gd name="T53" fmla="*/ 366 h 414"/>
              <a:gd name="T54" fmla="*/ 56 w 304"/>
              <a:gd name="T55" fmla="*/ 406 h 414"/>
              <a:gd name="T56" fmla="*/ 72 w 304"/>
              <a:gd name="T57" fmla="*/ 408 h 414"/>
              <a:gd name="T58" fmla="*/ 80 w 304"/>
              <a:gd name="T59" fmla="*/ 406 h 414"/>
              <a:gd name="T60" fmla="*/ 120 w 304"/>
              <a:gd name="T61" fmla="*/ 390 h 414"/>
              <a:gd name="T62" fmla="*/ 142 w 304"/>
              <a:gd name="T63" fmla="*/ 394 h 414"/>
              <a:gd name="T64" fmla="*/ 154 w 304"/>
              <a:gd name="T65" fmla="*/ 390 h 414"/>
              <a:gd name="T66" fmla="*/ 152 w 304"/>
              <a:gd name="T67" fmla="*/ 384 h 414"/>
              <a:gd name="T68" fmla="*/ 150 w 304"/>
              <a:gd name="T69" fmla="*/ 366 h 414"/>
              <a:gd name="T70" fmla="*/ 150 w 304"/>
              <a:gd name="T71" fmla="*/ 358 h 414"/>
              <a:gd name="T72" fmla="*/ 162 w 304"/>
              <a:gd name="T73" fmla="*/ 336 h 414"/>
              <a:gd name="T74" fmla="*/ 162 w 304"/>
              <a:gd name="T75" fmla="*/ 334 h 414"/>
              <a:gd name="T76" fmla="*/ 164 w 304"/>
              <a:gd name="T77" fmla="*/ 324 h 414"/>
              <a:gd name="T78" fmla="*/ 164 w 304"/>
              <a:gd name="T79" fmla="*/ 316 h 414"/>
              <a:gd name="T80" fmla="*/ 178 w 304"/>
              <a:gd name="T81" fmla="*/ 298 h 414"/>
              <a:gd name="T82" fmla="*/ 186 w 304"/>
              <a:gd name="T83" fmla="*/ 278 h 414"/>
              <a:gd name="T84" fmla="*/ 190 w 304"/>
              <a:gd name="T85" fmla="*/ 270 h 414"/>
              <a:gd name="T86" fmla="*/ 206 w 304"/>
              <a:gd name="T87" fmla="*/ 256 h 414"/>
              <a:gd name="T88" fmla="*/ 194 w 304"/>
              <a:gd name="T89" fmla="*/ 242 h 414"/>
              <a:gd name="T90" fmla="*/ 194 w 304"/>
              <a:gd name="T91" fmla="*/ 228 h 414"/>
              <a:gd name="T92" fmla="*/ 224 w 304"/>
              <a:gd name="T93" fmla="*/ 200 h 414"/>
              <a:gd name="T94" fmla="*/ 222 w 304"/>
              <a:gd name="T95" fmla="*/ 192 h 414"/>
              <a:gd name="T96" fmla="*/ 220 w 304"/>
              <a:gd name="T97" fmla="*/ 170 h 414"/>
              <a:gd name="T98" fmla="*/ 230 w 304"/>
              <a:gd name="T99" fmla="*/ 146 h 414"/>
              <a:gd name="T100" fmla="*/ 250 w 304"/>
              <a:gd name="T101" fmla="*/ 136 h 414"/>
              <a:gd name="T102" fmla="*/ 272 w 304"/>
              <a:gd name="T103" fmla="*/ 140 h 414"/>
              <a:gd name="T104" fmla="*/ 284 w 304"/>
              <a:gd name="T105" fmla="*/ 128 h 414"/>
              <a:gd name="T106" fmla="*/ 296 w 304"/>
              <a:gd name="T107" fmla="*/ 108 h 414"/>
              <a:gd name="T108" fmla="*/ 300 w 304"/>
              <a:gd name="T109" fmla="*/ 102 h 414"/>
              <a:gd name="T110" fmla="*/ 296 w 304"/>
              <a:gd name="T111" fmla="*/ 84 h 414"/>
              <a:gd name="T112" fmla="*/ 276 w 304"/>
              <a:gd name="T113" fmla="*/ 52 h 414"/>
              <a:gd name="T114" fmla="*/ 274 w 304"/>
              <a:gd name="T115" fmla="*/ 40 h 414"/>
              <a:gd name="T116" fmla="*/ 264 w 304"/>
              <a:gd name="T117" fmla="*/ 20 h 414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  <a:cxn ang="0">
                <a:pos x="T90" y="T91"/>
              </a:cxn>
              <a:cxn ang="0">
                <a:pos x="T92" y="T93"/>
              </a:cxn>
              <a:cxn ang="0">
                <a:pos x="T94" y="T95"/>
              </a:cxn>
              <a:cxn ang="0">
                <a:pos x="T96" y="T97"/>
              </a:cxn>
              <a:cxn ang="0">
                <a:pos x="T98" y="T99"/>
              </a:cxn>
              <a:cxn ang="0">
                <a:pos x="T100" y="T101"/>
              </a:cxn>
              <a:cxn ang="0">
                <a:pos x="T102" y="T103"/>
              </a:cxn>
              <a:cxn ang="0">
                <a:pos x="T104" y="T105"/>
              </a:cxn>
              <a:cxn ang="0">
                <a:pos x="T106" y="T107"/>
              </a:cxn>
              <a:cxn ang="0">
                <a:pos x="T108" y="T109"/>
              </a:cxn>
              <a:cxn ang="0">
                <a:pos x="T110" y="T111"/>
              </a:cxn>
              <a:cxn ang="0">
                <a:pos x="T112" y="T113"/>
              </a:cxn>
              <a:cxn ang="0">
                <a:pos x="T114" y="T115"/>
              </a:cxn>
              <a:cxn ang="0">
                <a:pos x="T116" y="T117"/>
              </a:cxn>
            </a:cxnLst>
            <a:rect l="0" t="0" r="r" b="b"/>
            <a:pathLst>
              <a:path w="304" h="414">
                <a:moveTo>
                  <a:pt x="240" y="16"/>
                </a:moveTo>
                <a:lnTo>
                  <a:pt x="238" y="16"/>
                </a:lnTo>
                <a:lnTo>
                  <a:pt x="220" y="0"/>
                </a:lnTo>
                <a:lnTo>
                  <a:pt x="212" y="6"/>
                </a:lnTo>
                <a:lnTo>
                  <a:pt x="212" y="6"/>
                </a:lnTo>
                <a:lnTo>
                  <a:pt x="206" y="16"/>
                </a:lnTo>
                <a:lnTo>
                  <a:pt x="200" y="24"/>
                </a:lnTo>
                <a:lnTo>
                  <a:pt x="192" y="28"/>
                </a:lnTo>
                <a:lnTo>
                  <a:pt x="184" y="32"/>
                </a:lnTo>
                <a:lnTo>
                  <a:pt x="184" y="32"/>
                </a:lnTo>
                <a:lnTo>
                  <a:pt x="180" y="34"/>
                </a:lnTo>
                <a:lnTo>
                  <a:pt x="176" y="32"/>
                </a:lnTo>
                <a:lnTo>
                  <a:pt x="176" y="32"/>
                </a:lnTo>
                <a:lnTo>
                  <a:pt x="174" y="28"/>
                </a:lnTo>
                <a:lnTo>
                  <a:pt x="174" y="22"/>
                </a:lnTo>
                <a:lnTo>
                  <a:pt x="180" y="4"/>
                </a:lnTo>
                <a:lnTo>
                  <a:pt x="152" y="22"/>
                </a:lnTo>
                <a:lnTo>
                  <a:pt x="152" y="24"/>
                </a:lnTo>
                <a:lnTo>
                  <a:pt x="152" y="24"/>
                </a:lnTo>
                <a:lnTo>
                  <a:pt x="128" y="24"/>
                </a:lnTo>
                <a:lnTo>
                  <a:pt x="108" y="34"/>
                </a:lnTo>
                <a:lnTo>
                  <a:pt x="108" y="36"/>
                </a:lnTo>
                <a:lnTo>
                  <a:pt x="84" y="36"/>
                </a:lnTo>
                <a:lnTo>
                  <a:pt x="72" y="42"/>
                </a:lnTo>
                <a:lnTo>
                  <a:pt x="68" y="54"/>
                </a:lnTo>
                <a:lnTo>
                  <a:pt x="66" y="56"/>
                </a:lnTo>
                <a:lnTo>
                  <a:pt x="40" y="56"/>
                </a:lnTo>
                <a:lnTo>
                  <a:pt x="40" y="56"/>
                </a:lnTo>
                <a:lnTo>
                  <a:pt x="34" y="56"/>
                </a:lnTo>
                <a:lnTo>
                  <a:pt x="28" y="62"/>
                </a:lnTo>
                <a:lnTo>
                  <a:pt x="8" y="80"/>
                </a:lnTo>
                <a:lnTo>
                  <a:pt x="8" y="80"/>
                </a:lnTo>
                <a:lnTo>
                  <a:pt x="16" y="84"/>
                </a:lnTo>
                <a:lnTo>
                  <a:pt x="20" y="88"/>
                </a:lnTo>
                <a:lnTo>
                  <a:pt x="22" y="94"/>
                </a:lnTo>
                <a:lnTo>
                  <a:pt x="22" y="92"/>
                </a:lnTo>
                <a:lnTo>
                  <a:pt x="34" y="138"/>
                </a:lnTo>
                <a:lnTo>
                  <a:pt x="34" y="138"/>
                </a:lnTo>
                <a:lnTo>
                  <a:pt x="34" y="140"/>
                </a:lnTo>
                <a:lnTo>
                  <a:pt x="34" y="144"/>
                </a:lnTo>
                <a:lnTo>
                  <a:pt x="34" y="144"/>
                </a:lnTo>
                <a:lnTo>
                  <a:pt x="32" y="144"/>
                </a:lnTo>
                <a:lnTo>
                  <a:pt x="32" y="144"/>
                </a:lnTo>
                <a:lnTo>
                  <a:pt x="0" y="188"/>
                </a:lnTo>
                <a:lnTo>
                  <a:pt x="0" y="200"/>
                </a:lnTo>
                <a:lnTo>
                  <a:pt x="0" y="200"/>
                </a:lnTo>
                <a:lnTo>
                  <a:pt x="8" y="196"/>
                </a:lnTo>
                <a:lnTo>
                  <a:pt x="12" y="196"/>
                </a:lnTo>
                <a:lnTo>
                  <a:pt x="12" y="196"/>
                </a:lnTo>
                <a:lnTo>
                  <a:pt x="16" y="198"/>
                </a:lnTo>
                <a:lnTo>
                  <a:pt x="18" y="202"/>
                </a:lnTo>
                <a:lnTo>
                  <a:pt x="16" y="214"/>
                </a:lnTo>
                <a:lnTo>
                  <a:pt x="16" y="214"/>
                </a:lnTo>
                <a:lnTo>
                  <a:pt x="16" y="226"/>
                </a:lnTo>
                <a:lnTo>
                  <a:pt x="18" y="238"/>
                </a:lnTo>
                <a:lnTo>
                  <a:pt x="20" y="250"/>
                </a:lnTo>
                <a:lnTo>
                  <a:pt x="24" y="262"/>
                </a:lnTo>
                <a:lnTo>
                  <a:pt x="36" y="274"/>
                </a:lnTo>
                <a:lnTo>
                  <a:pt x="36" y="274"/>
                </a:lnTo>
                <a:lnTo>
                  <a:pt x="40" y="280"/>
                </a:lnTo>
                <a:lnTo>
                  <a:pt x="40" y="286"/>
                </a:lnTo>
                <a:lnTo>
                  <a:pt x="36" y="294"/>
                </a:lnTo>
                <a:lnTo>
                  <a:pt x="42" y="304"/>
                </a:lnTo>
                <a:lnTo>
                  <a:pt x="42" y="304"/>
                </a:lnTo>
                <a:lnTo>
                  <a:pt x="44" y="310"/>
                </a:lnTo>
                <a:lnTo>
                  <a:pt x="44" y="320"/>
                </a:lnTo>
                <a:lnTo>
                  <a:pt x="40" y="330"/>
                </a:lnTo>
                <a:lnTo>
                  <a:pt x="34" y="344"/>
                </a:lnTo>
                <a:lnTo>
                  <a:pt x="44" y="362"/>
                </a:lnTo>
                <a:lnTo>
                  <a:pt x="46" y="366"/>
                </a:lnTo>
                <a:lnTo>
                  <a:pt x="52" y="362"/>
                </a:lnTo>
                <a:lnTo>
                  <a:pt x="52" y="362"/>
                </a:lnTo>
                <a:lnTo>
                  <a:pt x="60" y="356"/>
                </a:lnTo>
                <a:lnTo>
                  <a:pt x="66" y="352"/>
                </a:lnTo>
                <a:lnTo>
                  <a:pt x="72" y="352"/>
                </a:lnTo>
                <a:lnTo>
                  <a:pt x="78" y="352"/>
                </a:lnTo>
                <a:lnTo>
                  <a:pt x="78" y="352"/>
                </a:lnTo>
                <a:lnTo>
                  <a:pt x="84" y="356"/>
                </a:lnTo>
                <a:lnTo>
                  <a:pt x="86" y="362"/>
                </a:lnTo>
                <a:lnTo>
                  <a:pt x="86" y="362"/>
                </a:lnTo>
                <a:lnTo>
                  <a:pt x="86" y="366"/>
                </a:lnTo>
                <a:lnTo>
                  <a:pt x="82" y="374"/>
                </a:lnTo>
                <a:lnTo>
                  <a:pt x="66" y="392"/>
                </a:lnTo>
                <a:lnTo>
                  <a:pt x="56" y="406"/>
                </a:lnTo>
                <a:lnTo>
                  <a:pt x="60" y="414"/>
                </a:lnTo>
                <a:lnTo>
                  <a:pt x="60" y="414"/>
                </a:lnTo>
                <a:lnTo>
                  <a:pt x="72" y="408"/>
                </a:lnTo>
                <a:lnTo>
                  <a:pt x="76" y="406"/>
                </a:lnTo>
                <a:lnTo>
                  <a:pt x="80" y="406"/>
                </a:lnTo>
                <a:lnTo>
                  <a:pt x="80" y="406"/>
                </a:lnTo>
                <a:lnTo>
                  <a:pt x="94" y="402"/>
                </a:lnTo>
                <a:lnTo>
                  <a:pt x="120" y="390"/>
                </a:lnTo>
                <a:lnTo>
                  <a:pt x="120" y="390"/>
                </a:lnTo>
                <a:lnTo>
                  <a:pt x="126" y="388"/>
                </a:lnTo>
                <a:lnTo>
                  <a:pt x="134" y="390"/>
                </a:lnTo>
                <a:lnTo>
                  <a:pt x="142" y="394"/>
                </a:lnTo>
                <a:lnTo>
                  <a:pt x="150" y="402"/>
                </a:lnTo>
                <a:lnTo>
                  <a:pt x="154" y="400"/>
                </a:lnTo>
                <a:lnTo>
                  <a:pt x="154" y="390"/>
                </a:lnTo>
                <a:lnTo>
                  <a:pt x="152" y="388"/>
                </a:lnTo>
                <a:lnTo>
                  <a:pt x="152" y="388"/>
                </a:lnTo>
                <a:lnTo>
                  <a:pt x="152" y="384"/>
                </a:lnTo>
                <a:lnTo>
                  <a:pt x="154" y="380"/>
                </a:lnTo>
                <a:lnTo>
                  <a:pt x="150" y="366"/>
                </a:lnTo>
                <a:lnTo>
                  <a:pt x="150" y="366"/>
                </a:lnTo>
                <a:lnTo>
                  <a:pt x="150" y="362"/>
                </a:lnTo>
                <a:lnTo>
                  <a:pt x="150" y="358"/>
                </a:lnTo>
                <a:lnTo>
                  <a:pt x="150" y="358"/>
                </a:lnTo>
                <a:lnTo>
                  <a:pt x="158" y="352"/>
                </a:lnTo>
                <a:lnTo>
                  <a:pt x="166" y="346"/>
                </a:lnTo>
                <a:lnTo>
                  <a:pt x="162" y="336"/>
                </a:lnTo>
                <a:lnTo>
                  <a:pt x="162" y="336"/>
                </a:lnTo>
                <a:lnTo>
                  <a:pt x="162" y="336"/>
                </a:lnTo>
                <a:lnTo>
                  <a:pt x="162" y="334"/>
                </a:lnTo>
                <a:lnTo>
                  <a:pt x="162" y="334"/>
                </a:lnTo>
                <a:lnTo>
                  <a:pt x="166" y="328"/>
                </a:lnTo>
                <a:lnTo>
                  <a:pt x="164" y="324"/>
                </a:lnTo>
                <a:lnTo>
                  <a:pt x="164" y="324"/>
                </a:lnTo>
                <a:lnTo>
                  <a:pt x="164" y="320"/>
                </a:lnTo>
                <a:lnTo>
                  <a:pt x="164" y="316"/>
                </a:lnTo>
                <a:lnTo>
                  <a:pt x="170" y="308"/>
                </a:lnTo>
                <a:lnTo>
                  <a:pt x="180" y="300"/>
                </a:lnTo>
                <a:lnTo>
                  <a:pt x="178" y="298"/>
                </a:lnTo>
                <a:lnTo>
                  <a:pt x="176" y="296"/>
                </a:lnTo>
                <a:lnTo>
                  <a:pt x="186" y="292"/>
                </a:lnTo>
                <a:lnTo>
                  <a:pt x="186" y="278"/>
                </a:lnTo>
                <a:lnTo>
                  <a:pt x="186" y="278"/>
                </a:lnTo>
                <a:lnTo>
                  <a:pt x="186" y="274"/>
                </a:lnTo>
                <a:lnTo>
                  <a:pt x="190" y="270"/>
                </a:lnTo>
                <a:lnTo>
                  <a:pt x="194" y="266"/>
                </a:lnTo>
                <a:lnTo>
                  <a:pt x="200" y="260"/>
                </a:lnTo>
                <a:lnTo>
                  <a:pt x="206" y="256"/>
                </a:lnTo>
                <a:lnTo>
                  <a:pt x="206" y="256"/>
                </a:lnTo>
                <a:lnTo>
                  <a:pt x="194" y="242"/>
                </a:lnTo>
                <a:lnTo>
                  <a:pt x="194" y="242"/>
                </a:lnTo>
                <a:lnTo>
                  <a:pt x="192" y="238"/>
                </a:lnTo>
                <a:lnTo>
                  <a:pt x="192" y="232"/>
                </a:lnTo>
                <a:lnTo>
                  <a:pt x="194" y="228"/>
                </a:lnTo>
                <a:lnTo>
                  <a:pt x="198" y="222"/>
                </a:lnTo>
                <a:lnTo>
                  <a:pt x="198" y="220"/>
                </a:lnTo>
                <a:lnTo>
                  <a:pt x="224" y="200"/>
                </a:lnTo>
                <a:lnTo>
                  <a:pt x="224" y="194"/>
                </a:lnTo>
                <a:lnTo>
                  <a:pt x="224" y="194"/>
                </a:lnTo>
                <a:lnTo>
                  <a:pt x="222" y="192"/>
                </a:lnTo>
                <a:lnTo>
                  <a:pt x="220" y="186"/>
                </a:lnTo>
                <a:lnTo>
                  <a:pt x="220" y="178"/>
                </a:lnTo>
                <a:lnTo>
                  <a:pt x="220" y="170"/>
                </a:lnTo>
                <a:lnTo>
                  <a:pt x="220" y="170"/>
                </a:lnTo>
                <a:lnTo>
                  <a:pt x="224" y="156"/>
                </a:lnTo>
                <a:lnTo>
                  <a:pt x="230" y="146"/>
                </a:lnTo>
                <a:lnTo>
                  <a:pt x="238" y="138"/>
                </a:lnTo>
                <a:lnTo>
                  <a:pt x="250" y="136"/>
                </a:lnTo>
                <a:lnTo>
                  <a:pt x="250" y="136"/>
                </a:lnTo>
                <a:lnTo>
                  <a:pt x="252" y="136"/>
                </a:lnTo>
                <a:lnTo>
                  <a:pt x="262" y="140"/>
                </a:lnTo>
                <a:lnTo>
                  <a:pt x="272" y="140"/>
                </a:lnTo>
                <a:lnTo>
                  <a:pt x="284" y="128"/>
                </a:lnTo>
                <a:lnTo>
                  <a:pt x="284" y="128"/>
                </a:lnTo>
                <a:lnTo>
                  <a:pt x="284" y="128"/>
                </a:lnTo>
                <a:lnTo>
                  <a:pt x="284" y="128"/>
                </a:lnTo>
                <a:lnTo>
                  <a:pt x="296" y="120"/>
                </a:lnTo>
                <a:lnTo>
                  <a:pt x="296" y="108"/>
                </a:lnTo>
                <a:lnTo>
                  <a:pt x="296" y="106"/>
                </a:lnTo>
                <a:lnTo>
                  <a:pt x="296" y="104"/>
                </a:lnTo>
                <a:lnTo>
                  <a:pt x="300" y="102"/>
                </a:lnTo>
                <a:lnTo>
                  <a:pt x="304" y="98"/>
                </a:lnTo>
                <a:lnTo>
                  <a:pt x="304" y="96"/>
                </a:lnTo>
                <a:lnTo>
                  <a:pt x="296" y="84"/>
                </a:lnTo>
                <a:lnTo>
                  <a:pt x="296" y="84"/>
                </a:lnTo>
                <a:lnTo>
                  <a:pt x="286" y="68"/>
                </a:lnTo>
                <a:lnTo>
                  <a:pt x="276" y="52"/>
                </a:lnTo>
                <a:lnTo>
                  <a:pt x="276" y="52"/>
                </a:lnTo>
                <a:lnTo>
                  <a:pt x="274" y="46"/>
                </a:lnTo>
                <a:lnTo>
                  <a:pt x="274" y="40"/>
                </a:lnTo>
                <a:lnTo>
                  <a:pt x="276" y="34"/>
                </a:lnTo>
                <a:lnTo>
                  <a:pt x="280" y="28"/>
                </a:lnTo>
                <a:lnTo>
                  <a:pt x="264" y="20"/>
                </a:lnTo>
                <a:lnTo>
                  <a:pt x="240" y="16"/>
                </a:lnTo>
                <a:close/>
              </a:path>
            </a:pathLst>
          </a:custGeom>
          <a:solidFill>
            <a:srgbClr val="D9D9D9"/>
          </a:solidFill>
          <a:ln>
            <a:noFill/>
          </a:ln>
        </p:spPr>
        <p:txBody>
          <a:bodyPr/>
          <a:lstStyle/>
          <a:p>
            <a:pPr>
              <a:defRPr/>
            </a:pPr>
            <a:endParaRPr lang="zh-CN" altLang="en-US" sz="1400">
              <a:solidFill>
                <a:schemeClr val="tx1">
                  <a:lumMod val="50000"/>
                  <a:lumOff val="50000"/>
                </a:schemeClr>
              </a:solidFill>
            </a:endParaRPr>
          </a:p>
        </p:txBody>
      </p:sp>
      <p:sp>
        <p:nvSpPr>
          <p:cNvPr id="23" name="MH_Other_19"/>
          <p:cNvSpPr/>
          <p:nvPr>
            <p:custDataLst>
              <p:tags r:id="rId18"/>
            </p:custDataLst>
          </p:nvPr>
        </p:nvSpPr>
        <p:spPr bwMode="auto">
          <a:xfrm>
            <a:off x="7493014" y="3464687"/>
            <a:ext cx="400754" cy="490549"/>
          </a:xfrm>
          <a:custGeom>
            <a:avLst/>
            <a:gdLst>
              <a:gd name="T0" fmla="*/ 132 w 282"/>
              <a:gd name="T1" fmla="*/ 24 h 344"/>
              <a:gd name="T2" fmla="*/ 118 w 282"/>
              <a:gd name="T3" fmla="*/ 40 h 344"/>
              <a:gd name="T4" fmla="*/ 92 w 282"/>
              <a:gd name="T5" fmla="*/ 34 h 344"/>
              <a:gd name="T6" fmla="*/ 78 w 282"/>
              <a:gd name="T7" fmla="*/ 42 h 344"/>
              <a:gd name="T8" fmla="*/ 70 w 282"/>
              <a:gd name="T9" fmla="*/ 74 h 344"/>
              <a:gd name="T10" fmla="*/ 74 w 282"/>
              <a:gd name="T11" fmla="*/ 92 h 344"/>
              <a:gd name="T12" fmla="*/ 46 w 282"/>
              <a:gd name="T13" fmla="*/ 116 h 344"/>
              <a:gd name="T14" fmla="*/ 48 w 282"/>
              <a:gd name="T15" fmla="*/ 134 h 344"/>
              <a:gd name="T16" fmla="*/ 56 w 282"/>
              <a:gd name="T17" fmla="*/ 142 h 344"/>
              <a:gd name="T18" fmla="*/ 56 w 282"/>
              <a:gd name="T19" fmla="*/ 148 h 344"/>
              <a:gd name="T20" fmla="*/ 36 w 282"/>
              <a:gd name="T21" fmla="*/ 166 h 344"/>
              <a:gd name="T22" fmla="*/ 36 w 282"/>
              <a:gd name="T23" fmla="*/ 186 h 344"/>
              <a:gd name="T24" fmla="*/ 30 w 282"/>
              <a:gd name="T25" fmla="*/ 190 h 344"/>
              <a:gd name="T26" fmla="*/ 14 w 282"/>
              <a:gd name="T27" fmla="*/ 208 h 344"/>
              <a:gd name="T28" fmla="*/ 16 w 282"/>
              <a:gd name="T29" fmla="*/ 216 h 344"/>
              <a:gd name="T30" fmla="*/ 16 w 282"/>
              <a:gd name="T31" fmla="*/ 236 h 344"/>
              <a:gd name="T32" fmla="*/ 6 w 282"/>
              <a:gd name="T33" fmla="*/ 250 h 344"/>
              <a:gd name="T34" fmla="*/ 0 w 282"/>
              <a:gd name="T35" fmla="*/ 254 h 344"/>
              <a:gd name="T36" fmla="*/ 6 w 282"/>
              <a:gd name="T37" fmla="*/ 272 h 344"/>
              <a:gd name="T38" fmla="*/ 52 w 282"/>
              <a:gd name="T39" fmla="*/ 272 h 344"/>
              <a:gd name="T40" fmla="*/ 70 w 282"/>
              <a:gd name="T41" fmla="*/ 292 h 344"/>
              <a:gd name="T42" fmla="*/ 102 w 282"/>
              <a:gd name="T43" fmla="*/ 342 h 344"/>
              <a:gd name="T44" fmla="*/ 132 w 282"/>
              <a:gd name="T45" fmla="*/ 340 h 344"/>
              <a:gd name="T46" fmla="*/ 152 w 282"/>
              <a:gd name="T47" fmla="*/ 290 h 344"/>
              <a:gd name="T48" fmla="*/ 172 w 282"/>
              <a:gd name="T49" fmla="*/ 292 h 344"/>
              <a:gd name="T50" fmla="*/ 170 w 282"/>
              <a:gd name="T51" fmla="*/ 276 h 344"/>
              <a:gd name="T52" fmla="*/ 194 w 282"/>
              <a:gd name="T53" fmla="*/ 276 h 344"/>
              <a:gd name="T54" fmla="*/ 208 w 282"/>
              <a:gd name="T55" fmla="*/ 256 h 344"/>
              <a:gd name="T56" fmla="*/ 222 w 282"/>
              <a:gd name="T57" fmla="*/ 226 h 344"/>
              <a:gd name="T58" fmla="*/ 218 w 282"/>
              <a:gd name="T59" fmla="*/ 208 h 344"/>
              <a:gd name="T60" fmla="*/ 236 w 282"/>
              <a:gd name="T61" fmla="*/ 194 h 344"/>
              <a:gd name="T62" fmla="*/ 238 w 282"/>
              <a:gd name="T63" fmla="*/ 182 h 344"/>
              <a:gd name="T64" fmla="*/ 244 w 282"/>
              <a:gd name="T65" fmla="*/ 172 h 344"/>
              <a:gd name="T66" fmla="*/ 238 w 282"/>
              <a:gd name="T67" fmla="*/ 154 h 344"/>
              <a:gd name="T68" fmla="*/ 262 w 282"/>
              <a:gd name="T69" fmla="*/ 134 h 344"/>
              <a:gd name="T70" fmla="*/ 234 w 282"/>
              <a:gd name="T71" fmla="*/ 112 h 344"/>
              <a:gd name="T72" fmla="*/ 242 w 282"/>
              <a:gd name="T73" fmla="*/ 108 h 344"/>
              <a:gd name="T74" fmla="*/ 266 w 282"/>
              <a:gd name="T75" fmla="*/ 96 h 344"/>
              <a:gd name="T76" fmla="*/ 282 w 282"/>
              <a:gd name="T77" fmla="*/ 74 h 344"/>
              <a:gd name="T78" fmla="*/ 270 w 282"/>
              <a:gd name="T79" fmla="*/ 66 h 344"/>
              <a:gd name="T80" fmla="*/ 270 w 282"/>
              <a:gd name="T81" fmla="*/ 58 h 344"/>
              <a:gd name="T82" fmla="*/ 266 w 282"/>
              <a:gd name="T83" fmla="*/ 58 h 344"/>
              <a:gd name="T84" fmla="*/ 256 w 282"/>
              <a:gd name="T85" fmla="*/ 64 h 344"/>
              <a:gd name="T86" fmla="*/ 234 w 282"/>
              <a:gd name="T87" fmla="*/ 54 h 344"/>
              <a:gd name="T88" fmla="*/ 226 w 282"/>
              <a:gd name="T89" fmla="*/ 42 h 344"/>
              <a:gd name="T90" fmla="*/ 222 w 282"/>
              <a:gd name="T91" fmla="*/ 50 h 344"/>
              <a:gd name="T92" fmla="*/ 208 w 282"/>
              <a:gd name="T93" fmla="*/ 60 h 344"/>
              <a:gd name="T94" fmla="*/ 186 w 282"/>
              <a:gd name="T95" fmla="*/ 60 h 344"/>
              <a:gd name="T96" fmla="*/ 178 w 282"/>
              <a:gd name="T97" fmla="*/ 54 h 344"/>
              <a:gd name="T98" fmla="*/ 170 w 282"/>
              <a:gd name="T99" fmla="*/ 30 h 344"/>
              <a:gd name="T100" fmla="*/ 160 w 282"/>
              <a:gd name="T101" fmla="*/ 2 h 344"/>
              <a:gd name="T102" fmla="*/ 146 w 282"/>
              <a:gd name="T103" fmla="*/ 0 h 344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  <a:cxn ang="0">
                <a:pos x="T90" y="T91"/>
              </a:cxn>
              <a:cxn ang="0">
                <a:pos x="T92" y="T93"/>
              </a:cxn>
              <a:cxn ang="0">
                <a:pos x="T94" y="T95"/>
              </a:cxn>
              <a:cxn ang="0">
                <a:pos x="T96" y="T97"/>
              </a:cxn>
              <a:cxn ang="0">
                <a:pos x="T98" y="T99"/>
              </a:cxn>
              <a:cxn ang="0">
                <a:pos x="T100" y="T101"/>
              </a:cxn>
              <a:cxn ang="0">
                <a:pos x="T102" y="T103"/>
              </a:cxn>
            </a:cxnLst>
            <a:rect l="0" t="0" r="r" b="b"/>
            <a:pathLst>
              <a:path w="282" h="344">
                <a:moveTo>
                  <a:pt x="146" y="14"/>
                </a:moveTo>
                <a:lnTo>
                  <a:pt x="146" y="14"/>
                </a:lnTo>
                <a:lnTo>
                  <a:pt x="132" y="24"/>
                </a:lnTo>
                <a:lnTo>
                  <a:pt x="120" y="38"/>
                </a:lnTo>
                <a:lnTo>
                  <a:pt x="118" y="38"/>
                </a:lnTo>
                <a:lnTo>
                  <a:pt x="118" y="40"/>
                </a:lnTo>
                <a:lnTo>
                  <a:pt x="102" y="40"/>
                </a:lnTo>
                <a:lnTo>
                  <a:pt x="102" y="40"/>
                </a:lnTo>
                <a:lnTo>
                  <a:pt x="92" y="34"/>
                </a:lnTo>
                <a:lnTo>
                  <a:pt x="92" y="34"/>
                </a:lnTo>
                <a:lnTo>
                  <a:pt x="84" y="38"/>
                </a:lnTo>
                <a:lnTo>
                  <a:pt x="78" y="42"/>
                </a:lnTo>
                <a:lnTo>
                  <a:pt x="74" y="50"/>
                </a:lnTo>
                <a:lnTo>
                  <a:pt x="70" y="60"/>
                </a:lnTo>
                <a:lnTo>
                  <a:pt x="70" y="74"/>
                </a:lnTo>
                <a:lnTo>
                  <a:pt x="80" y="66"/>
                </a:lnTo>
                <a:lnTo>
                  <a:pt x="74" y="92"/>
                </a:lnTo>
                <a:lnTo>
                  <a:pt x="74" y="92"/>
                </a:lnTo>
                <a:lnTo>
                  <a:pt x="74" y="94"/>
                </a:lnTo>
                <a:lnTo>
                  <a:pt x="46" y="116"/>
                </a:lnTo>
                <a:lnTo>
                  <a:pt x="46" y="116"/>
                </a:lnTo>
                <a:lnTo>
                  <a:pt x="42" y="124"/>
                </a:lnTo>
                <a:lnTo>
                  <a:pt x="42" y="128"/>
                </a:lnTo>
                <a:lnTo>
                  <a:pt x="48" y="134"/>
                </a:lnTo>
                <a:lnTo>
                  <a:pt x="48" y="134"/>
                </a:lnTo>
                <a:lnTo>
                  <a:pt x="54" y="140"/>
                </a:lnTo>
                <a:lnTo>
                  <a:pt x="56" y="142"/>
                </a:lnTo>
                <a:lnTo>
                  <a:pt x="56" y="146"/>
                </a:lnTo>
                <a:lnTo>
                  <a:pt x="56" y="146"/>
                </a:lnTo>
                <a:lnTo>
                  <a:pt x="56" y="148"/>
                </a:lnTo>
                <a:lnTo>
                  <a:pt x="54" y="152"/>
                </a:lnTo>
                <a:lnTo>
                  <a:pt x="36" y="166"/>
                </a:lnTo>
                <a:lnTo>
                  <a:pt x="36" y="166"/>
                </a:lnTo>
                <a:lnTo>
                  <a:pt x="38" y="174"/>
                </a:lnTo>
                <a:lnTo>
                  <a:pt x="36" y="184"/>
                </a:lnTo>
                <a:lnTo>
                  <a:pt x="36" y="186"/>
                </a:lnTo>
                <a:lnTo>
                  <a:pt x="36" y="186"/>
                </a:lnTo>
                <a:lnTo>
                  <a:pt x="30" y="190"/>
                </a:lnTo>
                <a:lnTo>
                  <a:pt x="30" y="190"/>
                </a:lnTo>
                <a:lnTo>
                  <a:pt x="28" y="194"/>
                </a:lnTo>
                <a:lnTo>
                  <a:pt x="24" y="200"/>
                </a:lnTo>
                <a:lnTo>
                  <a:pt x="14" y="208"/>
                </a:lnTo>
                <a:lnTo>
                  <a:pt x="14" y="210"/>
                </a:lnTo>
                <a:lnTo>
                  <a:pt x="14" y="210"/>
                </a:lnTo>
                <a:lnTo>
                  <a:pt x="16" y="216"/>
                </a:lnTo>
                <a:lnTo>
                  <a:pt x="14" y="226"/>
                </a:lnTo>
                <a:lnTo>
                  <a:pt x="14" y="226"/>
                </a:lnTo>
                <a:lnTo>
                  <a:pt x="16" y="236"/>
                </a:lnTo>
                <a:lnTo>
                  <a:pt x="16" y="238"/>
                </a:lnTo>
                <a:lnTo>
                  <a:pt x="14" y="242"/>
                </a:lnTo>
                <a:lnTo>
                  <a:pt x="6" y="250"/>
                </a:lnTo>
                <a:lnTo>
                  <a:pt x="4" y="250"/>
                </a:lnTo>
                <a:lnTo>
                  <a:pt x="0" y="252"/>
                </a:lnTo>
                <a:lnTo>
                  <a:pt x="0" y="254"/>
                </a:lnTo>
                <a:lnTo>
                  <a:pt x="6" y="272"/>
                </a:lnTo>
                <a:lnTo>
                  <a:pt x="6" y="272"/>
                </a:lnTo>
                <a:lnTo>
                  <a:pt x="6" y="272"/>
                </a:lnTo>
                <a:lnTo>
                  <a:pt x="28" y="272"/>
                </a:lnTo>
                <a:lnTo>
                  <a:pt x="50" y="272"/>
                </a:lnTo>
                <a:lnTo>
                  <a:pt x="52" y="272"/>
                </a:lnTo>
                <a:lnTo>
                  <a:pt x="52" y="274"/>
                </a:lnTo>
                <a:lnTo>
                  <a:pt x="70" y="290"/>
                </a:lnTo>
                <a:lnTo>
                  <a:pt x="70" y="292"/>
                </a:lnTo>
                <a:lnTo>
                  <a:pt x="70" y="292"/>
                </a:lnTo>
                <a:lnTo>
                  <a:pt x="82" y="322"/>
                </a:lnTo>
                <a:lnTo>
                  <a:pt x="102" y="342"/>
                </a:lnTo>
                <a:lnTo>
                  <a:pt x="112" y="344"/>
                </a:lnTo>
                <a:lnTo>
                  <a:pt x="112" y="320"/>
                </a:lnTo>
                <a:lnTo>
                  <a:pt x="132" y="340"/>
                </a:lnTo>
                <a:lnTo>
                  <a:pt x="136" y="336"/>
                </a:lnTo>
                <a:lnTo>
                  <a:pt x="150" y="306"/>
                </a:lnTo>
                <a:lnTo>
                  <a:pt x="152" y="290"/>
                </a:lnTo>
                <a:lnTo>
                  <a:pt x="154" y="290"/>
                </a:lnTo>
                <a:lnTo>
                  <a:pt x="156" y="290"/>
                </a:lnTo>
                <a:lnTo>
                  <a:pt x="172" y="292"/>
                </a:lnTo>
                <a:lnTo>
                  <a:pt x="170" y="280"/>
                </a:lnTo>
                <a:lnTo>
                  <a:pt x="170" y="278"/>
                </a:lnTo>
                <a:lnTo>
                  <a:pt x="170" y="276"/>
                </a:lnTo>
                <a:lnTo>
                  <a:pt x="174" y="276"/>
                </a:lnTo>
                <a:lnTo>
                  <a:pt x="194" y="276"/>
                </a:lnTo>
                <a:lnTo>
                  <a:pt x="194" y="276"/>
                </a:lnTo>
                <a:lnTo>
                  <a:pt x="200" y="270"/>
                </a:lnTo>
                <a:lnTo>
                  <a:pt x="204" y="262"/>
                </a:lnTo>
                <a:lnTo>
                  <a:pt x="208" y="256"/>
                </a:lnTo>
                <a:lnTo>
                  <a:pt x="208" y="250"/>
                </a:lnTo>
                <a:lnTo>
                  <a:pt x="206" y="222"/>
                </a:lnTo>
                <a:lnTo>
                  <a:pt x="222" y="226"/>
                </a:lnTo>
                <a:lnTo>
                  <a:pt x="228" y="218"/>
                </a:lnTo>
                <a:lnTo>
                  <a:pt x="220" y="210"/>
                </a:lnTo>
                <a:lnTo>
                  <a:pt x="218" y="208"/>
                </a:lnTo>
                <a:lnTo>
                  <a:pt x="234" y="192"/>
                </a:lnTo>
                <a:lnTo>
                  <a:pt x="234" y="194"/>
                </a:lnTo>
                <a:lnTo>
                  <a:pt x="236" y="194"/>
                </a:lnTo>
                <a:lnTo>
                  <a:pt x="246" y="198"/>
                </a:lnTo>
                <a:lnTo>
                  <a:pt x="246" y="196"/>
                </a:lnTo>
                <a:lnTo>
                  <a:pt x="238" y="182"/>
                </a:lnTo>
                <a:lnTo>
                  <a:pt x="242" y="180"/>
                </a:lnTo>
                <a:lnTo>
                  <a:pt x="246" y="178"/>
                </a:lnTo>
                <a:lnTo>
                  <a:pt x="244" y="172"/>
                </a:lnTo>
                <a:lnTo>
                  <a:pt x="236" y="156"/>
                </a:lnTo>
                <a:lnTo>
                  <a:pt x="238" y="156"/>
                </a:lnTo>
                <a:lnTo>
                  <a:pt x="238" y="154"/>
                </a:lnTo>
                <a:lnTo>
                  <a:pt x="260" y="142"/>
                </a:lnTo>
                <a:lnTo>
                  <a:pt x="262" y="134"/>
                </a:lnTo>
                <a:lnTo>
                  <a:pt x="262" y="134"/>
                </a:lnTo>
                <a:lnTo>
                  <a:pt x="240" y="120"/>
                </a:lnTo>
                <a:lnTo>
                  <a:pt x="236" y="116"/>
                </a:lnTo>
                <a:lnTo>
                  <a:pt x="234" y="112"/>
                </a:lnTo>
                <a:lnTo>
                  <a:pt x="234" y="112"/>
                </a:lnTo>
                <a:lnTo>
                  <a:pt x="236" y="108"/>
                </a:lnTo>
                <a:lnTo>
                  <a:pt x="242" y="108"/>
                </a:lnTo>
                <a:lnTo>
                  <a:pt x="266" y="112"/>
                </a:lnTo>
                <a:lnTo>
                  <a:pt x="266" y="98"/>
                </a:lnTo>
                <a:lnTo>
                  <a:pt x="266" y="96"/>
                </a:lnTo>
                <a:lnTo>
                  <a:pt x="278" y="84"/>
                </a:lnTo>
                <a:lnTo>
                  <a:pt x="282" y="74"/>
                </a:lnTo>
                <a:lnTo>
                  <a:pt x="282" y="74"/>
                </a:lnTo>
                <a:lnTo>
                  <a:pt x="276" y="72"/>
                </a:lnTo>
                <a:lnTo>
                  <a:pt x="270" y="66"/>
                </a:lnTo>
                <a:lnTo>
                  <a:pt x="270" y="66"/>
                </a:lnTo>
                <a:lnTo>
                  <a:pt x="270" y="64"/>
                </a:lnTo>
                <a:lnTo>
                  <a:pt x="270" y="60"/>
                </a:lnTo>
                <a:lnTo>
                  <a:pt x="270" y="58"/>
                </a:lnTo>
                <a:lnTo>
                  <a:pt x="268" y="58"/>
                </a:lnTo>
                <a:lnTo>
                  <a:pt x="266" y="58"/>
                </a:lnTo>
                <a:lnTo>
                  <a:pt x="266" y="58"/>
                </a:lnTo>
                <a:lnTo>
                  <a:pt x="262" y="62"/>
                </a:lnTo>
                <a:lnTo>
                  <a:pt x="256" y="64"/>
                </a:lnTo>
                <a:lnTo>
                  <a:pt x="256" y="64"/>
                </a:lnTo>
                <a:lnTo>
                  <a:pt x="250" y="62"/>
                </a:lnTo>
                <a:lnTo>
                  <a:pt x="244" y="62"/>
                </a:lnTo>
                <a:lnTo>
                  <a:pt x="234" y="54"/>
                </a:lnTo>
                <a:lnTo>
                  <a:pt x="234" y="54"/>
                </a:lnTo>
                <a:lnTo>
                  <a:pt x="234" y="54"/>
                </a:lnTo>
                <a:lnTo>
                  <a:pt x="226" y="42"/>
                </a:lnTo>
                <a:lnTo>
                  <a:pt x="226" y="44"/>
                </a:lnTo>
                <a:lnTo>
                  <a:pt x="226" y="44"/>
                </a:lnTo>
                <a:lnTo>
                  <a:pt x="222" y="50"/>
                </a:lnTo>
                <a:lnTo>
                  <a:pt x="216" y="58"/>
                </a:lnTo>
                <a:lnTo>
                  <a:pt x="216" y="58"/>
                </a:lnTo>
                <a:lnTo>
                  <a:pt x="208" y="60"/>
                </a:lnTo>
                <a:lnTo>
                  <a:pt x="200" y="62"/>
                </a:lnTo>
                <a:lnTo>
                  <a:pt x="194" y="62"/>
                </a:lnTo>
                <a:lnTo>
                  <a:pt x="186" y="60"/>
                </a:lnTo>
                <a:lnTo>
                  <a:pt x="186" y="60"/>
                </a:lnTo>
                <a:lnTo>
                  <a:pt x="182" y="58"/>
                </a:lnTo>
                <a:lnTo>
                  <a:pt x="178" y="54"/>
                </a:lnTo>
                <a:lnTo>
                  <a:pt x="174" y="46"/>
                </a:lnTo>
                <a:lnTo>
                  <a:pt x="170" y="30"/>
                </a:lnTo>
                <a:lnTo>
                  <a:pt x="170" y="30"/>
                </a:lnTo>
                <a:lnTo>
                  <a:pt x="166" y="12"/>
                </a:lnTo>
                <a:lnTo>
                  <a:pt x="164" y="6"/>
                </a:lnTo>
                <a:lnTo>
                  <a:pt x="160" y="2"/>
                </a:lnTo>
                <a:lnTo>
                  <a:pt x="160" y="2"/>
                </a:lnTo>
                <a:lnTo>
                  <a:pt x="154" y="0"/>
                </a:lnTo>
                <a:lnTo>
                  <a:pt x="146" y="0"/>
                </a:lnTo>
                <a:lnTo>
                  <a:pt x="148" y="14"/>
                </a:lnTo>
                <a:lnTo>
                  <a:pt x="146" y="14"/>
                </a:lnTo>
                <a:close/>
              </a:path>
            </a:pathLst>
          </a:custGeom>
          <a:solidFill>
            <a:srgbClr val="D9D9D9"/>
          </a:solidFill>
          <a:ln>
            <a:noFill/>
          </a:ln>
        </p:spPr>
        <p:txBody>
          <a:bodyPr/>
          <a:lstStyle/>
          <a:p>
            <a:pPr>
              <a:defRPr/>
            </a:pPr>
            <a:endParaRPr lang="zh-CN" altLang="en-US" sz="1400">
              <a:solidFill>
                <a:schemeClr val="tx1">
                  <a:lumMod val="50000"/>
                  <a:lumOff val="50000"/>
                </a:schemeClr>
              </a:solidFill>
            </a:endParaRPr>
          </a:p>
        </p:txBody>
      </p:sp>
      <p:sp>
        <p:nvSpPr>
          <p:cNvPr id="24" name="MH_Other_20"/>
          <p:cNvSpPr/>
          <p:nvPr>
            <p:custDataLst>
              <p:tags r:id="rId19"/>
            </p:custDataLst>
          </p:nvPr>
        </p:nvSpPr>
        <p:spPr bwMode="auto">
          <a:xfrm>
            <a:off x="7672606" y="3155392"/>
            <a:ext cx="344216" cy="397428"/>
          </a:xfrm>
          <a:custGeom>
            <a:avLst/>
            <a:gdLst>
              <a:gd name="T0" fmla="*/ 136 w 242"/>
              <a:gd name="T1" fmla="*/ 8 h 280"/>
              <a:gd name="T2" fmla="*/ 116 w 242"/>
              <a:gd name="T3" fmla="*/ 10 h 280"/>
              <a:gd name="T4" fmla="*/ 84 w 242"/>
              <a:gd name="T5" fmla="*/ 4 h 280"/>
              <a:gd name="T6" fmla="*/ 62 w 242"/>
              <a:gd name="T7" fmla="*/ 28 h 280"/>
              <a:gd name="T8" fmla="*/ 54 w 242"/>
              <a:gd name="T9" fmla="*/ 64 h 280"/>
              <a:gd name="T10" fmla="*/ 44 w 242"/>
              <a:gd name="T11" fmla="*/ 74 h 280"/>
              <a:gd name="T12" fmla="*/ 42 w 242"/>
              <a:gd name="T13" fmla="*/ 88 h 280"/>
              <a:gd name="T14" fmla="*/ 32 w 242"/>
              <a:gd name="T15" fmla="*/ 106 h 280"/>
              <a:gd name="T16" fmla="*/ 6 w 242"/>
              <a:gd name="T17" fmla="*/ 140 h 280"/>
              <a:gd name="T18" fmla="*/ 0 w 242"/>
              <a:gd name="T19" fmla="*/ 148 h 280"/>
              <a:gd name="T20" fmla="*/ 20 w 242"/>
              <a:gd name="T21" fmla="*/ 186 h 280"/>
              <a:gd name="T22" fmla="*/ 30 w 242"/>
              <a:gd name="T23" fmla="*/ 202 h 280"/>
              <a:gd name="T24" fmla="*/ 30 w 242"/>
              <a:gd name="T25" fmla="*/ 206 h 280"/>
              <a:gd name="T26" fmla="*/ 28 w 242"/>
              <a:gd name="T27" fmla="*/ 210 h 280"/>
              <a:gd name="T28" fmla="*/ 40 w 242"/>
              <a:gd name="T29" fmla="*/ 214 h 280"/>
              <a:gd name="T30" fmla="*/ 48 w 242"/>
              <a:gd name="T31" fmla="*/ 224 h 280"/>
              <a:gd name="T32" fmla="*/ 56 w 242"/>
              <a:gd name="T33" fmla="*/ 262 h 280"/>
              <a:gd name="T34" fmla="*/ 64 w 242"/>
              <a:gd name="T35" fmla="*/ 270 h 280"/>
              <a:gd name="T36" fmla="*/ 74 w 242"/>
              <a:gd name="T37" fmla="*/ 272 h 280"/>
              <a:gd name="T38" fmla="*/ 84 w 242"/>
              <a:gd name="T39" fmla="*/ 268 h 280"/>
              <a:gd name="T40" fmla="*/ 90 w 242"/>
              <a:gd name="T41" fmla="*/ 260 h 280"/>
              <a:gd name="T42" fmla="*/ 104 w 242"/>
              <a:gd name="T43" fmla="*/ 250 h 280"/>
              <a:gd name="T44" fmla="*/ 122 w 242"/>
              <a:gd name="T45" fmla="*/ 270 h 280"/>
              <a:gd name="T46" fmla="*/ 134 w 242"/>
              <a:gd name="T47" fmla="*/ 272 h 280"/>
              <a:gd name="T48" fmla="*/ 150 w 242"/>
              <a:gd name="T49" fmla="*/ 268 h 280"/>
              <a:gd name="T50" fmla="*/ 166 w 242"/>
              <a:gd name="T51" fmla="*/ 280 h 280"/>
              <a:gd name="T52" fmla="*/ 170 w 242"/>
              <a:gd name="T53" fmla="*/ 246 h 280"/>
              <a:gd name="T54" fmla="*/ 180 w 242"/>
              <a:gd name="T55" fmla="*/ 234 h 280"/>
              <a:gd name="T56" fmla="*/ 172 w 242"/>
              <a:gd name="T57" fmla="*/ 224 h 280"/>
              <a:gd name="T58" fmla="*/ 178 w 242"/>
              <a:gd name="T59" fmla="*/ 220 h 280"/>
              <a:gd name="T60" fmla="*/ 204 w 242"/>
              <a:gd name="T61" fmla="*/ 188 h 280"/>
              <a:gd name="T62" fmla="*/ 204 w 242"/>
              <a:gd name="T63" fmla="*/ 204 h 280"/>
              <a:gd name="T64" fmla="*/ 226 w 242"/>
              <a:gd name="T65" fmla="*/ 172 h 280"/>
              <a:gd name="T66" fmla="*/ 228 w 242"/>
              <a:gd name="T67" fmla="*/ 136 h 280"/>
              <a:gd name="T68" fmla="*/ 214 w 242"/>
              <a:gd name="T69" fmla="*/ 136 h 280"/>
              <a:gd name="T70" fmla="*/ 210 w 242"/>
              <a:gd name="T71" fmla="*/ 128 h 280"/>
              <a:gd name="T72" fmla="*/ 230 w 242"/>
              <a:gd name="T73" fmla="*/ 116 h 280"/>
              <a:gd name="T74" fmla="*/ 240 w 242"/>
              <a:gd name="T75" fmla="*/ 106 h 280"/>
              <a:gd name="T76" fmla="*/ 232 w 242"/>
              <a:gd name="T77" fmla="*/ 70 h 280"/>
              <a:gd name="T78" fmla="*/ 220 w 242"/>
              <a:gd name="T79" fmla="*/ 68 h 280"/>
              <a:gd name="T80" fmla="*/ 220 w 242"/>
              <a:gd name="T81" fmla="*/ 64 h 280"/>
              <a:gd name="T82" fmla="*/ 214 w 242"/>
              <a:gd name="T83" fmla="*/ 54 h 280"/>
              <a:gd name="T84" fmla="*/ 172 w 242"/>
              <a:gd name="T85" fmla="*/ 48 h 280"/>
              <a:gd name="T86" fmla="*/ 156 w 242"/>
              <a:gd name="T87" fmla="*/ 64 h 280"/>
              <a:gd name="T88" fmla="*/ 154 w 242"/>
              <a:gd name="T89" fmla="*/ 36 h 280"/>
              <a:gd name="T90" fmla="*/ 178 w 242"/>
              <a:gd name="T91" fmla="*/ 12 h 280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  <a:cxn ang="0">
                <a:pos x="T90" y="T91"/>
              </a:cxn>
            </a:cxnLst>
            <a:rect l="0" t="0" r="r" b="b"/>
            <a:pathLst>
              <a:path w="242" h="280">
                <a:moveTo>
                  <a:pt x="148" y="4"/>
                </a:moveTo>
                <a:lnTo>
                  <a:pt x="148" y="4"/>
                </a:lnTo>
                <a:lnTo>
                  <a:pt x="136" y="8"/>
                </a:lnTo>
                <a:lnTo>
                  <a:pt x="126" y="12"/>
                </a:lnTo>
                <a:lnTo>
                  <a:pt x="126" y="12"/>
                </a:lnTo>
                <a:lnTo>
                  <a:pt x="116" y="10"/>
                </a:lnTo>
                <a:lnTo>
                  <a:pt x="102" y="6"/>
                </a:lnTo>
                <a:lnTo>
                  <a:pt x="84" y="4"/>
                </a:lnTo>
                <a:lnTo>
                  <a:pt x="84" y="4"/>
                </a:lnTo>
                <a:lnTo>
                  <a:pt x="78" y="6"/>
                </a:lnTo>
                <a:lnTo>
                  <a:pt x="74" y="12"/>
                </a:lnTo>
                <a:lnTo>
                  <a:pt x="62" y="28"/>
                </a:lnTo>
                <a:lnTo>
                  <a:pt x="74" y="52"/>
                </a:lnTo>
                <a:lnTo>
                  <a:pt x="54" y="64"/>
                </a:lnTo>
                <a:lnTo>
                  <a:pt x="54" y="64"/>
                </a:lnTo>
                <a:lnTo>
                  <a:pt x="38" y="60"/>
                </a:lnTo>
                <a:lnTo>
                  <a:pt x="38" y="60"/>
                </a:lnTo>
                <a:lnTo>
                  <a:pt x="44" y="74"/>
                </a:lnTo>
                <a:lnTo>
                  <a:pt x="44" y="78"/>
                </a:lnTo>
                <a:lnTo>
                  <a:pt x="44" y="82"/>
                </a:lnTo>
                <a:lnTo>
                  <a:pt x="42" y="88"/>
                </a:lnTo>
                <a:lnTo>
                  <a:pt x="42" y="88"/>
                </a:lnTo>
                <a:lnTo>
                  <a:pt x="36" y="100"/>
                </a:lnTo>
                <a:lnTo>
                  <a:pt x="32" y="106"/>
                </a:lnTo>
                <a:lnTo>
                  <a:pt x="4" y="132"/>
                </a:lnTo>
                <a:lnTo>
                  <a:pt x="10" y="136"/>
                </a:lnTo>
                <a:lnTo>
                  <a:pt x="6" y="140"/>
                </a:lnTo>
                <a:lnTo>
                  <a:pt x="6" y="140"/>
                </a:lnTo>
                <a:lnTo>
                  <a:pt x="2" y="144"/>
                </a:lnTo>
                <a:lnTo>
                  <a:pt x="0" y="148"/>
                </a:lnTo>
                <a:lnTo>
                  <a:pt x="0" y="152"/>
                </a:lnTo>
                <a:lnTo>
                  <a:pt x="0" y="156"/>
                </a:lnTo>
                <a:lnTo>
                  <a:pt x="20" y="186"/>
                </a:lnTo>
                <a:lnTo>
                  <a:pt x="20" y="186"/>
                </a:lnTo>
                <a:lnTo>
                  <a:pt x="20" y="186"/>
                </a:lnTo>
                <a:lnTo>
                  <a:pt x="30" y="202"/>
                </a:lnTo>
                <a:lnTo>
                  <a:pt x="30" y="204"/>
                </a:lnTo>
                <a:lnTo>
                  <a:pt x="30" y="204"/>
                </a:lnTo>
                <a:lnTo>
                  <a:pt x="30" y="206"/>
                </a:lnTo>
                <a:lnTo>
                  <a:pt x="30" y="208"/>
                </a:lnTo>
                <a:lnTo>
                  <a:pt x="30" y="208"/>
                </a:lnTo>
                <a:lnTo>
                  <a:pt x="28" y="210"/>
                </a:lnTo>
                <a:lnTo>
                  <a:pt x="28" y="210"/>
                </a:lnTo>
                <a:lnTo>
                  <a:pt x="34" y="210"/>
                </a:lnTo>
                <a:lnTo>
                  <a:pt x="40" y="214"/>
                </a:lnTo>
                <a:lnTo>
                  <a:pt x="40" y="214"/>
                </a:lnTo>
                <a:lnTo>
                  <a:pt x="44" y="218"/>
                </a:lnTo>
                <a:lnTo>
                  <a:pt x="48" y="224"/>
                </a:lnTo>
                <a:lnTo>
                  <a:pt x="50" y="234"/>
                </a:lnTo>
                <a:lnTo>
                  <a:pt x="52" y="246"/>
                </a:lnTo>
                <a:lnTo>
                  <a:pt x="56" y="262"/>
                </a:lnTo>
                <a:lnTo>
                  <a:pt x="56" y="262"/>
                </a:lnTo>
                <a:lnTo>
                  <a:pt x="58" y="266"/>
                </a:lnTo>
                <a:lnTo>
                  <a:pt x="64" y="270"/>
                </a:lnTo>
                <a:lnTo>
                  <a:pt x="64" y="270"/>
                </a:lnTo>
                <a:lnTo>
                  <a:pt x="68" y="272"/>
                </a:lnTo>
                <a:lnTo>
                  <a:pt x="74" y="272"/>
                </a:lnTo>
                <a:lnTo>
                  <a:pt x="80" y="270"/>
                </a:lnTo>
                <a:lnTo>
                  <a:pt x="84" y="268"/>
                </a:lnTo>
                <a:lnTo>
                  <a:pt x="84" y="268"/>
                </a:lnTo>
                <a:lnTo>
                  <a:pt x="90" y="264"/>
                </a:lnTo>
                <a:lnTo>
                  <a:pt x="90" y="260"/>
                </a:lnTo>
                <a:lnTo>
                  <a:pt x="90" y="260"/>
                </a:lnTo>
                <a:lnTo>
                  <a:pt x="90" y="258"/>
                </a:lnTo>
                <a:lnTo>
                  <a:pt x="104" y="248"/>
                </a:lnTo>
                <a:lnTo>
                  <a:pt x="104" y="250"/>
                </a:lnTo>
                <a:lnTo>
                  <a:pt x="116" y="268"/>
                </a:lnTo>
                <a:lnTo>
                  <a:pt x="116" y="268"/>
                </a:lnTo>
                <a:lnTo>
                  <a:pt x="122" y="270"/>
                </a:lnTo>
                <a:lnTo>
                  <a:pt x="130" y="272"/>
                </a:lnTo>
                <a:lnTo>
                  <a:pt x="134" y="272"/>
                </a:lnTo>
                <a:lnTo>
                  <a:pt x="134" y="272"/>
                </a:lnTo>
                <a:lnTo>
                  <a:pt x="130" y="262"/>
                </a:lnTo>
                <a:lnTo>
                  <a:pt x="146" y="268"/>
                </a:lnTo>
                <a:lnTo>
                  <a:pt x="150" y="268"/>
                </a:lnTo>
                <a:lnTo>
                  <a:pt x="150" y="268"/>
                </a:lnTo>
                <a:lnTo>
                  <a:pt x="152" y="270"/>
                </a:lnTo>
                <a:lnTo>
                  <a:pt x="166" y="280"/>
                </a:lnTo>
                <a:lnTo>
                  <a:pt x="170" y="274"/>
                </a:lnTo>
                <a:lnTo>
                  <a:pt x="168" y="248"/>
                </a:lnTo>
                <a:lnTo>
                  <a:pt x="170" y="246"/>
                </a:lnTo>
                <a:lnTo>
                  <a:pt x="170" y="246"/>
                </a:lnTo>
                <a:lnTo>
                  <a:pt x="180" y="234"/>
                </a:lnTo>
                <a:lnTo>
                  <a:pt x="180" y="234"/>
                </a:lnTo>
                <a:lnTo>
                  <a:pt x="180" y="232"/>
                </a:lnTo>
                <a:lnTo>
                  <a:pt x="176" y="226"/>
                </a:lnTo>
                <a:lnTo>
                  <a:pt x="172" y="224"/>
                </a:lnTo>
                <a:lnTo>
                  <a:pt x="174" y="222"/>
                </a:lnTo>
                <a:lnTo>
                  <a:pt x="176" y="220"/>
                </a:lnTo>
                <a:lnTo>
                  <a:pt x="178" y="220"/>
                </a:lnTo>
                <a:lnTo>
                  <a:pt x="198" y="186"/>
                </a:lnTo>
                <a:lnTo>
                  <a:pt x="200" y="188"/>
                </a:lnTo>
                <a:lnTo>
                  <a:pt x="204" y="188"/>
                </a:lnTo>
                <a:lnTo>
                  <a:pt x="204" y="188"/>
                </a:lnTo>
                <a:lnTo>
                  <a:pt x="204" y="190"/>
                </a:lnTo>
                <a:lnTo>
                  <a:pt x="204" y="204"/>
                </a:lnTo>
                <a:lnTo>
                  <a:pt x="204" y="204"/>
                </a:lnTo>
                <a:lnTo>
                  <a:pt x="228" y="184"/>
                </a:lnTo>
                <a:lnTo>
                  <a:pt x="226" y="172"/>
                </a:lnTo>
                <a:lnTo>
                  <a:pt x="222" y="172"/>
                </a:lnTo>
                <a:lnTo>
                  <a:pt x="214" y="174"/>
                </a:lnTo>
                <a:lnTo>
                  <a:pt x="228" y="136"/>
                </a:lnTo>
                <a:lnTo>
                  <a:pt x="216" y="136"/>
                </a:lnTo>
                <a:lnTo>
                  <a:pt x="216" y="136"/>
                </a:lnTo>
                <a:lnTo>
                  <a:pt x="214" y="136"/>
                </a:lnTo>
                <a:lnTo>
                  <a:pt x="214" y="134"/>
                </a:lnTo>
                <a:lnTo>
                  <a:pt x="210" y="128"/>
                </a:lnTo>
                <a:lnTo>
                  <a:pt x="210" y="128"/>
                </a:lnTo>
                <a:lnTo>
                  <a:pt x="208" y="122"/>
                </a:lnTo>
                <a:lnTo>
                  <a:pt x="210" y="116"/>
                </a:lnTo>
                <a:lnTo>
                  <a:pt x="230" y="116"/>
                </a:lnTo>
                <a:lnTo>
                  <a:pt x="242" y="116"/>
                </a:lnTo>
                <a:lnTo>
                  <a:pt x="242" y="116"/>
                </a:lnTo>
                <a:lnTo>
                  <a:pt x="240" y="106"/>
                </a:lnTo>
                <a:lnTo>
                  <a:pt x="232" y="92"/>
                </a:lnTo>
                <a:lnTo>
                  <a:pt x="216" y="86"/>
                </a:lnTo>
                <a:lnTo>
                  <a:pt x="232" y="70"/>
                </a:lnTo>
                <a:lnTo>
                  <a:pt x="232" y="66"/>
                </a:lnTo>
                <a:lnTo>
                  <a:pt x="224" y="68"/>
                </a:lnTo>
                <a:lnTo>
                  <a:pt x="220" y="68"/>
                </a:lnTo>
                <a:lnTo>
                  <a:pt x="220" y="66"/>
                </a:lnTo>
                <a:lnTo>
                  <a:pt x="220" y="66"/>
                </a:lnTo>
                <a:lnTo>
                  <a:pt x="220" y="64"/>
                </a:lnTo>
                <a:lnTo>
                  <a:pt x="220" y="64"/>
                </a:lnTo>
                <a:lnTo>
                  <a:pt x="218" y="58"/>
                </a:lnTo>
                <a:lnTo>
                  <a:pt x="214" y="54"/>
                </a:lnTo>
                <a:lnTo>
                  <a:pt x="210" y="50"/>
                </a:lnTo>
                <a:lnTo>
                  <a:pt x="204" y="48"/>
                </a:lnTo>
                <a:lnTo>
                  <a:pt x="172" y="48"/>
                </a:lnTo>
                <a:lnTo>
                  <a:pt x="160" y="64"/>
                </a:lnTo>
                <a:lnTo>
                  <a:pt x="160" y="64"/>
                </a:lnTo>
                <a:lnTo>
                  <a:pt x="156" y="64"/>
                </a:lnTo>
                <a:lnTo>
                  <a:pt x="104" y="48"/>
                </a:lnTo>
                <a:lnTo>
                  <a:pt x="154" y="36"/>
                </a:lnTo>
                <a:lnTo>
                  <a:pt x="154" y="36"/>
                </a:lnTo>
                <a:lnTo>
                  <a:pt x="158" y="34"/>
                </a:lnTo>
                <a:lnTo>
                  <a:pt x="162" y="30"/>
                </a:lnTo>
                <a:lnTo>
                  <a:pt x="178" y="12"/>
                </a:lnTo>
                <a:lnTo>
                  <a:pt x="162" y="0"/>
                </a:lnTo>
                <a:lnTo>
                  <a:pt x="148" y="4"/>
                </a:lnTo>
                <a:close/>
              </a:path>
            </a:pathLst>
          </a:custGeom>
          <a:solidFill>
            <a:srgbClr val="D9D9D9"/>
          </a:solidFill>
          <a:ln>
            <a:noFill/>
          </a:ln>
        </p:spPr>
        <p:txBody>
          <a:bodyPr/>
          <a:lstStyle/>
          <a:p>
            <a:pPr>
              <a:defRPr/>
            </a:pPr>
            <a:endParaRPr lang="zh-CN" altLang="en-US" sz="1400">
              <a:solidFill>
                <a:schemeClr val="tx1">
                  <a:lumMod val="50000"/>
                  <a:lumOff val="50000"/>
                </a:schemeClr>
              </a:solidFill>
            </a:endParaRPr>
          </a:p>
        </p:txBody>
      </p:sp>
      <p:sp>
        <p:nvSpPr>
          <p:cNvPr id="25" name="MH_Other_21"/>
          <p:cNvSpPr/>
          <p:nvPr>
            <p:custDataLst>
              <p:tags r:id="rId20"/>
            </p:custDataLst>
          </p:nvPr>
        </p:nvSpPr>
        <p:spPr bwMode="auto">
          <a:xfrm>
            <a:off x="7336704" y="2811176"/>
            <a:ext cx="434012" cy="532121"/>
          </a:xfrm>
          <a:custGeom>
            <a:avLst/>
            <a:gdLst>
              <a:gd name="T0" fmla="*/ 192 w 306"/>
              <a:gd name="T1" fmla="*/ 106 h 374"/>
              <a:gd name="T2" fmla="*/ 180 w 306"/>
              <a:gd name="T3" fmla="*/ 70 h 374"/>
              <a:gd name="T4" fmla="*/ 142 w 306"/>
              <a:gd name="T5" fmla="*/ 46 h 374"/>
              <a:gd name="T6" fmla="*/ 110 w 306"/>
              <a:gd name="T7" fmla="*/ 34 h 374"/>
              <a:gd name="T8" fmla="*/ 96 w 306"/>
              <a:gd name="T9" fmla="*/ 22 h 374"/>
              <a:gd name="T10" fmla="*/ 76 w 306"/>
              <a:gd name="T11" fmla="*/ 2 h 374"/>
              <a:gd name="T12" fmla="*/ 96 w 306"/>
              <a:gd name="T13" fmla="*/ 34 h 374"/>
              <a:gd name="T14" fmla="*/ 86 w 306"/>
              <a:gd name="T15" fmla="*/ 60 h 374"/>
              <a:gd name="T16" fmla="*/ 74 w 306"/>
              <a:gd name="T17" fmla="*/ 72 h 374"/>
              <a:gd name="T18" fmla="*/ 64 w 306"/>
              <a:gd name="T19" fmla="*/ 66 h 374"/>
              <a:gd name="T20" fmla="*/ 38 w 306"/>
              <a:gd name="T21" fmla="*/ 46 h 374"/>
              <a:gd name="T22" fmla="*/ 46 w 306"/>
              <a:gd name="T23" fmla="*/ 70 h 374"/>
              <a:gd name="T24" fmla="*/ 46 w 306"/>
              <a:gd name="T25" fmla="*/ 74 h 374"/>
              <a:gd name="T26" fmla="*/ 28 w 306"/>
              <a:gd name="T27" fmla="*/ 88 h 374"/>
              <a:gd name="T28" fmla="*/ 22 w 306"/>
              <a:gd name="T29" fmla="*/ 94 h 374"/>
              <a:gd name="T30" fmla="*/ 24 w 306"/>
              <a:gd name="T31" fmla="*/ 116 h 374"/>
              <a:gd name="T32" fmla="*/ 18 w 306"/>
              <a:gd name="T33" fmla="*/ 126 h 374"/>
              <a:gd name="T34" fmla="*/ 16 w 306"/>
              <a:gd name="T35" fmla="*/ 126 h 374"/>
              <a:gd name="T36" fmla="*/ 2 w 306"/>
              <a:gd name="T37" fmla="*/ 126 h 374"/>
              <a:gd name="T38" fmla="*/ 18 w 306"/>
              <a:gd name="T39" fmla="*/ 144 h 374"/>
              <a:gd name="T40" fmla="*/ 28 w 306"/>
              <a:gd name="T41" fmla="*/ 162 h 374"/>
              <a:gd name="T42" fmla="*/ 42 w 306"/>
              <a:gd name="T43" fmla="*/ 160 h 374"/>
              <a:gd name="T44" fmla="*/ 60 w 306"/>
              <a:gd name="T45" fmla="*/ 166 h 374"/>
              <a:gd name="T46" fmla="*/ 70 w 306"/>
              <a:gd name="T47" fmla="*/ 178 h 374"/>
              <a:gd name="T48" fmla="*/ 68 w 306"/>
              <a:gd name="T49" fmla="*/ 200 h 374"/>
              <a:gd name="T50" fmla="*/ 72 w 306"/>
              <a:gd name="T51" fmla="*/ 210 h 374"/>
              <a:gd name="T52" fmla="*/ 60 w 306"/>
              <a:gd name="T53" fmla="*/ 218 h 374"/>
              <a:gd name="T54" fmla="*/ 52 w 306"/>
              <a:gd name="T55" fmla="*/ 224 h 374"/>
              <a:gd name="T56" fmla="*/ 50 w 306"/>
              <a:gd name="T57" fmla="*/ 230 h 374"/>
              <a:gd name="T58" fmla="*/ 52 w 306"/>
              <a:gd name="T59" fmla="*/ 254 h 374"/>
              <a:gd name="T60" fmla="*/ 76 w 306"/>
              <a:gd name="T61" fmla="*/ 258 h 374"/>
              <a:gd name="T62" fmla="*/ 102 w 306"/>
              <a:gd name="T63" fmla="*/ 352 h 374"/>
              <a:gd name="T64" fmla="*/ 100 w 306"/>
              <a:gd name="T65" fmla="*/ 364 h 374"/>
              <a:gd name="T66" fmla="*/ 146 w 306"/>
              <a:gd name="T67" fmla="*/ 346 h 374"/>
              <a:gd name="T68" fmla="*/ 134 w 306"/>
              <a:gd name="T69" fmla="*/ 374 h 374"/>
              <a:gd name="T70" fmla="*/ 146 w 306"/>
              <a:gd name="T71" fmla="*/ 366 h 374"/>
              <a:gd name="T72" fmla="*/ 156 w 306"/>
              <a:gd name="T73" fmla="*/ 350 h 374"/>
              <a:gd name="T74" fmla="*/ 174 w 306"/>
              <a:gd name="T75" fmla="*/ 340 h 374"/>
              <a:gd name="T76" fmla="*/ 220 w 306"/>
              <a:gd name="T77" fmla="*/ 360 h 374"/>
              <a:gd name="T78" fmla="*/ 260 w 306"/>
              <a:gd name="T79" fmla="*/ 342 h 374"/>
              <a:gd name="T80" fmla="*/ 272 w 306"/>
              <a:gd name="T81" fmla="*/ 320 h 374"/>
              <a:gd name="T82" fmla="*/ 260 w 306"/>
              <a:gd name="T83" fmla="*/ 296 h 374"/>
              <a:gd name="T84" fmla="*/ 300 w 306"/>
              <a:gd name="T85" fmla="*/ 292 h 374"/>
              <a:gd name="T86" fmla="*/ 306 w 306"/>
              <a:gd name="T87" fmla="*/ 246 h 374"/>
              <a:gd name="T88" fmla="*/ 290 w 306"/>
              <a:gd name="T89" fmla="*/ 226 h 374"/>
              <a:gd name="T90" fmla="*/ 272 w 306"/>
              <a:gd name="T91" fmla="*/ 232 h 374"/>
              <a:gd name="T92" fmla="*/ 256 w 306"/>
              <a:gd name="T93" fmla="*/ 226 h 374"/>
              <a:gd name="T94" fmla="*/ 244 w 306"/>
              <a:gd name="T95" fmla="*/ 210 h 374"/>
              <a:gd name="T96" fmla="*/ 226 w 306"/>
              <a:gd name="T97" fmla="*/ 198 h 374"/>
              <a:gd name="T98" fmla="*/ 216 w 306"/>
              <a:gd name="T99" fmla="*/ 186 h 374"/>
              <a:gd name="T100" fmla="*/ 216 w 306"/>
              <a:gd name="T101" fmla="*/ 180 h 374"/>
              <a:gd name="T102" fmla="*/ 230 w 306"/>
              <a:gd name="T103" fmla="*/ 152 h 374"/>
              <a:gd name="T104" fmla="*/ 234 w 306"/>
              <a:gd name="T105" fmla="*/ 128 h 374"/>
              <a:gd name="T106" fmla="*/ 258 w 306"/>
              <a:gd name="T107" fmla="*/ 130 h 374"/>
              <a:gd name="T108" fmla="*/ 260 w 306"/>
              <a:gd name="T109" fmla="*/ 104 h 374"/>
              <a:gd name="T110" fmla="*/ 230 w 306"/>
              <a:gd name="T111" fmla="*/ 122 h 374"/>
              <a:gd name="T112" fmla="*/ 214 w 306"/>
              <a:gd name="T113" fmla="*/ 120 h 374"/>
              <a:gd name="T114" fmla="*/ 194 w 306"/>
              <a:gd name="T115" fmla="*/ 106 h 374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  <a:cxn ang="0">
                <a:pos x="T90" y="T91"/>
              </a:cxn>
              <a:cxn ang="0">
                <a:pos x="T92" y="T93"/>
              </a:cxn>
              <a:cxn ang="0">
                <a:pos x="T94" y="T95"/>
              </a:cxn>
              <a:cxn ang="0">
                <a:pos x="T96" y="T97"/>
              </a:cxn>
              <a:cxn ang="0">
                <a:pos x="T98" y="T99"/>
              </a:cxn>
              <a:cxn ang="0">
                <a:pos x="T100" y="T101"/>
              </a:cxn>
              <a:cxn ang="0">
                <a:pos x="T102" y="T103"/>
              </a:cxn>
              <a:cxn ang="0">
                <a:pos x="T104" y="T105"/>
              </a:cxn>
              <a:cxn ang="0">
                <a:pos x="T106" y="T107"/>
              </a:cxn>
              <a:cxn ang="0">
                <a:pos x="T108" y="T109"/>
              </a:cxn>
              <a:cxn ang="0">
                <a:pos x="T110" y="T111"/>
              </a:cxn>
              <a:cxn ang="0">
                <a:pos x="T112" y="T113"/>
              </a:cxn>
              <a:cxn ang="0">
                <a:pos x="T114" y="T115"/>
              </a:cxn>
            </a:cxnLst>
            <a:rect l="0" t="0" r="r" b="b"/>
            <a:pathLst>
              <a:path w="306" h="374">
                <a:moveTo>
                  <a:pt x="192" y="106"/>
                </a:moveTo>
                <a:lnTo>
                  <a:pt x="192" y="106"/>
                </a:lnTo>
                <a:lnTo>
                  <a:pt x="192" y="106"/>
                </a:lnTo>
                <a:lnTo>
                  <a:pt x="192" y="106"/>
                </a:lnTo>
                <a:lnTo>
                  <a:pt x="186" y="86"/>
                </a:lnTo>
                <a:lnTo>
                  <a:pt x="180" y="70"/>
                </a:lnTo>
                <a:lnTo>
                  <a:pt x="174" y="60"/>
                </a:lnTo>
                <a:lnTo>
                  <a:pt x="170" y="56"/>
                </a:lnTo>
                <a:lnTo>
                  <a:pt x="142" y="46"/>
                </a:lnTo>
                <a:lnTo>
                  <a:pt x="142" y="46"/>
                </a:lnTo>
                <a:lnTo>
                  <a:pt x="122" y="40"/>
                </a:lnTo>
                <a:lnTo>
                  <a:pt x="110" y="34"/>
                </a:lnTo>
                <a:lnTo>
                  <a:pt x="110" y="34"/>
                </a:lnTo>
                <a:lnTo>
                  <a:pt x="104" y="30"/>
                </a:lnTo>
                <a:lnTo>
                  <a:pt x="96" y="22"/>
                </a:lnTo>
                <a:lnTo>
                  <a:pt x="80" y="0"/>
                </a:lnTo>
                <a:lnTo>
                  <a:pt x="74" y="0"/>
                </a:lnTo>
                <a:lnTo>
                  <a:pt x="76" y="2"/>
                </a:lnTo>
                <a:lnTo>
                  <a:pt x="76" y="2"/>
                </a:lnTo>
                <a:lnTo>
                  <a:pt x="82" y="14"/>
                </a:lnTo>
                <a:lnTo>
                  <a:pt x="96" y="34"/>
                </a:lnTo>
                <a:lnTo>
                  <a:pt x="98" y="36"/>
                </a:lnTo>
                <a:lnTo>
                  <a:pt x="98" y="38"/>
                </a:lnTo>
                <a:lnTo>
                  <a:pt x="86" y="60"/>
                </a:lnTo>
                <a:lnTo>
                  <a:pt x="86" y="60"/>
                </a:lnTo>
                <a:lnTo>
                  <a:pt x="78" y="70"/>
                </a:lnTo>
                <a:lnTo>
                  <a:pt x="74" y="72"/>
                </a:lnTo>
                <a:lnTo>
                  <a:pt x="72" y="72"/>
                </a:lnTo>
                <a:lnTo>
                  <a:pt x="72" y="72"/>
                </a:lnTo>
                <a:lnTo>
                  <a:pt x="64" y="66"/>
                </a:lnTo>
                <a:lnTo>
                  <a:pt x="52" y="50"/>
                </a:lnTo>
                <a:lnTo>
                  <a:pt x="38" y="46"/>
                </a:lnTo>
                <a:lnTo>
                  <a:pt x="38" y="46"/>
                </a:lnTo>
                <a:lnTo>
                  <a:pt x="40" y="54"/>
                </a:lnTo>
                <a:lnTo>
                  <a:pt x="46" y="70"/>
                </a:lnTo>
                <a:lnTo>
                  <a:pt x="46" y="70"/>
                </a:lnTo>
                <a:lnTo>
                  <a:pt x="46" y="72"/>
                </a:lnTo>
                <a:lnTo>
                  <a:pt x="46" y="72"/>
                </a:lnTo>
                <a:lnTo>
                  <a:pt x="46" y="74"/>
                </a:lnTo>
                <a:lnTo>
                  <a:pt x="44" y="82"/>
                </a:lnTo>
                <a:lnTo>
                  <a:pt x="28" y="88"/>
                </a:lnTo>
                <a:lnTo>
                  <a:pt x="28" y="88"/>
                </a:lnTo>
                <a:lnTo>
                  <a:pt x="24" y="90"/>
                </a:lnTo>
                <a:lnTo>
                  <a:pt x="24" y="90"/>
                </a:lnTo>
                <a:lnTo>
                  <a:pt x="22" y="94"/>
                </a:lnTo>
                <a:lnTo>
                  <a:pt x="22" y="102"/>
                </a:lnTo>
                <a:lnTo>
                  <a:pt x="22" y="102"/>
                </a:lnTo>
                <a:lnTo>
                  <a:pt x="24" y="116"/>
                </a:lnTo>
                <a:lnTo>
                  <a:pt x="20" y="124"/>
                </a:lnTo>
                <a:lnTo>
                  <a:pt x="20" y="124"/>
                </a:lnTo>
                <a:lnTo>
                  <a:pt x="18" y="126"/>
                </a:lnTo>
                <a:lnTo>
                  <a:pt x="16" y="126"/>
                </a:lnTo>
                <a:lnTo>
                  <a:pt x="16" y="126"/>
                </a:lnTo>
                <a:lnTo>
                  <a:pt x="16" y="126"/>
                </a:lnTo>
                <a:lnTo>
                  <a:pt x="0" y="122"/>
                </a:lnTo>
                <a:lnTo>
                  <a:pt x="0" y="122"/>
                </a:lnTo>
                <a:lnTo>
                  <a:pt x="2" y="126"/>
                </a:lnTo>
                <a:lnTo>
                  <a:pt x="8" y="130"/>
                </a:lnTo>
                <a:lnTo>
                  <a:pt x="8" y="130"/>
                </a:lnTo>
                <a:lnTo>
                  <a:pt x="18" y="144"/>
                </a:lnTo>
                <a:lnTo>
                  <a:pt x="28" y="160"/>
                </a:lnTo>
                <a:lnTo>
                  <a:pt x="28" y="162"/>
                </a:lnTo>
                <a:lnTo>
                  <a:pt x="28" y="162"/>
                </a:lnTo>
                <a:lnTo>
                  <a:pt x="36" y="162"/>
                </a:lnTo>
                <a:lnTo>
                  <a:pt x="36" y="162"/>
                </a:lnTo>
                <a:lnTo>
                  <a:pt x="42" y="160"/>
                </a:lnTo>
                <a:lnTo>
                  <a:pt x="48" y="162"/>
                </a:lnTo>
                <a:lnTo>
                  <a:pt x="54" y="164"/>
                </a:lnTo>
                <a:lnTo>
                  <a:pt x="60" y="166"/>
                </a:lnTo>
                <a:lnTo>
                  <a:pt x="70" y="178"/>
                </a:lnTo>
                <a:lnTo>
                  <a:pt x="70" y="178"/>
                </a:lnTo>
                <a:lnTo>
                  <a:pt x="70" y="178"/>
                </a:lnTo>
                <a:lnTo>
                  <a:pt x="70" y="178"/>
                </a:lnTo>
                <a:lnTo>
                  <a:pt x="68" y="200"/>
                </a:lnTo>
                <a:lnTo>
                  <a:pt x="68" y="200"/>
                </a:lnTo>
                <a:lnTo>
                  <a:pt x="72" y="204"/>
                </a:lnTo>
                <a:lnTo>
                  <a:pt x="72" y="210"/>
                </a:lnTo>
                <a:lnTo>
                  <a:pt x="72" y="210"/>
                </a:lnTo>
                <a:lnTo>
                  <a:pt x="68" y="214"/>
                </a:lnTo>
                <a:lnTo>
                  <a:pt x="60" y="218"/>
                </a:lnTo>
                <a:lnTo>
                  <a:pt x="60" y="218"/>
                </a:lnTo>
                <a:lnTo>
                  <a:pt x="56" y="218"/>
                </a:lnTo>
                <a:lnTo>
                  <a:pt x="54" y="220"/>
                </a:lnTo>
                <a:lnTo>
                  <a:pt x="52" y="224"/>
                </a:lnTo>
                <a:lnTo>
                  <a:pt x="50" y="230"/>
                </a:lnTo>
                <a:lnTo>
                  <a:pt x="50" y="230"/>
                </a:lnTo>
                <a:lnTo>
                  <a:pt x="50" y="230"/>
                </a:lnTo>
                <a:lnTo>
                  <a:pt x="50" y="230"/>
                </a:lnTo>
                <a:lnTo>
                  <a:pt x="44" y="244"/>
                </a:lnTo>
                <a:lnTo>
                  <a:pt x="52" y="254"/>
                </a:lnTo>
                <a:lnTo>
                  <a:pt x="74" y="258"/>
                </a:lnTo>
                <a:lnTo>
                  <a:pt x="76" y="258"/>
                </a:lnTo>
                <a:lnTo>
                  <a:pt x="76" y="258"/>
                </a:lnTo>
                <a:lnTo>
                  <a:pt x="86" y="268"/>
                </a:lnTo>
                <a:lnTo>
                  <a:pt x="72" y="288"/>
                </a:lnTo>
                <a:lnTo>
                  <a:pt x="102" y="352"/>
                </a:lnTo>
                <a:lnTo>
                  <a:pt x="104" y="354"/>
                </a:lnTo>
                <a:lnTo>
                  <a:pt x="98" y="358"/>
                </a:lnTo>
                <a:lnTo>
                  <a:pt x="100" y="364"/>
                </a:lnTo>
                <a:lnTo>
                  <a:pt x="100" y="364"/>
                </a:lnTo>
                <a:lnTo>
                  <a:pt x="156" y="330"/>
                </a:lnTo>
                <a:lnTo>
                  <a:pt x="146" y="346"/>
                </a:lnTo>
                <a:lnTo>
                  <a:pt x="146" y="346"/>
                </a:lnTo>
                <a:lnTo>
                  <a:pt x="138" y="362"/>
                </a:lnTo>
                <a:lnTo>
                  <a:pt x="134" y="374"/>
                </a:lnTo>
                <a:lnTo>
                  <a:pt x="134" y="374"/>
                </a:lnTo>
                <a:lnTo>
                  <a:pt x="140" y="372"/>
                </a:lnTo>
                <a:lnTo>
                  <a:pt x="146" y="366"/>
                </a:lnTo>
                <a:lnTo>
                  <a:pt x="152" y="360"/>
                </a:lnTo>
                <a:lnTo>
                  <a:pt x="156" y="350"/>
                </a:lnTo>
                <a:lnTo>
                  <a:pt x="156" y="350"/>
                </a:lnTo>
                <a:lnTo>
                  <a:pt x="158" y="350"/>
                </a:lnTo>
                <a:lnTo>
                  <a:pt x="172" y="342"/>
                </a:lnTo>
                <a:lnTo>
                  <a:pt x="174" y="340"/>
                </a:lnTo>
                <a:lnTo>
                  <a:pt x="196" y="358"/>
                </a:lnTo>
                <a:lnTo>
                  <a:pt x="220" y="360"/>
                </a:lnTo>
                <a:lnTo>
                  <a:pt x="220" y="360"/>
                </a:lnTo>
                <a:lnTo>
                  <a:pt x="232" y="368"/>
                </a:lnTo>
                <a:lnTo>
                  <a:pt x="260" y="342"/>
                </a:lnTo>
                <a:lnTo>
                  <a:pt x="260" y="342"/>
                </a:lnTo>
                <a:lnTo>
                  <a:pt x="264" y="336"/>
                </a:lnTo>
                <a:lnTo>
                  <a:pt x="268" y="326"/>
                </a:lnTo>
                <a:lnTo>
                  <a:pt x="272" y="320"/>
                </a:lnTo>
                <a:lnTo>
                  <a:pt x="272" y="320"/>
                </a:lnTo>
                <a:lnTo>
                  <a:pt x="270" y="312"/>
                </a:lnTo>
                <a:lnTo>
                  <a:pt x="260" y="296"/>
                </a:lnTo>
                <a:lnTo>
                  <a:pt x="254" y="286"/>
                </a:lnTo>
                <a:lnTo>
                  <a:pt x="288" y="298"/>
                </a:lnTo>
                <a:lnTo>
                  <a:pt x="300" y="292"/>
                </a:lnTo>
                <a:lnTo>
                  <a:pt x="288" y="270"/>
                </a:lnTo>
                <a:lnTo>
                  <a:pt x="288" y="268"/>
                </a:lnTo>
                <a:lnTo>
                  <a:pt x="306" y="246"/>
                </a:lnTo>
                <a:lnTo>
                  <a:pt x="298" y="234"/>
                </a:lnTo>
                <a:lnTo>
                  <a:pt x="298" y="234"/>
                </a:lnTo>
                <a:lnTo>
                  <a:pt x="290" y="226"/>
                </a:lnTo>
                <a:lnTo>
                  <a:pt x="284" y="222"/>
                </a:lnTo>
                <a:lnTo>
                  <a:pt x="282" y="222"/>
                </a:lnTo>
                <a:lnTo>
                  <a:pt x="272" y="232"/>
                </a:lnTo>
                <a:lnTo>
                  <a:pt x="272" y="230"/>
                </a:lnTo>
                <a:lnTo>
                  <a:pt x="270" y="230"/>
                </a:lnTo>
                <a:lnTo>
                  <a:pt x="256" y="226"/>
                </a:lnTo>
                <a:lnTo>
                  <a:pt x="252" y="214"/>
                </a:lnTo>
                <a:lnTo>
                  <a:pt x="252" y="214"/>
                </a:lnTo>
                <a:lnTo>
                  <a:pt x="244" y="210"/>
                </a:lnTo>
                <a:lnTo>
                  <a:pt x="236" y="204"/>
                </a:lnTo>
                <a:lnTo>
                  <a:pt x="226" y="198"/>
                </a:lnTo>
                <a:lnTo>
                  <a:pt x="226" y="198"/>
                </a:lnTo>
                <a:lnTo>
                  <a:pt x="218" y="192"/>
                </a:lnTo>
                <a:lnTo>
                  <a:pt x="216" y="190"/>
                </a:lnTo>
                <a:lnTo>
                  <a:pt x="216" y="186"/>
                </a:lnTo>
                <a:lnTo>
                  <a:pt x="216" y="186"/>
                </a:lnTo>
                <a:lnTo>
                  <a:pt x="214" y="184"/>
                </a:lnTo>
                <a:lnTo>
                  <a:pt x="216" y="180"/>
                </a:lnTo>
                <a:lnTo>
                  <a:pt x="220" y="170"/>
                </a:lnTo>
                <a:lnTo>
                  <a:pt x="220" y="170"/>
                </a:lnTo>
                <a:lnTo>
                  <a:pt x="230" y="152"/>
                </a:lnTo>
                <a:lnTo>
                  <a:pt x="232" y="144"/>
                </a:lnTo>
                <a:lnTo>
                  <a:pt x="234" y="138"/>
                </a:lnTo>
                <a:lnTo>
                  <a:pt x="234" y="128"/>
                </a:lnTo>
                <a:lnTo>
                  <a:pt x="240" y="128"/>
                </a:lnTo>
                <a:lnTo>
                  <a:pt x="258" y="130"/>
                </a:lnTo>
                <a:lnTo>
                  <a:pt x="258" y="130"/>
                </a:lnTo>
                <a:lnTo>
                  <a:pt x="260" y="122"/>
                </a:lnTo>
                <a:lnTo>
                  <a:pt x="264" y="106"/>
                </a:lnTo>
                <a:lnTo>
                  <a:pt x="260" y="104"/>
                </a:lnTo>
                <a:lnTo>
                  <a:pt x="260" y="104"/>
                </a:lnTo>
                <a:lnTo>
                  <a:pt x="242" y="116"/>
                </a:lnTo>
                <a:lnTo>
                  <a:pt x="230" y="122"/>
                </a:lnTo>
                <a:lnTo>
                  <a:pt x="230" y="122"/>
                </a:lnTo>
                <a:lnTo>
                  <a:pt x="222" y="122"/>
                </a:lnTo>
                <a:lnTo>
                  <a:pt x="214" y="120"/>
                </a:lnTo>
                <a:lnTo>
                  <a:pt x="204" y="114"/>
                </a:lnTo>
                <a:lnTo>
                  <a:pt x="194" y="108"/>
                </a:lnTo>
                <a:lnTo>
                  <a:pt x="194" y="106"/>
                </a:lnTo>
                <a:lnTo>
                  <a:pt x="192" y="106"/>
                </a:lnTo>
                <a:close/>
              </a:path>
            </a:pathLst>
          </a:custGeom>
          <a:solidFill>
            <a:srgbClr val="D9D9D9"/>
          </a:solidFill>
          <a:ln>
            <a:noFill/>
          </a:ln>
        </p:spPr>
        <p:txBody>
          <a:bodyPr/>
          <a:lstStyle/>
          <a:p>
            <a:pPr>
              <a:defRPr/>
            </a:pPr>
            <a:endParaRPr lang="zh-CN" altLang="en-US" sz="1400">
              <a:solidFill>
                <a:schemeClr val="tx1">
                  <a:lumMod val="50000"/>
                  <a:lumOff val="50000"/>
                </a:schemeClr>
              </a:solidFill>
            </a:endParaRPr>
          </a:p>
        </p:txBody>
      </p:sp>
      <p:sp>
        <p:nvSpPr>
          <p:cNvPr id="26" name="MH_Other_22"/>
          <p:cNvSpPr/>
          <p:nvPr>
            <p:custDataLst>
              <p:tags r:id="rId21"/>
            </p:custDataLst>
          </p:nvPr>
        </p:nvSpPr>
        <p:spPr bwMode="auto">
          <a:xfrm>
            <a:off x="7421511" y="2195911"/>
            <a:ext cx="113076" cy="166288"/>
          </a:xfrm>
          <a:custGeom>
            <a:avLst/>
            <a:gdLst>
              <a:gd name="T0" fmla="*/ 46 w 80"/>
              <a:gd name="T1" fmla="*/ 2 h 116"/>
              <a:gd name="T2" fmla="*/ 44 w 80"/>
              <a:gd name="T3" fmla="*/ 0 h 116"/>
              <a:gd name="T4" fmla="*/ 44 w 80"/>
              <a:gd name="T5" fmla="*/ 0 h 116"/>
              <a:gd name="T6" fmla="*/ 40 w 80"/>
              <a:gd name="T7" fmla="*/ 2 h 116"/>
              <a:gd name="T8" fmla="*/ 38 w 80"/>
              <a:gd name="T9" fmla="*/ 4 h 116"/>
              <a:gd name="T10" fmla="*/ 32 w 80"/>
              <a:gd name="T11" fmla="*/ 14 h 116"/>
              <a:gd name="T12" fmla="*/ 28 w 80"/>
              <a:gd name="T13" fmla="*/ 12 h 116"/>
              <a:gd name="T14" fmla="*/ 28 w 80"/>
              <a:gd name="T15" fmla="*/ 12 h 116"/>
              <a:gd name="T16" fmla="*/ 28 w 80"/>
              <a:gd name="T17" fmla="*/ 14 h 116"/>
              <a:gd name="T18" fmla="*/ 22 w 80"/>
              <a:gd name="T19" fmla="*/ 20 h 116"/>
              <a:gd name="T20" fmla="*/ 18 w 80"/>
              <a:gd name="T21" fmla="*/ 22 h 116"/>
              <a:gd name="T22" fmla="*/ 10 w 80"/>
              <a:gd name="T23" fmla="*/ 26 h 116"/>
              <a:gd name="T24" fmla="*/ 8 w 80"/>
              <a:gd name="T25" fmla="*/ 32 h 116"/>
              <a:gd name="T26" fmla="*/ 8 w 80"/>
              <a:gd name="T27" fmla="*/ 32 h 116"/>
              <a:gd name="T28" fmla="*/ 8 w 80"/>
              <a:gd name="T29" fmla="*/ 44 h 116"/>
              <a:gd name="T30" fmla="*/ 6 w 80"/>
              <a:gd name="T31" fmla="*/ 48 h 116"/>
              <a:gd name="T32" fmla="*/ 4 w 80"/>
              <a:gd name="T33" fmla="*/ 50 h 116"/>
              <a:gd name="T34" fmla="*/ 0 w 80"/>
              <a:gd name="T35" fmla="*/ 60 h 116"/>
              <a:gd name="T36" fmla="*/ 0 w 80"/>
              <a:gd name="T37" fmla="*/ 60 h 116"/>
              <a:gd name="T38" fmla="*/ 0 w 80"/>
              <a:gd name="T39" fmla="*/ 66 h 116"/>
              <a:gd name="T40" fmla="*/ 0 w 80"/>
              <a:gd name="T41" fmla="*/ 78 h 116"/>
              <a:gd name="T42" fmla="*/ 4 w 80"/>
              <a:gd name="T43" fmla="*/ 102 h 116"/>
              <a:gd name="T44" fmla="*/ 4 w 80"/>
              <a:gd name="T45" fmla="*/ 102 h 116"/>
              <a:gd name="T46" fmla="*/ 8 w 80"/>
              <a:gd name="T47" fmla="*/ 106 h 116"/>
              <a:gd name="T48" fmla="*/ 18 w 80"/>
              <a:gd name="T49" fmla="*/ 112 h 116"/>
              <a:gd name="T50" fmla="*/ 36 w 80"/>
              <a:gd name="T51" fmla="*/ 116 h 116"/>
              <a:gd name="T52" fmla="*/ 36 w 80"/>
              <a:gd name="T53" fmla="*/ 116 h 116"/>
              <a:gd name="T54" fmla="*/ 44 w 80"/>
              <a:gd name="T55" fmla="*/ 114 h 116"/>
              <a:gd name="T56" fmla="*/ 54 w 80"/>
              <a:gd name="T57" fmla="*/ 110 h 116"/>
              <a:gd name="T58" fmla="*/ 50 w 80"/>
              <a:gd name="T59" fmla="*/ 100 h 116"/>
              <a:gd name="T60" fmla="*/ 50 w 80"/>
              <a:gd name="T61" fmla="*/ 98 h 116"/>
              <a:gd name="T62" fmla="*/ 50 w 80"/>
              <a:gd name="T63" fmla="*/ 98 h 116"/>
              <a:gd name="T64" fmla="*/ 52 w 80"/>
              <a:gd name="T65" fmla="*/ 90 h 116"/>
              <a:gd name="T66" fmla="*/ 52 w 80"/>
              <a:gd name="T67" fmla="*/ 90 h 116"/>
              <a:gd name="T68" fmla="*/ 60 w 80"/>
              <a:gd name="T69" fmla="*/ 74 h 116"/>
              <a:gd name="T70" fmla="*/ 76 w 80"/>
              <a:gd name="T71" fmla="*/ 74 h 116"/>
              <a:gd name="T72" fmla="*/ 80 w 80"/>
              <a:gd name="T73" fmla="*/ 74 h 116"/>
              <a:gd name="T74" fmla="*/ 80 w 80"/>
              <a:gd name="T75" fmla="*/ 74 h 116"/>
              <a:gd name="T76" fmla="*/ 74 w 80"/>
              <a:gd name="T77" fmla="*/ 64 h 116"/>
              <a:gd name="T78" fmla="*/ 64 w 80"/>
              <a:gd name="T79" fmla="*/ 48 h 116"/>
              <a:gd name="T80" fmla="*/ 58 w 80"/>
              <a:gd name="T81" fmla="*/ 40 h 116"/>
              <a:gd name="T82" fmla="*/ 58 w 80"/>
              <a:gd name="T83" fmla="*/ 40 h 116"/>
              <a:gd name="T84" fmla="*/ 54 w 80"/>
              <a:gd name="T85" fmla="*/ 30 h 116"/>
              <a:gd name="T86" fmla="*/ 52 w 80"/>
              <a:gd name="T87" fmla="*/ 18 h 116"/>
              <a:gd name="T88" fmla="*/ 52 w 80"/>
              <a:gd name="T89" fmla="*/ 18 h 116"/>
              <a:gd name="T90" fmla="*/ 48 w 80"/>
              <a:gd name="T91" fmla="*/ 8 h 116"/>
              <a:gd name="T92" fmla="*/ 46 w 80"/>
              <a:gd name="T93" fmla="*/ 2 h 116"/>
              <a:gd name="T94" fmla="*/ 46 w 80"/>
              <a:gd name="T95" fmla="*/ 2 h 116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  <a:cxn ang="0">
                <a:pos x="T90" y="T91"/>
              </a:cxn>
              <a:cxn ang="0">
                <a:pos x="T92" y="T93"/>
              </a:cxn>
              <a:cxn ang="0">
                <a:pos x="T94" y="T95"/>
              </a:cxn>
            </a:cxnLst>
            <a:rect l="0" t="0" r="r" b="b"/>
            <a:pathLst>
              <a:path w="80" h="116">
                <a:moveTo>
                  <a:pt x="46" y="2"/>
                </a:moveTo>
                <a:lnTo>
                  <a:pt x="44" y="0"/>
                </a:lnTo>
                <a:lnTo>
                  <a:pt x="44" y="0"/>
                </a:lnTo>
                <a:lnTo>
                  <a:pt x="40" y="2"/>
                </a:lnTo>
                <a:lnTo>
                  <a:pt x="38" y="4"/>
                </a:lnTo>
                <a:lnTo>
                  <a:pt x="32" y="14"/>
                </a:lnTo>
                <a:lnTo>
                  <a:pt x="28" y="12"/>
                </a:lnTo>
                <a:lnTo>
                  <a:pt x="28" y="12"/>
                </a:lnTo>
                <a:lnTo>
                  <a:pt x="28" y="14"/>
                </a:lnTo>
                <a:lnTo>
                  <a:pt x="22" y="20"/>
                </a:lnTo>
                <a:lnTo>
                  <a:pt x="18" y="22"/>
                </a:lnTo>
                <a:lnTo>
                  <a:pt x="10" y="26"/>
                </a:lnTo>
                <a:lnTo>
                  <a:pt x="8" y="32"/>
                </a:lnTo>
                <a:lnTo>
                  <a:pt x="8" y="32"/>
                </a:lnTo>
                <a:lnTo>
                  <a:pt x="8" y="44"/>
                </a:lnTo>
                <a:lnTo>
                  <a:pt x="6" y="48"/>
                </a:lnTo>
                <a:lnTo>
                  <a:pt x="4" y="50"/>
                </a:lnTo>
                <a:lnTo>
                  <a:pt x="0" y="60"/>
                </a:lnTo>
                <a:lnTo>
                  <a:pt x="0" y="60"/>
                </a:lnTo>
                <a:lnTo>
                  <a:pt x="0" y="66"/>
                </a:lnTo>
                <a:lnTo>
                  <a:pt x="0" y="78"/>
                </a:lnTo>
                <a:lnTo>
                  <a:pt x="4" y="102"/>
                </a:lnTo>
                <a:lnTo>
                  <a:pt x="4" y="102"/>
                </a:lnTo>
                <a:lnTo>
                  <a:pt x="8" y="106"/>
                </a:lnTo>
                <a:lnTo>
                  <a:pt x="18" y="112"/>
                </a:lnTo>
                <a:lnTo>
                  <a:pt x="36" y="116"/>
                </a:lnTo>
                <a:lnTo>
                  <a:pt x="36" y="116"/>
                </a:lnTo>
                <a:lnTo>
                  <a:pt x="44" y="114"/>
                </a:lnTo>
                <a:lnTo>
                  <a:pt x="54" y="110"/>
                </a:lnTo>
                <a:lnTo>
                  <a:pt x="50" y="100"/>
                </a:lnTo>
                <a:lnTo>
                  <a:pt x="50" y="98"/>
                </a:lnTo>
                <a:lnTo>
                  <a:pt x="50" y="98"/>
                </a:lnTo>
                <a:lnTo>
                  <a:pt x="52" y="90"/>
                </a:lnTo>
                <a:lnTo>
                  <a:pt x="52" y="90"/>
                </a:lnTo>
                <a:lnTo>
                  <a:pt x="60" y="74"/>
                </a:lnTo>
                <a:lnTo>
                  <a:pt x="76" y="74"/>
                </a:lnTo>
                <a:lnTo>
                  <a:pt x="80" y="74"/>
                </a:lnTo>
                <a:lnTo>
                  <a:pt x="80" y="74"/>
                </a:lnTo>
                <a:lnTo>
                  <a:pt x="74" y="64"/>
                </a:lnTo>
                <a:lnTo>
                  <a:pt x="64" y="48"/>
                </a:lnTo>
                <a:lnTo>
                  <a:pt x="58" y="40"/>
                </a:lnTo>
                <a:lnTo>
                  <a:pt x="58" y="40"/>
                </a:lnTo>
                <a:lnTo>
                  <a:pt x="54" y="30"/>
                </a:lnTo>
                <a:lnTo>
                  <a:pt x="52" y="18"/>
                </a:lnTo>
                <a:lnTo>
                  <a:pt x="52" y="18"/>
                </a:lnTo>
                <a:lnTo>
                  <a:pt x="48" y="8"/>
                </a:lnTo>
                <a:lnTo>
                  <a:pt x="46" y="2"/>
                </a:lnTo>
                <a:lnTo>
                  <a:pt x="46" y="2"/>
                </a:lnTo>
                <a:close/>
              </a:path>
            </a:pathLst>
          </a:custGeom>
          <a:solidFill>
            <a:srgbClr val="D9D9D9"/>
          </a:solidFill>
          <a:ln>
            <a:noFill/>
          </a:ln>
        </p:spPr>
        <p:txBody>
          <a:bodyPr/>
          <a:lstStyle/>
          <a:p>
            <a:pPr>
              <a:defRPr/>
            </a:pPr>
            <a:endParaRPr lang="zh-CN" altLang="en-US" sz="1400">
              <a:solidFill>
                <a:schemeClr val="tx1">
                  <a:lumMod val="50000"/>
                  <a:lumOff val="50000"/>
                </a:schemeClr>
              </a:solidFill>
            </a:endParaRPr>
          </a:p>
        </p:txBody>
      </p:sp>
      <p:sp>
        <p:nvSpPr>
          <p:cNvPr id="27" name="MH_Other_23"/>
          <p:cNvSpPr/>
          <p:nvPr>
            <p:custDataLst>
              <p:tags r:id="rId22"/>
            </p:custDataLst>
          </p:nvPr>
        </p:nvSpPr>
        <p:spPr bwMode="auto">
          <a:xfrm>
            <a:off x="7308437" y="2122746"/>
            <a:ext cx="149659" cy="161299"/>
          </a:xfrm>
          <a:custGeom>
            <a:avLst/>
            <a:gdLst>
              <a:gd name="T0" fmla="*/ 52 w 106"/>
              <a:gd name="T1" fmla="*/ 26 h 114"/>
              <a:gd name="T2" fmla="*/ 38 w 106"/>
              <a:gd name="T3" fmla="*/ 24 h 114"/>
              <a:gd name="T4" fmla="*/ 38 w 106"/>
              <a:gd name="T5" fmla="*/ 30 h 114"/>
              <a:gd name="T6" fmla="*/ 18 w 106"/>
              <a:gd name="T7" fmla="*/ 38 h 114"/>
              <a:gd name="T8" fmla="*/ 18 w 106"/>
              <a:gd name="T9" fmla="*/ 40 h 114"/>
              <a:gd name="T10" fmla="*/ 18 w 106"/>
              <a:gd name="T11" fmla="*/ 48 h 114"/>
              <a:gd name="T12" fmla="*/ 24 w 106"/>
              <a:gd name="T13" fmla="*/ 58 h 114"/>
              <a:gd name="T14" fmla="*/ 24 w 106"/>
              <a:gd name="T15" fmla="*/ 60 h 114"/>
              <a:gd name="T16" fmla="*/ 4 w 106"/>
              <a:gd name="T17" fmla="*/ 82 h 114"/>
              <a:gd name="T18" fmla="*/ 0 w 106"/>
              <a:gd name="T19" fmla="*/ 86 h 114"/>
              <a:gd name="T20" fmla="*/ 4 w 106"/>
              <a:gd name="T21" fmla="*/ 96 h 114"/>
              <a:gd name="T22" fmla="*/ 20 w 106"/>
              <a:gd name="T23" fmla="*/ 100 h 114"/>
              <a:gd name="T24" fmla="*/ 32 w 106"/>
              <a:gd name="T25" fmla="*/ 102 h 114"/>
              <a:gd name="T26" fmla="*/ 40 w 106"/>
              <a:gd name="T27" fmla="*/ 106 h 114"/>
              <a:gd name="T28" fmla="*/ 48 w 106"/>
              <a:gd name="T29" fmla="*/ 110 h 114"/>
              <a:gd name="T30" fmla="*/ 62 w 106"/>
              <a:gd name="T31" fmla="*/ 114 h 114"/>
              <a:gd name="T32" fmla="*/ 66 w 106"/>
              <a:gd name="T33" fmla="*/ 112 h 114"/>
              <a:gd name="T34" fmla="*/ 78 w 106"/>
              <a:gd name="T35" fmla="*/ 98 h 114"/>
              <a:gd name="T36" fmla="*/ 80 w 106"/>
              <a:gd name="T37" fmla="*/ 66 h 114"/>
              <a:gd name="T38" fmla="*/ 96 w 106"/>
              <a:gd name="T39" fmla="*/ 68 h 114"/>
              <a:gd name="T40" fmla="*/ 102 w 106"/>
              <a:gd name="T41" fmla="*/ 62 h 114"/>
              <a:gd name="T42" fmla="*/ 96 w 106"/>
              <a:gd name="T43" fmla="*/ 30 h 114"/>
              <a:gd name="T44" fmla="*/ 102 w 106"/>
              <a:gd name="T45" fmla="*/ 26 h 114"/>
              <a:gd name="T46" fmla="*/ 106 w 106"/>
              <a:gd name="T47" fmla="*/ 22 h 114"/>
              <a:gd name="T48" fmla="*/ 86 w 106"/>
              <a:gd name="T49" fmla="*/ 18 h 114"/>
              <a:gd name="T50" fmla="*/ 68 w 106"/>
              <a:gd name="T51" fmla="*/ 6 h 114"/>
              <a:gd name="T52" fmla="*/ 62 w 106"/>
              <a:gd name="T53" fmla="*/ 2 h 114"/>
              <a:gd name="T54" fmla="*/ 48 w 106"/>
              <a:gd name="T55" fmla="*/ 2 h 114"/>
              <a:gd name="T56" fmla="*/ 44 w 106"/>
              <a:gd name="T57" fmla="*/ 2 h 114"/>
              <a:gd name="T58" fmla="*/ 50 w 106"/>
              <a:gd name="T59" fmla="*/ 10 h 114"/>
              <a:gd name="T60" fmla="*/ 54 w 106"/>
              <a:gd name="T61" fmla="*/ 16 h 114"/>
              <a:gd name="T62" fmla="*/ 52 w 106"/>
              <a:gd name="T63" fmla="*/ 24 h 114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</a:cxnLst>
            <a:rect l="0" t="0" r="r" b="b"/>
            <a:pathLst>
              <a:path w="106" h="114">
                <a:moveTo>
                  <a:pt x="52" y="24"/>
                </a:moveTo>
                <a:lnTo>
                  <a:pt x="52" y="26"/>
                </a:lnTo>
                <a:lnTo>
                  <a:pt x="48" y="26"/>
                </a:lnTo>
                <a:lnTo>
                  <a:pt x="38" y="24"/>
                </a:lnTo>
                <a:lnTo>
                  <a:pt x="38" y="28"/>
                </a:lnTo>
                <a:lnTo>
                  <a:pt x="38" y="30"/>
                </a:lnTo>
                <a:lnTo>
                  <a:pt x="36" y="30"/>
                </a:lnTo>
                <a:lnTo>
                  <a:pt x="18" y="38"/>
                </a:lnTo>
                <a:lnTo>
                  <a:pt x="18" y="40"/>
                </a:lnTo>
                <a:lnTo>
                  <a:pt x="18" y="40"/>
                </a:lnTo>
                <a:lnTo>
                  <a:pt x="16" y="44"/>
                </a:lnTo>
                <a:lnTo>
                  <a:pt x="18" y="48"/>
                </a:lnTo>
                <a:lnTo>
                  <a:pt x="24" y="56"/>
                </a:lnTo>
                <a:lnTo>
                  <a:pt x="24" y="58"/>
                </a:lnTo>
                <a:lnTo>
                  <a:pt x="24" y="60"/>
                </a:lnTo>
                <a:lnTo>
                  <a:pt x="24" y="60"/>
                </a:lnTo>
                <a:lnTo>
                  <a:pt x="14" y="72"/>
                </a:lnTo>
                <a:lnTo>
                  <a:pt x="4" y="82"/>
                </a:lnTo>
                <a:lnTo>
                  <a:pt x="4" y="82"/>
                </a:lnTo>
                <a:lnTo>
                  <a:pt x="0" y="86"/>
                </a:lnTo>
                <a:lnTo>
                  <a:pt x="0" y="90"/>
                </a:lnTo>
                <a:lnTo>
                  <a:pt x="4" y="96"/>
                </a:lnTo>
                <a:lnTo>
                  <a:pt x="14" y="100"/>
                </a:lnTo>
                <a:lnTo>
                  <a:pt x="20" y="100"/>
                </a:lnTo>
                <a:lnTo>
                  <a:pt x="20" y="100"/>
                </a:lnTo>
                <a:lnTo>
                  <a:pt x="32" y="102"/>
                </a:lnTo>
                <a:lnTo>
                  <a:pt x="36" y="102"/>
                </a:lnTo>
                <a:lnTo>
                  <a:pt x="40" y="106"/>
                </a:lnTo>
                <a:lnTo>
                  <a:pt x="48" y="110"/>
                </a:lnTo>
                <a:lnTo>
                  <a:pt x="48" y="110"/>
                </a:lnTo>
                <a:lnTo>
                  <a:pt x="56" y="114"/>
                </a:lnTo>
                <a:lnTo>
                  <a:pt x="62" y="114"/>
                </a:lnTo>
                <a:lnTo>
                  <a:pt x="62" y="114"/>
                </a:lnTo>
                <a:lnTo>
                  <a:pt x="66" y="112"/>
                </a:lnTo>
                <a:lnTo>
                  <a:pt x="72" y="106"/>
                </a:lnTo>
                <a:lnTo>
                  <a:pt x="78" y="98"/>
                </a:lnTo>
                <a:lnTo>
                  <a:pt x="84" y="84"/>
                </a:lnTo>
                <a:lnTo>
                  <a:pt x="80" y="66"/>
                </a:lnTo>
                <a:lnTo>
                  <a:pt x="86" y="68"/>
                </a:lnTo>
                <a:lnTo>
                  <a:pt x="96" y="68"/>
                </a:lnTo>
                <a:lnTo>
                  <a:pt x="100" y="66"/>
                </a:lnTo>
                <a:lnTo>
                  <a:pt x="102" y="62"/>
                </a:lnTo>
                <a:lnTo>
                  <a:pt x="94" y="38"/>
                </a:lnTo>
                <a:lnTo>
                  <a:pt x="96" y="30"/>
                </a:lnTo>
                <a:lnTo>
                  <a:pt x="96" y="30"/>
                </a:lnTo>
                <a:lnTo>
                  <a:pt x="102" y="26"/>
                </a:lnTo>
                <a:lnTo>
                  <a:pt x="106" y="22"/>
                </a:lnTo>
                <a:lnTo>
                  <a:pt x="106" y="22"/>
                </a:lnTo>
                <a:lnTo>
                  <a:pt x="104" y="18"/>
                </a:lnTo>
                <a:lnTo>
                  <a:pt x="86" y="18"/>
                </a:lnTo>
                <a:lnTo>
                  <a:pt x="86" y="18"/>
                </a:lnTo>
                <a:lnTo>
                  <a:pt x="68" y="6"/>
                </a:lnTo>
                <a:lnTo>
                  <a:pt x="68" y="6"/>
                </a:lnTo>
                <a:lnTo>
                  <a:pt x="62" y="2"/>
                </a:lnTo>
                <a:lnTo>
                  <a:pt x="58" y="0"/>
                </a:lnTo>
                <a:lnTo>
                  <a:pt x="48" y="2"/>
                </a:lnTo>
                <a:lnTo>
                  <a:pt x="44" y="2"/>
                </a:lnTo>
                <a:lnTo>
                  <a:pt x="44" y="2"/>
                </a:lnTo>
                <a:lnTo>
                  <a:pt x="44" y="8"/>
                </a:lnTo>
                <a:lnTo>
                  <a:pt x="50" y="10"/>
                </a:lnTo>
                <a:lnTo>
                  <a:pt x="50" y="10"/>
                </a:lnTo>
                <a:lnTo>
                  <a:pt x="54" y="16"/>
                </a:lnTo>
                <a:lnTo>
                  <a:pt x="54" y="20"/>
                </a:lnTo>
                <a:lnTo>
                  <a:pt x="52" y="24"/>
                </a:lnTo>
                <a:lnTo>
                  <a:pt x="52" y="24"/>
                </a:lnTo>
                <a:close/>
              </a:path>
            </a:pathLst>
          </a:custGeom>
          <a:solidFill>
            <a:srgbClr val="D9D9D9"/>
          </a:solidFill>
          <a:ln>
            <a:noFill/>
          </a:ln>
        </p:spPr>
        <p:txBody>
          <a:bodyPr/>
          <a:lstStyle/>
          <a:p>
            <a:pPr>
              <a:defRPr/>
            </a:pPr>
            <a:endParaRPr lang="zh-CN" altLang="en-US" sz="1400">
              <a:solidFill>
                <a:schemeClr val="tx1">
                  <a:lumMod val="50000"/>
                  <a:lumOff val="50000"/>
                </a:schemeClr>
              </a:solidFill>
            </a:endParaRPr>
          </a:p>
        </p:txBody>
      </p:sp>
      <p:sp>
        <p:nvSpPr>
          <p:cNvPr id="28" name="MH_Other_24"/>
          <p:cNvSpPr/>
          <p:nvPr>
            <p:custDataLst>
              <p:tags r:id="rId23"/>
            </p:custDataLst>
          </p:nvPr>
        </p:nvSpPr>
        <p:spPr bwMode="auto">
          <a:xfrm>
            <a:off x="7564520" y="1801810"/>
            <a:ext cx="533783" cy="508841"/>
          </a:xfrm>
          <a:custGeom>
            <a:avLst/>
            <a:gdLst>
              <a:gd name="T0" fmla="*/ 162 w 376"/>
              <a:gd name="T1" fmla="*/ 60 h 358"/>
              <a:gd name="T2" fmla="*/ 160 w 376"/>
              <a:gd name="T3" fmla="*/ 80 h 358"/>
              <a:gd name="T4" fmla="*/ 140 w 376"/>
              <a:gd name="T5" fmla="*/ 80 h 358"/>
              <a:gd name="T6" fmla="*/ 116 w 376"/>
              <a:gd name="T7" fmla="*/ 92 h 358"/>
              <a:gd name="T8" fmla="*/ 92 w 376"/>
              <a:gd name="T9" fmla="*/ 112 h 358"/>
              <a:gd name="T10" fmla="*/ 70 w 376"/>
              <a:gd name="T11" fmla="*/ 138 h 358"/>
              <a:gd name="T12" fmla="*/ 54 w 376"/>
              <a:gd name="T13" fmla="*/ 148 h 358"/>
              <a:gd name="T14" fmla="*/ 42 w 376"/>
              <a:gd name="T15" fmla="*/ 138 h 358"/>
              <a:gd name="T16" fmla="*/ 24 w 376"/>
              <a:gd name="T17" fmla="*/ 122 h 358"/>
              <a:gd name="T18" fmla="*/ 22 w 376"/>
              <a:gd name="T19" fmla="*/ 184 h 358"/>
              <a:gd name="T20" fmla="*/ 4 w 376"/>
              <a:gd name="T21" fmla="*/ 220 h 358"/>
              <a:gd name="T22" fmla="*/ 2 w 376"/>
              <a:gd name="T23" fmla="*/ 232 h 358"/>
              <a:gd name="T24" fmla="*/ 32 w 376"/>
              <a:gd name="T25" fmla="*/ 238 h 358"/>
              <a:gd name="T26" fmla="*/ 34 w 376"/>
              <a:gd name="T27" fmla="*/ 240 h 358"/>
              <a:gd name="T28" fmla="*/ 46 w 376"/>
              <a:gd name="T29" fmla="*/ 248 h 358"/>
              <a:gd name="T30" fmla="*/ 48 w 376"/>
              <a:gd name="T31" fmla="*/ 248 h 358"/>
              <a:gd name="T32" fmla="*/ 54 w 376"/>
              <a:gd name="T33" fmla="*/ 264 h 358"/>
              <a:gd name="T34" fmla="*/ 92 w 376"/>
              <a:gd name="T35" fmla="*/ 260 h 358"/>
              <a:gd name="T36" fmla="*/ 112 w 376"/>
              <a:gd name="T37" fmla="*/ 224 h 358"/>
              <a:gd name="T38" fmla="*/ 138 w 376"/>
              <a:gd name="T39" fmla="*/ 204 h 358"/>
              <a:gd name="T40" fmla="*/ 154 w 376"/>
              <a:gd name="T41" fmla="*/ 196 h 358"/>
              <a:gd name="T42" fmla="*/ 164 w 376"/>
              <a:gd name="T43" fmla="*/ 194 h 358"/>
              <a:gd name="T44" fmla="*/ 174 w 376"/>
              <a:gd name="T45" fmla="*/ 200 h 358"/>
              <a:gd name="T46" fmla="*/ 188 w 376"/>
              <a:gd name="T47" fmla="*/ 220 h 358"/>
              <a:gd name="T48" fmla="*/ 188 w 376"/>
              <a:gd name="T49" fmla="*/ 254 h 358"/>
              <a:gd name="T50" fmla="*/ 184 w 376"/>
              <a:gd name="T51" fmla="*/ 268 h 358"/>
              <a:gd name="T52" fmla="*/ 174 w 376"/>
              <a:gd name="T53" fmla="*/ 284 h 358"/>
              <a:gd name="T54" fmla="*/ 172 w 376"/>
              <a:gd name="T55" fmla="*/ 312 h 358"/>
              <a:gd name="T56" fmla="*/ 184 w 376"/>
              <a:gd name="T57" fmla="*/ 302 h 358"/>
              <a:gd name="T58" fmla="*/ 194 w 376"/>
              <a:gd name="T59" fmla="*/ 308 h 358"/>
              <a:gd name="T60" fmla="*/ 186 w 376"/>
              <a:gd name="T61" fmla="*/ 324 h 358"/>
              <a:gd name="T62" fmla="*/ 182 w 376"/>
              <a:gd name="T63" fmla="*/ 336 h 358"/>
              <a:gd name="T64" fmla="*/ 176 w 376"/>
              <a:gd name="T65" fmla="*/ 344 h 358"/>
              <a:gd name="T66" fmla="*/ 162 w 376"/>
              <a:gd name="T67" fmla="*/ 348 h 358"/>
              <a:gd name="T68" fmla="*/ 184 w 376"/>
              <a:gd name="T69" fmla="*/ 354 h 358"/>
              <a:gd name="T70" fmla="*/ 198 w 376"/>
              <a:gd name="T71" fmla="*/ 328 h 358"/>
              <a:gd name="T72" fmla="*/ 272 w 376"/>
              <a:gd name="T73" fmla="*/ 260 h 358"/>
              <a:gd name="T74" fmla="*/ 284 w 376"/>
              <a:gd name="T75" fmla="*/ 260 h 358"/>
              <a:gd name="T76" fmla="*/ 312 w 376"/>
              <a:gd name="T77" fmla="*/ 244 h 358"/>
              <a:gd name="T78" fmla="*/ 326 w 376"/>
              <a:gd name="T79" fmla="*/ 208 h 358"/>
              <a:gd name="T80" fmla="*/ 372 w 376"/>
              <a:gd name="T81" fmla="*/ 128 h 358"/>
              <a:gd name="T82" fmla="*/ 364 w 376"/>
              <a:gd name="T83" fmla="*/ 122 h 358"/>
              <a:gd name="T84" fmla="*/ 356 w 376"/>
              <a:gd name="T85" fmla="*/ 122 h 358"/>
              <a:gd name="T86" fmla="*/ 346 w 376"/>
              <a:gd name="T87" fmla="*/ 116 h 358"/>
              <a:gd name="T88" fmla="*/ 342 w 376"/>
              <a:gd name="T89" fmla="*/ 108 h 358"/>
              <a:gd name="T90" fmla="*/ 336 w 376"/>
              <a:gd name="T91" fmla="*/ 62 h 358"/>
              <a:gd name="T92" fmla="*/ 308 w 376"/>
              <a:gd name="T93" fmla="*/ 30 h 358"/>
              <a:gd name="T94" fmla="*/ 306 w 376"/>
              <a:gd name="T95" fmla="*/ 16 h 358"/>
              <a:gd name="T96" fmla="*/ 300 w 376"/>
              <a:gd name="T97" fmla="*/ 10 h 358"/>
              <a:gd name="T98" fmla="*/ 292 w 376"/>
              <a:gd name="T99" fmla="*/ 24 h 358"/>
              <a:gd name="T100" fmla="*/ 274 w 376"/>
              <a:gd name="T101" fmla="*/ 20 h 358"/>
              <a:gd name="T102" fmla="*/ 268 w 376"/>
              <a:gd name="T103" fmla="*/ 8 h 358"/>
              <a:gd name="T104" fmla="*/ 236 w 376"/>
              <a:gd name="T105" fmla="*/ 0 h 358"/>
              <a:gd name="T106" fmla="*/ 234 w 376"/>
              <a:gd name="T107" fmla="*/ 12 h 358"/>
              <a:gd name="T108" fmla="*/ 226 w 376"/>
              <a:gd name="T109" fmla="*/ 30 h 358"/>
              <a:gd name="T110" fmla="*/ 212 w 376"/>
              <a:gd name="T111" fmla="*/ 48 h 358"/>
              <a:gd name="T112" fmla="*/ 186 w 376"/>
              <a:gd name="T113" fmla="*/ 50 h 358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  <a:cxn ang="0">
                <a:pos x="T90" y="T91"/>
              </a:cxn>
              <a:cxn ang="0">
                <a:pos x="T92" y="T93"/>
              </a:cxn>
              <a:cxn ang="0">
                <a:pos x="T94" y="T95"/>
              </a:cxn>
              <a:cxn ang="0">
                <a:pos x="T96" y="T97"/>
              </a:cxn>
              <a:cxn ang="0">
                <a:pos x="T98" y="T99"/>
              </a:cxn>
              <a:cxn ang="0">
                <a:pos x="T100" y="T101"/>
              </a:cxn>
              <a:cxn ang="0">
                <a:pos x="T102" y="T103"/>
              </a:cxn>
              <a:cxn ang="0">
                <a:pos x="T104" y="T105"/>
              </a:cxn>
              <a:cxn ang="0">
                <a:pos x="T106" y="T107"/>
              </a:cxn>
              <a:cxn ang="0">
                <a:pos x="T108" y="T109"/>
              </a:cxn>
              <a:cxn ang="0">
                <a:pos x="T110" y="T111"/>
              </a:cxn>
              <a:cxn ang="0">
                <a:pos x="T112" y="T113"/>
              </a:cxn>
            </a:cxnLst>
            <a:rect l="0" t="0" r="r" b="b"/>
            <a:pathLst>
              <a:path w="376" h="358">
                <a:moveTo>
                  <a:pt x="172" y="46"/>
                </a:moveTo>
                <a:lnTo>
                  <a:pt x="162" y="60"/>
                </a:lnTo>
                <a:lnTo>
                  <a:pt x="162" y="60"/>
                </a:lnTo>
                <a:lnTo>
                  <a:pt x="160" y="64"/>
                </a:lnTo>
                <a:lnTo>
                  <a:pt x="160" y="74"/>
                </a:lnTo>
                <a:lnTo>
                  <a:pt x="160" y="80"/>
                </a:lnTo>
                <a:lnTo>
                  <a:pt x="142" y="80"/>
                </a:lnTo>
                <a:lnTo>
                  <a:pt x="140" y="80"/>
                </a:lnTo>
                <a:lnTo>
                  <a:pt x="140" y="80"/>
                </a:lnTo>
                <a:lnTo>
                  <a:pt x="128" y="76"/>
                </a:lnTo>
                <a:lnTo>
                  <a:pt x="116" y="92"/>
                </a:lnTo>
                <a:lnTo>
                  <a:pt x="116" y="92"/>
                </a:lnTo>
                <a:lnTo>
                  <a:pt x="102" y="100"/>
                </a:lnTo>
                <a:lnTo>
                  <a:pt x="92" y="112"/>
                </a:lnTo>
                <a:lnTo>
                  <a:pt x="92" y="112"/>
                </a:lnTo>
                <a:lnTo>
                  <a:pt x="90" y="116"/>
                </a:lnTo>
                <a:lnTo>
                  <a:pt x="90" y="116"/>
                </a:lnTo>
                <a:lnTo>
                  <a:pt x="70" y="138"/>
                </a:lnTo>
                <a:lnTo>
                  <a:pt x="70" y="140"/>
                </a:lnTo>
                <a:lnTo>
                  <a:pt x="68" y="140"/>
                </a:lnTo>
                <a:lnTo>
                  <a:pt x="54" y="148"/>
                </a:lnTo>
                <a:lnTo>
                  <a:pt x="42" y="140"/>
                </a:lnTo>
                <a:lnTo>
                  <a:pt x="42" y="138"/>
                </a:lnTo>
                <a:lnTo>
                  <a:pt x="42" y="138"/>
                </a:lnTo>
                <a:lnTo>
                  <a:pt x="42" y="138"/>
                </a:lnTo>
                <a:lnTo>
                  <a:pt x="30" y="126"/>
                </a:lnTo>
                <a:lnTo>
                  <a:pt x="24" y="122"/>
                </a:lnTo>
                <a:lnTo>
                  <a:pt x="28" y="156"/>
                </a:lnTo>
                <a:lnTo>
                  <a:pt x="34" y="172"/>
                </a:lnTo>
                <a:lnTo>
                  <a:pt x="22" y="184"/>
                </a:lnTo>
                <a:lnTo>
                  <a:pt x="4" y="208"/>
                </a:lnTo>
                <a:lnTo>
                  <a:pt x="4" y="220"/>
                </a:lnTo>
                <a:lnTo>
                  <a:pt x="4" y="220"/>
                </a:lnTo>
                <a:lnTo>
                  <a:pt x="4" y="220"/>
                </a:lnTo>
                <a:lnTo>
                  <a:pt x="0" y="226"/>
                </a:lnTo>
                <a:lnTo>
                  <a:pt x="2" y="232"/>
                </a:lnTo>
                <a:lnTo>
                  <a:pt x="8" y="232"/>
                </a:lnTo>
                <a:lnTo>
                  <a:pt x="32" y="238"/>
                </a:lnTo>
                <a:lnTo>
                  <a:pt x="32" y="238"/>
                </a:lnTo>
                <a:lnTo>
                  <a:pt x="34" y="238"/>
                </a:lnTo>
                <a:lnTo>
                  <a:pt x="34" y="240"/>
                </a:lnTo>
                <a:lnTo>
                  <a:pt x="34" y="240"/>
                </a:lnTo>
                <a:lnTo>
                  <a:pt x="40" y="244"/>
                </a:lnTo>
                <a:lnTo>
                  <a:pt x="46" y="248"/>
                </a:lnTo>
                <a:lnTo>
                  <a:pt x="46" y="248"/>
                </a:lnTo>
                <a:lnTo>
                  <a:pt x="48" y="248"/>
                </a:lnTo>
                <a:lnTo>
                  <a:pt x="48" y="248"/>
                </a:lnTo>
                <a:lnTo>
                  <a:pt x="48" y="248"/>
                </a:lnTo>
                <a:lnTo>
                  <a:pt x="50" y="252"/>
                </a:lnTo>
                <a:lnTo>
                  <a:pt x="52" y="258"/>
                </a:lnTo>
                <a:lnTo>
                  <a:pt x="54" y="264"/>
                </a:lnTo>
                <a:lnTo>
                  <a:pt x="78" y="272"/>
                </a:lnTo>
                <a:lnTo>
                  <a:pt x="86" y="270"/>
                </a:lnTo>
                <a:lnTo>
                  <a:pt x="92" y="260"/>
                </a:lnTo>
                <a:lnTo>
                  <a:pt x="112" y="224"/>
                </a:lnTo>
                <a:lnTo>
                  <a:pt x="112" y="224"/>
                </a:lnTo>
                <a:lnTo>
                  <a:pt x="112" y="224"/>
                </a:lnTo>
                <a:lnTo>
                  <a:pt x="122" y="212"/>
                </a:lnTo>
                <a:lnTo>
                  <a:pt x="122" y="210"/>
                </a:lnTo>
                <a:lnTo>
                  <a:pt x="138" y="204"/>
                </a:lnTo>
                <a:lnTo>
                  <a:pt x="148" y="202"/>
                </a:lnTo>
                <a:lnTo>
                  <a:pt x="148" y="202"/>
                </a:lnTo>
                <a:lnTo>
                  <a:pt x="154" y="196"/>
                </a:lnTo>
                <a:lnTo>
                  <a:pt x="160" y="192"/>
                </a:lnTo>
                <a:lnTo>
                  <a:pt x="160" y="192"/>
                </a:lnTo>
                <a:lnTo>
                  <a:pt x="164" y="194"/>
                </a:lnTo>
                <a:lnTo>
                  <a:pt x="172" y="198"/>
                </a:lnTo>
                <a:lnTo>
                  <a:pt x="174" y="198"/>
                </a:lnTo>
                <a:lnTo>
                  <a:pt x="174" y="200"/>
                </a:lnTo>
                <a:lnTo>
                  <a:pt x="188" y="220"/>
                </a:lnTo>
                <a:lnTo>
                  <a:pt x="188" y="220"/>
                </a:lnTo>
                <a:lnTo>
                  <a:pt x="188" y="220"/>
                </a:lnTo>
                <a:lnTo>
                  <a:pt x="188" y="222"/>
                </a:lnTo>
                <a:lnTo>
                  <a:pt x="190" y="238"/>
                </a:lnTo>
                <a:lnTo>
                  <a:pt x="188" y="254"/>
                </a:lnTo>
                <a:lnTo>
                  <a:pt x="188" y="254"/>
                </a:lnTo>
                <a:lnTo>
                  <a:pt x="184" y="268"/>
                </a:lnTo>
                <a:lnTo>
                  <a:pt x="184" y="268"/>
                </a:lnTo>
                <a:lnTo>
                  <a:pt x="184" y="270"/>
                </a:lnTo>
                <a:lnTo>
                  <a:pt x="184" y="270"/>
                </a:lnTo>
                <a:lnTo>
                  <a:pt x="174" y="284"/>
                </a:lnTo>
                <a:lnTo>
                  <a:pt x="168" y="294"/>
                </a:lnTo>
                <a:lnTo>
                  <a:pt x="170" y="312"/>
                </a:lnTo>
                <a:lnTo>
                  <a:pt x="172" y="312"/>
                </a:lnTo>
                <a:lnTo>
                  <a:pt x="176" y="308"/>
                </a:lnTo>
                <a:lnTo>
                  <a:pt x="184" y="304"/>
                </a:lnTo>
                <a:lnTo>
                  <a:pt x="184" y="302"/>
                </a:lnTo>
                <a:lnTo>
                  <a:pt x="186" y="300"/>
                </a:lnTo>
                <a:lnTo>
                  <a:pt x="194" y="308"/>
                </a:lnTo>
                <a:lnTo>
                  <a:pt x="194" y="308"/>
                </a:lnTo>
                <a:lnTo>
                  <a:pt x="194" y="320"/>
                </a:lnTo>
                <a:lnTo>
                  <a:pt x="192" y="320"/>
                </a:lnTo>
                <a:lnTo>
                  <a:pt x="186" y="324"/>
                </a:lnTo>
                <a:lnTo>
                  <a:pt x="184" y="328"/>
                </a:lnTo>
                <a:lnTo>
                  <a:pt x="184" y="334"/>
                </a:lnTo>
                <a:lnTo>
                  <a:pt x="182" y="336"/>
                </a:lnTo>
                <a:lnTo>
                  <a:pt x="182" y="336"/>
                </a:lnTo>
                <a:lnTo>
                  <a:pt x="178" y="344"/>
                </a:lnTo>
                <a:lnTo>
                  <a:pt x="176" y="344"/>
                </a:lnTo>
                <a:lnTo>
                  <a:pt x="176" y="344"/>
                </a:lnTo>
                <a:lnTo>
                  <a:pt x="168" y="346"/>
                </a:lnTo>
                <a:lnTo>
                  <a:pt x="162" y="348"/>
                </a:lnTo>
                <a:lnTo>
                  <a:pt x="158" y="356"/>
                </a:lnTo>
                <a:lnTo>
                  <a:pt x="158" y="358"/>
                </a:lnTo>
                <a:lnTo>
                  <a:pt x="184" y="354"/>
                </a:lnTo>
                <a:lnTo>
                  <a:pt x="190" y="350"/>
                </a:lnTo>
                <a:lnTo>
                  <a:pt x="198" y="328"/>
                </a:lnTo>
                <a:lnTo>
                  <a:pt x="198" y="328"/>
                </a:lnTo>
                <a:lnTo>
                  <a:pt x="258" y="266"/>
                </a:lnTo>
                <a:lnTo>
                  <a:pt x="260" y="266"/>
                </a:lnTo>
                <a:lnTo>
                  <a:pt x="272" y="260"/>
                </a:lnTo>
                <a:lnTo>
                  <a:pt x="272" y="260"/>
                </a:lnTo>
                <a:lnTo>
                  <a:pt x="272" y="260"/>
                </a:lnTo>
                <a:lnTo>
                  <a:pt x="284" y="260"/>
                </a:lnTo>
                <a:lnTo>
                  <a:pt x="294" y="258"/>
                </a:lnTo>
                <a:lnTo>
                  <a:pt x="304" y="252"/>
                </a:lnTo>
                <a:lnTo>
                  <a:pt x="312" y="244"/>
                </a:lnTo>
                <a:lnTo>
                  <a:pt x="326" y="208"/>
                </a:lnTo>
                <a:lnTo>
                  <a:pt x="326" y="208"/>
                </a:lnTo>
                <a:lnTo>
                  <a:pt x="326" y="208"/>
                </a:lnTo>
                <a:lnTo>
                  <a:pt x="376" y="156"/>
                </a:lnTo>
                <a:lnTo>
                  <a:pt x="376" y="156"/>
                </a:lnTo>
                <a:lnTo>
                  <a:pt x="372" y="128"/>
                </a:lnTo>
                <a:lnTo>
                  <a:pt x="372" y="128"/>
                </a:lnTo>
                <a:lnTo>
                  <a:pt x="368" y="126"/>
                </a:lnTo>
                <a:lnTo>
                  <a:pt x="364" y="122"/>
                </a:lnTo>
                <a:lnTo>
                  <a:pt x="364" y="120"/>
                </a:lnTo>
                <a:lnTo>
                  <a:pt x="364" y="122"/>
                </a:lnTo>
                <a:lnTo>
                  <a:pt x="356" y="122"/>
                </a:lnTo>
                <a:lnTo>
                  <a:pt x="356" y="122"/>
                </a:lnTo>
                <a:lnTo>
                  <a:pt x="350" y="120"/>
                </a:lnTo>
                <a:lnTo>
                  <a:pt x="346" y="116"/>
                </a:lnTo>
                <a:lnTo>
                  <a:pt x="344" y="110"/>
                </a:lnTo>
                <a:lnTo>
                  <a:pt x="344" y="110"/>
                </a:lnTo>
                <a:lnTo>
                  <a:pt x="342" y="108"/>
                </a:lnTo>
                <a:lnTo>
                  <a:pt x="342" y="66"/>
                </a:lnTo>
                <a:lnTo>
                  <a:pt x="342" y="66"/>
                </a:lnTo>
                <a:lnTo>
                  <a:pt x="336" y="62"/>
                </a:lnTo>
                <a:lnTo>
                  <a:pt x="328" y="56"/>
                </a:lnTo>
                <a:lnTo>
                  <a:pt x="316" y="44"/>
                </a:lnTo>
                <a:lnTo>
                  <a:pt x="308" y="30"/>
                </a:lnTo>
                <a:lnTo>
                  <a:pt x="308" y="30"/>
                </a:lnTo>
                <a:lnTo>
                  <a:pt x="306" y="24"/>
                </a:lnTo>
                <a:lnTo>
                  <a:pt x="306" y="16"/>
                </a:lnTo>
                <a:lnTo>
                  <a:pt x="308" y="12"/>
                </a:lnTo>
                <a:lnTo>
                  <a:pt x="302" y="4"/>
                </a:lnTo>
                <a:lnTo>
                  <a:pt x="300" y="10"/>
                </a:lnTo>
                <a:lnTo>
                  <a:pt x="294" y="24"/>
                </a:lnTo>
                <a:lnTo>
                  <a:pt x="292" y="24"/>
                </a:lnTo>
                <a:lnTo>
                  <a:pt x="292" y="24"/>
                </a:lnTo>
                <a:lnTo>
                  <a:pt x="282" y="24"/>
                </a:lnTo>
                <a:lnTo>
                  <a:pt x="274" y="20"/>
                </a:lnTo>
                <a:lnTo>
                  <a:pt x="274" y="20"/>
                </a:lnTo>
                <a:lnTo>
                  <a:pt x="270" y="16"/>
                </a:lnTo>
                <a:lnTo>
                  <a:pt x="268" y="10"/>
                </a:lnTo>
                <a:lnTo>
                  <a:pt x="268" y="8"/>
                </a:lnTo>
                <a:lnTo>
                  <a:pt x="264" y="8"/>
                </a:lnTo>
                <a:lnTo>
                  <a:pt x="248" y="12"/>
                </a:lnTo>
                <a:lnTo>
                  <a:pt x="236" y="0"/>
                </a:lnTo>
                <a:lnTo>
                  <a:pt x="232" y="0"/>
                </a:lnTo>
                <a:lnTo>
                  <a:pt x="228" y="4"/>
                </a:lnTo>
                <a:lnTo>
                  <a:pt x="234" y="12"/>
                </a:lnTo>
                <a:lnTo>
                  <a:pt x="236" y="14"/>
                </a:lnTo>
                <a:lnTo>
                  <a:pt x="228" y="30"/>
                </a:lnTo>
                <a:lnTo>
                  <a:pt x="226" y="30"/>
                </a:lnTo>
                <a:lnTo>
                  <a:pt x="226" y="32"/>
                </a:lnTo>
                <a:lnTo>
                  <a:pt x="226" y="32"/>
                </a:lnTo>
                <a:lnTo>
                  <a:pt x="212" y="48"/>
                </a:lnTo>
                <a:lnTo>
                  <a:pt x="210" y="48"/>
                </a:lnTo>
                <a:lnTo>
                  <a:pt x="208" y="48"/>
                </a:lnTo>
                <a:lnTo>
                  <a:pt x="186" y="50"/>
                </a:lnTo>
                <a:lnTo>
                  <a:pt x="172" y="46"/>
                </a:lnTo>
                <a:close/>
              </a:path>
            </a:pathLst>
          </a:custGeom>
          <a:solidFill>
            <a:srgbClr val="D9D9D9"/>
          </a:solidFill>
          <a:ln>
            <a:noFill/>
          </a:ln>
        </p:spPr>
        <p:txBody>
          <a:bodyPr/>
          <a:lstStyle/>
          <a:p>
            <a:pPr>
              <a:defRPr/>
            </a:pPr>
            <a:endParaRPr lang="zh-CN" altLang="en-US" sz="1400">
              <a:solidFill>
                <a:schemeClr val="tx1">
                  <a:lumMod val="50000"/>
                  <a:lumOff val="50000"/>
                </a:schemeClr>
              </a:solidFill>
            </a:endParaRPr>
          </a:p>
        </p:txBody>
      </p:sp>
      <p:sp>
        <p:nvSpPr>
          <p:cNvPr id="29" name="MH_Other_25"/>
          <p:cNvSpPr/>
          <p:nvPr>
            <p:custDataLst>
              <p:tags r:id="rId24"/>
            </p:custDataLst>
          </p:nvPr>
        </p:nvSpPr>
        <p:spPr bwMode="auto">
          <a:xfrm>
            <a:off x="7682584" y="1494177"/>
            <a:ext cx="763262" cy="517154"/>
          </a:xfrm>
          <a:custGeom>
            <a:avLst/>
            <a:gdLst>
              <a:gd name="T0" fmla="*/ 74 w 536"/>
              <a:gd name="T1" fmla="*/ 12 h 364"/>
              <a:gd name="T2" fmla="*/ 60 w 536"/>
              <a:gd name="T3" fmla="*/ 34 h 364"/>
              <a:gd name="T4" fmla="*/ 42 w 536"/>
              <a:gd name="T5" fmla="*/ 48 h 364"/>
              <a:gd name="T6" fmla="*/ 22 w 536"/>
              <a:gd name="T7" fmla="*/ 34 h 364"/>
              <a:gd name="T8" fmla="*/ 18 w 536"/>
              <a:gd name="T9" fmla="*/ 54 h 364"/>
              <a:gd name="T10" fmla="*/ 34 w 536"/>
              <a:gd name="T11" fmla="*/ 64 h 364"/>
              <a:gd name="T12" fmla="*/ 50 w 536"/>
              <a:gd name="T13" fmla="*/ 140 h 364"/>
              <a:gd name="T14" fmla="*/ 76 w 536"/>
              <a:gd name="T15" fmla="*/ 136 h 364"/>
              <a:gd name="T16" fmla="*/ 98 w 536"/>
              <a:gd name="T17" fmla="*/ 132 h 364"/>
              <a:gd name="T18" fmla="*/ 126 w 536"/>
              <a:gd name="T19" fmla="*/ 176 h 364"/>
              <a:gd name="T20" fmla="*/ 120 w 536"/>
              <a:gd name="T21" fmla="*/ 212 h 364"/>
              <a:gd name="T22" fmla="*/ 158 w 536"/>
              <a:gd name="T23" fmla="*/ 208 h 364"/>
              <a:gd name="T24" fmla="*/ 178 w 536"/>
              <a:gd name="T25" fmla="*/ 216 h 364"/>
              <a:gd name="T26" fmla="*/ 192 w 536"/>
              <a:gd name="T27" fmla="*/ 228 h 364"/>
              <a:gd name="T28" fmla="*/ 210 w 536"/>
              <a:gd name="T29" fmla="*/ 218 h 364"/>
              <a:gd name="T30" fmla="*/ 226 w 536"/>
              <a:gd name="T31" fmla="*/ 214 h 364"/>
              <a:gd name="T32" fmla="*/ 232 w 536"/>
              <a:gd name="T33" fmla="*/ 242 h 364"/>
              <a:gd name="T34" fmla="*/ 262 w 536"/>
              <a:gd name="T35" fmla="*/ 274 h 364"/>
              <a:gd name="T36" fmla="*/ 268 w 536"/>
              <a:gd name="T37" fmla="*/ 324 h 364"/>
              <a:gd name="T38" fmla="*/ 276 w 536"/>
              <a:gd name="T39" fmla="*/ 330 h 364"/>
              <a:gd name="T40" fmla="*/ 294 w 536"/>
              <a:gd name="T41" fmla="*/ 338 h 364"/>
              <a:gd name="T42" fmla="*/ 322 w 536"/>
              <a:gd name="T43" fmla="*/ 314 h 364"/>
              <a:gd name="T44" fmla="*/ 344 w 536"/>
              <a:gd name="T45" fmla="*/ 294 h 364"/>
              <a:gd name="T46" fmla="*/ 400 w 536"/>
              <a:gd name="T47" fmla="*/ 272 h 364"/>
              <a:gd name="T48" fmla="*/ 404 w 536"/>
              <a:gd name="T49" fmla="*/ 260 h 364"/>
              <a:gd name="T50" fmla="*/ 430 w 536"/>
              <a:gd name="T51" fmla="*/ 256 h 364"/>
              <a:gd name="T52" fmla="*/ 454 w 536"/>
              <a:gd name="T53" fmla="*/ 228 h 364"/>
              <a:gd name="T54" fmla="*/ 478 w 536"/>
              <a:gd name="T55" fmla="*/ 170 h 364"/>
              <a:gd name="T56" fmla="*/ 524 w 536"/>
              <a:gd name="T57" fmla="*/ 198 h 364"/>
              <a:gd name="T58" fmla="*/ 514 w 536"/>
              <a:gd name="T59" fmla="*/ 172 h 364"/>
              <a:gd name="T60" fmla="*/ 524 w 536"/>
              <a:gd name="T61" fmla="*/ 126 h 364"/>
              <a:gd name="T62" fmla="*/ 492 w 536"/>
              <a:gd name="T63" fmla="*/ 110 h 364"/>
              <a:gd name="T64" fmla="*/ 482 w 536"/>
              <a:gd name="T65" fmla="*/ 108 h 364"/>
              <a:gd name="T66" fmla="*/ 468 w 536"/>
              <a:gd name="T67" fmla="*/ 112 h 364"/>
              <a:gd name="T68" fmla="*/ 446 w 536"/>
              <a:gd name="T69" fmla="*/ 110 h 364"/>
              <a:gd name="T70" fmla="*/ 446 w 536"/>
              <a:gd name="T71" fmla="*/ 136 h 364"/>
              <a:gd name="T72" fmla="*/ 428 w 536"/>
              <a:gd name="T73" fmla="*/ 146 h 364"/>
              <a:gd name="T74" fmla="*/ 414 w 536"/>
              <a:gd name="T75" fmla="*/ 140 h 364"/>
              <a:gd name="T76" fmla="*/ 376 w 536"/>
              <a:gd name="T77" fmla="*/ 108 h 364"/>
              <a:gd name="T78" fmla="*/ 370 w 536"/>
              <a:gd name="T79" fmla="*/ 86 h 364"/>
              <a:gd name="T80" fmla="*/ 368 w 536"/>
              <a:gd name="T81" fmla="*/ 98 h 364"/>
              <a:gd name="T82" fmla="*/ 340 w 536"/>
              <a:gd name="T83" fmla="*/ 116 h 364"/>
              <a:gd name="T84" fmla="*/ 336 w 536"/>
              <a:gd name="T85" fmla="*/ 106 h 364"/>
              <a:gd name="T86" fmla="*/ 316 w 536"/>
              <a:gd name="T87" fmla="*/ 82 h 364"/>
              <a:gd name="T88" fmla="*/ 292 w 536"/>
              <a:gd name="T89" fmla="*/ 82 h 364"/>
              <a:gd name="T90" fmla="*/ 290 w 536"/>
              <a:gd name="T91" fmla="*/ 68 h 364"/>
              <a:gd name="T92" fmla="*/ 254 w 536"/>
              <a:gd name="T93" fmla="*/ 68 h 364"/>
              <a:gd name="T94" fmla="*/ 240 w 536"/>
              <a:gd name="T95" fmla="*/ 72 h 364"/>
              <a:gd name="T96" fmla="*/ 226 w 536"/>
              <a:gd name="T97" fmla="*/ 56 h 364"/>
              <a:gd name="T98" fmla="*/ 202 w 536"/>
              <a:gd name="T99" fmla="*/ 50 h 364"/>
              <a:gd name="T100" fmla="*/ 164 w 536"/>
              <a:gd name="T101" fmla="*/ 54 h 364"/>
              <a:gd name="T102" fmla="*/ 150 w 536"/>
              <a:gd name="T103" fmla="*/ 58 h 364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  <a:cxn ang="0">
                <a:pos x="T90" y="T91"/>
              </a:cxn>
              <a:cxn ang="0">
                <a:pos x="T92" y="T93"/>
              </a:cxn>
              <a:cxn ang="0">
                <a:pos x="T94" y="T95"/>
              </a:cxn>
              <a:cxn ang="0">
                <a:pos x="T96" y="T97"/>
              </a:cxn>
              <a:cxn ang="0">
                <a:pos x="T98" y="T99"/>
              </a:cxn>
              <a:cxn ang="0">
                <a:pos x="T100" y="T101"/>
              </a:cxn>
              <a:cxn ang="0">
                <a:pos x="T102" y="T103"/>
              </a:cxn>
            </a:cxnLst>
            <a:rect l="0" t="0" r="r" b="b"/>
            <a:pathLst>
              <a:path w="536" h="364">
                <a:moveTo>
                  <a:pt x="104" y="18"/>
                </a:moveTo>
                <a:lnTo>
                  <a:pt x="102" y="0"/>
                </a:lnTo>
                <a:lnTo>
                  <a:pt x="94" y="6"/>
                </a:lnTo>
                <a:lnTo>
                  <a:pt x="92" y="6"/>
                </a:lnTo>
                <a:lnTo>
                  <a:pt x="74" y="12"/>
                </a:lnTo>
                <a:lnTo>
                  <a:pt x="72" y="12"/>
                </a:lnTo>
                <a:lnTo>
                  <a:pt x="70" y="10"/>
                </a:lnTo>
                <a:lnTo>
                  <a:pt x="70" y="20"/>
                </a:lnTo>
                <a:lnTo>
                  <a:pt x="68" y="20"/>
                </a:lnTo>
                <a:lnTo>
                  <a:pt x="60" y="34"/>
                </a:lnTo>
                <a:lnTo>
                  <a:pt x="58" y="34"/>
                </a:lnTo>
                <a:lnTo>
                  <a:pt x="58" y="36"/>
                </a:lnTo>
                <a:lnTo>
                  <a:pt x="58" y="36"/>
                </a:lnTo>
                <a:lnTo>
                  <a:pt x="44" y="48"/>
                </a:lnTo>
                <a:lnTo>
                  <a:pt x="42" y="48"/>
                </a:lnTo>
                <a:lnTo>
                  <a:pt x="42" y="48"/>
                </a:lnTo>
                <a:lnTo>
                  <a:pt x="40" y="48"/>
                </a:lnTo>
                <a:lnTo>
                  <a:pt x="40" y="48"/>
                </a:lnTo>
                <a:lnTo>
                  <a:pt x="28" y="40"/>
                </a:lnTo>
                <a:lnTo>
                  <a:pt x="22" y="34"/>
                </a:lnTo>
                <a:lnTo>
                  <a:pt x="22" y="34"/>
                </a:lnTo>
                <a:lnTo>
                  <a:pt x="18" y="32"/>
                </a:lnTo>
                <a:lnTo>
                  <a:pt x="8" y="34"/>
                </a:lnTo>
                <a:lnTo>
                  <a:pt x="0" y="40"/>
                </a:lnTo>
                <a:lnTo>
                  <a:pt x="18" y="54"/>
                </a:lnTo>
                <a:lnTo>
                  <a:pt x="32" y="60"/>
                </a:lnTo>
                <a:lnTo>
                  <a:pt x="32" y="60"/>
                </a:lnTo>
                <a:lnTo>
                  <a:pt x="32" y="60"/>
                </a:lnTo>
                <a:lnTo>
                  <a:pt x="34" y="62"/>
                </a:lnTo>
                <a:lnTo>
                  <a:pt x="34" y="64"/>
                </a:lnTo>
                <a:lnTo>
                  <a:pt x="36" y="80"/>
                </a:lnTo>
                <a:lnTo>
                  <a:pt x="36" y="80"/>
                </a:lnTo>
                <a:lnTo>
                  <a:pt x="36" y="104"/>
                </a:lnTo>
                <a:lnTo>
                  <a:pt x="40" y="118"/>
                </a:lnTo>
                <a:lnTo>
                  <a:pt x="50" y="140"/>
                </a:lnTo>
                <a:lnTo>
                  <a:pt x="60" y="152"/>
                </a:lnTo>
                <a:lnTo>
                  <a:pt x="70" y="144"/>
                </a:lnTo>
                <a:lnTo>
                  <a:pt x="76" y="136"/>
                </a:lnTo>
                <a:lnTo>
                  <a:pt x="76" y="136"/>
                </a:lnTo>
                <a:lnTo>
                  <a:pt x="76" y="136"/>
                </a:lnTo>
                <a:lnTo>
                  <a:pt x="88" y="122"/>
                </a:lnTo>
                <a:lnTo>
                  <a:pt x="98" y="132"/>
                </a:lnTo>
                <a:lnTo>
                  <a:pt x="98" y="132"/>
                </a:lnTo>
                <a:lnTo>
                  <a:pt x="98" y="132"/>
                </a:lnTo>
                <a:lnTo>
                  <a:pt x="98" y="132"/>
                </a:lnTo>
                <a:lnTo>
                  <a:pt x="98" y="132"/>
                </a:lnTo>
                <a:lnTo>
                  <a:pt x="108" y="152"/>
                </a:lnTo>
                <a:lnTo>
                  <a:pt x="120" y="156"/>
                </a:lnTo>
                <a:lnTo>
                  <a:pt x="126" y="176"/>
                </a:lnTo>
                <a:lnTo>
                  <a:pt x="126" y="176"/>
                </a:lnTo>
                <a:lnTo>
                  <a:pt x="126" y="176"/>
                </a:lnTo>
                <a:lnTo>
                  <a:pt x="124" y="194"/>
                </a:lnTo>
                <a:lnTo>
                  <a:pt x="124" y="196"/>
                </a:lnTo>
                <a:lnTo>
                  <a:pt x="124" y="196"/>
                </a:lnTo>
                <a:lnTo>
                  <a:pt x="120" y="212"/>
                </a:lnTo>
                <a:lnTo>
                  <a:pt x="128" y="220"/>
                </a:lnTo>
                <a:lnTo>
                  <a:pt x="138" y="214"/>
                </a:lnTo>
                <a:lnTo>
                  <a:pt x="148" y="204"/>
                </a:lnTo>
                <a:lnTo>
                  <a:pt x="150" y="206"/>
                </a:lnTo>
                <a:lnTo>
                  <a:pt x="158" y="208"/>
                </a:lnTo>
                <a:lnTo>
                  <a:pt x="158" y="208"/>
                </a:lnTo>
                <a:lnTo>
                  <a:pt x="158" y="208"/>
                </a:lnTo>
                <a:lnTo>
                  <a:pt x="168" y="218"/>
                </a:lnTo>
                <a:lnTo>
                  <a:pt x="178" y="216"/>
                </a:lnTo>
                <a:lnTo>
                  <a:pt x="178" y="216"/>
                </a:lnTo>
                <a:lnTo>
                  <a:pt x="184" y="214"/>
                </a:lnTo>
                <a:lnTo>
                  <a:pt x="188" y="216"/>
                </a:lnTo>
                <a:lnTo>
                  <a:pt x="190" y="218"/>
                </a:lnTo>
                <a:lnTo>
                  <a:pt x="192" y="220"/>
                </a:lnTo>
                <a:lnTo>
                  <a:pt x="192" y="228"/>
                </a:lnTo>
                <a:lnTo>
                  <a:pt x="194" y="228"/>
                </a:lnTo>
                <a:lnTo>
                  <a:pt x="204" y="232"/>
                </a:lnTo>
                <a:lnTo>
                  <a:pt x="210" y="222"/>
                </a:lnTo>
                <a:lnTo>
                  <a:pt x="210" y="218"/>
                </a:lnTo>
                <a:lnTo>
                  <a:pt x="210" y="218"/>
                </a:lnTo>
                <a:lnTo>
                  <a:pt x="210" y="214"/>
                </a:lnTo>
                <a:lnTo>
                  <a:pt x="212" y="210"/>
                </a:lnTo>
                <a:lnTo>
                  <a:pt x="220" y="212"/>
                </a:lnTo>
                <a:lnTo>
                  <a:pt x="220" y="212"/>
                </a:lnTo>
                <a:lnTo>
                  <a:pt x="226" y="214"/>
                </a:lnTo>
                <a:lnTo>
                  <a:pt x="230" y="218"/>
                </a:lnTo>
                <a:lnTo>
                  <a:pt x="232" y="222"/>
                </a:lnTo>
                <a:lnTo>
                  <a:pt x="232" y="228"/>
                </a:lnTo>
                <a:lnTo>
                  <a:pt x="232" y="232"/>
                </a:lnTo>
                <a:lnTo>
                  <a:pt x="232" y="242"/>
                </a:lnTo>
                <a:lnTo>
                  <a:pt x="240" y="256"/>
                </a:lnTo>
                <a:lnTo>
                  <a:pt x="250" y="266"/>
                </a:lnTo>
                <a:lnTo>
                  <a:pt x="250" y="266"/>
                </a:lnTo>
                <a:lnTo>
                  <a:pt x="256" y="272"/>
                </a:lnTo>
                <a:lnTo>
                  <a:pt x="262" y="274"/>
                </a:lnTo>
                <a:lnTo>
                  <a:pt x="264" y="274"/>
                </a:lnTo>
                <a:lnTo>
                  <a:pt x="264" y="274"/>
                </a:lnTo>
                <a:lnTo>
                  <a:pt x="266" y="278"/>
                </a:lnTo>
                <a:lnTo>
                  <a:pt x="268" y="288"/>
                </a:lnTo>
                <a:lnTo>
                  <a:pt x="268" y="324"/>
                </a:lnTo>
                <a:lnTo>
                  <a:pt x="268" y="324"/>
                </a:lnTo>
                <a:lnTo>
                  <a:pt x="270" y="328"/>
                </a:lnTo>
                <a:lnTo>
                  <a:pt x="274" y="330"/>
                </a:lnTo>
                <a:lnTo>
                  <a:pt x="276" y="330"/>
                </a:lnTo>
                <a:lnTo>
                  <a:pt x="276" y="330"/>
                </a:lnTo>
                <a:lnTo>
                  <a:pt x="282" y="330"/>
                </a:lnTo>
                <a:lnTo>
                  <a:pt x="288" y="332"/>
                </a:lnTo>
                <a:lnTo>
                  <a:pt x="290" y="334"/>
                </a:lnTo>
                <a:lnTo>
                  <a:pt x="290" y="334"/>
                </a:lnTo>
                <a:lnTo>
                  <a:pt x="294" y="338"/>
                </a:lnTo>
                <a:lnTo>
                  <a:pt x="298" y="344"/>
                </a:lnTo>
                <a:lnTo>
                  <a:pt x="300" y="364"/>
                </a:lnTo>
                <a:lnTo>
                  <a:pt x="318" y="328"/>
                </a:lnTo>
                <a:lnTo>
                  <a:pt x="318" y="328"/>
                </a:lnTo>
                <a:lnTo>
                  <a:pt x="322" y="314"/>
                </a:lnTo>
                <a:lnTo>
                  <a:pt x="326" y="304"/>
                </a:lnTo>
                <a:lnTo>
                  <a:pt x="332" y="296"/>
                </a:lnTo>
                <a:lnTo>
                  <a:pt x="338" y="294"/>
                </a:lnTo>
                <a:lnTo>
                  <a:pt x="338" y="294"/>
                </a:lnTo>
                <a:lnTo>
                  <a:pt x="344" y="294"/>
                </a:lnTo>
                <a:lnTo>
                  <a:pt x="352" y="294"/>
                </a:lnTo>
                <a:lnTo>
                  <a:pt x="372" y="304"/>
                </a:lnTo>
                <a:lnTo>
                  <a:pt x="424" y="308"/>
                </a:lnTo>
                <a:lnTo>
                  <a:pt x="424" y="296"/>
                </a:lnTo>
                <a:lnTo>
                  <a:pt x="400" y="272"/>
                </a:lnTo>
                <a:lnTo>
                  <a:pt x="400" y="272"/>
                </a:lnTo>
                <a:lnTo>
                  <a:pt x="388" y="264"/>
                </a:lnTo>
                <a:lnTo>
                  <a:pt x="386" y="262"/>
                </a:lnTo>
                <a:lnTo>
                  <a:pt x="386" y="258"/>
                </a:lnTo>
                <a:lnTo>
                  <a:pt x="404" y="260"/>
                </a:lnTo>
                <a:lnTo>
                  <a:pt x="404" y="260"/>
                </a:lnTo>
                <a:lnTo>
                  <a:pt x="412" y="260"/>
                </a:lnTo>
                <a:lnTo>
                  <a:pt x="418" y="260"/>
                </a:lnTo>
                <a:lnTo>
                  <a:pt x="424" y="260"/>
                </a:lnTo>
                <a:lnTo>
                  <a:pt x="430" y="256"/>
                </a:lnTo>
                <a:lnTo>
                  <a:pt x="436" y="252"/>
                </a:lnTo>
                <a:lnTo>
                  <a:pt x="442" y="246"/>
                </a:lnTo>
                <a:lnTo>
                  <a:pt x="452" y="228"/>
                </a:lnTo>
                <a:lnTo>
                  <a:pt x="452" y="228"/>
                </a:lnTo>
                <a:lnTo>
                  <a:pt x="454" y="228"/>
                </a:lnTo>
                <a:lnTo>
                  <a:pt x="472" y="212"/>
                </a:lnTo>
                <a:lnTo>
                  <a:pt x="474" y="174"/>
                </a:lnTo>
                <a:lnTo>
                  <a:pt x="474" y="170"/>
                </a:lnTo>
                <a:lnTo>
                  <a:pt x="476" y="170"/>
                </a:lnTo>
                <a:lnTo>
                  <a:pt x="478" y="170"/>
                </a:lnTo>
                <a:lnTo>
                  <a:pt x="492" y="168"/>
                </a:lnTo>
                <a:lnTo>
                  <a:pt x="494" y="168"/>
                </a:lnTo>
                <a:lnTo>
                  <a:pt x="496" y="168"/>
                </a:lnTo>
                <a:lnTo>
                  <a:pt x="496" y="168"/>
                </a:lnTo>
                <a:lnTo>
                  <a:pt x="524" y="198"/>
                </a:lnTo>
                <a:lnTo>
                  <a:pt x="532" y="196"/>
                </a:lnTo>
                <a:lnTo>
                  <a:pt x="532" y="190"/>
                </a:lnTo>
                <a:lnTo>
                  <a:pt x="518" y="176"/>
                </a:lnTo>
                <a:lnTo>
                  <a:pt x="516" y="174"/>
                </a:lnTo>
                <a:lnTo>
                  <a:pt x="514" y="172"/>
                </a:lnTo>
                <a:lnTo>
                  <a:pt x="536" y="158"/>
                </a:lnTo>
                <a:lnTo>
                  <a:pt x="536" y="124"/>
                </a:lnTo>
                <a:lnTo>
                  <a:pt x="526" y="126"/>
                </a:lnTo>
                <a:lnTo>
                  <a:pt x="526" y="126"/>
                </a:lnTo>
                <a:lnTo>
                  <a:pt x="524" y="126"/>
                </a:lnTo>
                <a:lnTo>
                  <a:pt x="512" y="120"/>
                </a:lnTo>
                <a:lnTo>
                  <a:pt x="512" y="120"/>
                </a:lnTo>
                <a:lnTo>
                  <a:pt x="504" y="118"/>
                </a:lnTo>
                <a:lnTo>
                  <a:pt x="492" y="110"/>
                </a:lnTo>
                <a:lnTo>
                  <a:pt x="492" y="110"/>
                </a:lnTo>
                <a:lnTo>
                  <a:pt x="486" y="106"/>
                </a:lnTo>
                <a:lnTo>
                  <a:pt x="484" y="102"/>
                </a:lnTo>
                <a:lnTo>
                  <a:pt x="484" y="104"/>
                </a:lnTo>
                <a:lnTo>
                  <a:pt x="484" y="104"/>
                </a:lnTo>
                <a:lnTo>
                  <a:pt x="482" y="108"/>
                </a:lnTo>
                <a:lnTo>
                  <a:pt x="480" y="108"/>
                </a:lnTo>
                <a:lnTo>
                  <a:pt x="480" y="108"/>
                </a:lnTo>
                <a:lnTo>
                  <a:pt x="476" y="110"/>
                </a:lnTo>
                <a:lnTo>
                  <a:pt x="470" y="112"/>
                </a:lnTo>
                <a:lnTo>
                  <a:pt x="468" y="112"/>
                </a:lnTo>
                <a:lnTo>
                  <a:pt x="468" y="110"/>
                </a:lnTo>
                <a:lnTo>
                  <a:pt x="468" y="110"/>
                </a:lnTo>
                <a:lnTo>
                  <a:pt x="456" y="102"/>
                </a:lnTo>
                <a:lnTo>
                  <a:pt x="446" y="110"/>
                </a:lnTo>
                <a:lnTo>
                  <a:pt x="446" y="110"/>
                </a:lnTo>
                <a:lnTo>
                  <a:pt x="440" y="116"/>
                </a:lnTo>
                <a:lnTo>
                  <a:pt x="438" y="120"/>
                </a:lnTo>
                <a:lnTo>
                  <a:pt x="444" y="132"/>
                </a:lnTo>
                <a:lnTo>
                  <a:pt x="444" y="132"/>
                </a:lnTo>
                <a:lnTo>
                  <a:pt x="446" y="136"/>
                </a:lnTo>
                <a:lnTo>
                  <a:pt x="444" y="138"/>
                </a:lnTo>
                <a:lnTo>
                  <a:pt x="444" y="138"/>
                </a:lnTo>
                <a:lnTo>
                  <a:pt x="440" y="142"/>
                </a:lnTo>
                <a:lnTo>
                  <a:pt x="434" y="144"/>
                </a:lnTo>
                <a:lnTo>
                  <a:pt x="428" y="146"/>
                </a:lnTo>
                <a:lnTo>
                  <a:pt x="428" y="146"/>
                </a:lnTo>
                <a:lnTo>
                  <a:pt x="422" y="148"/>
                </a:lnTo>
                <a:lnTo>
                  <a:pt x="418" y="146"/>
                </a:lnTo>
                <a:lnTo>
                  <a:pt x="416" y="144"/>
                </a:lnTo>
                <a:lnTo>
                  <a:pt x="414" y="140"/>
                </a:lnTo>
                <a:lnTo>
                  <a:pt x="392" y="120"/>
                </a:lnTo>
                <a:lnTo>
                  <a:pt x="392" y="120"/>
                </a:lnTo>
                <a:lnTo>
                  <a:pt x="382" y="114"/>
                </a:lnTo>
                <a:lnTo>
                  <a:pt x="376" y="108"/>
                </a:lnTo>
                <a:lnTo>
                  <a:pt x="376" y="108"/>
                </a:lnTo>
                <a:lnTo>
                  <a:pt x="374" y="104"/>
                </a:lnTo>
                <a:lnTo>
                  <a:pt x="374" y="100"/>
                </a:lnTo>
                <a:lnTo>
                  <a:pt x="374" y="100"/>
                </a:lnTo>
                <a:lnTo>
                  <a:pt x="372" y="92"/>
                </a:lnTo>
                <a:lnTo>
                  <a:pt x="370" y="86"/>
                </a:lnTo>
                <a:lnTo>
                  <a:pt x="366" y="88"/>
                </a:lnTo>
                <a:lnTo>
                  <a:pt x="364" y="90"/>
                </a:lnTo>
                <a:lnTo>
                  <a:pt x="364" y="90"/>
                </a:lnTo>
                <a:lnTo>
                  <a:pt x="366" y="94"/>
                </a:lnTo>
                <a:lnTo>
                  <a:pt x="368" y="98"/>
                </a:lnTo>
                <a:lnTo>
                  <a:pt x="368" y="100"/>
                </a:lnTo>
                <a:lnTo>
                  <a:pt x="370" y="100"/>
                </a:lnTo>
                <a:lnTo>
                  <a:pt x="368" y="102"/>
                </a:lnTo>
                <a:lnTo>
                  <a:pt x="358" y="120"/>
                </a:lnTo>
                <a:lnTo>
                  <a:pt x="340" y="116"/>
                </a:lnTo>
                <a:lnTo>
                  <a:pt x="336" y="114"/>
                </a:lnTo>
                <a:lnTo>
                  <a:pt x="336" y="114"/>
                </a:lnTo>
                <a:lnTo>
                  <a:pt x="336" y="112"/>
                </a:lnTo>
                <a:lnTo>
                  <a:pt x="336" y="112"/>
                </a:lnTo>
                <a:lnTo>
                  <a:pt x="336" y="106"/>
                </a:lnTo>
                <a:lnTo>
                  <a:pt x="336" y="100"/>
                </a:lnTo>
                <a:lnTo>
                  <a:pt x="332" y="94"/>
                </a:lnTo>
                <a:lnTo>
                  <a:pt x="318" y="84"/>
                </a:lnTo>
                <a:lnTo>
                  <a:pt x="316" y="82"/>
                </a:lnTo>
                <a:lnTo>
                  <a:pt x="316" y="82"/>
                </a:lnTo>
                <a:lnTo>
                  <a:pt x="314" y="84"/>
                </a:lnTo>
                <a:lnTo>
                  <a:pt x="312" y="86"/>
                </a:lnTo>
                <a:lnTo>
                  <a:pt x="298" y="84"/>
                </a:lnTo>
                <a:lnTo>
                  <a:pt x="298" y="84"/>
                </a:lnTo>
                <a:lnTo>
                  <a:pt x="292" y="82"/>
                </a:lnTo>
                <a:lnTo>
                  <a:pt x="288" y="80"/>
                </a:lnTo>
                <a:lnTo>
                  <a:pt x="288" y="80"/>
                </a:lnTo>
                <a:lnTo>
                  <a:pt x="288" y="76"/>
                </a:lnTo>
                <a:lnTo>
                  <a:pt x="288" y="70"/>
                </a:lnTo>
                <a:lnTo>
                  <a:pt x="290" y="68"/>
                </a:lnTo>
                <a:lnTo>
                  <a:pt x="284" y="56"/>
                </a:lnTo>
                <a:lnTo>
                  <a:pt x="256" y="58"/>
                </a:lnTo>
                <a:lnTo>
                  <a:pt x="256" y="58"/>
                </a:lnTo>
                <a:lnTo>
                  <a:pt x="256" y="64"/>
                </a:lnTo>
                <a:lnTo>
                  <a:pt x="254" y="68"/>
                </a:lnTo>
                <a:lnTo>
                  <a:pt x="254" y="68"/>
                </a:lnTo>
                <a:lnTo>
                  <a:pt x="252" y="70"/>
                </a:lnTo>
                <a:lnTo>
                  <a:pt x="248" y="72"/>
                </a:lnTo>
                <a:lnTo>
                  <a:pt x="248" y="72"/>
                </a:lnTo>
                <a:lnTo>
                  <a:pt x="240" y="72"/>
                </a:lnTo>
                <a:lnTo>
                  <a:pt x="234" y="68"/>
                </a:lnTo>
                <a:lnTo>
                  <a:pt x="234" y="66"/>
                </a:lnTo>
                <a:lnTo>
                  <a:pt x="234" y="66"/>
                </a:lnTo>
                <a:lnTo>
                  <a:pt x="234" y="66"/>
                </a:lnTo>
                <a:lnTo>
                  <a:pt x="226" y="56"/>
                </a:lnTo>
                <a:lnTo>
                  <a:pt x="224" y="48"/>
                </a:lnTo>
                <a:lnTo>
                  <a:pt x="220" y="40"/>
                </a:lnTo>
                <a:lnTo>
                  <a:pt x="212" y="46"/>
                </a:lnTo>
                <a:lnTo>
                  <a:pt x="212" y="46"/>
                </a:lnTo>
                <a:lnTo>
                  <a:pt x="202" y="50"/>
                </a:lnTo>
                <a:lnTo>
                  <a:pt x="200" y="50"/>
                </a:lnTo>
                <a:lnTo>
                  <a:pt x="196" y="48"/>
                </a:lnTo>
                <a:lnTo>
                  <a:pt x="194" y="46"/>
                </a:lnTo>
                <a:lnTo>
                  <a:pt x="186" y="48"/>
                </a:lnTo>
                <a:lnTo>
                  <a:pt x="164" y="54"/>
                </a:lnTo>
                <a:lnTo>
                  <a:pt x="164" y="54"/>
                </a:lnTo>
                <a:lnTo>
                  <a:pt x="158" y="58"/>
                </a:lnTo>
                <a:lnTo>
                  <a:pt x="152" y="58"/>
                </a:lnTo>
                <a:lnTo>
                  <a:pt x="150" y="58"/>
                </a:lnTo>
                <a:lnTo>
                  <a:pt x="150" y="58"/>
                </a:lnTo>
                <a:lnTo>
                  <a:pt x="140" y="56"/>
                </a:lnTo>
                <a:lnTo>
                  <a:pt x="134" y="52"/>
                </a:lnTo>
                <a:lnTo>
                  <a:pt x="120" y="42"/>
                </a:lnTo>
                <a:lnTo>
                  <a:pt x="104" y="18"/>
                </a:lnTo>
                <a:close/>
              </a:path>
            </a:pathLst>
          </a:custGeom>
          <a:solidFill>
            <a:srgbClr val="D9D9D9"/>
          </a:solidFill>
          <a:ln>
            <a:noFill/>
          </a:ln>
        </p:spPr>
        <p:txBody>
          <a:bodyPr/>
          <a:lstStyle/>
          <a:p>
            <a:pPr>
              <a:defRPr/>
            </a:pPr>
            <a:endParaRPr lang="zh-CN" altLang="en-US" sz="1400">
              <a:solidFill>
                <a:schemeClr val="tx1">
                  <a:lumMod val="50000"/>
                  <a:lumOff val="50000"/>
                </a:schemeClr>
              </a:solidFill>
            </a:endParaRPr>
          </a:p>
        </p:txBody>
      </p:sp>
      <p:sp>
        <p:nvSpPr>
          <p:cNvPr id="30" name="MH_Other_26"/>
          <p:cNvSpPr/>
          <p:nvPr>
            <p:custDataLst>
              <p:tags r:id="rId25"/>
            </p:custDataLst>
          </p:nvPr>
        </p:nvSpPr>
        <p:spPr bwMode="auto">
          <a:xfrm>
            <a:off x="7521285" y="762512"/>
            <a:ext cx="1021007" cy="927886"/>
          </a:xfrm>
          <a:custGeom>
            <a:avLst/>
            <a:gdLst>
              <a:gd name="T0" fmla="*/ 706 w 718"/>
              <a:gd name="T1" fmla="*/ 302 h 652"/>
              <a:gd name="T2" fmla="*/ 710 w 718"/>
              <a:gd name="T3" fmla="*/ 274 h 652"/>
              <a:gd name="T4" fmla="*/ 692 w 718"/>
              <a:gd name="T5" fmla="*/ 234 h 652"/>
              <a:gd name="T6" fmla="*/ 666 w 718"/>
              <a:gd name="T7" fmla="*/ 248 h 652"/>
              <a:gd name="T8" fmla="*/ 644 w 718"/>
              <a:gd name="T9" fmla="*/ 272 h 652"/>
              <a:gd name="T10" fmla="*/ 618 w 718"/>
              <a:gd name="T11" fmla="*/ 318 h 652"/>
              <a:gd name="T12" fmla="*/ 536 w 718"/>
              <a:gd name="T13" fmla="*/ 334 h 652"/>
              <a:gd name="T14" fmla="*/ 508 w 718"/>
              <a:gd name="T15" fmla="*/ 290 h 652"/>
              <a:gd name="T16" fmla="*/ 496 w 718"/>
              <a:gd name="T17" fmla="*/ 278 h 652"/>
              <a:gd name="T18" fmla="*/ 388 w 718"/>
              <a:gd name="T19" fmla="*/ 236 h 652"/>
              <a:gd name="T20" fmla="*/ 330 w 718"/>
              <a:gd name="T21" fmla="*/ 232 h 652"/>
              <a:gd name="T22" fmla="*/ 258 w 718"/>
              <a:gd name="T23" fmla="*/ 110 h 652"/>
              <a:gd name="T24" fmla="*/ 108 w 718"/>
              <a:gd name="T25" fmla="*/ 12 h 652"/>
              <a:gd name="T26" fmla="*/ 80 w 718"/>
              <a:gd name="T27" fmla="*/ 0 h 652"/>
              <a:gd name="T28" fmla="*/ 34 w 718"/>
              <a:gd name="T29" fmla="*/ 12 h 652"/>
              <a:gd name="T30" fmla="*/ 8 w 718"/>
              <a:gd name="T31" fmla="*/ 38 h 652"/>
              <a:gd name="T32" fmla="*/ 0 w 718"/>
              <a:gd name="T33" fmla="*/ 52 h 652"/>
              <a:gd name="T34" fmla="*/ 10 w 718"/>
              <a:gd name="T35" fmla="*/ 86 h 652"/>
              <a:gd name="T36" fmla="*/ 38 w 718"/>
              <a:gd name="T37" fmla="*/ 76 h 652"/>
              <a:gd name="T38" fmla="*/ 74 w 718"/>
              <a:gd name="T39" fmla="*/ 94 h 652"/>
              <a:gd name="T40" fmla="*/ 96 w 718"/>
              <a:gd name="T41" fmla="*/ 140 h 652"/>
              <a:gd name="T42" fmla="*/ 124 w 718"/>
              <a:gd name="T43" fmla="*/ 148 h 652"/>
              <a:gd name="T44" fmla="*/ 170 w 718"/>
              <a:gd name="T45" fmla="*/ 124 h 652"/>
              <a:gd name="T46" fmla="*/ 214 w 718"/>
              <a:gd name="T47" fmla="*/ 110 h 652"/>
              <a:gd name="T48" fmla="*/ 238 w 718"/>
              <a:gd name="T49" fmla="*/ 196 h 652"/>
              <a:gd name="T50" fmla="*/ 240 w 718"/>
              <a:gd name="T51" fmla="*/ 250 h 652"/>
              <a:gd name="T52" fmla="*/ 232 w 718"/>
              <a:gd name="T53" fmla="*/ 284 h 652"/>
              <a:gd name="T54" fmla="*/ 222 w 718"/>
              <a:gd name="T55" fmla="*/ 312 h 652"/>
              <a:gd name="T56" fmla="*/ 228 w 718"/>
              <a:gd name="T57" fmla="*/ 332 h 652"/>
              <a:gd name="T58" fmla="*/ 206 w 718"/>
              <a:gd name="T59" fmla="*/ 364 h 652"/>
              <a:gd name="T60" fmla="*/ 168 w 718"/>
              <a:gd name="T61" fmla="*/ 402 h 652"/>
              <a:gd name="T62" fmla="*/ 148 w 718"/>
              <a:gd name="T63" fmla="*/ 414 h 652"/>
              <a:gd name="T64" fmla="*/ 160 w 718"/>
              <a:gd name="T65" fmla="*/ 468 h 652"/>
              <a:gd name="T66" fmla="*/ 182 w 718"/>
              <a:gd name="T67" fmla="*/ 512 h 652"/>
              <a:gd name="T68" fmla="*/ 226 w 718"/>
              <a:gd name="T69" fmla="*/ 528 h 652"/>
              <a:gd name="T70" fmla="*/ 254 w 718"/>
              <a:gd name="T71" fmla="*/ 560 h 652"/>
              <a:gd name="T72" fmla="*/ 274 w 718"/>
              <a:gd name="T73" fmla="*/ 560 h 652"/>
              <a:gd name="T74" fmla="*/ 308 w 718"/>
              <a:gd name="T75" fmla="*/ 552 h 652"/>
              <a:gd name="T76" fmla="*/ 334 w 718"/>
              <a:gd name="T77" fmla="*/ 546 h 652"/>
              <a:gd name="T78" fmla="*/ 346 w 718"/>
              <a:gd name="T79" fmla="*/ 562 h 652"/>
              <a:gd name="T80" fmla="*/ 360 w 718"/>
              <a:gd name="T81" fmla="*/ 574 h 652"/>
              <a:gd name="T82" fmla="*/ 364 w 718"/>
              <a:gd name="T83" fmla="*/ 564 h 652"/>
              <a:gd name="T84" fmla="*/ 402 w 718"/>
              <a:gd name="T85" fmla="*/ 562 h 652"/>
              <a:gd name="T86" fmla="*/ 422 w 718"/>
              <a:gd name="T87" fmla="*/ 590 h 652"/>
              <a:gd name="T88" fmla="*/ 426 w 718"/>
              <a:gd name="T89" fmla="*/ 584 h 652"/>
              <a:gd name="T90" fmla="*/ 458 w 718"/>
              <a:gd name="T91" fmla="*/ 624 h 652"/>
              <a:gd name="T92" fmla="*/ 470 w 718"/>
              <a:gd name="T93" fmla="*/ 602 h 652"/>
              <a:gd name="T94" fmla="*/ 478 w 718"/>
              <a:gd name="T95" fmla="*/ 594 h 652"/>
              <a:gd name="T96" fmla="*/ 490 w 718"/>
              <a:gd name="T97" fmla="*/ 594 h 652"/>
              <a:gd name="T98" fmla="*/ 498 w 718"/>
              <a:gd name="T99" fmla="*/ 618 h 652"/>
              <a:gd name="T100" fmla="*/ 538 w 718"/>
              <a:gd name="T101" fmla="*/ 652 h 652"/>
              <a:gd name="T102" fmla="*/ 544 w 718"/>
              <a:gd name="T103" fmla="*/ 638 h 652"/>
              <a:gd name="T104" fmla="*/ 556 w 718"/>
              <a:gd name="T105" fmla="*/ 618 h 652"/>
              <a:gd name="T106" fmla="*/ 592 w 718"/>
              <a:gd name="T107" fmla="*/ 596 h 652"/>
              <a:gd name="T108" fmla="*/ 612 w 718"/>
              <a:gd name="T109" fmla="*/ 606 h 652"/>
              <a:gd name="T110" fmla="*/ 610 w 718"/>
              <a:gd name="T111" fmla="*/ 618 h 652"/>
              <a:gd name="T112" fmla="*/ 640 w 718"/>
              <a:gd name="T113" fmla="*/ 630 h 652"/>
              <a:gd name="T114" fmla="*/ 624 w 718"/>
              <a:gd name="T115" fmla="*/ 562 h 652"/>
              <a:gd name="T116" fmla="*/ 616 w 718"/>
              <a:gd name="T117" fmla="*/ 518 h 652"/>
              <a:gd name="T118" fmla="*/ 650 w 718"/>
              <a:gd name="T119" fmla="*/ 482 h 652"/>
              <a:gd name="T120" fmla="*/ 692 w 718"/>
              <a:gd name="T121" fmla="*/ 486 h 652"/>
              <a:gd name="T122" fmla="*/ 714 w 718"/>
              <a:gd name="T123" fmla="*/ 452 h 652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  <a:cxn ang="0">
                <a:pos x="T90" y="T91"/>
              </a:cxn>
              <a:cxn ang="0">
                <a:pos x="T92" y="T93"/>
              </a:cxn>
              <a:cxn ang="0">
                <a:pos x="T94" y="T95"/>
              </a:cxn>
              <a:cxn ang="0">
                <a:pos x="T96" y="T97"/>
              </a:cxn>
              <a:cxn ang="0">
                <a:pos x="T98" y="T99"/>
              </a:cxn>
              <a:cxn ang="0">
                <a:pos x="T100" y="T101"/>
              </a:cxn>
              <a:cxn ang="0">
                <a:pos x="T102" y="T103"/>
              </a:cxn>
              <a:cxn ang="0">
                <a:pos x="T104" y="T105"/>
              </a:cxn>
              <a:cxn ang="0">
                <a:pos x="T106" y="T107"/>
              </a:cxn>
              <a:cxn ang="0">
                <a:pos x="T108" y="T109"/>
              </a:cxn>
              <a:cxn ang="0">
                <a:pos x="T110" y="T111"/>
              </a:cxn>
              <a:cxn ang="0">
                <a:pos x="T112" y="T113"/>
              </a:cxn>
              <a:cxn ang="0">
                <a:pos x="T114" y="T115"/>
              </a:cxn>
              <a:cxn ang="0">
                <a:pos x="T116" y="T117"/>
              </a:cxn>
              <a:cxn ang="0">
                <a:pos x="T118" y="T119"/>
              </a:cxn>
              <a:cxn ang="0">
                <a:pos x="T120" y="T121"/>
              </a:cxn>
              <a:cxn ang="0">
                <a:pos x="T122" y="T123"/>
              </a:cxn>
            </a:cxnLst>
            <a:rect l="0" t="0" r="r" b="b"/>
            <a:pathLst>
              <a:path w="718" h="652">
                <a:moveTo>
                  <a:pt x="716" y="382"/>
                </a:moveTo>
                <a:lnTo>
                  <a:pt x="704" y="302"/>
                </a:lnTo>
                <a:lnTo>
                  <a:pt x="706" y="302"/>
                </a:lnTo>
                <a:lnTo>
                  <a:pt x="706" y="302"/>
                </a:lnTo>
                <a:lnTo>
                  <a:pt x="706" y="302"/>
                </a:lnTo>
                <a:lnTo>
                  <a:pt x="712" y="290"/>
                </a:lnTo>
                <a:lnTo>
                  <a:pt x="714" y="284"/>
                </a:lnTo>
                <a:lnTo>
                  <a:pt x="714" y="280"/>
                </a:lnTo>
                <a:lnTo>
                  <a:pt x="710" y="274"/>
                </a:lnTo>
                <a:lnTo>
                  <a:pt x="710" y="274"/>
                </a:lnTo>
                <a:lnTo>
                  <a:pt x="704" y="270"/>
                </a:lnTo>
                <a:lnTo>
                  <a:pt x="700" y="260"/>
                </a:lnTo>
                <a:lnTo>
                  <a:pt x="700" y="250"/>
                </a:lnTo>
                <a:lnTo>
                  <a:pt x="700" y="234"/>
                </a:lnTo>
                <a:lnTo>
                  <a:pt x="692" y="234"/>
                </a:lnTo>
                <a:lnTo>
                  <a:pt x="692" y="234"/>
                </a:lnTo>
                <a:lnTo>
                  <a:pt x="684" y="236"/>
                </a:lnTo>
                <a:lnTo>
                  <a:pt x="674" y="240"/>
                </a:lnTo>
                <a:lnTo>
                  <a:pt x="674" y="240"/>
                </a:lnTo>
                <a:lnTo>
                  <a:pt x="666" y="248"/>
                </a:lnTo>
                <a:lnTo>
                  <a:pt x="662" y="254"/>
                </a:lnTo>
                <a:lnTo>
                  <a:pt x="662" y="254"/>
                </a:lnTo>
                <a:lnTo>
                  <a:pt x="660" y="262"/>
                </a:lnTo>
                <a:lnTo>
                  <a:pt x="652" y="268"/>
                </a:lnTo>
                <a:lnTo>
                  <a:pt x="644" y="272"/>
                </a:lnTo>
                <a:lnTo>
                  <a:pt x="632" y="276"/>
                </a:lnTo>
                <a:lnTo>
                  <a:pt x="628" y="302"/>
                </a:lnTo>
                <a:lnTo>
                  <a:pt x="628" y="302"/>
                </a:lnTo>
                <a:lnTo>
                  <a:pt x="626" y="302"/>
                </a:lnTo>
                <a:lnTo>
                  <a:pt x="618" y="318"/>
                </a:lnTo>
                <a:lnTo>
                  <a:pt x="618" y="320"/>
                </a:lnTo>
                <a:lnTo>
                  <a:pt x="616" y="320"/>
                </a:lnTo>
                <a:lnTo>
                  <a:pt x="616" y="320"/>
                </a:lnTo>
                <a:lnTo>
                  <a:pt x="536" y="334"/>
                </a:lnTo>
                <a:lnTo>
                  <a:pt x="536" y="334"/>
                </a:lnTo>
                <a:lnTo>
                  <a:pt x="534" y="334"/>
                </a:lnTo>
                <a:lnTo>
                  <a:pt x="534" y="334"/>
                </a:lnTo>
                <a:lnTo>
                  <a:pt x="510" y="308"/>
                </a:lnTo>
                <a:lnTo>
                  <a:pt x="518" y="302"/>
                </a:lnTo>
                <a:lnTo>
                  <a:pt x="508" y="290"/>
                </a:lnTo>
                <a:lnTo>
                  <a:pt x="498" y="282"/>
                </a:lnTo>
                <a:lnTo>
                  <a:pt x="496" y="280"/>
                </a:lnTo>
                <a:lnTo>
                  <a:pt x="496" y="280"/>
                </a:lnTo>
                <a:lnTo>
                  <a:pt x="496" y="280"/>
                </a:lnTo>
                <a:lnTo>
                  <a:pt x="496" y="278"/>
                </a:lnTo>
                <a:lnTo>
                  <a:pt x="492" y="258"/>
                </a:lnTo>
                <a:lnTo>
                  <a:pt x="470" y="258"/>
                </a:lnTo>
                <a:lnTo>
                  <a:pt x="470" y="258"/>
                </a:lnTo>
                <a:lnTo>
                  <a:pt x="452" y="246"/>
                </a:lnTo>
                <a:lnTo>
                  <a:pt x="388" y="236"/>
                </a:lnTo>
                <a:lnTo>
                  <a:pt x="336" y="234"/>
                </a:lnTo>
                <a:lnTo>
                  <a:pt x="334" y="234"/>
                </a:lnTo>
                <a:lnTo>
                  <a:pt x="334" y="234"/>
                </a:lnTo>
                <a:lnTo>
                  <a:pt x="332" y="234"/>
                </a:lnTo>
                <a:lnTo>
                  <a:pt x="330" y="232"/>
                </a:lnTo>
                <a:lnTo>
                  <a:pt x="298" y="164"/>
                </a:lnTo>
                <a:lnTo>
                  <a:pt x="298" y="164"/>
                </a:lnTo>
                <a:lnTo>
                  <a:pt x="286" y="146"/>
                </a:lnTo>
                <a:lnTo>
                  <a:pt x="258" y="110"/>
                </a:lnTo>
                <a:lnTo>
                  <a:pt x="258" y="110"/>
                </a:lnTo>
                <a:lnTo>
                  <a:pt x="230" y="76"/>
                </a:lnTo>
                <a:lnTo>
                  <a:pt x="216" y="62"/>
                </a:lnTo>
                <a:lnTo>
                  <a:pt x="170" y="18"/>
                </a:lnTo>
                <a:lnTo>
                  <a:pt x="164" y="14"/>
                </a:lnTo>
                <a:lnTo>
                  <a:pt x="108" y="12"/>
                </a:lnTo>
                <a:lnTo>
                  <a:pt x="106" y="12"/>
                </a:lnTo>
                <a:lnTo>
                  <a:pt x="106" y="10"/>
                </a:lnTo>
                <a:lnTo>
                  <a:pt x="106" y="10"/>
                </a:lnTo>
                <a:lnTo>
                  <a:pt x="94" y="6"/>
                </a:lnTo>
                <a:lnTo>
                  <a:pt x="80" y="0"/>
                </a:lnTo>
                <a:lnTo>
                  <a:pt x="80" y="0"/>
                </a:lnTo>
                <a:lnTo>
                  <a:pt x="76" y="0"/>
                </a:lnTo>
                <a:lnTo>
                  <a:pt x="70" y="0"/>
                </a:lnTo>
                <a:lnTo>
                  <a:pt x="54" y="4"/>
                </a:lnTo>
                <a:lnTo>
                  <a:pt x="34" y="12"/>
                </a:lnTo>
                <a:lnTo>
                  <a:pt x="8" y="24"/>
                </a:lnTo>
                <a:lnTo>
                  <a:pt x="6" y="26"/>
                </a:lnTo>
                <a:lnTo>
                  <a:pt x="8" y="36"/>
                </a:lnTo>
                <a:lnTo>
                  <a:pt x="8" y="36"/>
                </a:lnTo>
                <a:lnTo>
                  <a:pt x="8" y="38"/>
                </a:lnTo>
                <a:lnTo>
                  <a:pt x="8" y="38"/>
                </a:lnTo>
                <a:lnTo>
                  <a:pt x="8" y="38"/>
                </a:lnTo>
                <a:lnTo>
                  <a:pt x="2" y="52"/>
                </a:lnTo>
                <a:lnTo>
                  <a:pt x="2" y="52"/>
                </a:lnTo>
                <a:lnTo>
                  <a:pt x="0" y="52"/>
                </a:lnTo>
                <a:lnTo>
                  <a:pt x="0" y="62"/>
                </a:lnTo>
                <a:lnTo>
                  <a:pt x="0" y="62"/>
                </a:lnTo>
                <a:lnTo>
                  <a:pt x="0" y="72"/>
                </a:lnTo>
                <a:lnTo>
                  <a:pt x="4" y="82"/>
                </a:lnTo>
                <a:lnTo>
                  <a:pt x="10" y="86"/>
                </a:lnTo>
                <a:lnTo>
                  <a:pt x="22" y="86"/>
                </a:lnTo>
                <a:lnTo>
                  <a:pt x="32" y="88"/>
                </a:lnTo>
                <a:lnTo>
                  <a:pt x="36" y="86"/>
                </a:lnTo>
                <a:lnTo>
                  <a:pt x="36" y="86"/>
                </a:lnTo>
                <a:lnTo>
                  <a:pt x="38" y="76"/>
                </a:lnTo>
                <a:lnTo>
                  <a:pt x="42" y="70"/>
                </a:lnTo>
                <a:lnTo>
                  <a:pt x="50" y="70"/>
                </a:lnTo>
                <a:lnTo>
                  <a:pt x="78" y="78"/>
                </a:lnTo>
                <a:lnTo>
                  <a:pt x="84" y="80"/>
                </a:lnTo>
                <a:lnTo>
                  <a:pt x="74" y="94"/>
                </a:lnTo>
                <a:lnTo>
                  <a:pt x="74" y="114"/>
                </a:lnTo>
                <a:lnTo>
                  <a:pt x="74" y="114"/>
                </a:lnTo>
                <a:lnTo>
                  <a:pt x="76" y="118"/>
                </a:lnTo>
                <a:lnTo>
                  <a:pt x="80" y="124"/>
                </a:lnTo>
                <a:lnTo>
                  <a:pt x="96" y="140"/>
                </a:lnTo>
                <a:lnTo>
                  <a:pt x="96" y="140"/>
                </a:lnTo>
                <a:lnTo>
                  <a:pt x="108" y="148"/>
                </a:lnTo>
                <a:lnTo>
                  <a:pt x="116" y="150"/>
                </a:lnTo>
                <a:lnTo>
                  <a:pt x="120" y="150"/>
                </a:lnTo>
                <a:lnTo>
                  <a:pt x="124" y="148"/>
                </a:lnTo>
                <a:lnTo>
                  <a:pt x="138" y="134"/>
                </a:lnTo>
                <a:lnTo>
                  <a:pt x="148" y="128"/>
                </a:lnTo>
                <a:lnTo>
                  <a:pt x="148" y="128"/>
                </a:lnTo>
                <a:lnTo>
                  <a:pt x="148" y="128"/>
                </a:lnTo>
                <a:lnTo>
                  <a:pt x="170" y="124"/>
                </a:lnTo>
                <a:lnTo>
                  <a:pt x="176" y="110"/>
                </a:lnTo>
                <a:lnTo>
                  <a:pt x="194" y="100"/>
                </a:lnTo>
                <a:lnTo>
                  <a:pt x="212" y="110"/>
                </a:lnTo>
                <a:lnTo>
                  <a:pt x="212" y="110"/>
                </a:lnTo>
                <a:lnTo>
                  <a:pt x="214" y="110"/>
                </a:lnTo>
                <a:lnTo>
                  <a:pt x="230" y="138"/>
                </a:lnTo>
                <a:lnTo>
                  <a:pt x="236" y="156"/>
                </a:lnTo>
                <a:lnTo>
                  <a:pt x="236" y="158"/>
                </a:lnTo>
                <a:lnTo>
                  <a:pt x="232" y="182"/>
                </a:lnTo>
                <a:lnTo>
                  <a:pt x="238" y="196"/>
                </a:lnTo>
                <a:lnTo>
                  <a:pt x="238" y="198"/>
                </a:lnTo>
                <a:lnTo>
                  <a:pt x="234" y="216"/>
                </a:lnTo>
                <a:lnTo>
                  <a:pt x="234" y="232"/>
                </a:lnTo>
                <a:lnTo>
                  <a:pt x="234" y="232"/>
                </a:lnTo>
                <a:lnTo>
                  <a:pt x="240" y="250"/>
                </a:lnTo>
                <a:lnTo>
                  <a:pt x="242" y="258"/>
                </a:lnTo>
                <a:lnTo>
                  <a:pt x="240" y="272"/>
                </a:lnTo>
                <a:lnTo>
                  <a:pt x="240" y="272"/>
                </a:lnTo>
                <a:lnTo>
                  <a:pt x="240" y="274"/>
                </a:lnTo>
                <a:lnTo>
                  <a:pt x="232" y="284"/>
                </a:lnTo>
                <a:lnTo>
                  <a:pt x="232" y="286"/>
                </a:lnTo>
                <a:lnTo>
                  <a:pt x="232" y="286"/>
                </a:lnTo>
                <a:lnTo>
                  <a:pt x="232" y="286"/>
                </a:lnTo>
                <a:lnTo>
                  <a:pt x="224" y="294"/>
                </a:lnTo>
                <a:lnTo>
                  <a:pt x="222" y="312"/>
                </a:lnTo>
                <a:lnTo>
                  <a:pt x="228" y="330"/>
                </a:lnTo>
                <a:lnTo>
                  <a:pt x="228" y="330"/>
                </a:lnTo>
                <a:lnTo>
                  <a:pt x="228" y="332"/>
                </a:lnTo>
                <a:lnTo>
                  <a:pt x="228" y="332"/>
                </a:lnTo>
                <a:lnTo>
                  <a:pt x="228" y="332"/>
                </a:lnTo>
                <a:lnTo>
                  <a:pt x="222" y="360"/>
                </a:lnTo>
                <a:lnTo>
                  <a:pt x="218" y="364"/>
                </a:lnTo>
                <a:lnTo>
                  <a:pt x="218" y="364"/>
                </a:lnTo>
                <a:lnTo>
                  <a:pt x="214" y="366"/>
                </a:lnTo>
                <a:lnTo>
                  <a:pt x="206" y="364"/>
                </a:lnTo>
                <a:lnTo>
                  <a:pt x="206" y="364"/>
                </a:lnTo>
                <a:lnTo>
                  <a:pt x="198" y="356"/>
                </a:lnTo>
                <a:lnTo>
                  <a:pt x="190" y="358"/>
                </a:lnTo>
                <a:lnTo>
                  <a:pt x="180" y="370"/>
                </a:lnTo>
                <a:lnTo>
                  <a:pt x="168" y="402"/>
                </a:lnTo>
                <a:lnTo>
                  <a:pt x="168" y="404"/>
                </a:lnTo>
                <a:lnTo>
                  <a:pt x="168" y="404"/>
                </a:lnTo>
                <a:lnTo>
                  <a:pt x="156" y="414"/>
                </a:lnTo>
                <a:lnTo>
                  <a:pt x="154" y="414"/>
                </a:lnTo>
                <a:lnTo>
                  <a:pt x="148" y="414"/>
                </a:lnTo>
                <a:lnTo>
                  <a:pt x="136" y="434"/>
                </a:lnTo>
                <a:lnTo>
                  <a:pt x="142" y="446"/>
                </a:lnTo>
                <a:lnTo>
                  <a:pt x="144" y="446"/>
                </a:lnTo>
                <a:lnTo>
                  <a:pt x="160" y="466"/>
                </a:lnTo>
                <a:lnTo>
                  <a:pt x="160" y="468"/>
                </a:lnTo>
                <a:lnTo>
                  <a:pt x="160" y="474"/>
                </a:lnTo>
                <a:lnTo>
                  <a:pt x="178" y="476"/>
                </a:lnTo>
                <a:lnTo>
                  <a:pt x="180" y="492"/>
                </a:lnTo>
                <a:lnTo>
                  <a:pt x="180" y="494"/>
                </a:lnTo>
                <a:lnTo>
                  <a:pt x="182" y="512"/>
                </a:lnTo>
                <a:lnTo>
                  <a:pt x="188" y="516"/>
                </a:lnTo>
                <a:lnTo>
                  <a:pt x="204" y="512"/>
                </a:lnTo>
                <a:lnTo>
                  <a:pt x="218" y="502"/>
                </a:lnTo>
                <a:lnTo>
                  <a:pt x="222" y="502"/>
                </a:lnTo>
                <a:lnTo>
                  <a:pt x="226" y="528"/>
                </a:lnTo>
                <a:lnTo>
                  <a:pt x="234" y="538"/>
                </a:lnTo>
                <a:lnTo>
                  <a:pt x="236" y="540"/>
                </a:lnTo>
                <a:lnTo>
                  <a:pt x="242" y="550"/>
                </a:lnTo>
                <a:lnTo>
                  <a:pt x="254" y="560"/>
                </a:lnTo>
                <a:lnTo>
                  <a:pt x="254" y="560"/>
                </a:lnTo>
                <a:lnTo>
                  <a:pt x="258" y="562"/>
                </a:lnTo>
                <a:lnTo>
                  <a:pt x="262" y="562"/>
                </a:lnTo>
                <a:lnTo>
                  <a:pt x="266" y="564"/>
                </a:lnTo>
                <a:lnTo>
                  <a:pt x="274" y="560"/>
                </a:lnTo>
                <a:lnTo>
                  <a:pt x="274" y="560"/>
                </a:lnTo>
                <a:lnTo>
                  <a:pt x="282" y="558"/>
                </a:lnTo>
                <a:lnTo>
                  <a:pt x="292" y="554"/>
                </a:lnTo>
                <a:lnTo>
                  <a:pt x="296" y="552"/>
                </a:lnTo>
                <a:lnTo>
                  <a:pt x="308" y="552"/>
                </a:lnTo>
                <a:lnTo>
                  <a:pt x="308" y="552"/>
                </a:lnTo>
                <a:lnTo>
                  <a:pt x="312" y="552"/>
                </a:lnTo>
                <a:lnTo>
                  <a:pt x="316" y="554"/>
                </a:lnTo>
                <a:lnTo>
                  <a:pt x="332" y="544"/>
                </a:lnTo>
                <a:lnTo>
                  <a:pt x="334" y="544"/>
                </a:lnTo>
                <a:lnTo>
                  <a:pt x="334" y="546"/>
                </a:lnTo>
                <a:lnTo>
                  <a:pt x="336" y="544"/>
                </a:lnTo>
                <a:lnTo>
                  <a:pt x="338" y="546"/>
                </a:lnTo>
                <a:lnTo>
                  <a:pt x="338" y="546"/>
                </a:lnTo>
                <a:lnTo>
                  <a:pt x="344" y="556"/>
                </a:lnTo>
                <a:lnTo>
                  <a:pt x="346" y="562"/>
                </a:lnTo>
                <a:lnTo>
                  <a:pt x="354" y="574"/>
                </a:lnTo>
                <a:lnTo>
                  <a:pt x="360" y="576"/>
                </a:lnTo>
                <a:lnTo>
                  <a:pt x="360" y="576"/>
                </a:lnTo>
                <a:lnTo>
                  <a:pt x="362" y="576"/>
                </a:lnTo>
                <a:lnTo>
                  <a:pt x="360" y="574"/>
                </a:lnTo>
                <a:lnTo>
                  <a:pt x="360" y="574"/>
                </a:lnTo>
                <a:lnTo>
                  <a:pt x="360" y="570"/>
                </a:lnTo>
                <a:lnTo>
                  <a:pt x="360" y="566"/>
                </a:lnTo>
                <a:lnTo>
                  <a:pt x="360" y="566"/>
                </a:lnTo>
                <a:lnTo>
                  <a:pt x="364" y="564"/>
                </a:lnTo>
                <a:lnTo>
                  <a:pt x="370" y="562"/>
                </a:lnTo>
                <a:lnTo>
                  <a:pt x="398" y="562"/>
                </a:lnTo>
                <a:lnTo>
                  <a:pt x="400" y="562"/>
                </a:lnTo>
                <a:lnTo>
                  <a:pt x="402" y="562"/>
                </a:lnTo>
                <a:lnTo>
                  <a:pt x="402" y="562"/>
                </a:lnTo>
                <a:lnTo>
                  <a:pt x="402" y="562"/>
                </a:lnTo>
                <a:lnTo>
                  <a:pt x="412" y="580"/>
                </a:lnTo>
                <a:lnTo>
                  <a:pt x="410" y="588"/>
                </a:lnTo>
                <a:lnTo>
                  <a:pt x="410" y="588"/>
                </a:lnTo>
                <a:lnTo>
                  <a:pt x="422" y="590"/>
                </a:lnTo>
                <a:lnTo>
                  <a:pt x="422" y="590"/>
                </a:lnTo>
                <a:lnTo>
                  <a:pt x="422" y="590"/>
                </a:lnTo>
                <a:lnTo>
                  <a:pt x="422" y="588"/>
                </a:lnTo>
                <a:lnTo>
                  <a:pt x="422" y="586"/>
                </a:lnTo>
                <a:lnTo>
                  <a:pt x="426" y="584"/>
                </a:lnTo>
                <a:lnTo>
                  <a:pt x="454" y="602"/>
                </a:lnTo>
                <a:lnTo>
                  <a:pt x="454" y="602"/>
                </a:lnTo>
                <a:lnTo>
                  <a:pt x="456" y="608"/>
                </a:lnTo>
                <a:lnTo>
                  <a:pt x="458" y="612"/>
                </a:lnTo>
                <a:lnTo>
                  <a:pt x="458" y="624"/>
                </a:lnTo>
                <a:lnTo>
                  <a:pt x="468" y="626"/>
                </a:lnTo>
                <a:lnTo>
                  <a:pt x="474" y="616"/>
                </a:lnTo>
                <a:lnTo>
                  <a:pt x="474" y="616"/>
                </a:lnTo>
                <a:lnTo>
                  <a:pt x="470" y="608"/>
                </a:lnTo>
                <a:lnTo>
                  <a:pt x="470" y="602"/>
                </a:lnTo>
                <a:lnTo>
                  <a:pt x="470" y="602"/>
                </a:lnTo>
                <a:lnTo>
                  <a:pt x="472" y="598"/>
                </a:lnTo>
                <a:lnTo>
                  <a:pt x="474" y="596"/>
                </a:lnTo>
                <a:lnTo>
                  <a:pt x="478" y="594"/>
                </a:lnTo>
                <a:lnTo>
                  <a:pt x="478" y="594"/>
                </a:lnTo>
                <a:lnTo>
                  <a:pt x="478" y="592"/>
                </a:lnTo>
                <a:lnTo>
                  <a:pt x="480" y="590"/>
                </a:lnTo>
                <a:lnTo>
                  <a:pt x="486" y="590"/>
                </a:lnTo>
                <a:lnTo>
                  <a:pt x="486" y="590"/>
                </a:lnTo>
                <a:lnTo>
                  <a:pt x="490" y="594"/>
                </a:lnTo>
                <a:lnTo>
                  <a:pt x="492" y="598"/>
                </a:lnTo>
                <a:lnTo>
                  <a:pt x="496" y="614"/>
                </a:lnTo>
                <a:lnTo>
                  <a:pt x="496" y="616"/>
                </a:lnTo>
                <a:lnTo>
                  <a:pt x="498" y="618"/>
                </a:lnTo>
                <a:lnTo>
                  <a:pt x="498" y="618"/>
                </a:lnTo>
                <a:lnTo>
                  <a:pt x="502" y="622"/>
                </a:lnTo>
                <a:lnTo>
                  <a:pt x="510" y="626"/>
                </a:lnTo>
                <a:lnTo>
                  <a:pt x="510" y="626"/>
                </a:lnTo>
                <a:lnTo>
                  <a:pt x="512" y="626"/>
                </a:lnTo>
                <a:lnTo>
                  <a:pt x="538" y="652"/>
                </a:lnTo>
                <a:lnTo>
                  <a:pt x="538" y="652"/>
                </a:lnTo>
                <a:lnTo>
                  <a:pt x="550" y="648"/>
                </a:lnTo>
                <a:lnTo>
                  <a:pt x="548" y="644"/>
                </a:lnTo>
                <a:lnTo>
                  <a:pt x="548" y="644"/>
                </a:lnTo>
                <a:lnTo>
                  <a:pt x="544" y="638"/>
                </a:lnTo>
                <a:lnTo>
                  <a:pt x="544" y="634"/>
                </a:lnTo>
                <a:lnTo>
                  <a:pt x="544" y="634"/>
                </a:lnTo>
                <a:lnTo>
                  <a:pt x="544" y="630"/>
                </a:lnTo>
                <a:lnTo>
                  <a:pt x="546" y="626"/>
                </a:lnTo>
                <a:lnTo>
                  <a:pt x="556" y="618"/>
                </a:lnTo>
                <a:lnTo>
                  <a:pt x="570" y="606"/>
                </a:lnTo>
                <a:lnTo>
                  <a:pt x="586" y="616"/>
                </a:lnTo>
                <a:lnTo>
                  <a:pt x="588" y="616"/>
                </a:lnTo>
                <a:lnTo>
                  <a:pt x="592" y="598"/>
                </a:lnTo>
                <a:lnTo>
                  <a:pt x="592" y="596"/>
                </a:lnTo>
                <a:lnTo>
                  <a:pt x="594" y="594"/>
                </a:lnTo>
                <a:lnTo>
                  <a:pt x="608" y="596"/>
                </a:lnTo>
                <a:lnTo>
                  <a:pt x="608" y="596"/>
                </a:lnTo>
                <a:lnTo>
                  <a:pt x="610" y="600"/>
                </a:lnTo>
                <a:lnTo>
                  <a:pt x="612" y="606"/>
                </a:lnTo>
                <a:lnTo>
                  <a:pt x="612" y="606"/>
                </a:lnTo>
                <a:lnTo>
                  <a:pt x="610" y="610"/>
                </a:lnTo>
                <a:lnTo>
                  <a:pt x="606" y="616"/>
                </a:lnTo>
                <a:lnTo>
                  <a:pt x="610" y="618"/>
                </a:lnTo>
                <a:lnTo>
                  <a:pt x="610" y="618"/>
                </a:lnTo>
                <a:lnTo>
                  <a:pt x="620" y="622"/>
                </a:lnTo>
                <a:lnTo>
                  <a:pt x="628" y="626"/>
                </a:lnTo>
                <a:lnTo>
                  <a:pt x="630" y="626"/>
                </a:lnTo>
                <a:lnTo>
                  <a:pt x="630" y="626"/>
                </a:lnTo>
                <a:lnTo>
                  <a:pt x="640" y="630"/>
                </a:lnTo>
                <a:lnTo>
                  <a:pt x="648" y="630"/>
                </a:lnTo>
                <a:lnTo>
                  <a:pt x="636" y="572"/>
                </a:lnTo>
                <a:lnTo>
                  <a:pt x="636" y="572"/>
                </a:lnTo>
                <a:lnTo>
                  <a:pt x="630" y="568"/>
                </a:lnTo>
                <a:lnTo>
                  <a:pt x="624" y="562"/>
                </a:lnTo>
                <a:lnTo>
                  <a:pt x="614" y="546"/>
                </a:lnTo>
                <a:lnTo>
                  <a:pt x="614" y="546"/>
                </a:lnTo>
                <a:lnTo>
                  <a:pt x="610" y="538"/>
                </a:lnTo>
                <a:lnTo>
                  <a:pt x="612" y="528"/>
                </a:lnTo>
                <a:lnTo>
                  <a:pt x="616" y="518"/>
                </a:lnTo>
                <a:lnTo>
                  <a:pt x="624" y="506"/>
                </a:lnTo>
                <a:lnTo>
                  <a:pt x="624" y="506"/>
                </a:lnTo>
                <a:lnTo>
                  <a:pt x="636" y="494"/>
                </a:lnTo>
                <a:lnTo>
                  <a:pt x="650" y="482"/>
                </a:lnTo>
                <a:lnTo>
                  <a:pt x="650" y="482"/>
                </a:lnTo>
                <a:lnTo>
                  <a:pt x="650" y="482"/>
                </a:lnTo>
                <a:lnTo>
                  <a:pt x="662" y="482"/>
                </a:lnTo>
                <a:lnTo>
                  <a:pt x="662" y="482"/>
                </a:lnTo>
                <a:lnTo>
                  <a:pt x="672" y="486"/>
                </a:lnTo>
                <a:lnTo>
                  <a:pt x="692" y="486"/>
                </a:lnTo>
                <a:lnTo>
                  <a:pt x="692" y="486"/>
                </a:lnTo>
                <a:lnTo>
                  <a:pt x="698" y="482"/>
                </a:lnTo>
                <a:lnTo>
                  <a:pt x="704" y="476"/>
                </a:lnTo>
                <a:lnTo>
                  <a:pt x="714" y="452"/>
                </a:lnTo>
                <a:lnTo>
                  <a:pt x="714" y="452"/>
                </a:lnTo>
                <a:lnTo>
                  <a:pt x="718" y="442"/>
                </a:lnTo>
                <a:lnTo>
                  <a:pt x="718" y="426"/>
                </a:lnTo>
                <a:lnTo>
                  <a:pt x="716" y="382"/>
                </a:lnTo>
                <a:lnTo>
                  <a:pt x="716" y="382"/>
                </a:lnTo>
                <a:close/>
              </a:path>
            </a:pathLst>
          </a:custGeom>
          <a:solidFill>
            <a:srgbClr val="D9D9D9"/>
          </a:solidFill>
          <a:ln>
            <a:noFill/>
          </a:ln>
        </p:spPr>
        <p:txBody>
          <a:bodyPr/>
          <a:lstStyle/>
          <a:p>
            <a:pPr>
              <a:defRPr/>
            </a:pPr>
            <a:endParaRPr lang="zh-CN" altLang="en-US" sz="1400">
              <a:solidFill>
                <a:schemeClr val="tx1">
                  <a:lumMod val="50000"/>
                  <a:lumOff val="50000"/>
                </a:schemeClr>
              </a:solidFill>
            </a:endParaRPr>
          </a:p>
        </p:txBody>
      </p:sp>
      <p:sp>
        <p:nvSpPr>
          <p:cNvPr id="31" name="MH_Other_27"/>
          <p:cNvSpPr/>
          <p:nvPr>
            <p:custDataLst>
              <p:tags r:id="rId26"/>
            </p:custDataLst>
          </p:nvPr>
        </p:nvSpPr>
        <p:spPr bwMode="auto">
          <a:xfrm>
            <a:off x="7318413" y="2427051"/>
            <a:ext cx="618591" cy="387451"/>
          </a:xfrm>
          <a:custGeom>
            <a:avLst/>
            <a:gdLst>
              <a:gd name="T0" fmla="*/ 396 w 434"/>
              <a:gd name="T1" fmla="*/ 8 h 272"/>
              <a:gd name="T2" fmla="*/ 358 w 434"/>
              <a:gd name="T3" fmla="*/ 12 h 272"/>
              <a:gd name="T4" fmla="*/ 314 w 434"/>
              <a:gd name="T5" fmla="*/ 0 h 272"/>
              <a:gd name="T6" fmla="*/ 272 w 434"/>
              <a:gd name="T7" fmla="*/ 60 h 272"/>
              <a:gd name="T8" fmla="*/ 246 w 434"/>
              <a:gd name="T9" fmla="*/ 64 h 272"/>
              <a:gd name="T10" fmla="*/ 218 w 434"/>
              <a:gd name="T11" fmla="*/ 60 h 272"/>
              <a:gd name="T12" fmla="*/ 208 w 434"/>
              <a:gd name="T13" fmla="*/ 2 h 272"/>
              <a:gd name="T14" fmla="*/ 150 w 434"/>
              <a:gd name="T15" fmla="*/ 20 h 272"/>
              <a:gd name="T16" fmla="*/ 144 w 434"/>
              <a:gd name="T17" fmla="*/ 0 h 272"/>
              <a:gd name="T18" fmla="*/ 118 w 434"/>
              <a:gd name="T19" fmla="*/ 20 h 272"/>
              <a:gd name="T20" fmla="*/ 102 w 434"/>
              <a:gd name="T21" fmla="*/ 24 h 272"/>
              <a:gd name="T22" fmla="*/ 12 w 434"/>
              <a:gd name="T23" fmla="*/ 128 h 272"/>
              <a:gd name="T24" fmla="*/ 22 w 434"/>
              <a:gd name="T25" fmla="*/ 152 h 272"/>
              <a:gd name="T26" fmla="*/ 20 w 434"/>
              <a:gd name="T27" fmla="*/ 156 h 272"/>
              <a:gd name="T28" fmla="*/ 24 w 434"/>
              <a:gd name="T29" fmla="*/ 172 h 272"/>
              <a:gd name="T30" fmla="*/ 34 w 434"/>
              <a:gd name="T31" fmla="*/ 206 h 272"/>
              <a:gd name="T32" fmla="*/ 0 w 434"/>
              <a:gd name="T33" fmla="*/ 236 h 272"/>
              <a:gd name="T34" fmla="*/ 18 w 434"/>
              <a:gd name="T35" fmla="*/ 248 h 272"/>
              <a:gd name="T36" fmla="*/ 18 w 434"/>
              <a:gd name="T37" fmla="*/ 252 h 272"/>
              <a:gd name="T38" fmla="*/ 64 w 434"/>
              <a:gd name="T39" fmla="*/ 272 h 272"/>
              <a:gd name="T40" fmla="*/ 92 w 434"/>
              <a:gd name="T41" fmla="*/ 230 h 272"/>
              <a:gd name="T42" fmla="*/ 118 w 434"/>
              <a:gd name="T43" fmla="*/ 242 h 272"/>
              <a:gd name="T44" fmla="*/ 118 w 434"/>
              <a:gd name="T45" fmla="*/ 244 h 272"/>
              <a:gd name="T46" fmla="*/ 118 w 434"/>
              <a:gd name="T47" fmla="*/ 260 h 272"/>
              <a:gd name="T48" fmla="*/ 148 w 434"/>
              <a:gd name="T49" fmla="*/ 264 h 272"/>
              <a:gd name="T50" fmla="*/ 170 w 434"/>
              <a:gd name="T51" fmla="*/ 256 h 272"/>
              <a:gd name="T52" fmla="*/ 184 w 434"/>
              <a:gd name="T53" fmla="*/ 252 h 272"/>
              <a:gd name="T54" fmla="*/ 202 w 434"/>
              <a:gd name="T55" fmla="*/ 258 h 272"/>
              <a:gd name="T56" fmla="*/ 214 w 434"/>
              <a:gd name="T57" fmla="*/ 248 h 272"/>
              <a:gd name="T58" fmla="*/ 220 w 434"/>
              <a:gd name="T59" fmla="*/ 242 h 272"/>
              <a:gd name="T60" fmla="*/ 230 w 434"/>
              <a:gd name="T61" fmla="*/ 228 h 272"/>
              <a:gd name="T62" fmla="*/ 250 w 434"/>
              <a:gd name="T63" fmla="*/ 212 h 272"/>
              <a:gd name="T64" fmla="*/ 258 w 434"/>
              <a:gd name="T65" fmla="*/ 216 h 272"/>
              <a:gd name="T66" fmla="*/ 268 w 434"/>
              <a:gd name="T67" fmla="*/ 176 h 272"/>
              <a:gd name="T68" fmla="*/ 280 w 434"/>
              <a:gd name="T69" fmla="*/ 172 h 272"/>
              <a:gd name="T70" fmla="*/ 298 w 434"/>
              <a:gd name="T71" fmla="*/ 156 h 272"/>
              <a:gd name="T72" fmla="*/ 296 w 434"/>
              <a:gd name="T73" fmla="*/ 138 h 272"/>
              <a:gd name="T74" fmla="*/ 296 w 434"/>
              <a:gd name="T75" fmla="*/ 122 h 272"/>
              <a:gd name="T76" fmla="*/ 302 w 434"/>
              <a:gd name="T77" fmla="*/ 120 h 272"/>
              <a:gd name="T78" fmla="*/ 322 w 434"/>
              <a:gd name="T79" fmla="*/ 112 h 272"/>
              <a:gd name="T80" fmla="*/ 336 w 434"/>
              <a:gd name="T81" fmla="*/ 102 h 272"/>
              <a:gd name="T82" fmla="*/ 328 w 434"/>
              <a:gd name="T83" fmla="*/ 94 h 272"/>
              <a:gd name="T84" fmla="*/ 330 w 434"/>
              <a:gd name="T85" fmla="*/ 86 h 272"/>
              <a:gd name="T86" fmla="*/ 334 w 434"/>
              <a:gd name="T87" fmla="*/ 86 h 272"/>
              <a:gd name="T88" fmla="*/ 404 w 434"/>
              <a:gd name="T89" fmla="*/ 40 h 272"/>
              <a:gd name="T90" fmla="*/ 428 w 434"/>
              <a:gd name="T91" fmla="*/ 48 h 272"/>
              <a:gd name="T92" fmla="*/ 424 w 434"/>
              <a:gd name="T93" fmla="*/ 28 h 272"/>
              <a:gd name="T94" fmla="*/ 432 w 434"/>
              <a:gd name="T95" fmla="*/ 12 h 272"/>
              <a:gd name="T96" fmla="*/ 424 w 434"/>
              <a:gd name="T97" fmla="*/ 14 h 272"/>
              <a:gd name="T98" fmla="*/ 404 w 434"/>
              <a:gd name="T99" fmla="*/ 16 h 272"/>
              <a:gd name="T100" fmla="*/ 400 w 434"/>
              <a:gd name="T101" fmla="*/ 8 h 272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  <a:cxn ang="0">
                <a:pos x="T90" y="T91"/>
              </a:cxn>
              <a:cxn ang="0">
                <a:pos x="T92" y="T93"/>
              </a:cxn>
              <a:cxn ang="0">
                <a:pos x="T94" y="T95"/>
              </a:cxn>
              <a:cxn ang="0">
                <a:pos x="T96" y="T97"/>
              </a:cxn>
              <a:cxn ang="0">
                <a:pos x="T98" y="T99"/>
              </a:cxn>
              <a:cxn ang="0">
                <a:pos x="T100" y="T101"/>
              </a:cxn>
            </a:cxnLst>
            <a:rect l="0" t="0" r="r" b="b"/>
            <a:pathLst>
              <a:path w="434" h="272">
                <a:moveTo>
                  <a:pt x="396" y="8"/>
                </a:moveTo>
                <a:lnTo>
                  <a:pt x="396" y="8"/>
                </a:lnTo>
                <a:lnTo>
                  <a:pt x="396" y="8"/>
                </a:lnTo>
                <a:lnTo>
                  <a:pt x="394" y="12"/>
                </a:lnTo>
                <a:lnTo>
                  <a:pt x="388" y="14"/>
                </a:lnTo>
                <a:lnTo>
                  <a:pt x="358" y="12"/>
                </a:lnTo>
                <a:lnTo>
                  <a:pt x="358" y="12"/>
                </a:lnTo>
                <a:lnTo>
                  <a:pt x="330" y="6"/>
                </a:lnTo>
                <a:lnTo>
                  <a:pt x="314" y="0"/>
                </a:lnTo>
                <a:lnTo>
                  <a:pt x="270" y="42"/>
                </a:lnTo>
                <a:lnTo>
                  <a:pt x="272" y="60"/>
                </a:lnTo>
                <a:lnTo>
                  <a:pt x="272" y="60"/>
                </a:lnTo>
                <a:lnTo>
                  <a:pt x="268" y="62"/>
                </a:lnTo>
                <a:lnTo>
                  <a:pt x="268" y="62"/>
                </a:lnTo>
                <a:lnTo>
                  <a:pt x="246" y="64"/>
                </a:lnTo>
                <a:lnTo>
                  <a:pt x="228" y="62"/>
                </a:lnTo>
                <a:lnTo>
                  <a:pt x="222" y="62"/>
                </a:lnTo>
                <a:lnTo>
                  <a:pt x="218" y="60"/>
                </a:lnTo>
                <a:lnTo>
                  <a:pt x="214" y="56"/>
                </a:lnTo>
                <a:lnTo>
                  <a:pt x="212" y="52"/>
                </a:lnTo>
                <a:lnTo>
                  <a:pt x="208" y="2"/>
                </a:lnTo>
                <a:lnTo>
                  <a:pt x="168" y="0"/>
                </a:lnTo>
                <a:lnTo>
                  <a:pt x="152" y="36"/>
                </a:lnTo>
                <a:lnTo>
                  <a:pt x="150" y="20"/>
                </a:lnTo>
                <a:lnTo>
                  <a:pt x="150" y="20"/>
                </a:lnTo>
                <a:lnTo>
                  <a:pt x="148" y="6"/>
                </a:lnTo>
                <a:lnTo>
                  <a:pt x="144" y="0"/>
                </a:lnTo>
                <a:lnTo>
                  <a:pt x="128" y="8"/>
                </a:lnTo>
                <a:lnTo>
                  <a:pt x="120" y="18"/>
                </a:lnTo>
                <a:lnTo>
                  <a:pt x="118" y="20"/>
                </a:lnTo>
                <a:lnTo>
                  <a:pt x="118" y="20"/>
                </a:lnTo>
                <a:lnTo>
                  <a:pt x="102" y="24"/>
                </a:lnTo>
                <a:lnTo>
                  <a:pt x="102" y="24"/>
                </a:lnTo>
                <a:lnTo>
                  <a:pt x="78" y="48"/>
                </a:lnTo>
                <a:lnTo>
                  <a:pt x="56" y="70"/>
                </a:lnTo>
                <a:lnTo>
                  <a:pt x="12" y="128"/>
                </a:lnTo>
                <a:lnTo>
                  <a:pt x="22" y="148"/>
                </a:lnTo>
                <a:lnTo>
                  <a:pt x="22" y="152"/>
                </a:lnTo>
                <a:lnTo>
                  <a:pt x="22" y="152"/>
                </a:lnTo>
                <a:lnTo>
                  <a:pt x="20" y="152"/>
                </a:lnTo>
                <a:lnTo>
                  <a:pt x="20" y="152"/>
                </a:lnTo>
                <a:lnTo>
                  <a:pt x="20" y="156"/>
                </a:lnTo>
                <a:lnTo>
                  <a:pt x="20" y="160"/>
                </a:lnTo>
                <a:lnTo>
                  <a:pt x="24" y="172"/>
                </a:lnTo>
                <a:lnTo>
                  <a:pt x="24" y="172"/>
                </a:lnTo>
                <a:lnTo>
                  <a:pt x="32" y="188"/>
                </a:lnTo>
                <a:lnTo>
                  <a:pt x="34" y="198"/>
                </a:lnTo>
                <a:lnTo>
                  <a:pt x="34" y="206"/>
                </a:lnTo>
                <a:lnTo>
                  <a:pt x="34" y="208"/>
                </a:lnTo>
                <a:lnTo>
                  <a:pt x="0" y="228"/>
                </a:lnTo>
                <a:lnTo>
                  <a:pt x="0" y="236"/>
                </a:lnTo>
                <a:lnTo>
                  <a:pt x="16" y="244"/>
                </a:lnTo>
                <a:lnTo>
                  <a:pt x="16" y="244"/>
                </a:lnTo>
                <a:lnTo>
                  <a:pt x="18" y="248"/>
                </a:lnTo>
                <a:lnTo>
                  <a:pt x="18" y="248"/>
                </a:lnTo>
                <a:lnTo>
                  <a:pt x="18" y="248"/>
                </a:lnTo>
                <a:lnTo>
                  <a:pt x="18" y="252"/>
                </a:lnTo>
                <a:lnTo>
                  <a:pt x="22" y="256"/>
                </a:lnTo>
                <a:lnTo>
                  <a:pt x="36" y="264"/>
                </a:lnTo>
                <a:lnTo>
                  <a:pt x="64" y="272"/>
                </a:lnTo>
                <a:lnTo>
                  <a:pt x="74" y="266"/>
                </a:lnTo>
                <a:lnTo>
                  <a:pt x="84" y="252"/>
                </a:lnTo>
                <a:lnTo>
                  <a:pt x="92" y="230"/>
                </a:lnTo>
                <a:lnTo>
                  <a:pt x="114" y="238"/>
                </a:lnTo>
                <a:lnTo>
                  <a:pt x="118" y="240"/>
                </a:lnTo>
                <a:lnTo>
                  <a:pt x="118" y="242"/>
                </a:lnTo>
                <a:lnTo>
                  <a:pt x="118" y="242"/>
                </a:lnTo>
                <a:lnTo>
                  <a:pt x="118" y="244"/>
                </a:lnTo>
                <a:lnTo>
                  <a:pt x="118" y="244"/>
                </a:lnTo>
                <a:lnTo>
                  <a:pt x="116" y="250"/>
                </a:lnTo>
                <a:lnTo>
                  <a:pt x="116" y="256"/>
                </a:lnTo>
                <a:lnTo>
                  <a:pt x="118" y="260"/>
                </a:lnTo>
                <a:lnTo>
                  <a:pt x="124" y="264"/>
                </a:lnTo>
                <a:lnTo>
                  <a:pt x="148" y="264"/>
                </a:lnTo>
                <a:lnTo>
                  <a:pt x="148" y="264"/>
                </a:lnTo>
                <a:lnTo>
                  <a:pt x="160" y="260"/>
                </a:lnTo>
                <a:lnTo>
                  <a:pt x="170" y="256"/>
                </a:lnTo>
                <a:lnTo>
                  <a:pt x="170" y="256"/>
                </a:lnTo>
                <a:lnTo>
                  <a:pt x="172" y="252"/>
                </a:lnTo>
                <a:lnTo>
                  <a:pt x="176" y="252"/>
                </a:lnTo>
                <a:lnTo>
                  <a:pt x="184" y="252"/>
                </a:lnTo>
                <a:lnTo>
                  <a:pt x="184" y="252"/>
                </a:lnTo>
                <a:lnTo>
                  <a:pt x="198" y="256"/>
                </a:lnTo>
                <a:lnTo>
                  <a:pt x="202" y="258"/>
                </a:lnTo>
                <a:lnTo>
                  <a:pt x="208" y="264"/>
                </a:lnTo>
                <a:lnTo>
                  <a:pt x="212" y="250"/>
                </a:lnTo>
                <a:lnTo>
                  <a:pt x="214" y="248"/>
                </a:lnTo>
                <a:lnTo>
                  <a:pt x="216" y="248"/>
                </a:lnTo>
                <a:lnTo>
                  <a:pt x="216" y="248"/>
                </a:lnTo>
                <a:lnTo>
                  <a:pt x="220" y="242"/>
                </a:lnTo>
                <a:lnTo>
                  <a:pt x="224" y="236"/>
                </a:lnTo>
                <a:lnTo>
                  <a:pt x="224" y="236"/>
                </a:lnTo>
                <a:lnTo>
                  <a:pt x="230" y="228"/>
                </a:lnTo>
                <a:lnTo>
                  <a:pt x="238" y="220"/>
                </a:lnTo>
                <a:lnTo>
                  <a:pt x="248" y="214"/>
                </a:lnTo>
                <a:lnTo>
                  <a:pt x="250" y="212"/>
                </a:lnTo>
                <a:lnTo>
                  <a:pt x="250" y="214"/>
                </a:lnTo>
                <a:lnTo>
                  <a:pt x="252" y="214"/>
                </a:lnTo>
                <a:lnTo>
                  <a:pt x="258" y="216"/>
                </a:lnTo>
                <a:lnTo>
                  <a:pt x="258" y="216"/>
                </a:lnTo>
                <a:lnTo>
                  <a:pt x="260" y="216"/>
                </a:lnTo>
                <a:lnTo>
                  <a:pt x="268" y="176"/>
                </a:lnTo>
                <a:lnTo>
                  <a:pt x="268" y="176"/>
                </a:lnTo>
                <a:lnTo>
                  <a:pt x="280" y="172"/>
                </a:lnTo>
                <a:lnTo>
                  <a:pt x="280" y="172"/>
                </a:lnTo>
                <a:lnTo>
                  <a:pt x="290" y="166"/>
                </a:lnTo>
                <a:lnTo>
                  <a:pt x="296" y="160"/>
                </a:lnTo>
                <a:lnTo>
                  <a:pt x="298" y="156"/>
                </a:lnTo>
                <a:lnTo>
                  <a:pt x="300" y="150"/>
                </a:lnTo>
                <a:lnTo>
                  <a:pt x="296" y="138"/>
                </a:lnTo>
                <a:lnTo>
                  <a:pt x="296" y="138"/>
                </a:lnTo>
                <a:lnTo>
                  <a:pt x="294" y="128"/>
                </a:lnTo>
                <a:lnTo>
                  <a:pt x="296" y="122"/>
                </a:lnTo>
                <a:lnTo>
                  <a:pt x="296" y="122"/>
                </a:lnTo>
                <a:lnTo>
                  <a:pt x="298" y="120"/>
                </a:lnTo>
                <a:lnTo>
                  <a:pt x="302" y="120"/>
                </a:lnTo>
                <a:lnTo>
                  <a:pt x="302" y="120"/>
                </a:lnTo>
                <a:lnTo>
                  <a:pt x="310" y="120"/>
                </a:lnTo>
                <a:lnTo>
                  <a:pt x="320" y="124"/>
                </a:lnTo>
                <a:lnTo>
                  <a:pt x="322" y="112"/>
                </a:lnTo>
                <a:lnTo>
                  <a:pt x="322" y="110"/>
                </a:lnTo>
                <a:lnTo>
                  <a:pt x="322" y="108"/>
                </a:lnTo>
                <a:lnTo>
                  <a:pt x="336" y="102"/>
                </a:lnTo>
                <a:lnTo>
                  <a:pt x="338" y="96"/>
                </a:lnTo>
                <a:lnTo>
                  <a:pt x="330" y="96"/>
                </a:lnTo>
                <a:lnTo>
                  <a:pt x="328" y="94"/>
                </a:lnTo>
                <a:lnTo>
                  <a:pt x="328" y="90"/>
                </a:lnTo>
                <a:lnTo>
                  <a:pt x="328" y="88"/>
                </a:lnTo>
                <a:lnTo>
                  <a:pt x="330" y="86"/>
                </a:lnTo>
                <a:lnTo>
                  <a:pt x="332" y="86"/>
                </a:lnTo>
                <a:lnTo>
                  <a:pt x="334" y="86"/>
                </a:lnTo>
                <a:lnTo>
                  <a:pt x="334" y="86"/>
                </a:lnTo>
                <a:lnTo>
                  <a:pt x="342" y="84"/>
                </a:lnTo>
                <a:lnTo>
                  <a:pt x="352" y="76"/>
                </a:lnTo>
                <a:lnTo>
                  <a:pt x="404" y="40"/>
                </a:lnTo>
                <a:lnTo>
                  <a:pt x="404" y="40"/>
                </a:lnTo>
                <a:lnTo>
                  <a:pt x="420" y="48"/>
                </a:lnTo>
                <a:lnTo>
                  <a:pt x="428" y="48"/>
                </a:lnTo>
                <a:lnTo>
                  <a:pt x="424" y="30"/>
                </a:lnTo>
                <a:lnTo>
                  <a:pt x="424" y="28"/>
                </a:lnTo>
                <a:lnTo>
                  <a:pt x="424" y="28"/>
                </a:lnTo>
                <a:lnTo>
                  <a:pt x="424" y="28"/>
                </a:lnTo>
                <a:lnTo>
                  <a:pt x="434" y="12"/>
                </a:lnTo>
                <a:lnTo>
                  <a:pt x="432" y="12"/>
                </a:lnTo>
                <a:lnTo>
                  <a:pt x="426" y="12"/>
                </a:lnTo>
                <a:lnTo>
                  <a:pt x="426" y="14"/>
                </a:lnTo>
                <a:lnTo>
                  <a:pt x="424" y="14"/>
                </a:lnTo>
                <a:lnTo>
                  <a:pt x="408" y="16"/>
                </a:lnTo>
                <a:lnTo>
                  <a:pt x="404" y="16"/>
                </a:lnTo>
                <a:lnTo>
                  <a:pt x="404" y="16"/>
                </a:lnTo>
                <a:lnTo>
                  <a:pt x="404" y="16"/>
                </a:lnTo>
                <a:lnTo>
                  <a:pt x="404" y="12"/>
                </a:lnTo>
                <a:lnTo>
                  <a:pt x="400" y="8"/>
                </a:lnTo>
                <a:lnTo>
                  <a:pt x="396" y="8"/>
                </a:lnTo>
                <a:close/>
              </a:path>
            </a:pathLst>
          </a:custGeom>
          <a:solidFill>
            <a:schemeClr val="bg2">
              <a:lumMod val="50000"/>
            </a:schemeClr>
          </a:solidFill>
          <a:ln>
            <a:noFill/>
          </a:ln>
        </p:spPr>
        <p:txBody>
          <a:bodyPr/>
          <a:lstStyle/>
          <a:p>
            <a:pPr>
              <a:defRPr/>
            </a:pPr>
            <a:endParaRPr lang="zh-CN" altLang="en-US" sz="1400">
              <a:solidFill>
                <a:schemeClr val="tx1">
                  <a:lumMod val="50000"/>
                  <a:lumOff val="50000"/>
                </a:schemeClr>
              </a:solidFill>
            </a:endParaRPr>
          </a:p>
        </p:txBody>
      </p:sp>
      <p:sp>
        <p:nvSpPr>
          <p:cNvPr id="32" name="MH_Other_28"/>
          <p:cNvSpPr/>
          <p:nvPr>
            <p:custDataLst>
              <p:tags r:id="rId27"/>
            </p:custDataLst>
          </p:nvPr>
        </p:nvSpPr>
        <p:spPr bwMode="auto">
          <a:xfrm>
            <a:off x="7897095" y="3040653"/>
            <a:ext cx="96447" cy="84806"/>
          </a:xfrm>
          <a:custGeom>
            <a:avLst/>
            <a:gdLst>
              <a:gd name="T0" fmla="*/ 62 w 68"/>
              <a:gd name="T1" fmla="*/ 32 h 60"/>
              <a:gd name="T2" fmla="*/ 68 w 68"/>
              <a:gd name="T3" fmla="*/ 24 h 60"/>
              <a:gd name="T4" fmla="*/ 68 w 68"/>
              <a:gd name="T5" fmla="*/ 24 h 60"/>
              <a:gd name="T6" fmla="*/ 68 w 68"/>
              <a:gd name="T7" fmla="*/ 24 h 60"/>
              <a:gd name="T8" fmla="*/ 68 w 68"/>
              <a:gd name="T9" fmla="*/ 24 h 60"/>
              <a:gd name="T10" fmla="*/ 48 w 68"/>
              <a:gd name="T11" fmla="*/ 8 h 60"/>
              <a:gd name="T12" fmla="*/ 48 w 68"/>
              <a:gd name="T13" fmla="*/ 8 h 60"/>
              <a:gd name="T14" fmla="*/ 40 w 68"/>
              <a:gd name="T15" fmla="*/ 4 h 60"/>
              <a:gd name="T16" fmla="*/ 34 w 68"/>
              <a:gd name="T17" fmla="*/ 0 h 60"/>
              <a:gd name="T18" fmla="*/ 28 w 68"/>
              <a:gd name="T19" fmla="*/ 0 h 60"/>
              <a:gd name="T20" fmla="*/ 22 w 68"/>
              <a:gd name="T21" fmla="*/ 0 h 60"/>
              <a:gd name="T22" fmla="*/ 14 w 68"/>
              <a:gd name="T23" fmla="*/ 2 h 60"/>
              <a:gd name="T24" fmla="*/ 14 w 68"/>
              <a:gd name="T25" fmla="*/ 20 h 60"/>
              <a:gd name="T26" fmla="*/ 14 w 68"/>
              <a:gd name="T27" fmla="*/ 20 h 60"/>
              <a:gd name="T28" fmla="*/ 10 w 68"/>
              <a:gd name="T29" fmla="*/ 28 h 60"/>
              <a:gd name="T30" fmla="*/ 4 w 68"/>
              <a:gd name="T31" fmla="*/ 36 h 60"/>
              <a:gd name="T32" fmla="*/ 0 w 68"/>
              <a:gd name="T33" fmla="*/ 40 h 60"/>
              <a:gd name="T34" fmla="*/ 8 w 68"/>
              <a:gd name="T35" fmla="*/ 48 h 60"/>
              <a:gd name="T36" fmla="*/ 10 w 68"/>
              <a:gd name="T37" fmla="*/ 48 h 60"/>
              <a:gd name="T38" fmla="*/ 12 w 68"/>
              <a:gd name="T39" fmla="*/ 56 h 60"/>
              <a:gd name="T40" fmla="*/ 22 w 68"/>
              <a:gd name="T41" fmla="*/ 60 h 60"/>
              <a:gd name="T42" fmla="*/ 22 w 68"/>
              <a:gd name="T43" fmla="*/ 60 h 60"/>
              <a:gd name="T44" fmla="*/ 28 w 68"/>
              <a:gd name="T45" fmla="*/ 56 h 60"/>
              <a:gd name="T46" fmla="*/ 34 w 68"/>
              <a:gd name="T47" fmla="*/ 54 h 60"/>
              <a:gd name="T48" fmla="*/ 52 w 68"/>
              <a:gd name="T49" fmla="*/ 58 h 60"/>
              <a:gd name="T50" fmla="*/ 52 w 68"/>
              <a:gd name="T51" fmla="*/ 52 h 60"/>
              <a:gd name="T52" fmla="*/ 52 w 68"/>
              <a:gd name="T53" fmla="*/ 52 h 60"/>
              <a:gd name="T54" fmla="*/ 54 w 68"/>
              <a:gd name="T55" fmla="*/ 44 h 60"/>
              <a:gd name="T56" fmla="*/ 56 w 68"/>
              <a:gd name="T57" fmla="*/ 38 h 60"/>
              <a:gd name="T58" fmla="*/ 58 w 68"/>
              <a:gd name="T59" fmla="*/ 34 h 60"/>
              <a:gd name="T60" fmla="*/ 62 w 68"/>
              <a:gd name="T61" fmla="*/ 32 h 60"/>
              <a:gd name="T62" fmla="*/ 62 w 68"/>
              <a:gd name="T63" fmla="*/ 32 h 60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</a:cxnLst>
            <a:rect l="0" t="0" r="r" b="b"/>
            <a:pathLst>
              <a:path w="68" h="60">
                <a:moveTo>
                  <a:pt x="62" y="32"/>
                </a:moveTo>
                <a:lnTo>
                  <a:pt x="68" y="24"/>
                </a:lnTo>
                <a:lnTo>
                  <a:pt x="68" y="24"/>
                </a:lnTo>
                <a:lnTo>
                  <a:pt x="68" y="24"/>
                </a:lnTo>
                <a:lnTo>
                  <a:pt x="68" y="24"/>
                </a:lnTo>
                <a:lnTo>
                  <a:pt x="48" y="8"/>
                </a:lnTo>
                <a:lnTo>
                  <a:pt x="48" y="8"/>
                </a:lnTo>
                <a:lnTo>
                  <a:pt x="40" y="4"/>
                </a:lnTo>
                <a:lnTo>
                  <a:pt x="34" y="0"/>
                </a:lnTo>
                <a:lnTo>
                  <a:pt x="28" y="0"/>
                </a:lnTo>
                <a:lnTo>
                  <a:pt x="22" y="0"/>
                </a:lnTo>
                <a:lnTo>
                  <a:pt x="14" y="2"/>
                </a:lnTo>
                <a:lnTo>
                  <a:pt x="14" y="20"/>
                </a:lnTo>
                <a:lnTo>
                  <a:pt x="14" y="20"/>
                </a:lnTo>
                <a:lnTo>
                  <a:pt x="10" y="28"/>
                </a:lnTo>
                <a:lnTo>
                  <a:pt x="4" y="36"/>
                </a:lnTo>
                <a:lnTo>
                  <a:pt x="0" y="40"/>
                </a:lnTo>
                <a:lnTo>
                  <a:pt x="8" y="48"/>
                </a:lnTo>
                <a:lnTo>
                  <a:pt x="10" y="48"/>
                </a:lnTo>
                <a:lnTo>
                  <a:pt x="12" y="56"/>
                </a:lnTo>
                <a:lnTo>
                  <a:pt x="22" y="60"/>
                </a:lnTo>
                <a:lnTo>
                  <a:pt x="22" y="60"/>
                </a:lnTo>
                <a:lnTo>
                  <a:pt x="28" y="56"/>
                </a:lnTo>
                <a:lnTo>
                  <a:pt x="34" y="54"/>
                </a:lnTo>
                <a:lnTo>
                  <a:pt x="52" y="58"/>
                </a:lnTo>
                <a:lnTo>
                  <a:pt x="52" y="52"/>
                </a:lnTo>
                <a:lnTo>
                  <a:pt x="52" y="52"/>
                </a:lnTo>
                <a:lnTo>
                  <a:pt x="54" y="44"/>
                </a:lnTo>
                <a:lnTo>
                  <a:pt x="56" y="38"/>
                </a:lnTo>
                <a:lnTo>
                  <a:pt x="58" y="34"/>
                </a:lnTo>
                <a:lnTo>
                  <a:pt x="62" y="32"/>
                </a:lnTo>
                <a:lnTo>
                  <a:pt x="62" y="32"/>
                </a:lnTo>
                <a:close/>
              </a:path>
            </a:pathLst>
          </a:custGeom>
          <a:solidFill>
            <a:srgbClr val="D9D9D9"/>
          </a:solidFill>
          <a:ln>
            <a:noFill/>
          </a:ln>
        </p:spPr>
        <p:txBody>
          <a:bodyPr/>
          <a:lstStyle/>
          <a:p>
            <a:pPr>
              <a:defRPr/>
            </a:pPr>
            <a:endParaRPr lang="zh-CN" altLang="en-US" sz="1400">
              <a:solidFill>
                <a:schemeClr val="tx1">
                  <a:lumMod val="50000"/>
                  <a:lumOff val="50000"/>
                </a:schemeClr>
              </a:solidFill>
            </a:endParaRPr>
          </a:p>
        </p:txBody>
      </p:sp>
      <p:sp>
        <p:nvSpPr>
          <p:cNvPr id="33" name="MH_Other_29"/>
          <p:cNvSpPr/>
          <p:nvPr>
            <p:custDataLst>
              <p:tags r:id="rId28"/>
            </p:custDataLst>
          </p:nvPr>
        </p:nvSpPr>
        <p:spPr bwMode="auto">
          <a:xfrm>
            <a:off x="7444791" y="2742999"/>
            <a:ext cx="537109" cy="415719"/>
          </a:xfrm>
          <a:custGeom>
            <a:avLst/>
            <a:gdLst>
              <a:gd name="T0" fmla="*/ 258 w 378"/>
              <a:gd name="T1" fmla="*/ 78 h 292"/>
              <a:gd name="T2" fmla="*/ 240 w 378"/>
              <a:gd name="T3" fmla="*/ 46 h 292"/>
              <a:gd name="T4" fmla="*/ 204 w 378"/>
              <a:gd name="T5" fmla="*/ 38 h 292"/>
              <a:gd name="T6" fmla="*/ 194 w 378"/>
              <a:gd name="T7" fmla="*/ 28 h 292"/>
              <a:gd name="T8" fmla="*/ 166 w 378"/>
              <a:gd name="T9" fmla="*/ 16 h 292"/>
              <a:gd name="T10" fmla="*/ 164 w 378"/>
              <a:gd name="T11" fmla="*/ 0 h 292"/>
              <a:gd name="T12" fmla="*/ 148 w 378"/>
              <a:gd name="T13" fmla="*/ 12 h 292"/>
              <a:gd name="T14" fmla="*/ 140 w 378"/>
              <a:gd name="T15" fmla="*/ 26 h 292"/>
              <a:gd name="T16" fmla="*/ 126 w 378"/>
              <a:gd name="T17" fmla="*/ 46 h 292"/>
              <a:gd name="T18" fmla="*/ 120 w 378"/>
              <a:gd name="T19" fmla="*/ 52 h 292"/>
              <a:gd name="T20" fmla="*/ 108 w 378"/>
              <a:gd name="T21" fmla="*/ 42 h 292"/>
              <a:gd name="T22" fmla="*/ 96 w 378"/>
              <a:gd name="T23" fmla="*/ 38 h 292"/>
              <a:gd name="T24" fmla="*/ 76 w 378"/>
              <a:gd name="T25" fmla="*/ 46 h 292"/>
              <a:gd name="T26" fmla="*/ 32 w 378"/>
              <a:gd name="T27" fmla="*/ 50 h 292"/>
              <a:gd name="T28" fmla="*/ 20 w 378"/>
              <a:gd name="T29" fmla="*/ 32 h 292"/>
              <a:gd name="T30" fmla="*/ 4 w 378"/>
              <a:gd name="T31" fmla="*/ 34 h 292"/>
              <a:gd name="T32" fmla="*/ 2 w 378"/>
              <a:gd name="T33" fmla="*/ 36 h 292"/>
              <a:gd name="T34" fmla="*/ 8 w 378"/>
              <a:gd name="T35" fmla="*/ 42 h 292"/>
              <a:gd name="T36" fmla="*/ 10 w 378"/>
              <a:gd name="T37" fmla="*/ 42 h 292"/>
              <a:gd name="T38" fmla="*/ 40 w 378"/>
              <a:gd name="T39" fmla="*/ 76 h 292"/>
              <a:gd name="T40" fmla="*/ 98 w 378"/>
              <a:gd name="T41" fmla="*/ 96 h 292"/>
              <a:gd name="T42" fmla="*/ 118 w 378"/>
              <a:gd name="T43" fmla="*/ 128 h 292"/>
              <a:gd name="T44" fmla="*/ 140 w 378"/>
              <a:gd name="T45" fmla="*/ 158 h 292"/>
              <a:gd name="T46" fmla="*/ 152 w 378"/>
              <a:gd name="T47" fmla="*/ 162 h 292"/>
              <a:gd name="T48" fmla="*/ 182 w 378"/>
              <a:gd name="T49" fmla="*/ 142 h 292"/>
              <a:gd name="T50" fmla="*/ 200 w 378"/>
              <a:gd name="T51" fmla="*/ 146 h 292"/>
              <a:gd name="T52" fmla="*/ 198 w 378"/>
              <a:gd name="T53" fmla="*/ 152 h 292"/>
              <a:gd name="T54" fmla="*/ 168 w 378"/>
              <a:gd name="T55" fmla="*/ 186 h 292"/>
              <a:gd name="T56" fmla="*/ 166 w 378"/>
              <a:gd name="T57" fmla="*/ 194 h 292"/>
              <a:gd name="T58" fmla="*/ 152 w 378"/>
              <a:gd name="T59" fmla="*/ 222 h 292"/>
              <a:gd name="T60" fmla="*/ 166 w 378"/>
              <a:gd name="T61" fmla="*/ 246 h 292"/>
              <a:gd name="T62" fmla="*/ 178 w 378"/>
              <a:gd name="T63" fmla="*/ 254 h 292"/>
              <a:gd name="T64" fmla="*/ 194 w 378"/>
              <a:gd name="T65" fmla="*/ 270 h 292"/>
              <a:gd name="T66" fmla="*/ 204 w 378"/>
              <a:gd name="T67" fmla="*/ 262 h 292"/>
              <a:gd name="T68" fmla="*/ 214 w 378"/>
              <a:gd name="T69" fmla="*/ 264 h 292"/>
              <a:gd name="T70" fmla="*/ 230 w 378"/>
              <a:gd name="T71" fmla="*/ 278 h 292"/>
              <a:gd name="T72" fmla="*/ 238 w 378"/>
              <a:gd name="T73" fmla="*/ 286 h 292"/>
              <a:gd name="T74" fmla="*/ 248 w 378"/>
              <a:gd name="T75" fmla="*/ 284 h 292"/>
              <a:gd name="T76" fmla="*/ 304 w 378"/>
              <a:gd name="T77" fmla="*/ 286 h 292"/>
              <a:gd name="T78" fmla="*/ 312 w 378"/>
              <a:gd name="T79" fmla="*/ 272 h 292"/>
              <a:gd name="T80" fmla="*/ 316 w 378"/>
              <a:gd name="T81" fmla="*/ 262 h 292"/>
              <a:gd name="T82" fmla="*/ 324 w 378"/>
              <a:gd name="T83" fmla="*/ 248 h 292"/>
              <a:gd name="T84" fmla="*/ 324 w 378"/>
              <a:gd name="T85" fmla="*/ 232 h 292"/>
              <a:gd name="T86" fmla="*/ 330 w 378"/>
              <a:gd name="T87" fmla="*/ 226 h 292"/>
              <a:gd name="T88" fmla="*/ 348 w 378"/>
              <a:gd name="T89" fmla="*/ 222 h 292"/>
              <a:gd name="T90" fmla="*/ 378 w 378"/>
              <a:gd name="T91" fmla="*/ 238 h 292"/>
              <a:gd name="T92" fmla="*/ 362 w 378"/>
              <a:gd name="T93" fmla="*/ 196 h 292"/>
              <a:gd name="T94" fmla="*/ 348 w 378"/>
              <a:gd name="T95" fmla="*/ 194 h 292"/>
              <a:gd name="T96" fmla="*/ 312 w 378"/>
              <a:gd name="T97" fmla="*/ 172 h 292"/>
              <a:gd name="T98" fmla="*/ 292 w 378"/>
              <a:gd name="T99" fmla="*/ 146 h 292"/>
              <a:gd name="T100" fmla="*/ 270 w 378"/>
              <a:gd name="T101" fmla="*/ 94 h 292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  <a:cxn ang="0">
                <a:pos x="T90" y="T91"/>
              </a:cxn>
              <a:cxn ang="0">
                <a:pos x="T92" y="T93"/>
              </a:cxn>
              <a:cxn ang="0">
                <a:pos x="T94" y="T95"/>
              </a:cxn>
              <a:cxn ang="0">
                <a:pos x="T96" y="T97"/>
              </a:cxn>
              <a:cxn ang="0">
                <a:pos x="T98" y="T99"/>
              </a:cxn>
              <a:cxn ang="0">
                <a:pos x="T100" y="T101"/>
              </a:cxn>
            </a:cxnLst>
            <a:rect l="0" t="0" r="r" b="b"/>
            <a:pathLst>
              <a:path w="378" h="292">
                <a:moveTo>
                  <a:pt x="264" y="86"/>
                </a:moveTo>
                <a:lnTo>
                  <a:pt x="264" y="86"/>
                </a:lnTo>
                <a:lnTo>
                  <a:pt x="258" y="78"/>
                </a:lnTo>
                <a:lnTo>
                  <a:pt x="252" y="70"/>
                </a:lnTo>
                <a:lnTo>
                  <a:pt x="240" y="46"/>
                </a:lnTo>
                <a:lnTo>
                  <a:pt x="240" y="46"/>
                </a:lnTo>
                <a:lnTo>
                  <a:pt x="226" y="44"/>
                </a:lnTo>
                <a:lnTo>
                  <a:pt x="214" y="42"/>
                </a:lnTo>
                <a:lnTo>
                  <a:pt x="204" y="38"/>
                </a:lnTo>
                <a:lnTo>
                  <a:pt x="198" y="34"/>
                </a:lnTo>
                <a:lnTo>
                  <a:pt x="198" y="34"/>
                </a:lnTo>
                <a:lnTo>
                  <a:pt x="194" y="28"/>
                </a:lnTo>
                <a:lnTo>
                  <a:pt x="188" y="24"/>
                </a:lnTo>
                <a:lnTo>
                  <a:pt x="170" y="18"/>
                </a:lnTo>
                <a:lnTo>
                  <a:pt x="166" y="16"/>
                </a:lnTo>
                <a:lnTo>
                  <a:pt x="170" y="2"/>
                </a:lnTo>
                <a:lnTo>
                  <a:pt x="168" y="2"/>
                </a:lnTo>
                <a:lnTo>
                  <a:pt x="164" y="0"/>
                </a:lnTo>
                <a:lnTo>
                  <a:pt x="164" y="0"/>
                </a:lnTo>
                <a:lnTo>
                  <a:pt x="152" y="8"/>
                </a:lnTo>
                <a:lnTo>
                  <a:pt x="148" y="12"/>
                </a:lnTo>
                <a:lnTo>
                  <a:pt x="144" y="16"/>
                </a:lnTo>
                <a:lnTo>
                  <a:pt x="144" y="16"/>
                </a:lnTo>
                <a:lnTo>
                  <a:pt x="140" y="26"/>
                </a:lnTo>
                <a:lnTo>
                  <a:pt x="132" y="32"/>
                </a:lnTo>
                <a:lnTo>
                  <a:pt x="132" y="32"/>
                </a:lnTo>
                <a:lnTo>
                  <a:pt x="126" y="46"/>
                </a:lnTo>
                <a:lnTo>
                  <a:pt x="124" y="50"/>
                </a:lnTo>
                <a:lnTo>
                  <a:pt x="120" y="52"/>
                </a:lnTo>
                <a:lnTo>
                  <a:pt x="120" y="52"/>
                </a:lnTo>
                <a:lnTo>
                  <a:pt x="118" y="52"/>
                </a:lnTo>
                <a:lnTo>
                  <a:pt x="116" y="48"/>
                </a:lnTo>
                <a:lnTo>
                  <a:pt x="108" y="42"/>
                </a:lnTo>
                <a:lnTo>
                  <a:pt x="108" y="42"/>
                </a:lnTo>
                <a:lnTo>
                  <a:pt x="102" y="40"/>
                </a:lnTo>
                <a:lnTo>
                  <a:pt x="96" y="38"/>
                </a:lnTo>
                <a:lnTo>
                  <a:pt x="88" y="40"/>
                </a:lnTo>
                <a:lnTo>
                  <a:pt x="88" y="40"/>
                </a:lnTo>
                <a:lnTo>
                  <a:pt x="76" y="46"/>
                </a:lnTo>
                <a:lnTo>
                  <a:pt x="62" y="50"/>
                </a:lnTo>
                <a:lnTo>
                  <a:pt x="32" y="50"/>
                </a:lnTo>
                <a:lnTo>
                  <a:pt x="32" y="50"/>
                </a:lnTo>
                <a:lnTo>
                  <a:pt x="26" y="44"/>
                </a:lnTo>
                <a:lnTo>
                  <a:pt x="22" y="38"/>
                </a:lnTo>
                <a:lnTo>
                  <a:pt x="20" y="32"/>
                </a:lnTo>
                <a:lnTo>
                  <a:pt x="20" y="22"/>
                </a:lnTo>
                <a:lnTo>
                  <a:pt x="8" y="18"/>
                </a:lnTo>
                <a:lnTo>
                  <a:pt x="4" y="34"/>
                </a:lnTo>
                <a:lnTo>
                  <a:pt x="4" y="34"/>
                </a:lnTo>
                <a:lnTo>
                  <a:pt x="4" y="36"/>
                </a:lnTo>
                <a:lnTo>
                  <a:pt x="2" y="36"/>
                </a:lnTo>
                <a:lnTo>
                  <a:pt x="0" y="40"/>
                </a:lnTo>
                <a:lnTo>
                  <a:pt x="8" y="42"/>
                </a:lnTo>
                <a:lnTo>
                  <a:pt x="8" y="42"/>
                </a:lnTo>
                <a:lnTo>
                  <a:pt x="10" y="42"/>
                </a:lnTo>
                <a:lnTo>
                  <a:pt x="10" y="42"/>
                </a:lnTo>
                <a:lnTo>
                  <a:pt x="10" y="42"/>
                </a:lnTo>
                <a:lnTo>
                  <a:pt x="28" y="66"/>
                </a:lnTo>
                <a:lnTo>
                  <a:pt x="40" y="76"/>
                </a:lnTo>
                <a:lnTo>
                  <a:pt x="40" y="76"/>
                </a:lnTo>
                <a:lnTo>
                  <a:pt x="68" y="86"/>
                </a:lnTo>
                <a:lnTo>
                  <a:pt x="98" y="96"/>
                </a:lnTo>
                <a:lnTo>
                  <a:pt x="98" y="96"/>
                </a:lnTo>
                <a:lnTo>
                  <a:pt x="104" y="102"/>
                </a:lnTo>
                <a:lnTo>
                  <a:pt x="112" y="112"/>
                </a:lnTo>
                <a:lnTo>
                  <a:pt x="118" y="128"/>
                </a:lnTo>
                <a:lnTo>
                  <a:pt x="124" y="150"/>
                </a:lnTo>
                <a:lnTo>
                  <a:pt x="124" y="150"/>
                </a:lnTo>
                <a:lnTo>
                  <a:pt x="140" y="158"/>
                </a:lnTo>
                <a:lnTo>
                  <a:pt x="146" y="162"/>
                </a:lnTo>
                <a:lnTo>
                  <a:pt x="152" y="162"/>
                </a:lnTo>
                <a:lnTo>
                  <a:pt x="152" y="162"/>
                </a:lnTo>
                <a:lnTo>
                  <a:pt x="180" y="144"/>
                </a:lnTo>
                <a:lnTo>
                  <a:pt x="180" y="144"/>
                </a:lnTo>
                <a:lnTo>
                  <a:pt x="182" y="142"/>
                </a:lnTo>
                <a:lnTo>
                  <a:pt x="184" y="144"/>
                </a:lnTo>
                <a:lnTo>
                  <a:pt x="198" y="146"/>
                </a:lnTo>
                <a:lnTo>
                  <a:pt x="200" y="146"/>
                </a:lnTo>
                <a:lnTo>
                  <a:pt x="200" y="150"/>
                </a:lnTo>
                <a:lnTo>
                  <a:pt x="198" y="152"/>
                </a:lnTo>
                <a:lnTo>
                  <a:pt x="198" y="152"/>
                </a:lnTo>
                <a:lnTo>
                  <a:pt x="192" y="174"/>
                </a:lnTo>
                <a:lnTo>
                  <a:pt x="186" y="186"/>
                </a:lnTo>
                <a:lnTo>
                  <a:pt x="168" y="186"/>
                </a:lnTo>
                <a:lnTo>
                  <a:pt x="168" y="186"/>
                </a:lnTo>
                <a:lnTo>
                  <a:pt x="168" y="186"/>
                </a:lnTo>
                <a:lnTo>
                  <a:pt x="166" y="194"/>
                </a:lnTo>
                <a:lnTo>
                  <a:pt x="164" y="202"/>
                </a:lnTo>
                <a:lnTo>
                  <a:pt x="152" y="222"/>
                </a:lnTo>
                <a:lnTo>
                  <a:pt x="152" y="222"/>
                </a:lnTo>
                <a:lnTo>
                  <a:pt x="148" y="228"/>
                </a:lnTo>
                <a:lnTo>
                  <a:pt x="148" y="234"/>
                </a:lnTo>
                <a:lnTo>
                  <a:pt x="166" y="246"/>
                </a:lnTo>
                <a:lnTo>
                  <a:pt x="166" y="246"/>
                </a:lnTo>
                <a:lnTo>
                  <a:pt x="172" y="252"/>
                </a:lnTo>
                <a:lnTo>
                  <a:pt x="178" y="254"/>
                </a:lnTo>
                <a:lnTo>
                  <a:pt x="182" y="254"/>
                </a:lnTo>
                <a:lnTo>
                  <a:pt x="186" y="266"/>
                </a:lnTo>
                <a:lnTo>
                  <a:pt x="194" y="270"/>
                </a:lnTo>
                <a:lnTo>
                  <a:pt x="200" y="266"/>
                </a:lnTo>
                <a:lnTo>
                  <a:pt x="200" y="266"/>
                </a:lnTo>
                <a:lnTo>
                  <a:pt x="204" y="262"/>
                </a:lnTo>
                <a:lnTo>
                  <a:pt x="208" y="262"/>
                </a:lnTo>
                <a:lnTo>
                  <a:pt x="208" y="262"/>
                </a:lnTo>
                <a:lnTo>
                  <a:pt x="214" y="264"/>
                </a:lnTo>
                <a:lnTo>
                  <a:pt x="218" y="266"/>
                </a:lnTo>
                <a:lnTo>
                  <a:pt x="224" y="270"/>
                </a:lnTo>
                <a:lnTo>
                  <a:pt x="230" y="278"/>
                </a:lnTo>
                <a:lnTo>
                  <a:pt x="230" y="278"/>
                </a:lnTo>
                <a:lnTo>
                  <a:pt x="236" y="286"/>
                </a:lnTo>
                <a:lnTo>
                  <a:pt x="238" y="286"/>
                </a:lnTo>
                <a:lnTo>
                  <a:pt x="238" y="286"/>
                </a:lnTo>
                <a:lnTo>
                  <a:pt x="242" y="284"/>
                </a:lnTo>
                <a:lnTo>
                  <a:pt x="248" y="284"/>
                </a:lnTo>
                <a:lnTo>
                  <a:pt x="264" y="288"/>
                </a:lnTo>
                <a:lnTo>
                  <a:pt x="284" y="292"/>
                </a:lnTo>
                <a:lnTo>
                  <a:pt x="304" y="286"/>
                </a:lnTo>
                <a:lnTo>
                  <a:pt x="312" y="282"/>
                </a:lnTo>
                <a:lnTo>
                  <a:pt x="318" y="278"/>
                </a:lnTo>
                <a:lnTo>
                  <a:pt x="312" y="272"/>
                </a:lnTo>
                <a:lnTo>
                  <a:pt x="312" y="272"/>
                </a:lnTo>
                <a:lnTo>
                  <a:pt x="312" y="268"/>
                </a:lnTo>
                <a:lnTo>
                  <a:pt x="316" y="262"/>
                </a:lnTo>
                <a:lnTo>
                  <a:pt x="316" y="262"/>
                </a:lnTo>
                <a:lnTo>
                  <a:pt x="322" y="256"/>
                </a:lnTo>
                <a:lnTo>
                  <a:pt x="324" y="248"/>
                </a:lnTo>
                <a:lnTo>
                  <a:pt x="324" y="238"/>
                </a:lnTo>
                <a:lnTo>
                  <a:pt x="324" y="238"/>
                </a:lnTo>
                <a:lnTo>
                  <a:pt x="324" y="232"/>
                </a:lnTo>
                <a:lnTo>
                  <a:pt x="326" y="230"/>
                </a:lnTo>
                <a:lnTo>
                  <a:pt x="326" y="230"/>
                </a:lnTo>
                <a:lnTo>
                  <a:pt x="330" y="226"/>
                </a:lnTo>
                <a:lnTo>
                  <a:pt x="340" y="222"/>
                </a:lnTo>
                <a:lnTo>
                  <a:pt x="340" y="222"/>
                </a:lnTo>
                <a:lnTo>
                  <a:pt x="348" y="222"/>
                </a:lnTo>
                <a:lnTo>
                  <a:pt x="356" y="226"/>
                </a:lnTo>
                <a:lnTo>
                  <a:pt x="366" y="230"/>
                </a:lnTo>
                <a:lnTo>
                  <a:pt x="378" y="238"/>
                </a:lnTo>
                <a:lnTo>
                  <a:pt x="372" y="222"/>
                </a:lnTo>
                <a:lnTo>
                  <a:pt x="364" y="210"/>
                </a:lnTo>
                <a:lnTo>
                  <a:pt x="362" y="196"/>
                </a:lnTo>
                <a:lnTo>
                  <a:pt x="348" y="194"/>
                </a:lnTo>
                <a:lnTo>
                  <a:pt x="348" y="194"/>
                </a:lnTo>
                <a:lnTo>
                  <a:pt x="348" y="194"/>
                </a:lnTo>
                <a:lnTo>
                  <a:pt x="348" y="194"/>
                </a:lnTo>
                <a:lnTo>
                  <a:pt x="348" y="194"/>
                </a:lnTo>
                <a:lnTo>
                  <a:pt x="312" y="172"/>
                </a:lnTo>
                <a:lnTo>
                  <a:pt x="294" y="170"/>
                </a:lnTo>
                <a:lnTo>
                  <a:pt x="294" y="166"/>
                </a:lnTo>
                <a:lnTo>
                  <a:pt x="292" y="146"/>
                </a:lnTo>
                <a:lnTo>
                  <a:pt x="292" y="146"/>
                </a:lnTo>
                <a:lnTo>
                  <a:pt x="276" y="106"/>
                </a:lnTo>
                <a:lnTo>
                  <a:pt x="270" y="94"/>
                </a:lnTo>
                <a:lnTo>
                  <a:pt x="264" y="86"/>
                </a:lnTo>
                <a:lnTo>
                  <a:pt x="264" y="86"/>
                </a:lnTo>
                <a:close/>
              </a:path>
            </a:pathLst>
          </a:custGeom>
          <a:solidFill>
            <a:srgbClr val="D9D9D9"/>
          </a:solidFill>
          <a:ln>
            <a:noFill/>
          </a:ln>
        </p:spPr>
        <p:txBody>
          <a:bodyPr/>
          <a:lstStyle/>
          <a:p>
            <a:pPr>
              <a:defRPr/>
            </a:pPr>
            <a:endParaRPr lang="zh-CN" altLang="en-US" sz="1400">
              <a:solidFill>
                <a:schemeClr val="tx1">
                  <a:lumMod val="50000"/>
                  <a:lumOff val="50000"/>
                </a:schemeClr>
              </a:solidFill>
            </a:endParaRPr>
          </a:p>
        </p:txBody>
      </p:sp>
      <p:sp>
        <p:nvSpPr>
          <p:cNvPr id="34" name="MH_Other_30"/>
          <p:cNvSpPr/>
          <p:nvPr>
            <p:custDataLst>
              <p:tags r:id="rId29"/>
            </p:custDataLst>
          </p:nvPr>
        </p:nvSpPr>
        <p:spPr bwMode="auto">
          <a:xfrm>
            <a:off x="7162103" y="1948143"/>
            <a:ext cx="500526" cy="715037"/>
          </a:xfrm>
          <a:custGeom>
            <a:avLst/>
            <a:gdLst>
              <a:gd name="T0" fmla="*/ 312 w 352"/>
              <a:gd name="T1" fmla="*/ 144 h 502"/>
              <a:gd name="T2" fmla="*/ 272 w 352"/>
              <a:gd name="T3" fmla="*/ 120 h 502"/>
              <a:gd name="T4" fmla="*/ 280 w 352"/>
              <a:gd name="T5" fmla="*/ 94 h 502"/>
              <a:gd name="T6" fmla="*/ 234 w 352"/>
              <a:gd name="T7" fmla="*/ 76 h 502"/>
              <a:gd name="T8" fmla="*/ 234 w 352"/>
              <a:gd name="T9" fmla="*/ 36 h 502"/>
              <a:gd name="T10" fmla="*/ 224 w 352"/>
              <a:gd name="T11" fmla="*/ 40 h 502"/>
              <a:gd name="T12" fmla="*/ 206 w 352"/>
              <a:gd name="T13" fmla="*/ 8 h 502"/>
              <a:gd name="T14" fmla="*/ 178 w 352"/>
              <a:gd name="T15" fmla="*/ 16 h 502"/>
              <a:gd name="T16" fmla="*/ 146 w 352"/>
              <a:gd name="T17" fmla="*/ 64 h 502"/>
              <a:gd name="T18" fmla="*/ 118 w 352"/>
              <a:gd name="T19" fmla="*/ 76 h 502"/>
              <a:gd name="T20" fmla="*/ 92 w 352"/>
              <a:gd name="T21" fmla="*/ 70 h 502"/>
              <a:gd name="T22" fmla="*/ 76 w 352"/>
              <a:gd name="T23" fmla="*/ 100 h 502"/>
              <a:gd name="T24" fmla="*/ 48 w 352"/>
              <a:gd name="T25" fmla="*/ 92 h 502"/>
              <a:gd name="T26" fmla="*/ 34 w 352"/>
              <a:gd name="T27" fmla="*/ 64 h 502"/>
              <a:gd name="T28" fmla="*/ 16 w 352"/>
              <a:gd name="T29" fmla="*/ 96 h 502"/>
              <a:gd name="T30" fmla="*/ 8 w 352"/>
              <a:gd name="T31" fmla="*/ 108 h 502"/>
              <a:gd name="T32" fmla="*/ 30 w 352"/>
              <a:gd name="T33" fmla="*/ 168 h 502"/>
              <a:gd name="T34" fmla="*/ 30 w 352"/>
              <a:gd name="T35" fmla="*/ 196 h 502"/>
              <a:gd name="T36" fmla="*/ 42 w 352"/>
              <a:gd name="T37" fmla="*/ 224 h 502"/>
              <a:gd name="T38" fmla="*/ 48 w 352"/>
              <a:gd name="T39" fmla="*/ 240 h 502"/>
              <a:gd name="T40" fmla="*/ 38 w 352"/>
              <a:gd name="T41" fmla="*/ 284 h 502"/>
              <a:gd name="T42" fmla="*/ 8 w 352"/>
              <a:gd name="T43" fmla="*/ 332 h 502"/>
              <a:gd name="T44" fmla="*/ 48 w 352"/>
              <a:gd name="T45" fmla="*/ 378 h 502"/>
              <a:gd name="T46" fmla="*/ 32 w 352"/>
              <a:gd name="T47" fmla="*/ 416 h 502"/>
              <a:gd name="T48" fmla="*/ 20 w 352"/>
              <a:gd name="T49" fmla="*/ 450 h 502"/>
              <a:gd name="T50" fmla="*/ 12 w 352"/>
              <a:gd name="T51" fmla="*/ 466 h 502"/>
              <a:gd name="T52" fmla="*/ 26 w 352"/>
              <a:gd name="T53" fmla="*/ 482 h 502"/>
              <a:gd name="T54" fmla="*/ 28 w 352"/>
              <a:gd name="T55" fmla="*/ 488 h 502"/>
              <a:gd name="T56" fmla="*/ 30 w 352"/>
              <a:gd name="T57" fmla="*/ 492 h 502"/>
              <a:gd name="T58" fmla="*/ 94 w 352"/>
              <a:gd name="T59" fmla="*/ 496 h 502"/>
              <a:gd name="T60" fmla="*/ 114 w 352"/>
              <a:gd name="T61" fmla="*/ 464 h 502"/>
              <a:gd name="T62" fmla="*/ 208 w 352"/>
              <a:gd name="T63" fmla="*/ 352 h 502"/>
              <a:gd name="T64" fmla="*/ 240 w 352"/>
              <a:gd name="T65" fmla="*/ 332 h 502"/>
              <a:gd name="T66" fmla="*/ 234 w 352"/>
              <a:gd name="T67" fmla="*/ 312 h 502"/>
              <a:gd name="T68" fmla="*/ 218 w 352"/>
              <a:gd name="T69" fmla="*/ 296 h 502"/>
              <a:gd name="T70" fmla="*/ 180 w 352"/>
              <a:gd name="T71" fmla="*/ 276 h 502"/>
              <a:gd name="T72" fmla="*/ 170 w 352"/>
              <a:gd name="T73" fmla="*/ 242 h 502"/>
              <a:gd name="T74" fmla="*/ 116 w 352"/>
              <a:gd name="T75" fmla="*/ 228 h 502"/>
              <a:gd name="T76" fmla="*/ 98 w 352"/>
              <a:gd name="T77" fmla="*/ 218 h 502"/>
              <a:gd name="T78" fmla="*/ 98 w 352"/>
              <a:gd name="T79" fmla="*/ 202 h 502"/>
              <a:gd name="T80" fmla="*/ 118 w 352"/>
              <a:gd name="T81" fmla="*/ 180 h 502"/>
              <a:gd name="T82" fmla="*/ 114 w 352"/>
              <a:gd name="T83" fmla="*/ 158 h 502"/>
              <a:gd name="T84" fmla="*/ 134 w 352"/>
              <a:gd name="T85" fmla="*/ 148 h 502"/>
              <a:gd name="T86" fmla="*/ 148 w 352"/>
              <a:gd name="T87" fmla="*/ 140 h 502"/>
              <a:gd name="T88" fmla="*/ 148 w 352"/>
              <a:gd name="T89" fmla="*/ 118 h 502"/>
              <a:gd name="T90" fmla="*/ 172 w 352"/>
              <a:gd name="T91" fmla="*/ 120 h 502"/>
              <a:gd name="T92" fmla="*/ 214 w 352"/>
              <a:gd name="T93" fmla="*/ 144 h 502"/>
              <a:gd name="T94" fmla="*/ 204 w 352"/>
              <a:gd name="T95" fmla="*/ 154 h 502"/>
              <a:gd name="T96" fmla="*/ 226 w 352"/>
              <a:gd name="T97" fmla="*/ 168 h 502"/>
              <a:gd name="T98" fmla="*/ 236 w 352"/>
              <a:gd name="T99" fmla="*/ 180 h 502"/>
              <a:gd name="T100" fmla="*/ 252 w 352"/>
              <a:gd name="T101" fmla="*/ 220 h 502"/>
              <a:gd name="T102" fmla="*/ 314 w 352"/>
              <a:gd name="T103" fmla="*/ 236 h 502"/>
              <a:gd name="T104" fmla="*/ 336 w 352"/>
              <a:gd name="T105" fmla="*/ 188 h 502"/>
              <a:gd name="T106" fmla="*/ 352 w 352"/>
              <a:gd name="T107" fmla="*/ 176 h 502"/>
              <a:gd name="T108" fmla="*/ 326 w 352"/>
              <a:gd name="T109" fmla="*/ 156 h 502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  <a:cxn ang="0">
                <a:pos x="T90" y="T91"/>
              </a:cxn>
              <a:cxn ang="0">
                <a:pos x="T92" y="T93"/>
              </a:cxn>
              <a:cxn ang="0">
                <a:pos x="T94" y="T95"/>
              </a:cxn>
              <a:cxn ang="0">
                <a:pos x="T96" y="T97"/>
              </a:cxn>
              <a:cxn ang="0">
                <a:pos x="T98" y="T99"/>
              </a:cxn>
              <a:cxn ang="0">
                <a:pos x="T100" y="T101"/>
              </a:cxn>
              <a:cxn ang="0">
                <a:pos x="T102" y="T103"/>
              </a:cxn>
              <a:cxn ang="0">
                <a:pos x="T104" y="T105"/>
              </a:cxn>
              <a:cxn ang="0">
                <a:pos x="T106" y="T107"/>
              </a:cxn>
              <a:cxn ang="0">
                <a:pos x="T108" y="T109"/>
              </a:cxn>
            </a:cxnLst>
            <a:rect l="0" t="0" r="r" b="b"/>
            <a:pathLst>
              <a:path w="352" h="502">
                <a:moveTo>
                  <a:pt x="324" y="152"/>
                </a:moveTo>
                <a:lnTo>
                  <a:pt x="318" y="148"/>
                </a:lnTo>
                <a:lnTo>
                  <a:pt x="318" y="148"/>
                </a:lnTo>
                <a:lnTo>
                  <a:pt x="316" y="148"/>
                </a:lnTo>
                <a:lnTo>
                  <a:pt x="312" y="144"/>
                </a:lnTo>
                <a:lnTo>
                  <a:pt x="290" y="136"/>
                </a:lnTo>
                <a:lnTo>
                  <a:pt x="284" y="136"/>
                </a:lnTo>
                <a:lnTo>
                  <a:pt x="280" y="138"/>
                </a:lnTo>
                <a:lnTo>
                  <a:pt x="270" y="122"/>
                </a:lnTo>
                <a:lnTo>
                  <a:pt x="272" y="120"/>
                </a:lnTo>
                <a:lnTo>
                  <a:pt x="278" y="112"/>
                </a:lnTo>
                <a:lnTo>
                  <a:pt x="278" y="104"/>
                </a:lnTo>
                <a:lnTo>
                  <a:pt x="278" y="102"/>
                </a:lnTo>
                <a:lnTo>
                  <a:pt x="282" y="96"/>
                </a:lnTo>
                <a:lnTo>
                  <a:pt x="280" y="94"/>
                </a:lnTo>
                <a:lnTo>
                  <a:pt x="268" y="92"/>
                </a:lnTo>
                <a:lnTo>
                  <a:pt x="268" y="92"/>
                </a:lnTo>
                <a:lnTo>
                  <a:pt x="246" y="88"/>
                </a:lnTo>
                <a:lnTo>
                  <a:pt x="246" y="88"/>
                </a:lnTo>
                <a:lnTo>
                  <a:pt x="234" y="76"/>
                </a:lnTo>
                <a:lnTo>
                  <a:pt x="234" y="76"/>
                </a:lnTo>
                <a:lnTo>
                  <a:pt x="230" y="68"/>
                </a:lnTo>
                <a:lnTo>
                  <a:pt x="228" y="64"/>
                </a:lnTo>
                <a:lnTo>
                  <a:pt x="234" y="48"/>
                </a:lnTo>
                <a:lnTo>
                  <a:pt x="234" y="36"/>
                </a:lnTo>
                <a:lnTo>
                  <a:pt x="234" y="32"/>
                </a:lnTo>
                <a:lnTo>
                  <a:pt x="228" y="40"/>
                </a:lnTo>
                <a:lnTo>
                  <a:pt x="226" y="40"/>
                </a:lnTo>
                <a:lnTo>
                  <a:pt x="226" y="42"/>
                </a:lnTo>
                <a:lnTo>
                  <a:pt x="224" y="40"/>
                </a:lnTo>
                <a:lnTo>
                  <a:pt x="222" y="40"/>
                </a:lnTo>
                <a:lnTo>
                  <a:pt x="210" y="30"/>
                </a:lnTo>
                <a:lnTo>
                  <a:pt x="208" y="28"/>
                </a:lnTo>
                <a:lnTo>
                  <a:pt x="208" y="26"/>
                </a:lnTo>
                <a:lnTo>
                  <a:pt x="206" y="8"/>
                </a:lnTo>
                <a:lnTo>
                  <a:pt x="200" y="0"/>
                </a:lnTo>
                <a:lnTo>
                  <a:pt x="188" y="0"/>
                </a:lnTo>
                <a:lnTo>
                  <a:pt x="180" y="14"/>
                </a:lnTo>
                <a:lnTo>
                  <a:pt x="180" y="16"/>
                </a:lnTo>
                <a:lnTo>
                  <a:pt x="178" y="16"/>
                </a:lnTo>
                <a:lnTo>
                  <a:pt x="160" y="12"/>
                </a:lnTo>
                <a:lnTo>
                  <a:pt x="156" y="30"/>
                </a:lnTo>
                <a:lnTo>
                  <a:pt x="156" y="48"/>
                </a:lnTo>
                <a:lnTo>
                  <a:pt x="156" y="48"/>
                </a:lnTo>
                <a:lnTo>
                  <a:pt x="146" y="64"/>
                </a:lnTo>
                <a:lnTo>
                  <a:pt x="146" y="66"/>
                </a:lnTo>
                <a:lnTo>
                  <a:pt x="144" y="66"/>
                </a:lnTo>
                <a:lnTo>
                  <a:pt x="142" y="66"/>
                </a:lnTo>
                <a:lnTo>
                  <a:pt x="130" y="68"/>
                </a:lnTo>
                <a:lnTo>
                  <a:pt x="118" y="76"/>
                </a:lnTo>
                <a:lnTo>
                  <a:pt x="118" y="78"/>
                </a:lnTo>
                <a:lnTo>
                  <a:pt x="118" y="78"/>
                </a:lnTo>
                <a:lnTo>
                  <a:pt x="116" y="78"/>
                </a:lnTo>
                <a:lnTo>
                  <a:pt x="114" y="78"/>
                </a:lnTo>
                <a:lnTo>
                  <a:pt x="92" y="70"/>
                </a:lnTo>
                <a:lnTo>
                  <a:pt x="90" y="78"/>
                </a:lnTo>
                <a:lnTo>
                  <a:pt x="90" y="80"/>
                </a:lnTo>
                <a:lnTo>
                  <a:pt x="80" y="96"/>
                </a:lnTo>
                <a:lnTo>
                  <a:pt x="80" y="96"/>
                </a:lnTo>
                <a:lnTo>
                  <a:pt x="76" y="100"/>
                </a:lnTo>
                <a:lnTo>
                  <a:pt x="74" y="100"/>
                </a:lnTo>
                <a:lnTo>
                  <a:pt x="64" y="100"/>
                </a:lnTo>
                <a:lnTo>
                  <a:pt x="50" y="94"/>
                </a:lnTo>
                <a:lnTo>
                  <a:pt x="48" y="92"/>
                </a:lnTo>
                <a:lnTo>
                  <a:pt x="48" y="92"/>
                </a:lnTo>
                <a:lnTo>
                  <a:pt x="48" y="90"/>
                </a:lnTo>
                <a:lnTo>
                  <a:pt x="46" y="72"/>
                </a:lnTo>
                <a:lnTo>
                  <a:pt x="42" y="56"/>
                </a:lnTo>
                <a:lnTo>
                  <a:pt x="38" y="52"/>
                </a:lnTo>
                <a:lnTo>
                  <a:pt x="34" y="64"/>
                </a:lnTo>
                <a:lnTo>
                  <a:pt x="34" y="64"/>
                </a:lnTo>
                <a:lnTo>
                  <a:pt x="34" y="64"/>
                </a:lnTo>
                <a:lnTo>
                  <a:pt x="24" y="76"/>
                </a:lnTo>
                <a:lnTo>
                  <a:pt x="16" y="96"/>
                </a:lnTo>
                <a:lnTo>
                  <a:pt x="16" y="96"/>
                </a:lnTo>
                <a:lnTo>
                  <a:pt x="16" y="96"/>
                </a:lnTo>
                <a:lnTo>
                  <a:pt x="16" y="96"/>
                </a:lnTo>
                <a:lnTo>
                  <a:pt x="14" y="96"/>
                </a:lnTo>
                <a:lnTo>
                  <a:pt x="8" y="108"/>
                </a:lnTo>
                <a:lnTo>
                  <a:pt x="8" y="108"/>
                </a:lnTo>
                <a:lnTo>
                  <a:pt x="6" y="114"/>
                </a:lnTo>
                <a:lnTo>
                  <a:pt x="0" y="122"/>
                </a:lnTo>
                <a:lnTo>
                  <a:pt x="6" y="140"/>
                </a:lnTo>
                <a:lnTo>
                  <a:pt x="30" y="168"/>
                </a:lnTo>
                <a:lnTo>
                  <a:pt x="30" y="168"/>
                </a:lnTo>
                <a:lnTo>
                  <a:pt x="38" y="184"/>
                </a:lnTo>
                <a:lnTo>
                  <a:pt x="38" y="186"/>
                </a:lnTo>
                <a:lnTo>
                  <a:pt x="36" y="188"/>
                </a:lnTo>
                <a:lnTo>
                  <a:pt x="36" y="188"/>
                </a:lnTo>
                <a:lnTo>
                  <a:pt x="30" y="196"/>
                </a:lnTo>
                <a:lnTo>
                  <a:pt x="28" y="196"/>
                </a:lnTo>
                <a:lnTo>
                  <a:pt x="12" y="200"/>
                </a:lnTo>
                <a:lnTo>
                  <a:pt x="14" y="212"/>
                </a:lnTo>
                <a:lnTo>
                  <a:pt x="26" y="220"/>
                </a:lnTo>
                <a:lnTo>
                  <a:pt x="42" y="224"/>
                </a:lnTo>
                <a:lnTo>
                  <a:pt x="48" y="240"/>
                </a:lnTo>
                <a:lnTo>
                  <a:pt x="48" y="240"/>
                </a:lnTo>
                <a:lnTo>
                  <a:pt x="48" y="240"/>
                </a:lnTo>
                <a:lnTo>
                  <a:pt x="48" y="240"/>
                </a:lnTo>
                <a:lnTo>
                  <a:pt x="48" y="240"/>
                </a:lnTo>
                <a:lnTo>
                  <a:pt x="44" y="268"/>
                </a:lnTo>
                <a:lnTo>
                  <a:pt x="44" y="268"/>
                </a:lnTo>
                <a:lnTo>
                  <a:pt x="44" y="268"/>
                </a:lnTo>
                <a:lnTo>
                  <a:pt x="38" y="280"/>
                </a:lnTo>
                <a:lnTo>
                  <a:pt x="38" y="284"/>
                </a:lnTo>
                <a:lnTo>
                  <a:pt x="36" y="284"/>
                </a:lnTo>
                <a:lnTo>
                  <a:pt x="16" y="286"/>
                </a:lnTo>
                <a:lnTo>
                  <a:pt x="16" y="294"/>
                </a:lnTo>
                <a:lnTo>
                  <a:pt x="10" y="312"/>
                </a:lnTo>
                <a:lnTo>
                  <a:pt x="8" y="332"/>
                </a:lnTo>
                <a:lnTo>
                  <a:pt x="12" y="344"/>
                </a:lnTo>
                <a:lnTo>
                  <a:pt x="36" y="358"/>
                </a:lnTo>
                <a:lnTo>
                  <a:pt x="38" y="360"/>
                </a:lnTo>
                <a:lnTo>
                  <a:pt x="48" y="376"/>
                </a:lnTo>
                <a:lnTo>
                  <a:pt x="48" y="378"/>
                </a:lnTo>
                <a:lnTo>
                  <a:pt x="48" y="378"/>
                </a:lnTo>
                <a:lnTo>
                  <a:pt x="48" y="380"/>
                </a:lnTo>
                <a:lnTo>
                  <a:pt x="34" y="408"/>
                </a:lnTo>
                <a:lnTo>
                  <a:pt x="32" y="416"/>
                </a:lnTo>
                <a:lnTo>
                  <a:pt x="32" y="416"/>
                </a:lnTo>
                <a:lnTo>
                  <a:pt x="24" y="434"/>
                </a:lnTo>
                <a:lnTo>
                  <a:pt x="20" y="448"/>
                </a:lnTo>
                <a:lnTo>
                  <a:pt x="20" y="450"/>
                </a:lnTo>
                <a:lnTo>
                  <a:pt x="20" y="450"/>
                </a:lnTo>
                <a:lnTo>
                  <a:pt x="20" y="450"/>
                </a:lnTo>
                <a:lnTo>
                  <a:pt x="14" y="456"/>
                </a:lnTo>
                <a:lnTo>
                  <a:pt x="12" y="462"/>
                </a:lnTo>
                <a:lnTo>
                  <a:pt x="12" y="462"/>
                </a:lnTo>
                <a:lnTo>
                  <a:pt x="12" y="464"/>
                </a:lnTo>
                <a:lnTo>
                  <a:pt x="12" y="466"/>
                </a:lnTo>
                <a:lnTo>
                  <a:pt x="14" y="468"/>
                </a:lnTo>
                <a:lnTo>
                  <a:pt x="22" y="476"/>
                </a:lnTo>
                <a:lnTo>
                  <a:pt x="22" y="476"/>
                </a:lnTo>
                <a:lnTo>
                  <a:pt x="22" y="476"/>
                </a:lnTo>
                <a:lnTo>
                  <a:pt x="26" y="482"/>
                </a:lnTo>
                <a:lnTo>
                  <a:pt x="26" y="482"/>
                </a:lnTo>
                <a:lnTo>
                  <a:pt x="26" y="482"/>
                </a:lnTo>
                <a:lnTo>
                  <a:pt x="28" y="484"/>
                </a:lnTo>
                <a:lnTo>
                  <a:pt x="28" y="484"/>
                </a:lnTo>
                <a:lnTo>
                  <a:pt x="28" y="488"/>
                </a:lnTo>
                <a:lnTo>
                  <a:pt x="28" y="488"/>
                </a:lnTo>
                <a:lnTo>
                  <a:pt x="28" y="488"/>
                </a:lnTo>
                <a:lnTo>
                  <a:pt x="28" y="488"/>
                </a:lnTo>
                <a:lnTo>
                  <a:pt x="28" y="488"/>
                </a:lnTo>
                <a:lnTo>
                  <a:pt x="30" y="492"/>
                </a:lnTo>
                <a:lnTo>
                  <a:pt x="36" y="496"/>
                </a:lnTo>
                <a:lnTo>
                  <a:pt x="66" y="502"/>
                </a:lnTo>
                <a:lnTo>
                  <a:pt x="66" y="502"/>
                </a:lnTo>
                <a:lnTo>
                  <a:pt x="80" y="500"/>
                </a:lnTo>
                <a:lnTo>
                  <a:pt x="94" y="496"/>
                </a:lnTo>
                <a:lnTo>
                  <a:pt x="94" y="496"/>
                </a:lnTo>
                <a:lnTo>
                  <a:pt x="108" y="492"/>
                </a:lnTo>
                <a:lnTo>
                  <a:pt x="122" y="492"/>
                </a:lnTo>
                <a:lnTo>
                  <a:pt x="122" y="486"/>
                </a:lnTo>
                <a:lnTo>
                  <a:pt x="114" y="464"/>
                </a:lnTo>
                <a:lnTo>
                  <a:pt x="112" y="464"/>
                </a:lnTo>
                <a:lnTo>
                  <a:pt x="114" y="464"/>
                </a:lnTo>
                <a:lnTo>
                  <a:pt x="158" y="400"/>
                </a:lnTo>
                <a:lnTo>
                  <a:pt x="208" y="352"/>
                </a:lnTo>
                <a:lnTo>
                  <a:pt x="208" y="352"/>
                </a:lnTo>
                <a:lnTo>
                  <a:pt x="224" y="348"/>
                </a:lnTo>
                <a:lnTo>
                  <a:pt x="232" y="338"/>
                </a:lnTo>
                <a:lnTo>
                  <a:pt x="232" y="338"/>
                </a:lnTo>
                <a:lnTo>
                  <a:pt x="232" y="338"/>
                </a:lnTo>
                <a:lnTo>
                  <a:pt x="240" y="332"/>
                </a:lnTo>
                <a:lnTo>
                  <a:pt x="250" y="328"/>
                </a:lnTo>
                <a:lnTo>
                  <a:pt x="246" y="324"/>
                </a:lnTo>
                <a:lnTo>
                  <a:pt x="234" y="312"/>
                </a:lnTo>
                <a:lnTo>
                  <a:pt x="234" y="312"/>
                </a:lnTo>
                <a:lnTo>
                  <a:pt x="234" y="312"/>
                </a:lnTo>
                <a:lnTo>
                  <a:pt x="226" y="302"/>
                </a:lnTo>
                <a:lnTo>
                  <a:pt x="226" y="300"/>
                </a:lnTo>
                <a:lnTo>
                  <a:pt x="226" y="300"/>
                </a:lnTo>
                <a:lnTo>
                  <a:pt x="230" y="294"/>
                </a:lnTo>
                <a:lnTo>
                  <a:pt x="218" y="296"/>
                </a:lnTo>
                <a:lnTo>
                  <a:pt x="196" y="292"/>
                </a:lnTo>
                <a:lnTo>
                  <a:pt x="196" y="292"/>
                </a:lnTo>
                <a:lnTo>
                  <a:pt x="186" y="284"/>
                </a:lnTo>
                <a:lnTo>
                  <a:pt x="182" y="280"/>
                </a:lnTo>
                <a:lnTo>
                  <a:pt x="180" y="276"/>
                </a:lnTo>
                <a:lnTo>
                  <a:pt x="180" y="276"/>
                </a:lnTo>
                <a:lnTo>
                  <a:pt x="176" y="256"/>
                </a:lnTo>
                <a:lnTo>
                  <a:pt x="174" y="238"/>
                </a:lnTo>
                <a:lnTo>
                  <a:pt x="174" y="238"/>
                </a:lnTo>
                <a:lnTo>
                  <a:pt x="170" y="242"/>
                </a:lnTo>
                <a:lnTo>
                  <a:pt x="164" y="244"/>
                </a:lnTo>
                <a:lnTo>
                  <a:pt x="146" y="240"/>
                </a:lnTo>
                <a:lnTo>
                  <a:pt x="136" y="232"/>
                </a:lnTo>
                <a:lnTo>
                  <a:pt x="122" y="228"/>
                </a:lnTo>
                <a:lnTo>
                  <a:pt x="116" y="228"/>
                </a:lnTo>
                <a:lnTo>
                  <a:pt x="116" y="228"/>
                </a:lnTo>
                <a:lnTo>
                  <a:pt x="110" y="226"/>
                </a:lnTo>
                <a:lnTo>
                  <a:pt x="104" y="224"/>
                </a:lnTo>
                <a:lnTo>
                  <a:pt x="104" y="224"/>
                </a:lnTo>
                <a:lnTo>
                  <a:pt x="98" y="218"/>
                </a:lnTo>
                <a:lnTo>
                  <a:pt x="96" y="214"/>
                </a:lnTo>
                <a:lnTo>
                  <a:pt x="96" y="214"/>
                </a:lnTo>
                <a:lnTo>
                  <a:pt x="96" y="210"/>
                </a:lnTo>
                <a:lnTo>
                  <a:pt x="96" y="206"/>
                </a:lnTo>
                <a:lnTo>
                  <a:pt x="98" y="202"/>
                </a:lnTo>
                <a:lnTo>
                  <a:pt x="102" y="200"/>
                </a:lnTo>
                <a:lnTo>
                  <a:pt x="102" y="200"/>
                </a:lnTo>
                <a:lnTo>
                  <a:pt x="110" y="192"/>
                </a:lnTo>
                <a:lnTo>
                  <a:pt x="118" y="180"/>
                </a:lnTo>
                <a:lnTo>
                  <a:pt x="118" y="180"/>
                </a:lnTo>
                <a:lnTo>
                  <a:pt x="116" y="176"/>
                </a:lnTo>
                <a:lnTo>
                  <a:pt x="114" y="170"/>
                </a:lnTo>
                <a:lnTo>
                  <a:pt x="112" y="164"/>
                </a:lnTo>
                <a:lnTo>
                  <a:pt x="114" y="160"/>
                </a:lnTo>
                <a:lnTo>
                  <a:pt x="114" y="158"/>
                </a:lnTo>
                <a:lnTo>
                  <a:pt x="114" y="158"/>
                </a:lnTo>
                <a:lnTo>
                  <a:pt x="116" y="156"/>
                </a:lnTo>
                <a:lnTo>
                  <a:pt x="120" y="152"/>
                </a:lnTo>
                <a:lnTo>
                  <a:pt x="134" y="148"/>
                </a:lnTo>
                <a:lnTo>
                  <a:pt x="134" y="148"/>
                </a:lnTo>
                <a:lnTo>
                  <a:pt x="136" y="142"/>
                </a:lnTo>
                <a:lnTo>
                  <a:pt x="138" y="140"/>
                </a:lnTo>
                <a:lnTo>
                  <a:pt x="150" y="140"/>
                </a:lnTo>
                <a:lnTo>
                  <a:pt x="148" y="140"/>
                </a:lnTo>
                <a:lnTo>
                  <a:pt x="148" y="140"/>
                </a:lnTo>
                <a:lnTo>
                  <a:pt x="142" y="136"/>
                </a:lnTo>
                <a:lnTo>
                  <a:pt x="140" y="132"/>
                </a:lnTo>
                <a:lnTo>
                  <a:pt x="140" y="128"/>
                </a:lnTo>
                <a:lnTo>
                  <a:pt x="142" y="122"/>
                </a:lnTo>
                <a:lnTo>
                  <a:pt x="148" y="118"/>
                </a:lnTo>
                <a:lnTo>
                  <a:pt x="148" y="118"/>
                </a:lnTo>
                <a:lnTo>
                  <a:pt x="154" y="116"/>
                </a:lnTo>
                <a:lnTo>
                  <a:pt x="160" y="116"/>
                </a:lnTo>
                <a:lnTo>
                  <a:pt x="166" y="118"/>
                </a:lnTo>
                <a:lnTo>
                  <a:pt x="172" y="120"/>
                </a:lnTo>
                <a:lnTo>
                  <a:pt x="190" y="134"/>
                </a:lnTo>
                <a:lnTo>
                  <a:pt x="208" y="134"/>
                </a:lnTo>
                <a:lnTo>
                  <a:pt x="214" y="138"/>
                </a:lnTo>
                <a:lnTo>
                  <a:pt x="214" y="144"/>
                </a:lnTo>
                <a:lnTo>
                  <a:pt x="214" y="144"/>
                </a:lnTo>
                <a:lnTo>
                  <a:pt x="214" y="150"/>
                </a:lnTo>
                <a:lnTo>
                  <a:pt x="210" y="152"/>
                </a:lnTo>
                <a:lnTo>
                  <a:pt x="210" y="152"/>
                </a:lnTo>
                <a:lnTo>
                  <a:pt x="206" y="152"/>
                </a:lnTo>
                <a:lnTo>
                  <a:pt x="204" y="154"/>
                </a:lnTo>
                <a:lnTo>
                  <a:pt x="202" y="160"/>
                </a:lnTo>
                <a:lnTo>
                  <a:pt x="210" y="180"/>
                </a:lnTo>
                <a:lnTo>
                  <a:pt x="210" y="180"/>
                </a:lnTo>
                <a:lnTo>
                  <a:pt x="218" y="170"/>
                </a:lnTo>
                <a:lnTo>
                  <a:pt x="226" y="168"/>
                </a:lnTo>
                <a:lnTo>
                  <a:pt x="226" y="168"/>
                </a:lnTo>
                <a:lnTo>
                  <a:pt x="230" y="168"/>
                </a:lnTo>
                <a:lnTo>
                  <a:pt x="234" y="172"/>
                </a:lnTo>
                <a:lnTo>
                  <a:pt x="234" y="172"/>
                </a:lnTo>
                <a:lnTo>
                  <a:pt x="236" y="180"/>
                </a:lnTo>
                <a:lnTo>
                  <a:pt x="240" y="190"/>
                </a:lnTo>
                <a:lnTo>
                  <a:pt x="240" y="190"/>
                </a:lnTo>
                <a:lnTo>
                  <a:pt x="242" y="202"/>
                </a:lnTo>
                <a:lnTo>
                  <a:pt x="246" y="210"/>
                </a:lnTo>
                <a:lnTo>
                  <a:pt x="252" y="220"/>
                </a:lnTo>
                <a:lnTo>
                  <a:pt x="252" y="220"/>
                </a:lnTo>
                <a:lnTo>
                  <a:pt x="264" y="236"/>
                </a:lnTo>
                <a:lnTo>
                  <a:pt x="268" y="248"/>
                </a:lnTo>
                <a:lnTo>
                  <a:pt x="300" y="244"/>
                </a:lnTo>
                <a:lnTo>
                  <a:pt x="314" y="236"/>
                </a:lnTo>
                <a:lnTo>
                  <a:pt x="326" y="220"/>
                </a:lnTo>
                <a:lnTo>
                  <a:pt x="332" y="204"/>
                </a:lnTo>
                <a:lnTo>
                  <a:pt x="332" y="204"/>
                </a:lnTo>
                <a:lnTo>
                  <a:pt x="332" y="204"/>
                </a:lnTo>
                <a:lnTo>
                  <a:pt x="336" y="188"/>
                </a:lnTo>
                <a:lnTo>
                  <a:pt x="336" y="186"/>
                </a:lnTo>
                <a:lnTo>
                  <a:pt x="336" y="184"/>
                </a:lnTo>
                <a:lnTo>
                  <a:pt x="338" y="184"/>
                </a:lnTo>
                <a:lnTo>
                  <a:pt x="350" y="176"/>
                </a:lnTo>
                <a:lnTo>
                  <a:pt x="352" y="176"/>
                </a:lnTo>
                <a:lnTo>
                  <a:pt x="350" y="174"/>
                </a:lnTo>
                <a:lnTo>
                  <a:pt x="330" y="168"/>
                </a:lnTo>
                <a:lnTo>
                  <a:pt x="330" y="168"/>
                </a:lnTo>
                <a:lnTo>
                  <a:pt x="330" y="168"/>
                </a:lnTo>
                <a:lnTo>
                  <a:pt x="326" y="156"/>
                </a:lnTo>
                <a:lnTo>
                  <a:pt x="324" y="152"/>
                </a:lnTo>
                <a:close/>
              </a:path>
            </a:pathLst>
          </a:custGeom>
          <a:solidFill>
            <a:srgbClr val="D9D9D9"/>
          </a:solidFill>
          <a:ln>
            <a:noFill/>
          </a:ln>
        </p:spPr>
        <p:txBody>
          <a:bodyPr/>
          <a:lstStyle/>
          <a:p>
            <a:pPr>
              <a:defRPr/>
            </a:pPr>
            <a:endParaRPr lang="zh-CN" altLang="en-US" sz="1400">
              <a:solidFill>
                <a:schemeClr val="tx1">
                  <a:lumMod val="50000"/>
                  <a:lumOff val="50000"/>
                </a:schemeClr>
              </a:solidFill>
            </a:endParaRPr>
          </a:p>
        </p:txBody>
      </p:sp>
      <p:sp>
        <p:nvSpPr>
          <p:cNvPr id="35" name="MH_Other_31"/>
          <p:cNvSpPr/>
          <p:nvPr>
            <p:custDataLst>
              <p:tags r:id="rId30"/>
            </p:custDataLst>
          </p:nvPr>
        </p:nvSpPr>
        <p:spPr bwMode="auto">
          <a:xfrm>
            <a:off x="6934287" y="2634912"/>
            <a:ext cx="527133" cy="520480"/>
          </a:xfrm>
          <a:custGeom>
            <a:avLst/>
            <a:gdLst>
              <a:gd name="T0" fmla="*/ 20 w 370"/>
              <a:gd name="T1" fmla="*/ 146 h 366"/>
              <a:gd name="T2" fmla="*/ 0 w 370"/>
              <a:gd name="T3" fmla="*/ 182 h 366"/>
              <a:gd name="T4" fmla="*/ 10 w 370"/>
              <a:gd name="T5" fmla="*/ 210 h 366"/>
              <a:gd name="T6" fmla="*/ 30 w 370"/>
              <a:gd name="T7" fmla="*/ 222 h 366"/>
              <a:gd name="T8" fmla="*/ 54 w 370"/>
              <a:gd name="T9" fmla="*/ 276 h 366"/>
              <a:gd name="T10" fmla="*/ 82 w 370"/>
              <a:gd name="T11" fmla="*/ 290 h 366"/>
              <a:gd name="T12" fmla="*/ 86 w 370"/>
              <a:gd name="T13" fmla="*/ 290 h 366"/>
              <a:gd name="T14" fmla="*/ 152 w 370"/>
              <a:gd name="T15" fmla="*/ 302 h 366"/>
              <a:gd name="T16" fmla="*/ 204 w 370"/>
              <a:gd name="T17" fmla="*/ 306 h 366"/>
              <a:gd name="T18" fmla="*/ 214 w 370"/>
              <a:gd name="T19" fmla="*/ 312 h 366"/>
              <a:gd name="T20" fmla="*/ 214 w 370"/>
              <a:gd name="T21" fmla="*/ 332 h 366"/>
              <a:gd name="T22" fmla="*/ 234 w 370"/>
              <a:gd name="T23" fmla="*/ 342 h 366"/>
              <a:gd name="T24" fmla="*/ 250 w 370"/>
              <a:gd name="T25" fmla="*/ 338 h 366"/>
              <a:gd name="T26" fmla="*/ 266 w 370"/>
              <a:gd name="T27" fmla="*/ 350 h 366"/>
              <a:gd name="T28" fmla="*/ 280 w 370"/>
              <a:gd name="T29" fmla="*/ 364 h 366"/>
              <a:gd name="T30" fmla="*/ 290 w 370"/>
              <a:gd name="T31" fmla="*/ 360 h 366"/>
              <a:gd name="T32" fmla="*/ 314 w 370"/>
              <a:gd name="T33" fmla="*/ 358 h 366"/>
              <a:gd name="T34" fmla="*/ 326 w 370"/>
              <a:gd name="T35" fmla="*/ 342 h 366"/>
              <a:gd name="T36" fmla="*/ 342 w 370"/>
              <a:gd name="T37" fmla="*/ 332 h 366"/>
              <a:gd name="T38" fmla="*/ 342 w 370"/>
              <a:gd name="T39" fmla="*/ 326 h 366"/>
              <a:gd name="T40" fmla="*/ 344 w 370"/>
              <a:gd name="T41" fmla="*/ 306 h 366"/>
              <a:gd name="T42" fmla="*/ 328 w 370"/>
              <a:gd name="T43" fmla="*/ 294 h 366"/>
              <a:gd name="T44" fmla="*/ 310 w 370"/>
              <a:gd name="T45" fmla="*/ 296 h 366"/>
              <a:gd name="T46" fmla="*/ 302 w 370"/>
              <a:gd name="T47" fmla="*/ 294 h 366"/>
              <a:gd name="T48" fmla="*/ 302 w 370"/>
              <a:gd name="T49" fmla="*/ 286 h 366"/>
              <a:gd name="T50" fmla="*/ 282 w 370"/>
              <a:gd name="T51" fmla="*/ 262 h 366"/>
              <a:gd name="T52" fmla="*/ 272 w 370"/>
              <a:gd name="T53" fmla="*/ 244 h 366"/>
              <a:gd name="T54" fmla="*/ 298 w 370"/>
              <a:gd name="T55" fmla="*/ 240 h 366"/>
              <a:gd name="T56" fmla="*/ 296 w 370"/>
              <a:gd name="T57" fmla="*/ 216 h 366"/>
              <a:gd name="T58" fmla="*/ 300 w 370"/>
              <a:gd name="T59" fmla="*/ 210 h 366"/>
              <a:gd name="T60" fmla="*/ 318 w 370"/>
              <a:gd name="T61" fmla="*/ 200 h 366"/>
              <a:gd name="T62" fmla="*/ 312 w 370"/>
              <a:gd name="T63" fmla="*/ 178 h 366"/>
              <a:gd name="T64" fmla="*/ 318 w 370"/>
              <a:gd name="T65" fmla="*/ 162 h 366"/>
              <a:gd name="T66" fmla="*/ 338 w 370"/>
              <a:gd name="T67" fmla="*/ 166 h 366"/>
              <a:gd name="T68" fmla="*/ 340 w 370"/>
              <a:gd name="T69" fmla="*/ 168 h 366"/>
              <a:gd name="T70" fmla="*/ 370 w 370"/>
              <a:gd name="T71" fmla="*/ 162 h 366"/>
              <a:gd name="T72" fmla="*/ 348 w 370"/>
              <a:gd name="T73" fmla="*/ 128 h 366"/>
              <a:gd name="T74" fmla="*/ 302 w 370"/>
              <a:gd name="T75" fmla="*/ 126 h 366"/>
              <a:gd name="T76" fmla="*/ 302 w 370"/>
              <a:gd name="T77" fmla="*/ 126 h 366"/>
              <a:gd name="T78" fmla="*/ 280 w 370"/>
              <a:gd name="T79" fmla="*/ 110 h 366"/>
              <a:gd name="T80" fmla="*/ 260 w 370"/>
              <a:gd name="T81" fmla="*/ 78 h 366"/>
              <a:gd name="T82" fmla="*/ 292 w 370"/>
              <a:gd name="T83" fmla="*/ 44 h 366"/>
              <a:gd name="T84" fmla="*/ 258 w 370"/>
              <a:gd name="T85" fmla="*/ 22 h 366"/>
              <a:gd name="T86" fmla="*/ 226 w 370"/>
              <a:gd name="T87" fmla="*/ 28 h 366"/>
              <a:gd name="T88" fmla="*/ 196 w 370"/>
              <a:gd name="T89" fmla="*/ 14 h 366"/>
              <a:gd name="T90" fmla="*/ 188 w 370"/>
              <a:gd name="T91" fmla="*/ 6 h 366"/>
              <a:gd name="T92" fmla="*/ 188 w 370"/>
              <a:gd name="T93" fmla="*/ 6 h 366"/>
              <a:gd name="T94" fmla="*/ 186 w 370"/>
              <a:gd name="T95" fmla="*/ 0 h 366"/>
              <a:gd name="T96" fmla="*/ 182 w 370"/>
              <a:gd name="T97" fmla="*/ 28 h 366"/>
              <a:gd name="T98" fmla="*/ 182 w 370"/>
              <a:gd name="T99" fmla="*/ 36 h 366"/>
              <a:gd name="T100" fmla="*/ 184 w 370"/>
              <a:gd name="T101" fmla="*/ 46 h 366"/>
              <a:gd name="T102" fmla="*/ 184 w 370"/>
              <a:gd name="T103" fmla="*/ 68 h 366"/>
              <a:gd name="T104" fmla="*/ 172 w 370"/>
              <a:gd name="T105" fmla="*/ 78 h 366"/>
              <a:gd name="T106" fmla="*/ 170 w 370"/>
              <a:gd name="T107" fmla="*/ 98 h 366"/>
              <a:gd name="T108" fmla="*/ 98 w 370"/>
              <a:gd name="T109" fmla="*/ 106 h 366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  <a:cxn ang="0">
                <a:pos x="T90" y="T91"/>
              </a:cxn>
              <a:cxn ang="0">
                <a:pos x="T92" y="T93"/>
              </a:cxn>
              <a:cxn ang="0">
                <a:pos x="T94" y="T95"/>
              </a:cxn>
              <a:cxn ang="0">
                <a:pos x="T96" y="T97"/>
              </a:cxn>
              <a:cxn ang="0">
                <a:pos x="T98" y="T99"/>
              </a:cxn>
              <a:cxn ang="0">
                <a:pos x="T100" y="T101"/>
              </a:cxn>
              <a:cxn ang="0">
                <a:pos x="T102" y="T103"/>
              </a:cxn>
              <a:cxn ang="0">
                <a:pos x="T104" y="T105"/>
              </a:cxn>
              <a:cxn ang="0">
                <a:pos x="T106" y="T107"/>
              </a:cxn>
              <a:cxn ang="0">
                <a:pos x="T108" y="T109"/>
              </a:cxn>
            </a:cxnLst>
            <a:rect l="0" t="0" r="r" b="b"/>
            <a:pathLst>
              <a:path w="370" h="366">
                <a:moveTo>
                  <a:pt x="82" y="120"/>
                </a:moveTo>
                <a:lnTo>
                  <a:pt x="80" y="120"/>
                </a:lnTo>
                <a:lnTo>
                  <a:pt x="20" y="146"/>
                </a:lnTo>
                <a:lnTo>
                  <a:pt x="2" y="162"/>
                </a:lnTo>
                <a:lnTo>
                  <a:pt x="2" y="162"/>
                </a:lnTo>
                <a:lnTo>
                  <a:pt x="0" y="182"/>
                </a:lnTo>
                <a:lnTo>
                  <a:pt x="2" y="196"/>
                </a:lnTo>
                <a:lnTo>
                  <a:pt x="4" y="206"/>
                </a:lnTo>
                <a:lnTo>
                  <a:pt x="10" y="210"/>
                </a:lnTo>
                <a:lnTo>
                  <a:pt x="28" y="222"/>
                </a:lnTo>
                <a:lnTo>
                  <a:pt x="30" y="222"/>
                </a:lnTo>
                <a:lnTo>
                  <a:pt x="30" y="222"/>
                </a:lnTo>
                <a:lnTo>
                  <a:pt x="34" y="252"/>
                </a:lnTo>
                <a:lnTo>
                  <a:pt x="34" y="252"/>
                </a:lnTo>
                <a:lnTo>
                  <a:pt x="54" y="276"/>
                </a:lnTo>
                <a:lnTo>
                  <a:pt x="60" y="282"/>
                </a:lnTo>
                <a:lnTo>
                  <a:pt x="66" y="286"/>
                </a:lnTo>
                <a:lnTo>
                  <a:pt x="82" y="290"/>
                </a:lnTo>
                <a:lnTo>
                  <a:pt x="86" y="290"/>
                </a:lnTo>
                <a:lnTo>
                  <a:pt x="86" y="290"/>
                </a:lnTo>
                <a:lnTo>
                  <a:pt x="86" y="290"/>
                </a:lnTo>
                <a:lnTo>
                  <a:pt x="92" y="296"/>
                </a:lnTo>
                <a:lnTo>
                  <a:pt x="104" y="300"/>
                </a:lnTo>
                <a:lnTo>
                  <a:pt x="152" y="302"/>
                </a:lnTo>
                <a:lnTo>
                  <a:pt x="152" y="302"/>
                </a:lnTo>
                <a:lnTo>
                  <a:pt x="194" y="304"/>
                </a:lnTo>
                <a:lnTo>
                  <a:pt x="204" y="306"/>
                </a:lnTo>
                <a:lnTo>
                  <a:pt x="210" y="310"/>
                </a:lnTo>
                <a:lnTo>
                  <a:pt x="210" y="310"/>
                </a:lnTo>
                <a:lnTo>
                  <a:pt x="214" y="312"/>
                </a:lnTo>
                <a:lnTo>
                  <a:pt x="214" y="318"/>
                </a:lnTo>
                <a:lnTo>
                  <a:pt x="214" y="332"/>
                </a:lnTo>
                <a:lnTo>
                  <a:pt x="214" y="332"/>
                </a:lnTo>
                <a:lnTo>
                  <a:pt x="214" y="342"/>
                </a:lnTo>
                <a:lnTo>
                  <a:pt x="216" y="346"/>
                </a:lnTo>
                <a:lnTo>
                  <a:pt x="234" y="342"/>
                </a:lnTo>
                <a:lnTo>
                  <a:pt x="234" y="342"/>
                </a:lnTo>
                <a:lnTo>
                  <a:pt x="242" y="340"/>
                </a:lnTo>
                <a:lnTo>
                  <a:pt x="250" y="338"/>
                </a:lnTo>
                <a:lnTo>
                  <a:pt x="256" y="340"/>
                </a:lnTo>
                <a:lnTo>
                  <a:pt x="258" y="342"/>
                </a:lnTo>
                <a:lnTo>
                  <a:pt x="266" y="350"/>
                </a:lnTo>
                <a:lnTo>
                  <a:pt x="266" y="350"/>
                </a:lnTo>
                <a:lnTo>
                  <a:pt x="278" y="362"/>
                </a:lnTo>
                <a:lnTo>
                  <a:pt x="280" y="364"/>
                </a:lnTo>
                <a:lnTo>
                  <a:pt x="282" y="366"/>
                </a:lnTo>
                <a:lnTo>
                  <a:pt x="282" y="366"/>
                </a:lnTo>
                <a:lnTo>
                  <a:pt x="290" y="360"/>
                </a:lnTo>
                <a:lnTo>
                  <a:pt x="298" y="350"/>
                </a:lnTo>
                <a:lnTo>
                  <a:pt x="300" y="348"/>
                </a:lnTo>
                <a:lnTo>
                  <a:pt x="314" y="358"/>
                </a:lnTo>
                <a:lnTo>
                  <a:pt x="324" y="350"/>
                </a:lnTo>
                <a:lnTo>
                  <a:pt x="324" y="350"/>
                </a:lnTo>
                <a:lnTo>
                  <a:pt x="326" y="342"/>
                </a:lnTo>
                <a:lnTo>
                  <a:pt x="330" y="338"/>
                </a:lnTo>
                <a:lnTo>
                  <a:pt x="334" y="334"/>
                </a:lnTo>
                <a:lnTo>
                  <a:pt x="342" y="332"/>
                </a:lnTo>
                <a:lnTo>
                  <a:pt x="346" y="330"/>
                </a:lnTo>
                <a:lnTo>
                  <a:pt x="344" y="328"/>
                </a:lnTo>
                <a:lnTo>
                  <a:pt x="342" y="326"/>
                </a:lnTo>
                <a:lnTo>
                  <a:pt x="342" y="326"/>
                </a:lnTo>
                <a:lnTo>
                  <a:pt x="344" y="306"/>
                </a:lnTo>
                <a:lnTo>
                  <a:pt x="344" y="306"/>
                </a:lnTo>
                <a:lnTo>
                  <a:pt x="338" y="300"/>
                </a:lnTo>
                <a:lnTo>
                  <a:pt x="334" y="296"/>
                </a:lnTo>
                <a:lnTo>
                  <a:pt x="328" y="294"/>
                </a:lnTo>
                <a:lnTo>
                  <a:pt x="320" y="294"/>
                </a:lnTo>
                <a:lnTo>
                  <a:pt x="320" y="294"/>
                </a:lnTo>
                <a:lnTo>
                  <a:pt x="310" y="296"/>
                </a:lnTo>
                <a:lnTo>
                  <a:pt x="306" y="296"/>
                </a:lnTo>
                <a:lnTo>
                  <a:pt x="302" y="294"/>
                </a:lnTo>
                <a:lnTo>
                  <a:pt x="302" y="294"/>
                </a:lnTo>
                <a:lnTo>
                  <a:pt x="302" y="290"/>
                </a:lnTo>
                <a:lnTo>
                  <a:pt x="302" y="286"/>
                </a:lnTo>
                <a:lnTo>
                  <a:pt x="302" y="286"/>
                </a:lnTo>
                <a:lnTo>
                  <a:pt x="292" y="272"/>
                </a:lnTo>
                <a:lnTo>
                  <a:pt x="282" y="262"/>
                </a:lnTo>
                <a:lnTo>
                  <a:pt x="282" y="262"/>
                </a:lnTo>
                <a:lnTo>
                  <a:pt x="278" y="256"/>
                </a:lnTo>
                <a:lnTo>
                  <a:pt x="274" y="250"/>
                </a:lnTo>
                <a:lnTo>
                  <a:pt x="272" y="244"/>
                </a:lnTo>
                <a:lnTo>
                  <a:pt x="274" y="238"/>
                </a:lnTo>
                <a:lnTo>
                  <a:pt x="274" y="236"/>
                </a:lnTo>
                <a:lnTo>
                  <a:pt x="298" y="240"/>
                </a:lnTo>
                <a:lnTo>
                  <a:pt x="296" y="226"/>
                </a:lnTo>
                <a:lnTo>
                  <a:pt x="296" y="226"/>
                </a:lnTo>
                <a:lnTo>
                  <a:pt x="296" y="216"/>
                </a:lnTo>
                <a:lnTo>
                  <a:pt x="298" y="212"/>
                </a:lnTo>
                <a:lnTo>
                  <a:pt x="300" y="210"/>
                </a:lnTo>
                <a:lnTo>
                  <a:pt x="300" y="210"/>
                </a:lnTo>
                <a:lnTo>
                  <a:pt x="304" y="206"/>
                </a:lnTo>
                <a:lnTo>
                  <a:pt x="310" y="204"/>
                </a:lnTo>
                <a:lnTo>
                  <a:pt x="318" y="200"/>
                </a:lnTo>
                <a:lnTo>
                  <a:pt x="318" y="196"/>
                </a:lnTo>
                <a:lnTo>
                  <a:pt x="318" y="196"/>
                </a:lnTo>
                <a:lnTo>
                  <a:pt x="312" y="178"/>
                </a:lnTo>
                <a:lnTo>
                  <a:pt x="312" y="170"/>
                </a:lnTo>
                <a:lnTo>
                  <a:pt x="312" y="166"/>
                </a:lnTo>
                <a:lnTo>
                  <a:pt x="318" y="162"/>
                </a:lnTo>
                <a:lnTo>
                  <a:pt x="318" y="162"/>
                </a:lnTo>
                <a:lnTo>
                  <a:pt x="324" y="162"/>
                </a:lnTo>
                <a:lnTo>
                  <a:pt x="338" y="166"/>
                </a:lnTo>
                <a:lnTo>
                  <a:pt x="338" y="166"/>
                </a:lnTo>
                <a:lnTo>
                  <a:pt x="340" y="166"/>
                </a:lnTo>
                <a:lnTo>
                  <a:pt x="340" y="168"/>
                </a:lnTo>
                <a:lnTo>
                  <a:pt x="340" y="168"/>
                </a:lnTo>
                <a:lnTo>
                  <a:pt x="356" y="186"/>
                </a:lnTo>
                <a:lnTo>
                  <a:pt x="370" y="162"/>
                </a:lnTo>
                <a:lnTo>
                  <a:pt x="370" y="162"/>
                </a:lnTo>
                <a:lnTo>
                  <a:pt x="356" y="140"/>
                </a:lnTo>
                <a:lnTo>
                  <a:pt x="348" y="128"/>
                </a:lnTo>
                <a:lnTo>
                  <a:pt x="336" y="136"/>
                </a:lnTo>
                <a:lnTo>
                  <a:pt x="334" y="134"/>
                </a:lnTo>
                <a:lnTo>
                  <a:pt x="302" y="126"/>
                </a:lnTo>
                <a:lnTo>
                  <a:pt x="302" y="126"/>
                </a:lnTo>
                <a:lnTo>
                  <a:pt x="302" y="126"/>
                </a:lnTo>
                <a:lnTo>
                  <a:pt x="302" y="126"/>
                </a:lnTo>
                <a:lnTo>
                  <a:pt x="292" y="122"/>
                </a:lnTo>
                <a:lnTo>
                  <a:pt x="286" y="116"/>
                </a:lnTo>
                <a:lnTo>
                  <a:pt x="280" y="110"/>
                </a:lnTo>
                <a:lnTo>
                  <a:pt x="278" y="106"/>
                </a:lnTo>
                <a:lnTo>
                  <a:pt x="260" y="96"/>
                </a:lnTo>
                <a:lnTo>
                  <a:pt x="260" y="78"/>
                </a:lnTo>
                <a:lnTo>
                  <a:pt x="294" y="58"/>
                </a:lnTo>
                <a:lnTo>
                  <a:pt x="294" y="58"/>
                </a:lnTo>
                <a:lnTo>
                  <a:pt x="292" y="44"/>
                </a:lnTo>
                <a:lnTo>
                  <a:pt x="286" y="30"/>
                </a:lnTo>
                <a:lnTo>
                  <a:pt x="282" y="18"/>
                </a:lnTo>
                <a:lnTo>
                  <a:pt x="258" y="22"/>
                </a:lnTo>
                <a:lnTo>
                  <a:pt x="258" y="22"/>
                </a:lnTo>
                <a:lnTo>
                  <a:pt x="242" y="26"/>
                </a:lnTo>
                <a:lnTo>
                  <a:pt x="226" y="28"/>
                </a:lnTo>
                <a:lnTo>
                  <a:pt x="200" y="22"/>
                </a:lnTo>
                <a:lnTo>
                  <a:pt x="200" y="14"/>
                </a:lnTo>
                <a:lnTo>
                  <a:pt x="196" y="14"/>
                </a:lnTo>
                <a:lnTo>
                  <a:pt x="190" y="10"/>
                </a:lnTo>
                <a:lnTo>
                  <a:pt x="188" y="6"/>
                </a:lnTo>
                <a:lnTo>
                  <a:pt x="188" y="6"/>
                </a:lnTo>
                <a:lnTo>
                  <a:pt x="188" y="6"/>
                </a:lnTo>
                <a:lnTo>
                  <a:pt x="188" y="6"/>
                </a:lnTo>
                <a:lnTo>
                  <a:pt x="188" y="6"/>
                </a:lnTo>
                <a:lnTo>
                  <a:pt x="186" y="2"/>
                </a:lnTo>
                <a:lnTo>
                  <a:pt x="186" y="2"/>
                </a:lnTo>
                <a:lnTo>
                  <a:pt x="186" y="0"/>
                </a:lnTo>
                <a:lnTo>
                  <a:pt x="186" y="0"/>
                </a:lnTo>
                <a:lnTo>
                  <a:pt x="184" y="22"/>
                </a:lnTo>
                <a:lnTo>
                  <a:pt x="182" y="28"/>
                </a:lnTo>
                <a:lnTo>
                  <a:pt x="182" y="28"/>
                </a:lnTo>
                <a:lnTo>
                  <a:pt x="180" y="34"/>
                </a:lnTo>
                <a:lnTo>
                  <a:pt x="182" y="36"/>
                </a:lnTo>
                <a:lnTo>
                  <a:pt x="182" y="36"/>
                </a:lnTo>
                <a:lnTo>
                  <a:pt x="184" y="40"/>
                </a:lnTo>
                <a:lnTo>
                  <a:pt x="184" y="46"/>
                </a:lnTo>
                <a:lnTo>
                  <a:pt x="182" y="50"/>
                </a:lnTo>
                <a:lnTo>
                  <a:pt x="180" y="54"/>
                </a:lnTo>
                <a:lnTo>
                  <a:pt x="184" y="68"/>
                </a:lnTo>
                <a:lnTo>
                  <a:pt x="182" y="68"/>
                </a:lnTo>
                <a:lnTo>
                  <a:pt x="182" y="70"/>
                </a:lnTo>
                <a:lnTo>
                  <a:pt x="172" y="78"/>
                </a:lnTo>
                <a:lnTo>
                  <a:pt x="172" y="96"/>
                </a:lnTo>
                <a:lnTo>
                  <a:pt x="170" y="98"/>
                </a:lnTo>
                <a:lnTo>
                  <a:pt x="170" y="98"/>
                </a:lnTo>
                <a:lnTo>
                  <a:pt x="148" y="106"/>
                </a:lnTo>
                <a:lnTo>
                  <a:pt x="132" y="110"/>
                </a:lnTo>
                <a:lnTo>
                  <a:pt x="98" y="106"/>
                </a:lnTo>
                <a:lnTo>
                  <a:pt x="82" y="120"/>
                </a:lnTo>
                <a:lnTo>
                  <a:pt x="82" y="120"/>
                </a:lnTo>
                <a:close/>
              </a:path>
            </a:pathLst>
          </a:custGeom>
          <a:solidFill>
            <a:srgbClr val="D9D9D9"/>
          </a:solidFill>
          <a:ln>
            <a:noFill/>
          </a:ln>
        </p:spPr>
        <p:txBody>
          <a:bodyPr/>
          <a:lstStyle/>
          <a:p>
            <a:pPr>
              <a:defRPr/>
            </a:pPr>
            <a:endParaRPr lang="zh-CN" altLang="en-US" sz="1400">
              <a:solidFill>
                <a:schemeClr val="tx1">
                  <a:lumMod val="50000"/>
                  <a:lumOff val="50000"/>
                </a:schemeClr>
              </a:solidFill>
            </a:endParaRPr>
          </a:p>
        </p:txBody>
      </p:sp>
      <p:sp>
        <p:nvSpPr>
          <p:cNvPr id="36" name="MH_Other_32"/>
          <p:cNvSpPr/>
          <p:nvPr>
            <p:custDataLst>
              <p:tags r:id="rId31"/>
            </p:custDataLst>
          </p:nvPr>
        </p:nvSpPr>
        <p:spPr bwMode="auto">
          <a:xfrm>
            <a:off x="7925364" y="3747377"/>
            <a:ext cx="151322" cy="364171"/>
          </a:xfrm>
          <a:custGeom>
            <a:avLst/>
            <a:gdLst>
              <a:gd name="T0" fmla="*/ 80 w 106"/>
              <a:gd name="T1" fmla="*/ 0 h 256"/>
              <a:gd name="T2" fmla="*/ 80 w 106"/>
              <a:gd name="T3" fmla="*/ 0 h 256"/>
              <a:gd name="T4" fmla="*/ 62 w 106"/>
              <a:gd name="T5" fmla="*/ 14 h 256"/>
              <a:gd name="T6" fmla="*/ 46 w 106"/>
              <a:gd name="T7" fmla="*/ 32 h 256"/>
              <a:gd name="T8" fmla="*/ 34 w 106"/>
              <a:gd name="T9" fmla="*/ 50 h 256"/>
              <a:gd name="T10" fmla="*/ 24 w 106"/>
              <a:gd name="T11" fmla="*/ 70 h 256"/>
              <a:gd name="T12" fmla="*/ 24 w 106"/>
              <a:gd name="T13" fmla="*/ 70 h 256"/>
              <a:gd name="T14" fmla="*/ 10 w 106"/>
              <a:gd name="T15" fmla="*/ 98 h 256"/>
              <a:gd name="T16" fmla="*/ 4 w 106"/>
              <a:gd name="T17" fmla="*/ 104 h 256"/>
              <a:gd name="T18" fmla="*/ 0 w 106"/>
              <a:gd name="T19" fmla="*/ 108 h 256"/>
              <a:gd name="T20" fmla="*/ 6 w 106"/>
              <a:gd name="T21" fmla="*/ 152 h 256"/>
              <a:gd name="T22" fmla="*/ 6 w 106"/>
              <a:gd name="T23" fmla="*/ 154 h 256"/>
              <a:gd name="T24" fmla="*/ 6 w 106"/>
              <a:gd name="T25" fmla="*/ 154 h 256"/>
              <a:gd name="T26" fmla="*/ 2 w 106"/>
              <a:gd name="T27" fmla="*/ 184 h 256"/>
              <a:gd name="T28" fmla="*/ 2 w 106"/>
              <a:gd name="T29" fmla="*/ 184 h 256"/>
              <a:gd name="T30" fmla="*/ 2 w 106"/>
              <a:gd name="T31" fmla="*/ 196 h 256"/>
              <a:gd name="T32" fmla="*/ 2 w 106"/>
              <a:gd name="T33" fmla="*/ 200 h 256"/>
              <a:gd name="T34" fmla="*/ 4 w 106"/>
              <a:gd name="T35" fmla="*/ 202 h 256"/>
              <a:gd name="T36" fmla="*/ 36 w 106"/>
              <a:gd name="T37" fmla="*/ 224 h 256"/>
              <a:gd name="T38" fmla="*/ 36 w 106"/>
              <a:gd name="T39" fmla="*/ 224 h 256"/>
              <a:gd name="T40" fmla="*/ 38 w 106"/>
              <a:gd name="T41" fmla="*/ 224 h 256"/>
              <a:gd name="T42" fmla="*/ 38 w 106"/>
              <a:gd name="T43" fmla="*/ 226 h 256"/>
              <a:gd name="T44" fmla="*/ 38 w 106"/>
              <a:gd name="T45" fmla="*/ 226 h 256"/>
              <a:gd name="T46" fmla="*/ 38 w 106"/>
              <a:gd name="T47" fmla="*/ 226 h 256"/>
              <a:gd name="T48" fmla="*/ 42 w 106"/>
              <a:gd name="T49" fmla="*/ 236 h 256"/>
              <a:gd name="T50" fmla="*/ 50 w 106"/>
              <a:gd name="T51" fmla="*/ 248 h 256"/>
              <a:gd name="T52" fmla="*/ 50 w 106"/>
              <a:gd name="T53" fmla="*/ 248 h 256"/>
              <a:gd name="T54" fmla="*/ 56 w 106"/>
              <a:gd name="T55" fmla="*/ 252 h 256"/>
              <a:gd name="T56" fmla="*/ 62 w 106"/>
              <a:gd name="T57" fmla="*/ 256 h 256"/>
              <a:gd name="T58" fmla="*/ 66 w 106"/>
              <a:gd name="T59" fmla="*/ 204 h 256"/>
              <a:gd name="T60" fmla="*/ 66 w 106"/>
              <a:gd name="T61" fmla="*/ 202 h 256"/>
              <a:gd name="T62" fmla="*/ 90 w 106"/>
              <a:gd name="T63" fmla="*/ 146 h 256"/>
              <a:gd name="T64" fmla="*/ 98 w 106"/>
              <a:gd name="T65" fmla="*/ 80 h 256"/>
              <a:gd name="T66" fmla="*/ 98 w 106"/>
              <a:gd name="T67" fmla="*/ 78 h 256"/>
              <a:gd name="T68" fmla="*/ 98 w 106"/>
              <a:gd name="T69" fmla="*/ 78 h 256"/>
              <a:gd name="T70" fmla="*/ 106 w 106"/>
              <a:gd name="T71" fmla="*/ 60 h 256"/>
              <a:gd name="T72" fmla="*/ 100 w 106"/>
              <a:gd name="T73" fmla="*/ 44 h 256"/>
              <a:gd name="T74" fmla="*/ 100 w 106"/>
              <a:gd name="T75" fmla="*/ 44 h 256"/>
              <a:gd name="T76" fmla="*/ 98 w 106"/>
              <a:gd name="T77" fmla="*/ 44 h 256"/>
              <a:gd name="T78" fmla="*/ 98 w 106"/>
              <a:gd name="T79" fmla="*/ 24 h 256"/>
              <a:gd name="T80" fmla="*/ 98 w 106"/>
              <a:gd name="T81" fmla="*/ 22 h 256"/>
              <a:gd name="T82" fmla="*/ 98 w 106"/>
              <a:gd name="T83" fmla="*/ 22 h 256"/>
              <a:gd name="T84" fmla="*/ 102 w 106"/>
              <a:gd name="T85" fmla="*/ 16 h 256"/>
              <a:gd name="T86" fmla="*/ 106 w 106"/>
              <a:gd name="T87" fmla="*/ 12 h 256"/>
              <a:gd name="T88" fmla="*/ 80 w 106"/>
              <a:gd name="T89" fmla="*/ 0 h 256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</a:cxnLst>
            <a:rect l="0" t="0" r="r" b="b"/>
            <a:pathLst>
              <a:path w="106" h="256">
                <a:moveTo>
                  <a:pt x="80" y="0"/>
                </a:moveTo>
                <a:lnTo>
                  <a:pt x="80" y="0"/>
                </a:lnTo>
                <a:lnTo>
                  <a:pt x="62" y="14"/>
                </a:lnTo>
                <a:lnTo>
                  <a:pt x="46" y="32"/>
                </a:lnTo>
                <a:lnTo>
                  <a:pt x="34" y="50"/>
                </a:lnTo>
                <a:lnTo>
                  <a:pt x="24" y="70"/>
                </a:lnTo>
                <a:lnTo>
                  <a:pt x="24" y="70"/>
                </a:lnTo>
                <a:lnTo>
                  <a:pt x="10" y="98"/>
                </a:lnTo>
                <a:lnTo>
                  <a:pt x="4" y="104"/>
                </a:lnTo>
                <a:lnTo>
                  <a:pt x="0" y="108"/>
                </a:lnTo>
                <a:lnTo>
                  <a:pt x="6" y="152"/>
                </a:lnTo>
                <a:lnTo>
                  <a:pt x="6" y="154"/>
                </a:lnTo>
                <a:lnTo>
                  <a:pt x="6" y="154"/>
                </a:lnTo>
                <a:lnTo>
                  <a:pt x="2" y="184"/>
                </a:lnTo>
                <a:lnTo>
                  <a:pt x="2" y="184"/>
                </a:lnTo>
                <a:lnTo>
                  <a:pt x="2" y="196"/>
                </a:lnTo>
                <a:lnTo>
                  <a:pt x="2" y="200"/>
                </a:lnTo>
                <a:lnTo>
                  <a:pt x="4" y="202"/>
                </a:lnTo>
                <a:lnTo>
                  <a:pt x="36" y="224"/>
                </a:lnTo>
                <a:lnTo>
                  <a:pt x="36" y="224"/>
                </a:lnTo>
                <a:lnTo>
                  <a:pt x="38" y="224"/>
                </a:lnTo>
                <a:lnTo>
                  <a:pt x="38" y="226"/>
                </a:lnTo>
                <a:lnTo>
                  <a:pt x="38" y="226"/>
                </a:lnTo>
                <a:lnTo>
                  <a:pt x="38" y="226"/>
                </a:lnTo>
                <a:lnTo>
                  <a:pt x="42" y="236"/>
                </a:lnTo>
                <a:lnTo>
                  <a:pt x="50" y="248"/>
                </a:lnTo>
                <a:lnTo>
                  <a:pt x="50" y="248"/>
                </a:lnTo>
                <a:lnTo>
                  <a:pt x="56" y="252"/>
                </a:lnTo>
                <a:lnTo>
                  <a:pt x="62" y="256"/>
                </a:lnTo>
                <a:lnTo>
                  <a:pt x="66" y="204"/>
                </a:lnTo>
                <a:lnTo>
                  <a:pt x="66" y="202"/>
                </a:lnTo>
                <a:lnTo>
                  <a:pt x="90" y="146"/>
                </a:lnTo>
                <a:lnTo>
                  <a:pt x="98" y="80"/>
                </a:lnTo>
                <a:lnTo>
                  <a:pt x="98" y="78"/>
                </a:lnTo>
                <a:lnTo>
                  <a:pt x="98" y="78"/>
                </a:lnTo>
                <a:lnTo>
                  <a:pt x="106" y="60"/>
                </a:lnTo>
                <a:lnTo>
                  <a:pt x="100" y="44"/>
                </a:lnTo>
                <a:lnTo>
                  <a:pt x="100" y="44"/>
                </a:lnTo>
                <a:lnTo>
                  <a:pt x="98" y="44"/>
                </a:lnTo>
                <a:lnTo>
                  <a:pt x="98" y="24"/>
                </a:lnTo>
                <a:lnTo>
                  <a:pt x="98" y="22"/>
                </a:lnTo>
                <a:lnTo>
                  <a:pt x="98" y="22"/>
                </a:lnTo>
                <a:lnTo>
                  <a:pt x="102" y="16"/>
                </a:lnTo>
                <a:lnTo>
                  <a:pt x="106" y="12"/>
                </a:lnTo>
                <a:lnTo>
                  <a:pt x="80" y="0"/>
                </a:lnTo>
                <a:close/>
              </a:path>
            </a:pathLst>
          </a:custGeom>
          <a:solidFill>
            <a:srgbClr val="D9D9D9"/>
          </a:solidFill>
          <a:ln>
            <a:noFill/>
          </a:ln>
        </p:spPr>
        <p:txBody>
          <a:bodyPr/>
          <a:lstStyle/>
          <a:p>
            <a:pPr>
              <a:defRPr/>
            </a:pPr>
            <a:endParaRPr lang="zh-CN" altLang="en-US" sz="1400">
              <a:solidFill>
                <a:schemeClr val="tx1">
                  <a:lumMod val="50000"/>
                  <a:lumOff val="50000"/>
                </a:schemeClr>
              </a:solidFill>
            </a:endParaRPr>
          </a:p>
        </p:txBody>
      </p:sp>
      <p:sp>
        <p:nvSpPr>
          <p:cNvPr id="37" name="MH_Other_33"/>
          <p:cNvSpPr/>
          <p:nvPr>
            <p:custDataLst>
              <p:tags r:id="rId32"/>
            </p:custDataLst>
          </p:nvPr>
        </p:nvSpPr>
        <p:spPr bwMode="auto">
          <a:xfrm>
            <a:off x="6816225" y="4392572"/>
            <a:ext cx="227814" cy="199545"/>
          </a:xfrm>
          <a:custGeom>
            <a:avLst/>
            <a:gdLst>
              <a:gd name="T0" fmla="*/ 72 w 160"/>
              <a:gd name="T1" fmla="*/ 14 h 140"/>
              <a:gd name="T2" fmla="*/ 70 w 160"/>
              <a:gd name="T3" fmla="*/ 18 h 140"/>
              <a:gd name="T4" fmla="*/ 70 w 160"/>
              <a:gd name="T5" fmla="*/ 18 h 140"/>
              <a:gd name="T6" fmla="*/ 68 w 160"/>
              <a:gd name="T7" fmla="*/ 20 h 140"/>
              <a:gd name="T8" fmla="*/ 36 w 160"/>
              <a:gd name="T9" fmla="*/ 28 h 140"/>
              <a:gd name="T10" fmla="*/ 38 w 160"/>
              <a:gd name="T11" fmla="*/ 32 h 140"/>
              <a:gd name="T12" fmla="*/ 48 w 160"/>
              <a:gd name="T13" fmla="*/ 44 h 140"/>
              <a:gd name="T14" fmla="*/ 48 w 160"/>
              <a:gd name="T15" fmla="*/ 44 h 140"/>
              <a:gd name="T16" fmla="*/ 44 w 160"/>
              <a:gd name="T17" fmla="*/ 46 h 140"/>
              <a:gd name="T18" fmla="*/ 30 w 160"/>
              <a:gd name="T19" fmla="*/ 54 h 140"/>
              <a:gd name="T20" fmla="*/ 6 w 160"/>
              <a:gd name="T21" fmla="*/ 72 h 140"/>
              <a:gd name="T22" fmla="*/ 6 w 160"/>
              <a:gd name="T23" fmla="*/ 72 h 140"/>
              <a:gd name="T24" fmla="*/ 2 w 160"/>
              <a:gd name="T25" fmla="*/ 80 h 140"/>
              <a:gd name="T26" fmla="*/ 0 w 160"/>
              <a:gd name="T27" fmla="*/ 92 h 140"/>
              <a:gd name="T28" fmla="*/ 4 w 160"/>
              <a:gd name="T29" fmla="*/ 108 h 140"/>
              <a:gd name="T30" fmla="*/ 10 w 160"/>
              <a:gd name="T31" fmla="*/ 126 h 140"/>
              <a:gd name="T32" fmla="*/ 34 w 160"/>
              <a:gd name="T33" fmla="*/ 128 h 140"/>
              <a:gd name="T34" fmla="*/ 36 w 160"/>
              <a:gd name="T35" fmla="*/ 128 h 140"/>
              <a:gd name="T36" fmla="*/ 36 w 160"/>
              <a:gd name="T37" fmla="*/ 128 h 140"/>
              <a:gd name="T38" fmla="*/ 60 w 160"/>
              <a:gd name="T39" fmla="*/ 140 h 140"/>
              <a:gd name="T40" fmla="*/ 86 w 160"/>
              <a:gd name="T41" fmla="*/ 136 h 140"/>
              <a:gd name="T42" fmla="*/ 86 w 160"/>
              <a:gd name="T43" fmla="*/ 136 h 140"/>
              <a:gd name="T44" fmla="*/ 94 w 160"/>
              <a:gd name="T45" fmla="*/ 132 h 140"/>
              <a:gd name="T46" fmla="*/ 102 w 160"/>
              <a:gd name="T47" fmla="*/ 126 h 140"/>
              <a:gd name="T48" fmla="*/ 112 w 160"/>
              <a:gd name="T49" fmla="*/ 118 h 140"/>
              <a:gd name="T50" fmla="*/ 122 w 160"/>
              <a:gd name="T51" fmla="*/ 106 h 140"/>
              <a:gd name="T52" fmla="*/ 124 w 160"/>
              <a:gd name="T53" fmla="*/ 106 h 140"/>
              <a:gd name="T54" fmla="*/ 126 w 160"/>
              <a:gd name="T55" fmla="*/ 104 h 140"/>
              <a:gd name="T56" fmla="*/ 136 w 160"/>
              <a:gd name="T57" fmla="*/ 100 h 140"/>
              <a:gd name="T58" fmla="*/ 134 w 160"/>
              <a:gd name="T59" fmla="*/ 66 h 140"/>
              <a:gd name="T60" fmla="*/ 134 w 160"/>
              <a:gd name="T61" fmla="*/ 66 h 140"/>
              <a:gd name="T62" fmla="*/ 148 w 160"/>
              <a:gd name="T63" fmla="*/ 44 h 140"/>
              <a:gd name="T64" fmla="*/ 148 w 160"/>
              <a:gd name="T65" fmla="*/ 44 h 140"/>
              <a:gd name="T66" fmla="*/ 148 w 160"/>
              <a:gd name="T67" fmla="*/ 44 h 140"/>
              <a:gd name="T68" fmla="*/ 160 w 160"/>
              <a:gd name="T69" fmla="*/ 34 h 140"/>
              <a:gd name="T70" fmla="*/ 160 w 160"/>
              <a:gd name="T71" fmla="*/ 34 h 140"/>
              <a:gd name="T72" fmla="*/ 160 w 160"/>
              <a:gd name="T73" fmla="*/ 22 h 140"/>
              <a:gd name="T74" fmla="*/ 158 w 160"/>
              <a:gd name="T75" fmla="*/ 14 h 140"/>
              <a:gd name="T76" fmla="*/ 156 w 160"/>
              <a:gd name="T77" fmla="*/ 10 h 140"/>
              <a:gd name="T78" fmla="*/ 156 w 160"/>
              <a:gd name="T79" fmla="*/ 10 h 140"/>
              <a:gd name="T80" fmla="*/ 152 w 160"/>
              <a:gd name="T81" fmla="*/ 2 h 140"/>
              <a:gd name="T82" fmla="*/ 146 w 160"/>
              <a:gd name="T83" fmla="*/ 0 h 140"/>
              <a:gd name="T84" fmla="*/ 146 w 160"/>
              <a:gd name="T85" fmla="*/ 12 h 140"/>
              <a:gd name="T86" fmla="*/ 126 w 160"/>
              <a:gd name="T87" fmla="*/ 8 h 140"/>
              <a:gd name="T88" fmla="*/ 116 w 160"/>
              <a:gd name="T89" fmla="*/ 14 h 140"/>
              <a:gd name="T90" fmla="*/ 114 w 160"/>
              <a:gd name="T91" fmla="*/ 14 h 140"/>
              <a:gd name="T92" fmla="*/ 114 w 160"/>
              <a:gd name="T93" fmla="*/ 14 h 140"/>
              <a:gd name="T94" fmla="*/ 72 w 160"/>
              <a:gd name="T95" fmla="*/ 14 h 140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  <a:cxn ang="0">
                <a:pos x="T90" y="T91"/>
              </a:cxn>
              <a:cxn ang="0">
                <a:pos x="T92" y="T93"/>
              </a:cxn>
              <a:cxn ang="0">
                <a:pos x="T94" y="T95"/>
              </a:cxn>
            </a:cxnLst>
            <a:rect l="0" t="0" r="r" b="b"/>
            <a:pathLst>
              <a:path w="160" h="140">
                <a:moveTo>
                  <a:pt x="72" y="14"/>
                </a:moveTo>
                <a:lnTo>
                  <a:pt x="70" y="18"/>
                </a:lnTo>
                <a:lnTo>
                  <a:pt x="70" y="18"/>
                </a:lnTo>
                <a:lnTo>
                  <a:pt x="68" y="20"/>
                </a:lnTo>
                <a:lnTo>
                  <a:pt x="36" y="28"/>
                </a:lnTo>
                <a:lnTo>
                  <a:pt x="38" y="32"/>
                </a:lnTo>
                <a:lnTo>
                  <a:pt x="48" y="44"/>
                </a:lnTo>
                <a:lnTo>
                  <a:pt x="48" y="44"/>
                </a:lnTo>
                <a:lnTo>
                  <a:pt x="44" y="46"/>
                </a:lnTo>
                <a:lnTo>
                  <a:pt x="30" y="54"/>
                </a:lnTo>
                <a:lnTo>
                  <a:pt x="6" y="72"/>
                </a:lnTo>
                <a:lnTo>
                  <a:pt x="6" y="72"/>
                </a:lnTo>
                <a:lnTo>
                  <a:pt x="2" y="80"/>
                </a:lnTo>
                <a:lnTo>
                  <a:pt x="0" y="92"/>
                </a:lnTo>
                <a:lnTo>
                  <a:pt x="4" y="108"/>
                </a:lnTo>
                <a:lnTo>
                  <a:pt x="10" y="126"/>
                </a:lnTo>
                <a:lnTo>
                  <a:pt x="34" y="128"/>
                </a:lnTo>
                <a:lnTo>
                  <a:pt x="36" y="128"/>
                </a:lnTo>
                <a:lnTo>
                  <a:pt x="36" y="128"/>
                </a:lnTo>
                <a:lnTo>
                  <a:pt x="60" y="140"/>
                </a:lnTo>
                <a:lnTo>
                  <a:pt x="86" y="136"/>
                </a:lnTo>
                <a:lnTo>
                  <a:pt x="86" y="136"/>
                </a:lnTo>
                <a:lnTo>
                  <a:pt x="94" y="132"/>
                </a:lnTo>
                <a:lnTo>
                  <a:pt x="102" y="126"/>
                </a:lnTo>
                <a:lnTo>
                  <a:pt x="112" y="118"/>
                </a:lnTo>
                <a:lnTo>
                  <a:pt x="122" y="106"/>
                </a:lnTo>
                <a:lnTo>
                  <a:pt x="124" y="106"/>
                </a:lnTo>
                <a:lnTo>
                  <a:pt x="126" y="104"/>
                </a:lnTo>
                <a:lnTo>
                  <a:pt x="136" y="100"/>
                </a:lnTo>
                <a:lnTo>
                  <a:pt x="134" y="66"/>
                </a:lnTo>
                <a:lnTo>
                  <a:pt x="134" y="66"/>
                </a:lnTo>
                <a:lnTo>
                  <a:pt x="148" y="44"/>
                </a:lnTo>
                <a:lnTo>
                  <a:pt x="148" y="44"/>
                </a:lnTo>
                <a:lnTo>
                  <a:pt x="148" y="44"/>
                </a:lnTo>
                <a:lnTo>
                  <a:pt x="160" y="34"/>
                </a:lnTo>
                <a:lnTo>
                  <a:pt x="160" y="34"/>
                </a:lnTo>
                <a:lnTo>
                  <a:pt x="160" y="22"/>
                </a:lnTo>
                <a:lnTo>
                  <a:pt x="158" y="14"/>
                </a:lnTo>
                <a:lnTo>
                  <a:pt x="156" y="10"/>
                </a:lnTo>
                <a:lnTo>
                  <a:pt x="156" y="10"/>
                </a:lnTo>
                <a:lnTo>
                  <a:pt x="152" y="2"/>
                </a:lnTo>
                <a:lnTo>
                  <a:pt x="146" y="0"/>
                </a:lnTo>
                <a:lnTo>
                  <a:pt x="146" y="12"/>
                </a:lnTo>
                <a:lnTo>
                  <a:pt x="126" y="8"/>
                </a:lnTo>
                <a:lnTo>
                  <a:pt x="116" y="14"/>
                </a:lnTo>
                <a:lnTo>
                  <a:pt x="114" y="14"/>
                </a:lnTo>
                <a:lnTo>
                  <a:pt x="114" y="14"/>
                </a:lnTo>
                <a:lnTo>
                  <a:pt x="72" y="14"/>
                </a:lnTo>
                <a:close/>
              </a:path>
            </a:pathLst>
          </a:custGeom>
          <a:solidFill>
            <a:srgbClr val="D9D9D9"/>
          </a:solidFill>
          <a:ln>
            <a:noFill/>
          </a:ln>
        </p:spPr>
        <p:txBody>
          <a:bodyPr/>
          <a:lstStyle/>
          <a:p>
            <a:pPr>
              <a:defRPr/>
            </a:pPr>
            <a:endParaRPr lang="zh-CN" altLang="en-US" sz="1400">
              <a:solidFill>
                <a:schemeClr val="tx1">
                  <a:lumMod val="50000"/>
                  <a:lumOff val="50000"/>
                </a:schemeClr>
              </a:solidFill>
            </a:endParaRPr>
          </a:p>
        </p:txBody>
      </p:sp>
      <p:cxnSp>
        <p:nvCxnSpPr>
          <p:cNvPr id="38" name="MH_Other_34"/>
          <p:cNvCxnSpPr/>
          <p:nvPr>
            <p:custDataLst>
              <p:tags r:id="rId33"/>
            </p:custDataLst>
          </p:nvPr>
        </p:nvCxnSpPr>
        <p:spPr>
          <a:xfrm>
            <a:off x="7707526" y="2590013"/>
            <a:ext cx="1336954" cy="0"/>
          </a:xfrm>
          <a:prstGeom prst="line">
            <a:avLst/>
          </a:prstGeom>
          <a:ln>
            <a:solidFill>
              <a:srgbClr val="3F3F3F"/>
            </a:solidFill>
            <a:prstDash val="sys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2" name="MH_Other_36"/>
          <p:cNvCxnSpPr/>
          <p:nvPr>
            <p:custDataLst>
              <p:tags r:id="rId34"/>
            </p:custDataLst>
          </p:nvPr>
        </p:nvCxnSpPr>
        <p:spPr>
          <a:xfrm>
            <a:off x="7163766" y="4163095"/>
            <a:ext cx="2140125" cy="0"/>
          </a:xfrm>
          <a:prstGeom prst="line">
            <a:avLst/>
          </a:prstGeom>
          <a:ln>
            <a:solidFill>
              <a:srgbClr val="3F3F3F"/>
            </a:solidFill>
            <a:prstDash val="sys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45" name="MH_Other_37"/>
          <p:cNvSpPr/>
          <p:nvPr>
            <p:custDataLst>
              <p:tags r:id="rId35"/>
            </p:custDataLst>
          </p:nvPr>
        </p:nvSpPr>
        <p:spPr>
          <a:xfrm>
            <a:off x="4601270" y="2045088"/>
            <a:ext cx="161299" cy="196220"/>
          </a:xfrm>
          <a:custGeom>
            <a:avLst/>
            <a:gdLst>
              <a:gd name="connsiteX0" fmla="*/ 144371 w 288741"/>
              <a:gd name="connsiteY0" fmla="*/ 49418 h 348541"/>
              <a:gd name="connsiteX1" fmla="*/ 49418 w 288741"/>
              <a:gd name="connsiteY1" fmla="*/ 144371 h 348541"/>
              <a:gd name="connsiteX2" fmla="*/ 144371 w 288741"/>
              <a:gd name="connsiteY2" fmla="*/ 239323 h 348541"/>
              <a:gd name="connsiteX3" fmla="*/ 239323 w 288741"/>
              <a:gd name="connsiteY3" fmla="*/ 144371 h 348541"/>
              <a:gd name="connsiteX4" fmla="*/ 144371 w 288741"/>
              <a:gd name="connsiteY4" fmla="*/ 49418 h 348541"/>
              <a:gd name="connsiteX5" fmla="*/ 144371 w 288741"/>
              <a:gd name="connsiteY5" fmla="*/ 0 h 348541"/>
              <a:gd name="connsiteX6" fmla="*/ 246456 w 288741"/>
              <a:gd name="connsiteY6" fmla="*/ 42285 h 348541"/>
              <a:gd name="connsiteX7" fmla="*/ 246456 w 288741"/>
              <a:gd name="connsiteY7" fmla="*/ 246455 h 348541"/>
              <a:gd name="connsiteX8" fmla="*/ 144371 w 288741"/>
              <a:gd name="connsiteY8" fmla="*/ 348541 h 348541"/>
              <a:gd name="connsiteX9" fmla="*/ 42285 w 288741"/>
              <a:gd name="connsiteY9" fmla="*/ 246455 h 348541"/>
              <a:gd name="connsiteX10" fmla="*/ 42285 w 288741"/>
              <a:gd name="connsiteY10" fmla="*/ 42285 h 348541"/>
              <a:gd name="connsiteX11" fmla="*/ 144371 w 288741"/>
              <a:gd name="connsiteY11" fmla="*/ 0 h 34854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</a:cxnLst>
            <a:rect l="l" t="t" r="r" b="b"/>
            <a:pathLst>
              <a:path w="288741" h="348541">
                <a:moveTo>
                  <a:pt x="144371" y="49418"/>
                </a:moveTo>
                <a:cubicBezTo>
                  <a:pt x="91930" y="49418"/>
                  <a:pt x="49418" y="91930"/>
                  <a:pt x="49418" y="144371"/>
                </a:cubicBezTo>
                <a:cubicBezTo>
                  <a:pt x="49418" y="196811"/>
                  <a:pt x="91930" y="239323"/>
                  <a:pt x="144371" y="239323"/>
                </a:cubicBezTo>
                <a:cubicBezTo>
                  <a:pt x="196811" y="239323"/>
                  <a:pt x="239323" y="196811"/>
                  <a:pt x="239323" y="144371"/>
                </a:cubicBezTo>
                <a:cubicBezTo>
                  <a:pt x="239323" y="91930"/>
                  <a:pt x="196811" y="49418"/>
                  <a:pt x="144371" y="49418"/>
                </a:cubicBezTo>
                <a:close/>
                <a:moveTo>
                  <a:pt x="144371" y="0"/>
                </a:moveTo>
                <a:cubicBezTo>
                  <a:pt x="181318" y="-1"/>
                  <a:pt x="218266" y="14095"/>
                  <a:pt x="246456" y="42285"/>
                </a:cubicBezTo>
                <a:cubicBezTo>
                  <a:pt x="302836" y="98665"/>
                  <a:pt x="302836" y="190075"/>
                  <a:pt x="246456" y="246455"/>
                </a:cubicBezTo>
                <a:lnTo>
                  <a:pt x="144371" y="348541"/>
                </a:lnTo>
                <a:lnTo>
                  <a:pt x="42285" y="246455"/>
                </a:lnTo>
                <a:cubicBezTo>
                  <a:pt x="-14095" y="190075"/>
                  <a:pt x="-14095" y="98665"/>
                  <a:pt x="42285" y="42285"/>
                </a:cubicBezTo>
                <a:cubicBezTo>
                  <a:pt x="70475" y="14095"/>
                  <a:pt x="107423" y="-1"/>
                  <a:pt x="144371" y="0"/>
                </a:cubicBezTo>
                <a:close/>
              </a:path>
            </a:pathLst>
          </a:custGeom>
          <a:solidFill>
            <a:srgbClr val="3F3F3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zh-CN" altLang="en-US" sz="1400">
              <a:solidFill>
                <a:schemeClr val="tx1">
                  <a:lumMod val="50000"/>
                  <a:lumOff val="50000"/>
                </a:schemeClr>
              </a:solidFill>
            </a:endParaRPr>
          </a:p>
        </p:txBody>
      </p:sp>
      <p:cxnSp>
        <p:nvCxnSpPr>
          <p:cNvPr id="46" name="MH_Other_38"/>
          <p:cNvCxnSpPr/>
          <p:nvPr>
            <p:custDataLst>
              <p:tags r:id="rId36"/>
            </p:custDataLst>
          </p:nvPr>
        </p:nvCxnSpPr>
        <p:spPr>
          <a:xfrm>
            <a:off x="2366362" y="2272404"/>
            <a:ext cx="2315558" cy="0"/>
          </a:xfrm>
          <a:prstGeom prst="line">
            <a:avLst/>
          </a:prstGeom>
          <a:ln w="15875">
            <a:solidFill>
              <a:srgbClr val="3F3F3F"/>
            </a:solidFill>
            <a:prstDash val="sys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48" name="MH_Text_1"/>
          <p:cNvSpPr txBox="1"/>
          <p:nvPr>
            <p:custDataLst>
              <p:tags r:id="rId37"/>
            </p:custDataLst>
          </p:nvPr>
        </p:nvSpPr>
        <p:spPr>
          <a:xfrm>
            <a:off x="2630248" y="1609370"/>
            <a:ext cx="1405524" cy="707886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>
              <a:defRPr/>
            </a:pPr>
            <a:r>
              <a:rPr lang="zh-CN" altLang="en-US" sz="2000" dirty="0">
                <a:solidFill>
                  <a:sysClr val="windowText" lastClr="000000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西藏</a:t>
            </a:r>
          </a:p>
          <a:p>
            <a:pPr algn="ctr">
              <a:defRPr/>
            </a:pPr>
            <a:r>
              <a:rPr lang="en-US" altLang="zh-CN" sz="2000" dirty="0" smtClean="0">
                <a:solidFill>
                  <a:sysClr val="windowText" lastClr="000000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Arial" panose="020B0604020202020204" pitchFamily="34" charset="0"/>
              </a:rPr>
              <a:t>3896</a:t>
            </a:r>
            <a:r>
              <a:rPr lang="zh-CN" altLang="en-US" sz="2000" dirty="0" smtClean="0">
                <a:solidFill>
                  <a:sysClr val="windowText" lastClr="000000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Arial" panose="020B0604020202020204" pitchFamily="34" charset="0"/>
              </a:rPr>
              <a:t>万</a:t>
            </a:r>
            <a:endParaRPr lang="zh-CN" altLang="en-US" sz="2000" dirty="0">
              <a:solidFill>
                <a:sysClr val="windowText" lastClr="000000"/>
              </a:solidFill>
              <a:latin typeface="微软雅黑" panose="020B0503020204020204" pitchFamily="34" charset="-122"/>
              <a:ea typeface="微软雅黑" panose="020B0503020204020204" pitchFamily="34" charset="-122"/>
              <a:cs typeface="Arial" panose="020B0604020202020204" pitchFamily="34" charset="0"/>
            </a:endParaRPr>
          </a:p>
        </p:txBody>
      </p:sp>
      <p:cxnSp>
        <p:nvCxnSpPr>
          <p:cNvPr id="50" name="MH_Other_40"/>
          <p:cNvCxnSpPr/>
          <p:nvPr>
            <p:custDataLst>
              <p:tags r:id="rId38"/>
            </p:custDataLst>
          </p:nvPr>
        </p:nvCxnSpPr>
        <p:spPr>
          <a:xfrm>
            <a:off x="3211105" y="3456373"/>
            <a:ext cx="2941631" cy="0"/>
          </a:xfrm>
          <a:prstGeom prst="line">
            <a:avLst/>
          </a:prstGeom>
          <a:ln>
            <a:solidFill>
              <a:srgbClr val="3F3F3F"/>
            </a:solidFill>
            <a:prstDash val="sys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57" name="Oval 5"/>
          <p:cNvSpPr>
            <a:spLocks noChangeArrowheads="1"/>
          </p:cNvSpPr>
          <p:nvPr/>
        </p:nvSpPr>
        <p:spPr bwMode="auto">
          <a:xfrm>
            <a:off x="2296031" y="1686705"/>
            <a:ext cx="535814" cy="535814"/>
          </a:xfrm>
          <a:prstGeom prst="ellipse">
            <a:avLst/>
          </a:prstGeom>
          <a:solidFill>
            <a:schemeClr val="bg1">
              <a:lumMod val="95000"/>
            </a:schemeClr>
          </a:solidFill>
          <a:ln w="25400">
            <a:solidFill>
              <a:srgbClr val="3F3F3F"/>
            </a:solidFill>
          </a:ln>
        </p:spPr>
        <p:txBody>
          <a:bodyPr vert="horz" wrap="square" lIns="91440" tIns="45720" rIns="91440" bIns="45720" numCol="1" anchor="t" anchorCtr="0" compatLnSpc="1"/>
          <a:lstStyle/>
          <a:p>
            <a:pPr algn="ctr"/>
            <a:endParaRPr lang="zh-CN" altLang="en-US" sz="700" dirty="0"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58" name="MH_SubTitle_3"/>
          <p:cNvSpPr txBox="1"/>
          <p:nvPr>
            <p:custDataLst>
              <p:tags r:id="rId39"/>
            </p:custDataLst>
          </p:nvPr>
        </p:nvSpPr>
        <p:spPr>
          <a:xfrm>
            <a:off x="2319479" y="1792296"/>
            <a:ext cx="591605" cy="338553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defRPr/>
            </a:pPr>
            <a:r>
              <a:rPr lang="en-US" altLang="zh-CN" sz="1600" b="1" dirty="0" smtClean="0">
                <a:solidFill>
                  <a:srgbClr val="3F3F3F"/>
                </a:solidFill>
              </a:rPr>
              <a:t>23%</a:t>
            </a:r>
            <a:endParaRPr lang="zh-CN" altLang="en-US" sz="1600" b="1" dirty="0">
              <a:solidFill>
                <a:srgbClr val="3F3F3F"/>
              </a:solidFill>
            </a:endParaRPr>
          </a:p>
        </p:txBody>
      </p:sp>
      <p:grpSp>
        <p:nvGrpSpPr>
          <p:cNvPr id="63" name="Group 11"/>
          <p:cNvGrpSpPr/>
          <p:nvPr/>
        </p:nvGrpSpPr>
        <p:grpSpPr>
          <a:xfrm>
            <a:off x="4492186" y="1886615"/>
            <a:ext cx="407510" cy="402457"/>
            <a:chOff x="944950" y="4029717"/>
            <a:chExt cx="382700" cy="382700"/>
          </a:xfrm>
        </p:grpSpPr>
        <p:sp>
          <p:nvSpPr>
            <p:cNvPr id="64" name="Oval 214"/>
            <p:cNvSpPr/>
            <p:nvPr/>
          </p:nvSpPr>
          <p:spPr bwMode="auto">
            <a:xfrm>
              <a:off x="944950" y="4029717"/>
              <a:ext cx="382700" cy="382700"/>
            </a:xfrm>
            <a:prstGeom prst="ellipse">
              <a:avLst/>
            </a:prstGeom>
            <a:solidFill>
              <a:srgbClr val="3F3F3F"/>
            </a:solidFill>
            <a:ln w="25400" cap="flat" cmpd="sng" algn="ctr">
              <a:noFill/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square" lIns="91440" tIns="45720" rIns="91440" bIns="45720" numCol="1" rtlCol="0" anchor="t" anchorCtr="0" compatLnSpc="1"/>
            <a:lstStyle/>
            <a:p>
              <a:pPr algn="ctr" defTabSz="1236980" fontAlgn="base">
                <a:spcBef>
                  <a:spcPct val="0"/>
                </a:spcBef>
                <a:spcAft>
                  <a:spcPct val="0"/>
                </a:spcAft>
                <a:defRPr/>
              </a:pPr>
              <a:endParaRPr lang="en-US" sz="7600" kern="0" smtClean="0">
                <a:solidFill>
                  <a:srgbClr val="000000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Gill Sans" charset="0"/>
              </a:endParaRPr>
            </a:p>
          </p:txBody>
        </p:sp>
        <p:sp>
          <p:nvSpPr>
            <p:cNvPr id="65" name="Freeform 8"/>
            <p:cNvSpPr>
              <a:spLocks noEditPoints="1"/>
            </p:cNvSpPr>
            <p:nvPr/>
          </p:nvSpPr>
          <p:spPr bwMode="auto">
            <a:xfrm>
              <a:off x="1014178" y="4107508"/>
              <a:ext cx="223229" cy="228082"/>
            </a:xfrm>
            <a:custGeom>
              <a:avLst/>
              <a:gdLst>
                <a:gd name="T0" fmla="*/ 104 w 156"/>
                <a:gd name="T1" fmla="*/ 53 h 159"/>
                <a:gd name="T2" fmla="*/ 104 w 156"/>
                <a:gd name="T3" fmla="*/ 34 h 159"/>
                <a:gd name="T4" fmla="*/ 123 w 156"/>
                <a:gd name="T5" fmla="*/ 34 h 159"/>
                <a:gd name="T6" fmla="*/ 123 w 156"/>
                <a:gd name="T7" fmla="*/ 53 h 159"/>
                <a:gd name="T8" fmla="*/ 104 w 156"/>
                <a:gd name="T9" fmla="*/ 53 h 159"/>
                <a:gd name="T10" fmla="*/ 96 w 156"/>
                <a:gd name="T11" fmla="*/ 104 h 159"/>
                <a:gd name="T12" fmla="*/ 150 w 156"/>
                <a:gd name="T13" fmla="*/ 10 h 159"/>
                <a:gd name="T14" fmla="*/ 149 w 156"/>
                <a:gd name="T15" fmla="*/ 8 h 159"/>
                <a:gd name="T16" fmla="*/ 146 w 156"/>
                <a:gd name="T17" fmla="*/ 7 h 159"/>
                <a:gd name="T18" fmla="*/ 55 w 156"/>
                <a:gd name="T19" fmla="*/ 62 h 159"/>
                <a:gd name="T20" fmla="*/ 4 w 156"/>
                <a:gd name="T21" fmla="*/ 105 h 159"/>
                <a:gd name="T22" fmla="*/ 11 w 156"/>
                <a:gd name="T23" fmla="*/ 113 h 159"/>
                <a:gd name="T24" fmla="*/ 30 w 156"/>
                <a:gd name="T25" fmla="*/ 106 h 159"/>
                <a:gd name="T26" fmla="*/ 52 w 156"/>
                <a:gd name="T27" fmla="*/ 129 h 159"/>
                <a:gd name="T28" fmla="*/ 45 w 156"/>
                <a:gd name="T29" fmla="*/ 148 h 159"/>
                <a:gd name="T30" fmla="*/ 53 w 156"/>
                <a:gd name="T31" fmla="*/ 156 h 159"/>
                <a:gd name="T32" fmla="*/ 96 w 156"/>
                <a:gd name="T33" fmla="*/ 104 h 15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</a:cxnLst>
              <a:rect l="0" t="0" r="r" b="b"/>
              <a:pathLst>
                <a:path w="156" h="159">
                  <a:moveTo>
                    <a:pt x="104" y="53"/>
                  </a:moveTo>
                  <a:cubicBezTo>
                    <a:pt x="99" y="48"/>
                    <a:pt x="99" y="39"/>
                    <a:pt x="104" y="34"/>
                  </a:cubicBezTo>
                  <a:cubicBezTo>
                    <a:pt x="110" y="29"/>
                    <a:pt x="118" y="29"/>
                    <a:pt x="123" y="34"/>
                  </a:cubicBezTo>
                  <a:cubicBezTo>
                    <a:pt x="128" y="39"/>
                    <a:pt x="128" y="48"/>
                    <a:pt x="123" y="53"/>
                  </a:cubicBezTo>
                  <a:cubicBezTo>
                    <a:pt x="118" y="58"/>
                    <a:pt x="110" y="58"/>
                    <a:pt x="104" y="53"/>
                  </a:cubicBezTo>
                  <a:close/>
                  <a:moveTo>
                    <a:pt x="96" y="104"/>
                  </a:moveTo>
                  <a:cubicBezTo>
                    <a:pt x="96" y="104"/>
                    <a:pt x="156" y="60"/>
                    <a:pt x="150" y="10"/>
                  </a:cubicBezTo>
                  <a:cubicBezTo>
                    <a:pt x="149" y="9"/>
                    <a:pt x="149" y="8"/>
                    <a:pt x="149" y="8"/>
                  </a:cubicBezTo>
                  <a:cubicBezTo>
                    <a:pt x="148" y="7"/>
                    <a:pt x="147" y="7"/>
                    <a:pt x="146" y="7"/>
                  </a:cubicBezTo>
                  <a:cubicBezTo>
                    <a:pt x="98" y="0"/>
                    <a:pt x="55" y="62"/>
                    <a:pt x="55" y="62"/>
                  </a:cubicBezTo>
                  <a:cubicBezTo>
                    <a:pt x="18" y="57"/>
                    <a:pt x="20" y="65"/>
                    <a:pt x="4" y="105"/>
                  </a:cubicBezTo>
                  <a:cubicBezTo>
                    <a:pt x="0" y="113"/>
                    <a:pt x="6" y="116"/>
                    <a:pt x="11" y="113"/>
                  </a:cubicBezTo>
                  <a:cubicBezTo>
                    <a:pt x="17" y="111"/>
                    <a:pt x="30" y="106"/>
                    <a:pt x="30" y="106"/>
                  </a:cubicBezTo>
                  <a:cubicBezTo>
                    <a:pt x="52" y="129"/>
                    <a:pt x="52" y="129"/>
                    <a:pt x="52" y="129"/>
                  </a:cubicBezTo>
                  <a:cubicBezTo>
                    <a:pt x="52" y="129"/>
                    <a:pt x="47" y="142"/>
                    <a:pt x="45" y="148"/>
                  </a:cubicBezTo>
                  <a:cubicBezTo>
                    <a:pt x="43" y="154"/>
                    <a:pt x="46" y="159"/>
                    <a:pt x="53" y="156"/>
                  </a:cubicBezTo>
                  <a:cubicBezTo>
                    <a:pt x="93" y="139"/>
                    <a:pt x="100" y="141"/>
                    <a:pt x="96" y="104"/>
                  </a:cubicBez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/>
            <a:lstStyle/>
            <a:p>
              <a:pPr algn="ctr" fontAlgn="base">
                <a:spcBef>
                  <a:spcPct val="0"/>
                </a:spcBef>
                <a:spcAft>
                  <a:spcPct val="0"/>
                </a:spcAft>
                <a:defRPr/>
              </a:pPr>
              <a:endParaRPr lang="en-US" sz="2800" kern="0" smtClean="0">
                <a:solidFill>
                  <a:srgbClr val="000000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Gill Sans" charset="0"/>
              </a:endParaRPr>
            </a:p>
          </p:txBody>
        </p:sp>
      </p:grpSp>
      <p:sp>
        <p:nvSpPr>
          <p:cNvPr id="66" name="MH_Text_1"/>
          <p:cNvSpPr txBox="1"/>
          <p:nvPr>
            <p:custDataLst>
              <p:tags r:id="rId40"/>
            </p:custDataLst>
          </p:nvPr>
        </p:nvSpPr>
        <p:spPr>
          <a:xfrm>
            <a:off x="3476741" y="2753477"/>
            <a:ext cx="1405524" cy="707886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>
              <a:defRPr/>
            </a:pPr>
            <a:r>
              <a:rPr lang="zh-CN" altLang="en-US" sz="2000" dirty="0">
                <a:solidFill>
                  <a:sysClr val="windowText" lastClr="000000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四川</a:t>
            </a:r>
          </a:p>
          <a:p>
            <a:pPr algn="ctr">
              <a:defRPr/>
            </a:pPr>
            <a:r>
              <a:rPr lang="en-US" altLang="zh-CN" sz="2000" dirty="0" smtClean="0">
                <a:solidFill>
                  <a:sysClr val="windowText" lastClr="000000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Arial" panose="020B0604020202020204" pitchFamily="34" charset="0"/>
              </a:rPr>
              <a:t>1300</a:t>
            </a:r>
            <a:r>
              <a:rPr lang="zh-CN" altLang="en-US" sz="2000" dirty="0" smtClean="0">
                <a:solidFill>
                  <a:sysClr val="windowText" lastClr="000000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Arial" panose="020B0604020202020204" pitchFamily="34" charset="0"/>
              </a:rPr>
              <a:t>万</a:t>
            </a:r>
            <a:endParaRPr lang="zh-CN" altLang="en-US" sz="2000" dirty="0">
              <a:solidFill>
                <a:sysClr val="windowText" lastClr="000000"/>
              </a:solidFill>
              <a:latin typeface="微软雅黑" panose="020B0503020204020204" pitchFamily="34" charset="-122"/>
              <a:ea typeface="微软雅黑" panose="020B0503020204020204" pitchFamily="34" charset="-122"/>
              <a:cs typeface="Arial" panose="020B0604020202020204" pitchFamily="34" charset="0"/>
            </a:endParaRPr>
          </a:p>
        </p:txBody>
      </p:sp>
      <p:sp>
        <p:nvSpPr>
          <p:cNvPr id="67" name="Oval 5"/>
          <p:cNvSpPr>
            <a:spLocks noChangeArrowheads="1"/>
          </p:cNvSpPr>
          <p:nvPr/>
        </p:nvSpPr>
        <p:spPr bwMode="auto">
          <a:xfrm>
            <a:off x="3123516" y="2832381"/>
            <a:ext cx="535814" cy="535814"/>
          </a:xfrm>
          <a:prstGeom prst="ellipse">
            <a:avLst/>
          </a:prstGeom>
          <a:solidFill>
            <a:schemeClr val="bg1">
              <a:lumMod val="95000"/>
            </a:schemeClr>
          </a:solidFill>
          <a:ln w="25400">
            <a:solidFill>
              <a:srgbClr val="3F3F3F"/>
            </a:solidFill>
          </a:ln>
        </p:spPr>
        <p:txBody>
          <a:bodyPr vert="horz" wrap="square" lIns="91440" tIns="45720" rIns="91440" bIns="45720" numCol="1" anchor="t" anchorCtr="0" compatLnSpc="1"/>
          <a:lstStyle/>
          <a:p>
            <a:pPr algn="ctr"/>
            <a:endParaRPr lang="zh-CN" altLang="en-US" sz="700" dirty="0"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68" name="MH_SubTitle_3"/>
          <p:cNvSpPr txBox="1"/>
          <p:nvPr>
            <p:custDataLst>
              <p:tags r:id="rId41"/>
            </p:custDataLst>
          </p:nvPr>
        </p:nvSpPr>
        <p:spPr>
          <a:xfrm>
            <a:off x="3146964" y="2937972"/>
            <a:ext cx="591605" cy="338553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defRPr/>
            </a:pPr>
            <a:r>
              <a:rPr lang="en-US" altLang="zh-CN" sz="1600" b="1" dirty="0" smtClean="0">
                <a:solidFill>
                  <a:srgbClr val="3F3F3F"/>
                </a:solidFill>
              </a:rPr>
              <a:t>12%</a:t>
            </a:r>
            <a:endParaRPr lang="zh-CN" altLang="en-US" sz="1600" b="1" dirty="0">
              <a:solidFill>
                <a:srgbClr val="3F3F3F"/>
              </a:solidFill>
            </a:endParaRPr>
          </a:p>
        </p:txBody>
      </p:sp>
      <p:sp>
        <p:nvSpPr>
          <p:cNvPr id="74" name="MH_Text_1"/>
          <p:cNvSpPr txBox="1"/>
          <p:nvPr>
            <p:custDataLst>
              <p:tags r:id="rId42"/>
            </p:custDataLst>
          </p:nvPr>
        </p:nvSpPr>
        <p:spPr>
          <a:xfrm>
            <a:off x="7652904" y="2014937"/>
            <a:ext cx="1405524" cy="58477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>
              <a:defRPr/>
            </a:pPr>
            <a:r>
              <a:rPr lang="zh-CN" altLang="en-US" sz="1600" dirty="0" smtClean="0">
                <a:solidFill>
                  <a:sysClr val="windowText" lastClr="000000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Arial" panose="020B0604020202020204" pitchFamily="34" charset="0"/>
              </a:rPr>
              <a:t>山东</a:t>
            </a:r>
            <a:endParaRPr lang="en-US" altLang="zh-CN" sz="1600" dirty="0" smtClean="0">
              <a:solidFill>
                <a:sysClr val="windowText" lastClr="000000"/>
              </a:solidFill>
              <a:latin typeface="微软雅黑" panose="020B0503020204020204" pitchFamily="34" charset="-122"/>
              <a:ea typeface="微软雅黑" panose="020B0503020204020204" pitchFamily="34" charset="-122"/>
              <a:cs typeface="Arial" panose="020B0604020202020204" pitchFamily="34" charset="0"/>
            </a:endParaRPr>
          </a:p>
          <a:p>
            <a:pPr algn="ctr">
              <a:defRPr/>
            </a:pPr>
            <a:r>
              <a:rPr lang="en-US" altLang="zh-CN" sz="1600" dirty="0" smtClean="0">
                <a:solidFill>
                  <a:sysClr val="windowText" lastClr="000000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Arial" panose="020B0604020202020204" pitchFamily="34" charset="0"/>
              </a:rPr>
              <a:t>1896</a:t>
            </a:r>
            <a:r>
              <a:rPr lang="zh-CN" altLang="en-US" sz="1600" dirty="0" smtClean="0">
                <a:solidFill>
                  <a:sysClr val="windowText" lastClr="000000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Arial" panose="020B0604020202020204" pitchFamily="34" charset="0"/>
              </a:rPr>
              <a:t>万</a:t>
            </a:r>
            <a:endParaRPr lang="zh-CN" altLang="en-US" sz="1600" dirty="0">
              <a:solidFill>
                <a:sysClr val="windowText" lastClr="000000"/>
              </a:solidFill>
              <a:latin typeface="微软雅黑" panose="020B0503020204020204" pitchFamily="34" charset="-122"/>
              <a:ea typeface="微软雅黑" panose="020B0503020204020204" pitchFamily="34" charset="-122"/>
              <a:cs typeface="Arial" panose="020B0604020202020204" pitchFamily="34" charset="0"/>
            </a:endParaRPr>
          </a:p>
        </p:txBody>
      </p:sp>
      <p:grpSp>
        <p:nvGrpSpPr>
          <p:cNvPr id="77" name="组合 76"/>
          <p:cNvGrpSpPr/>
          <p:nvPr/>
        </p:nvGrpSpPr>
        <p:grpSpPr>
          <a:xfrm>
            <a:off x="8764578" y="2116437"/>
            <a:ext cx="524073" cy="401638"/>
            <a:chOff x="10176111" y="3083872"/>
            <a:chExt cx="699151" cy="535814"/>
          </a:xfrm>
        </p:grpSpPr>
        <p:sp>
          <p:nvSpPr>
            <p:cNvPr id="75" name="Oval 5"/>
            <p:cNvSpPr>
              <a:spLocks noChangeArrowheads="1"/>
            </p:cNvSpPr>
            <p:nvPr/>
          </p:nvSpPr>
          <p:spPr bwMode="auto">
            <a:xfrm>
              <a:off x="10196442" y="3083872"/>
              <a:ext cx="535814" cy="535814"/>
            </a:xfrm>
            <a:prstGeom prst="ellipse">
              <a:avLst/>
            </a:prstGeom>
            <a:solidFill>
              <a:schemeClr val="bg1">
                <a:lumMod val="95000"/>
              </a:schemeClr>
            </a:solidFill>
            <a:ln w="25400">
              <a:solidFill>
                <a:srgbClr val="3F3F3F"/>
              </a:solidFill>
            </a:ln>
          </p:spPr>
          <p:txBody>
            <a:bodyPr vert="horz" wrap="square" lIns="91440" tIns="45720" rIns="91440" bIns="45720" numCol="1" anchor="t" anchorCtr="0" compatLnSpc="1"/>
            <a:lstStyle/>
            <a:p>
              <a:pPr algn="ctr"/>
              <a:endParaRPr lang="zh-CN" altLang="en-US" sz="700" dirty="0"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sp>
          <p:nvSpPr>
            <p:cNvPr id="76" name="MH_SubTitle_3"/>
            <p:cNvSpPr txBox="1"/>
            <p:nvPr>
              <p:custDataLst>
                <p:tags r:id="rId45"/>
              </p:custDataLst>
            </p:nvPr>
          </p:nvSpPr>
          <p:spPr>
            <a:xfrm>
              <a:off x="10176111" y="3177679"/>
              <a:ext cx="699151" cy="369537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/>
            <a:p>
              <a:pPr>
                <a:defRPr/>
              </a:pPr>
              <a:r>
                <a:rPr lang="en-US" altLang="zh-CN" sz="1200" b="1" dirty="0" smtClean="0">
                  <a:solidFill>
                    <a:srgbClr val="3F3F3F"/>
                  </a:solidFill>
                </a:rPr>
                <a:t>18%</a:t>
              </a:r>
              <a:endParaRPr lang="zh-CN" altLang="en-US" sz="1200" b="1" dirty="0">
                <a:solidFill>
                  <a:srgbClr val="3F3F3F"/>
                </a:solidFill>
              </a:endParaRPr>
            </a:p>
          </p:txBody>
        </p:sp>
      </p:grpSp>
      <p:sp>
        <p:nvSpPr>
          <p:cNvPr id="78" name="MH_Text_1"/>
          <p:cNvSpPr txBox="1"/>
          <p:nvPr>
            <p:custDataLst>
              <p:tags r:id="rId43"/>
            </p:custDataLst>
          </p:nvPr>
        </p:nvSpPr>
        <p:spPr>
          <a:xfrm>
            <a:off x="7575113" y="3513518"/>
            <a:ext cx="1405524" cy="707886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>
              <a:defRPr/>
            </a:pPr>
            <a:r>
              <a:rPr lang="zh-CN" altLang="en-US" sz="2000" dirty="0" smtClean="0">
                <a:solidFill>
                  <a:sysClr val="windowText" lastClr="000000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Arial" panose="020B0604020202020204" pitchFamily="34" charset="0"/>
              </a:rPr>
              <a:t>广东</a:t>
            </a:r>
            <a:endParaRPr lang="en-US" altLang="zh-CN" sz="2000" dirty="0" smtClean="0">
              <a:solidFill>
                <a:sysClr val="windowText" lastClr="000000"/>
              </a:solidFill>
              <a:latin typeface="微软雅黑" panose="020B0503020204020204" pitchFamily="34" charset="-122"/>
              <a:ea typeface="微软雅黑" panose="020B0503020204020204" pitchFamily="34" charset="-122"/>
              <a:cs typeface="Arial" panose="020B0604020202020204" pitchFamily="34" charset="0"/>
            </a:endParaRPr>
          </a:p>
          <a:p>
            <a:pPr algn="ctr">
              <a:defRPr/>
            </a:pPr>
            <a:r>
              <a:rPr lang="en-US" altLang="zh-CN" sz="2000" dirty="0" smtClean="0">
                <a:solidFill>
                  <a:sysClr val="windowText" lastClr="000000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Arial" panose="020B0604020202020204" pitchFamily="34" charset="0"/>
              </a:rPr>
              <a:t>4100</a:t>
            </a:r>
            <a:r>
              <a:rPr lang="zh-CN" altLang="en-US" sz="2000" dirty="0" smtClean="0">
                <a:solidFill>
                  <a:sysClr val="windowText" lastClr="000000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Arial" panose="020B0604020202020204" pitchFamily="34" charset="0"/>
              </a:rPr>
              <a:t>万</a:t>
            </a:r>
            <a:endParaRPr lang="zh-CN" altLang="en-US" sz="2000" dirty="0">
              <a:solidFill>
                <a:sysClr val="windowText" lastClr="000000"/>
              </a:solidFill>
              <a:latin typeface="微软雅黑" panose="020B0503020204020204" pitchFamily="34" charset="-122"/>
              <a:ea typeface="微软雅黑" panose="020B0503020204020204" pitchFamily="34" charset="-122"/>
              <a:cs typeface="Arial" panose="020B0604020202020204" pitchFamily="34" charset="0"/>
            </a:endParaRPr>
          </a:p>
        </p:txBody>
      </p:sp>
      <p:sp>
        <p:nvSpPr>
          <p:cNvPr id="80" name="Oval 5"/>
          <p:cNvSpPr>
            <a:spLocks noChangeArrowheads="1"/>
          </p:cNvSpPr>
          <p:nvPr/>
        </p:nvSpPr>
        <p:spPr bwMode="auto">
          <a:xfrm>
            <a:off x="8799083" y="3577504"/>
            <a:ext cx="535814" cy="535814"/>
          </a:xfrm>
          <a:prstGeom prst="ellipse">
            <a:avLst/>
          </a:prstGeom>
          <a:solidFill>
            <a:schemeClr val="bg1">
              <a:lumMod val="95000"/>
            </a:schemeClr>
          </a:solidFill>
          <a:ln w="25400">
            <a:solidFill>
              <a:srgbClr val="3F3F3F"/>
            </a:solidFill>
          </a:ln>
        </p:spPr>
        <p:txBody>
          <a:bodyPr vert="horz" wrap="square" lIns="91440" tIns="45720" rIns="91440" bIns="45720" numCol="1" anchor="t" anchorCtr="0" compatLnSpc="1"/>
          <a:lstStyle/>
          <a:p>
            <a:pPr algn="ctr"/>
            <a:endParaRPr lang="zh-CN" altLang="en-US" sz="700" dirty="0"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81" name="MH_SubTitle_3"/>
          <p:cNvSpPr txBox="1"/>
          <p:nvPr>
            <p:custDataLst>
              <p:tags r:id="rId44"/>
            </p:custDataLst>
          </p:nvPr>
        </p:nvSpPr>
        <p:spPr>
          <a:xfrm>
            <a:off x="8822531" y="3683095"/>
            <a:ext cx="591605" cy="338553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defRPr/>
            </a:pPr>
            <a:r>
              <a:rPr lang="en-US" altLang="zh-CN" sz="1600" b="1" dirty="0" smtClean="0">
                <a:solidFill>
                  <a:srgbClr val="3F3F3F"/>
                </a:solidFill>
              </a:rPr>
              <a:t>31%</a:t>
            </a:r>
            <a:endParaRPr lang="zh-CN" altLang="en-US" sz="1600" b="1" dirty="0">
              <a:solidFill>
                <a:srgbClr val="3F3F3F"/>
              </a:solidFill>
            </a:endParaRPr>
          </a:p>
        </p:txBody>
      </p:sp>
      <p:grpSp>
        <p:nvGrpSpPr>
          <p:cNvPr id="94" name="Group 12"/>
          <p:cNvGrpSpPr/>
          <p:nvPr/>
        </p:nvGrpSpPr>
        <p:grpSpPr>
          <a:xfrm>
            <a:off x="7542244" y="2335224"/>
            <a:ext cx="290110" cy="286513"/>
            <a:chOff x="2844502" y="4029717"/>
            <a:chExt cx="382700" cy="382700"/>
          </a:xfrm>
        </p:grpSpPr>
        <p:sp>
          <p:nvSpPr>
            <p:cNvPr id="95" name="Oval 211"/>
            <p:cNvSpPr/>
            <p:nvPr/>
          </p:nvSpPr>
          <p:spPr bwMode="auto">
            <a:xfrm>
              <a:off x="2844502" y="4029717"/>
              <a:ext cx="382700" cy="382700"/>
            </a:xfrm>
            <a:prstGeom prst="ellipse">
              <a:avLst/>
            </a:prstGeom>
            <a:solidFill>
              <a:srgbClr val="3F3F3F"/>
            </a:solidFill>
            <a:ln w="25400" cap="flat" cmpd="sng" algn="ctr">
              <a:noFill/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square" lIns="91440" tIns="45720" rIns="91440" bIns="45720" numCol="1" rtlCol="0" anchor="t" anchorCtr="0" compatLnSpc="1"/>
            <a:lstStyle/>
            <a:p>
              <a:pPr algn="ctr" defTabSz="1236980" fontAlgn="base">
                <a:spcBef>
                  <a:spcPct val="0"/>
                </a:spcBef>
                <a:spcAft>
                  <a:spcPct val="0"/>
                </a:spcAft>
                <a:defRPr/>
              </a:pPr>
              <a:endParaRPr lang="en-US" sz="7600" kern="0" smtClean="0">
                <a:solidFill>
                  <a:srgbClr val="000000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Gill Sans" charset="0"/>
              </a:endParaRPr>
            </a:p>
          </p:txBody>
        </p:sp>
        <p:sp>
          <p:nvSpPr>
            <p:cNvPr id="96" name="Freeform 7"/>
            <p:cNvSpPr/>
            <p:nvPr/>
          </p:nvSpPr>
          <p:spPr bwMode="auto">
            <a:xfrm>
              <a:off x="2927761" y="4069053"/>
              <a:ext cx="220945" cy="263458"/>
            </a:xfrm>
            <a:custGeom>
              <a:avLst/>
              <a:gdLst>
                <a:gd name="T0" fmla="*/ 150 w 156"/>
                <a:gd name="T1" fmla="*/ 66 h 186"/>
                <a:gd name="T2" fmla="*/ 16 w 156"/>
                <a:gd name="T3" fmla="*/ 55 h 186"/>
                <a:gd name="T4" fmla="*/ 0 w 156"/>
                <a:gd name="T5" fmla="*/ 61 h 186"/>
                <a:gd name="T6" fmla="*/ 32 w 156"/>
                <a:gd name="T7" fmla="*/ 185 h 186"/>
                <a:gd name="T8" fmla="*/ 49 w 156"/>
                <a:gd name="T9" fmla="*/ 185 h 186"/>
                <a:gd name="T10" fmla="*/ 34 w 156"/>
                <a:gd name="T11" fmla="*/ 124 h 186"/>
                <a:gd name="T12" fmla="*/ 154 w 156"/>
                <a:gd name="T13" fmla="*/ 70 h 186"/>
                <a:gd name="T14" fmla="*/ 150 w 156"/>
                <a:gd name="T15" fmla="*/ 66 h 18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</a:cxnLst>
              <a:rect l="0" t="0" r="r" b="b"/>
              <a:pathLst>
                <a:path w="156" h="186">
                  <a:moveTo>
                    <a:pt x="150" y="66"/>
                  </a:moveTo>
                  <a:cubicBezTo>
                    <a:pt x="52" y="105"/>
                    <a:pt x="92" y="0"/>
                    <a:pt x="16" y="55"/>
                  </a:cubicBezTo>
                  <a:cubicBezTo>
                    <a:pt x="0" y="61"/>
                    <a:pt x="0" y="61"/>
                    <a:pt x="0" y="61"/>
                  </a:cubicBezTo>
                  <a:cubicBezTo>
                    <a:pt x="32" y="185"/>
                    <a:pt x="32" y="185"/>
                    <a:pt x="32" y="185"/>
                  </a:cubicBezTo>
                  <a:cubicBezTo>
                    <a:pt x="49" y="185"/>
                    <a:pt x="49" y="185"/>
                    <a:pt x="49" y="185"/>
                  </a:cubicBezTo>
                  <a:cubicBezTo>
                    <a:pt x="34" y="124"/>
                    <a:pt x="34" y="124"/>
                    <a:pt x="34" y="124"/>
                  </a:cubicBezTo>
                  <a:cubicBezTo>
                    <a:pt x="101" y="67"/>
                    <a:pt x="74" y="186"/>
                    <a:pt x="154" y="70"/>
                  </a:cubicBezTo>
                  <a:cubicBezTo>
                    <a:pt x="156" y="67"/>
                    <a:pt x="153" y="65"/>
                    <a:pt x="150" y="66"/>
                  </a:cubicBez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/>
            <a:lstStyle/>
            <a:p>
              <a:pPr algn="ctr" fontAlgn="base">
                <a:spcBef>
                  <a:spcPct val="0"/>
                </a:spcBef>
                <a:spcAft>
                  <a:spcPct val="0"/>
                </a:spcAft>
                <a:defRPr/>
              </a:pPr>
              <a:endParaRPr lang="en-US" sz="2800" kern="0" smtClean="0">
                <a:solidFill>
                  <a:srgbClr val="000000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Gill Sans" charset="0"/>
              </a:endParaRPr>
            </a:p>
          </p:txBody>
        </p:sp>
      </p:grpSp>
      <p:grpSp>
        <p:nvGrpSpPr>
          <p:cNvPr id="97" name="Group 13"/>
          <p:cNvGrpSpPr/>
          <p:nvPr/>
        </p:nvGrpSpPr>
        <p:grpSpPr>
          <a:xfrm>
            <a:off x="6007420" y="3186987"/>
            <a:ext cx="322137" cy="318142"/>
            <a:chOff x="4744054" y="4029717"/>
            <a:chExt cx="382700" cy="382700"/>
          </a:xfrm>
        </p:grpSpPr>
        <p:sp>
          <p:nvSpPr>
            <p:cNvPr id="98" name="Oval 217"/>
            <p:cNvSpPr/>
            <p:nvPr/>
          </p:nvSpPr>
          <p:spPr bwMode="auto">
            <a:xfrm>
              <a:off x="4744054" y="4029717"/>
              <a:ext cx="382700" cy="382700"/>
            </a:xfrm>
            <a:prstGeom prst="ellipse">
              <a:avLst/>
            </a:prstGeom>
            <a:solidFill>
              <a:srgbClr val="3F3F3F"/>
            </a:solidFill>
            <a:ln w="25400" cap="flat" cmpd="sng" algn="ctr">
              <a:noFill/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square" lIns="91440" tIns="45720" rIns="91440" bIns="45720" numCol="1" rtlCol="0" anchor="t" anchorCtr="0" compatLnSpc="1"/>
            <a:lstStyle/>
            <a:p>
              <a:pPr algn="ctr" defTabSz="1236980" fontAlgn="base">
                <a:spcBef>
                  <a:spcPct val="0"/>
                </a:spcBef>
                <a:spcAft>
                  <a:spcPct val="0"/>
                </a:spcAft>
                <a:defRPr/>
              </a:pPr>
              <a:endParaRPr lang="en-US" sz="7600" kern="0" smtClean="0">
                <a:solidFill>
                  <a:srgbClr val="000000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Gill Sans" charset="0"/>
              </a:endParaRPr>
            </a:p>
          </p:txBody>
        </p:sp>
        <p:sp>
          <p:nvSpPr>
            <p:cNvPr id="99" name="Freeform 6"/>
            <p:cNvSpPr>
              <a:spLocks noEditPoints="1"/>
            </p:cNvSpPr>
            <p:nvPr/>
          </p:nvSpPr>
          <p:spPr bwMode="auto">
            <a:xfrm>
              <a:off x="4813750" y="4119643"/>
              <a:ext cx="204349" cy="204349"/>
            </a:xfrm>
            <a:custGeom>
              <a:avLst/>
              <a:gdLst>
                <a:gd name="T0" fmla="*/ 129 w 150"/>
                <a:gd name="T1" fmla="*/ 22 h 150"/>
                <a:gd name="T2" fmla="*/ 82 w 150"/>
                <a:gd name="T3" fmla="*/ 110 h 150"/>
                <a:gd name="T4" fmla="*/ 77 w 150"/>
                <a:gd name="T5" fmla="*/ 70 h 150"/>
                <a:gd name="T6" fmla="*/ 129 w 150"/>
                <a:gd name="T7" fmla="*/ 22 h 150"/>
                <a:gd name="T8" fmla="*/ 145 w 150"/>
                <a:gd name="T9" fmla="*/ 5 h 150"/>
                <a:gd name="T10" fmla="*/ 119 w 150"/>
                <a:gd name="T11" fmla="*/ 13 h 150"/>
                <a:gd name="T12" fmla="*/ 0 w 150"/>
                <a:gd name="T13" fmla="*/ 76 h 150"/>
                <a:gd name="T14" fmla="*/ 65 w 150"/>
                <a:gd name="T15" fmla="*/ 85 h 150"/>
                <a:gd name="T16" fmla="*/ 74 w 150"/>
                <a:gd name="T17" fmla="*/ 150 h 150"/>
                <a:gd name="T18" fmla="*/ 137 w 150"/>
                <a:gd name="T19" fmla="*/ 31 h 150"/>
                <a:gd name="T20" fmla="*/ 145 w 150"/>
                <a:gd name="T21" fmla="*/ 5 h 15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</a:cxnLst>
              <a:rect l="0" t="0" r="r" b="b"/>
              <a:pathLst>
                <a:path w="150" h="150">
                  <a:moveTo>
                    <a:pt x="129" y="22"/>
                  </a:moveTo>
                  <a:cubicBezTo>
                    <a:pt x="82" y="110"/>
                    <a:pt x="82" y="110"/>
                    <a:pt x="82" y="110"/>
                  </a:cubicBezTo>
                  <a:cubicBezTo>
                    <a:pt x="77" y="70"/>
                    <a:pt x="77" y="70"/>
                    <a:pt x="77" y="70"/>
                  </a:cubicBezTo>
                  <a:cubicBezTo>
                    <a:pt x="129" y="22"/>
                    <a:pt x="129" y="22"/>
                    <a:pt x="129" y="22"/>
                  </a:cubicBezTo>
                  <a:close/>
                  <a:moveTo>
                    <a:pt x="145" y="5"/>
                  </a:moveTo>
                  <a:cubicBezTo>
                    <a:pt x="140" y="0"/>
                    <a:pt x="135" y="5"/>
                    <a:pt x="119" y="13"/>
                  </a:cubicBezTo>
                  <a:cubicBezTo>
                    <a:pt x="75" y="33"/>
                    <a:pt x="0" y="76"/>
                    <a:pt x="0" y="76"/>
                  </a:cubicBezTo>
                  <a:cubicBezTo>
                    <a:pt x="65" y="85"/>
                    <a:pt x="65" y="85"/>
                    <a:pt x="65" y="85"/>
                  </a:cubicBezTo>
                  <a:cubicBezTo>
                    <a:pt x="74" y="150"/>
                    <a:pt x="74" y="150"/>
                    <a:pt x="74" y="150"/>
                  </a:cubicBezTo>
                  <a:cubicBezTo>
                    <a:pt x="74" y="150"/>
                    <a:pt x="116" y="75"/>
                    <a:pt x="137" y="31"/>
                  </a:cubicBezTo>
                  <a:cubicBezTo>
                    <a:pt x="145" y="15"/>
                    <a:pt x="150" y="10"/>
                    <a:pt x="145" y="5"/>
                  </a:cubicBez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/>
            <a:lstStyle/>
            <a:p>
              <a:pPr algn="ctr" fontAlgn="base">
                <a:spcBef>
                  <a:spcPct val="0"/>
                </a:spcBef>
                <a:spcAft>
                  <a:spcPct val="0"/>
                </a:spcAft>
                <a:defRPr/>
              </a:pPr>
              <a:endParaRPr lang="en-US" sz="2800" kern="0" smtClean="0">
                <a:solidFill>
                  <a:srgbClr val="000000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Gill Sans" charset="0"/>
              </a:endParaRPr>
            </a:p>
          </p:txBody>
        </p:sp>
      </p:grpSp>
      <p:grpSp>
        <p:nvGrpSpPr>
          <p:cNvPr id="100" name="Group 14"/>
          <p:cNvGrpSpPr/>
          <p:nvPr/>
        </p:nvGrpSpPr>
        <p:grpSpPr>
          <a:xfrm>
            <a:off x="7091135" y="3903281"/>
            <a:ext cx="276955" cy="273521"/>
            <a:chOff x="6643606" y="4029717"/>
            <a:chExt cx="382700" cy="382700"/>
          </a:xfrm>
        </p:grpSpPr>
        <p:sp>
          <p:nvSpPr>
            <p:cNvPr id="101" name="Oval 220"/>
            <p:cNvSpPr/>
            <p:nvPr/>
          </p:nvSpPr>
          <p:spPr bwMode="auto">
            <a:xfrm>
              <a:off x="6643606" y="4029717"/>
              <a:ext cx="382700" cy="382700"/>
            </a:xfrm>
            <a:prstGeom prst="ellipse">
              <a:avLst/>
            </a:prstGeom>
            <a:solidFill>
              <a:srgbClr val="3F3F3F"/>
            </a:solidFill>
            <a:ln w="25400" cap="flat" cmpd="sng" algn="ctr">
              <a:noFill/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square" lIns="91440" tIns="45720" rIns="91440" bIns="45720" numCol="1" rtlCol="0" anchor="t" anchorCtr="0" compatLnSpc="1"/>
            <a:lstStyle/>
            <a:p>
              <a:pPr algn="ctr" defTabSz="1236980" fontAlgn="base">
                <a:spcBef>
                  <a:spcPct val="0"/>
                </a:spcBef>
                <a:spcAft>
                  <a:spcPct val="0"/>
                </a:spcAft>
                <a:defRPr/>
              </a:pPr>
              <a:endParaRPr lang="en-US" sz="7600" kern="0" smtClean="0">
                <a:solidFill>
                  <a:srgbClr val="000000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Gill Sans" charset="0"/>
              </a:endParaRPr>
            </a:p>
          </p:txBody>
        </p:sp>
        <p:sp>
          <p:nvSpPr>
            <p:cNvPr id="102" name="Freeform 9"/>
            <p:cNvSpPr>
              <a:spLocks noEditPoints="1"/>
            </p:cNvSpPr>
            <p:nvPr/>
          </p:nvSpPr>
          <p:spPr bwMode="auto">
            <a:xfrm>
              <a:off x="6707521" y="4115328"/>
              <a:ext cx="250582" cy="200961"/>
            </a:xfrm>
            <a:custGeom>
              <a:avLst/>
              <a:gdLst>
                <a:gd name="T0" fmla="*/ 144 w 171"/>
                <a:gd name="T1" fmla="*/ 69 h 137"/>
                <a:gd name="T2" fmla="*/ 133 w 171"/>
                <a:gd name="T3" fmla="*/ 79 h 137"/>
                <a:gd name="T4" fmla="*/ 86 w 171"/>
                <a:gd name="T5" fmla="*/ 117 h 137"/>
                <a:gd name="T6" fmla="*/ 52 w 171"/>
                <a:gd name="T7" fmla="*/ 103 h 137"/>
                <a:gd name="T8" fmla="*/ 37 w 171"/>
                <a:gd name="T9" fmla="*/ 103 h 137"/>
                <a:gd name="T10" fmla="*/ 37 w 171"/>
                <a:gd name="T11" fmla="*/ 117 h 137"/>
                <a:gd name="T12" fmla="*/ 86 w 171"/>
                <a:gd name="T13" fmla="*/ 137 h 137"/>
                <a:gd name="T14" fmla="*/ 151 w 171"/>
                <a:gd name="T15" fmla="*/ 89 h 137"/>
                <a:gd name="T16" fmla="*/ 171 w 171"/>
                <a:gd name="T17" fmla="*/ 89 h 137"/>
                <a:gd name="T18" fmla="*/ 171 w 171"/>
                <a:gd name="T19" fmla="*/ 69 h 137"/>
                <a:gd name="T20" fmla="*/ 144 w 171"/>
                <a:gd name="T21" fmla="*/ 69 h 137"/>
                <a:gd name="T22" fmla="*/ 39 w 171"/>
                <a:gd name="T23" fmla="*/ 58 h 137"/>
                <a:gd name="T24" fmla="*/ 86 w 171"/>
                <a:gd name="T25" fmla="*/ 21 h 137"/>
                <a:gd name="T26" fmla="*/ 120 w 171"/>
                <a:gd name="T27" fmla="*/ 35 h 137"/>
                <a:gd name="T28" fmla="*/ 134 w 171"/>
                <a:gd name="T29" fmla="*/ 35 h 137"/>
                <a:gd name="T30" fmla="*/ 134 w 171"/>
                <a:gd name="T31" fmla="*/ 20 h 137"/>
                <a:gd name="T32" fmla="*/ 86 w 171"/>
                <a:gd name="T33" fmla="*/ 0 h 137"/>
                <a:gd name="T34" fmla="*/ 20 w 171"/>
                <a:gd name="T35" fmla="*/ 48 h 137"/>
                <a:gd name="T36" fmla="*/ 0 w 171"/>
                <a:gd name="T37" fmla="*/ 48 h 137"/>
                <a:gd name="T38" fmla="*/ 0 w 171"/>
                <a:gd name="T39" fmla="*/ 69 h 137"/>
                <a:gd name="T40" fmla="*/ 27 w 171"/>
                <a:gd name="T41" fmla="*/ 69 h 137"/>
                <a:gd name="T42" fmla="*/ 39 w 171"/>
                <a:gd name="T43" fmla="*/ 58 h 137"/>
                <a:gd name="T44" fmla="*/ 58 w 171"/>
                <a:gd name="T45" fmla="*/ 69 h 137"/>
                <a:gd name="T46" fmla="*/ 86 w 171"/>
                <a:gd name="T47" fmla="*/ 96 h 137"/>
                <a:gd name="T48" fmla="*/ 113 w 171"/>
                <a:gd name="T49" fmla="*/ 69 h 137"/>
                <a:gd name="T50" fmla="*/ 86 w 171"/>
                <a:gd name="T51" fmla="*/ 41 h 137"/>
                <a:gd name="T52" fmla="*/ 58 w 171"/>
                <a:gd name="T53" fmla="*/ 69 h 13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</a:cxnLst>
              <a:rect l="0" t="0" r="r" b="b"/>
              <a:pathLst>
                <a:path w="171" h="137">
                  <a:moveTo>
                    <a:pt x="144" y="69"/>
                  </a:moveTo>
                  <a:cubicBezTo>
                    <a:pt x="135" y="69"/>
                    <a:pt x="133" y="76"/>
                    <a:pt x="133" y="79"/>
                  </a:cubicBezTo>
                  <a:cubicBezTo>
                    <a:pt x="128" y="101"/>
                    <a:pt x="109" y="117"/>
                    <a:pt x="86" y="117"/>
                  </a:cubicBezTo>
                  <a:cubicBezTo>
                    <a:pt x="72" y="117"/>
                    <a:pt x="60" y="111"/>
                    <a:pt x="52" y="103"/>
                  </a:cubicBezTo>
                  <a:cubicBezTo>
                    <a:pt x="48" y="99"/>
                    <a:pt x="41" y="99"/>
                    <a:pt x="37" y="103"/>
                  </a:cubicBezTo>
                  <a:cubicBezTo>
                    <a:pt x="33" y="107"/>
                    <a:pt x="33" y="113"/>
                    <a:pt x="37" y="117"/>
                  </a:cubicBezTo>
                  <a:cubicBezTo>
                    <a:pt x="50" y="130"/>
                    <a:pt x="67" y="137"/>
                    <a:pt x="86" y="137"/>
                  </a:cubicBezTo>
                  <a:cubicBezTo>
                    <a:pt x="116" y="137"/>
                    <a:pt x="142" y="117"/>
                    <a:pt x="151" y="89"/>
                  </a:cubicBezTo>
                  <a:cubicBezTo>
                    <a:pt x="171" y="89"/>
                    <a:pt x="171" y="89"/>
                    <a:pt x="171" y="89"/>
                  </a:cubicBezTo>
                  <a:cubicBezTo>
                    <a:pt x="171" y="69"/>
                    <a:pt x="171" y="69"/>
                    <a:pt x="171" y="69"/>
                  </a:cubicBezTo>
                  <a:cubicBezTo>
                    <a:pt x="144" y="69"/>
                    <a:pt x="144" y="69"/>
                    <a:pt x="144" y="69"/>
                  </a:cubicBezTo>
                  <a:close/>
                  <a:moveTo>
                    <a:pt x="39" y="58"/>
                  </a:moveTo>
                  <a:cubicBezTo>
                    <a:pt x="43" y="37"/>
                    <a:pt x="63" y="21"/>
                    <a:pt x="86" y="21"/>
                  </a:cubicBezTo>
                  <a:cubicBezTo>
                    <a:pt x="99" y="21"/>
                    <a:pt x="111" y="26"/>
                    <a:pt x="120" y="35"/>
                  </a:cubicBezTo>
                  <a:cubicBezTo>
                    <a:pt x="124" y="39"/>
                    <a:pt x="130" y="39"/>
                    <a:pt x="134" y="35"/>
                  </a:cubicBezTo>
                  <a:cubicBezTo>
                    <a:pt x="138" y="31"/>
                    <a:pt x="138" y="24"/>
                    <a:pt x="134" y="20"/>
                  </a:cubicBezTo>
                  <a:cubicBezTo>
                    <a:pt x="122" y="8"/>
                    <a:pt x="105" y="0"/>
                    <a:pt x="86" y="0"/>
                  </a:cubicBezTo>
                  <a:cubicBezTo>
                    <a:pt x="55" y="0"/>
                    <a:pt x="29" y="20"/>
                    <a:pt x="20" y="48"/>
                  </a:cubicBezTo>
                  <a:cubicBezTo>
                    <a:pt x="0" y="48"/>
                    <a:pt x="0" y="48"/>
                    <a:pt x="0" y="48"/>
                  </a:cubicBezTo>
                  <a:cubicBezTo>
                    <a:pt x="0" y="69"/>
                    <a:pt x="0" y="69"/>
                    <a:pt x="0" y="69"/>
                  </a:cubicBezTo>
                  <a:cubicBezTo>
                    <a:pt x="27" y="69"/>
                    <a:pt x="27" y="69"/>
                    <a:pt x="27" y="69"/>
                  </a:cubicBezTo>
                  <a:cubicBezTo>
                    <a:pt x="36" y="69"/>
                    <a:pt x="38" y="62"/>
                    <a:pt x="39" y="58"/>
                  </a:cubicBezTo>
                  <a:close/>
                  <a:moveTo>
                    <a:pt x="58" y="69"/>
                  </a:moveTo>
                  <a:cubicBezTo>
                    <a:pt x="58" y="84"/>
                    <a:pt x="71" y="96"/>
                    <a:pt x="86" y="96"/>
                  </a:cubicBezTo>
                  <a:cubicBezTo>
                    <a:pt x="101" y="96"/>
                    <a:pt x="113" y="84"/>
                    <a:pt x="113" y="69"/>
                  </a:cubicBezTo>
                  <a:cubicBezTo>
                    <a:pt x="113" y="54"/>
                    <a:pt x="101" y="41"/>
                    <a:pt x="86" y="41"/>
                  </a:cubicBezTo>
                  <a:cubicBezTo>
                    <a:pt x="71" y="41"/>
                    <a:pt x="58" y="54"/>
                    <a:pt x="58" y="69"/>
                  </a:cubicBez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/>
            <a:lstStyle/>
            <a:p>
              <a:pPr algn="ctr" fontAlgn="base">
                <a:spcBef>
                  <a:spcPct val="0"/>
                </a:spcBef>
                <a:spcAft>
                  <a:spcPct val="0"/>
                </a:spcAft>
                <a:defRPr/>
              </a:pPr>
              <a:endParaRPr lang="en-US" sz="2800" kern="0" smtClean="0">
                <a:solidFill>
                  <a:srgbClr val="000000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Gill Sans" charset="0"/>
              </a:endParaRPr>
            </a:p>
          </p:txBody>
        </p:sp>
      </p:grp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6" presetClass="emph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6" dur="500" tmFilter="0, 0; .2, .5; .8, .5; 1, 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  <p:animScale>
                                      <p:cBhvr>
                                        <p:cTn id="7" dur="250" autoRev="1" fill="hold"/>
                                        <p:tgtEl>
                                          <p:spTgt spid="9"/>
                                        </p:tgtEl>
                                      </p:cBhvr>
                                      <p:by x="105000" y="105000"/>
                                    </p:animScale>
                                  </p:childTnLst>
                                </p:cTn>
                              </p:par>
                              <p:par>
                                <p:cTn id="8" presetID="26" presetClass="emph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9" dur="500" tmFilter="0, 0; .2, .5; .8, .5; 1, 0"/>
                                        <p:tgtEl>
                                          <p:spTgt spid="31"/>
                                        </p:tgtEl>
                                      </p:cBhvr>
                                    </p:animEffect>
                                    <p:animScale>
                                      <p:cBhvr>
                                        <p:cTn id="10" dur="250" autoRev="1" fill="hold"/>
                                        <p:tgtEl>
                                          <p:spTgt spid="31"/>
                                        </p:tgtEl>
                                      </p:cBhvr>
                                      <p:by x="105000" y="105000"/>
                                    </p:animScale>
                                  </p:childTnLst>
                                </p:cTn>
                              </p:par>
                              <p:par>
                                <p:cTn id="11" presetID="26" presetClass="emph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2" dur="500" tmFilter="0, 0; .2, .5; .8, .5; 1, 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  <p:animScale>
                                      <p:cBhvr>
                                        <p:cTn id="13" dur="250" autoRev="1" fill="hold"/>
                                        <p:tgtEl>
                                          <p:spTgt spid="21"/>
                                        </p:tgtEl>
                                      </p:cBhvr>
                                      <p:by x="105000" y="105000"/>
                                    </p:animScale>
                                  </p:childTnLst>
                                </p:cTn>
                              </p:par>
                              <p:par>
                                <p:cTn id="14" presetID="26" presetClass="emph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5" dur="500" tmFilter="0, 0; .2, .5; .8, .5; 1, 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  <p:animScale>
                                      <p:cBhvr>
                                        <p:cTn id="16" dur="250" autoRev="1" fill="hold"/>
                                        <p:tgtEl>
                                          <p:spTgt spid="11"/>
                                        </p:tgtEl>
                                      </p:cBhvr>
                                      <p:by x="105000" y="105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7" fill="hold">
                            <p:stCondLst>
                              <p:cond delay="500"/>
                            </p:stCondLst>
                            <p:childTnLst>
                              <p:par>
                                <p:cTn id="18" presetID="53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0" dur="500" fill="hold"/>
                                        <p:tgtEl>
                                          <p:spTgt spid="6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1" dur="500" fill="hold"/>
                                        <p:tgtEl>
                                          <p:spTgt spid="6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2" dur="500"/>
                                        <p:tgtEl>
                                          <p:spTgt spid="6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3" presetID="2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5" dur="500"/>
                                        <p:tgtEl>
                                          <p:spTgt spid="5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6" fill="hold">
                            <p:stCondLst>
                              <p:cond delay="1000"/>
                            </p:stCondLst>
                            <p:childTnLst>
                              <p:par>
                                <p:cTn id="27" presetID="53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9" dur="500" fill="hold"/>
                                        <p:tgtEl>
                                          <p:spTgt spid="8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0" dur="500" fill="hold"/>
                                        <p:tgtEl>
                                          <p:spTgt spid="8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1" dur="500"/>
                                        <p:tgtEl>
                                          <p:spTgt spid="8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2" presetID="2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4" dur="500"/>
                                        <p:tgtEl>
                                          <p:spTgt spid="8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5" fill="hold">
                            <p:stCondLst>
                              <p:cond delay="1500"/>
                            </p:stCondLst>
                            <p:childTnLst>
                              <p:par>
                                <p:cTn id="36" presetID="53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8" dur="500" fill="hold"/>
                                        <p:tgtEl>
                                          <p:spTgt spid="8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9" dur="500" fill="hold"/>
                                        <p:tgtEl>
                                          <p:spTgt spid="8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0" dur="500"/>
                                        <p:tgtEl>
                                          <p:spTgt spid="8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1" presetID="2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43" dur="500"/>
                                        <p:tgtEl>
                                          <p:spTgt spid="8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4" fill="hold">
                            <p:stCondLst>
                              <p:cond delay="2000"/>
                            </p:stCondLst>
                            <p:childTnLst>
                              <p:par>
                                <p:cTn id="45" presetID="53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7" dur="500" fill="hold"/>
                                        <p:tgtEl>
                                          <p:spTgt spid="9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8" dur="500" fill="hold"/>
                                        <p:tgtEl>
                                          <p:spTgt spid="9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9" dur="500"/>
                                        <p:tgtEl>
                                          <p:spTgt spid="9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0" presetID="2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52" dur="500"/>
                                        <p:tgtEl>
                                          <p:spTgt spid="8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9" grpId="0"/>
      <p:bldP spid="82" grpId="0"/>
      <p:bldP spid="86" grpId="0"/>
      <p:bldP spid="87" grpId="0"/>
      <p:bldP spid="9" grpId="0" animBg="1"/>
      <p:bldP spid="11" grpId="0" animBg="1"/>
      <p:bldP spid="21" grpId="0" animBg="1"/>
      <p:bldP spid="31" grpId="0" animBg="1"/>
    </p:bldLst>
  </p:timing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五边形 1"/>
          <p:cNvSpPr/>
          <p:nvPr/>
        </p:nvSpPr>
        <p:spPr>
          <a:xfrm>
            <a:off x="0" y="-3618"/>
            <a:ext cx="1390650" cy="971550"/>
          </a:xfrm>
          <a:prstGeom prst="homePlate">
            <a:avLst>
              <a:gd name="adj" fmla="val 18627"/>
            </a:avLst>
          </a:prstGeom>
          <a:solidFill>
            <a:srgbClr val="3F3F3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sz="2000">
              <a:solidFill>
                <a:srgbClr val="3F3F3F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3" name="KSO_Shape"/>
          <p:cNvSpPr/>
          <p:nvPr/>
        </p:nvSpPr>
        <p:spPr>
          <a:xfrm>
            <a:off x="326580" y="201801"/>
            <a:ext cx="585090" cy="560711"/>
          </a:xfrm>
          <a:custGeom>
            <a:avLst/>
            <a:gdLst/>
            <a:ahLst/>
            <a:cxnLst/>
            <a:rect l="l" t="t" r="r" b="b"/>
            <a:pathLst>
              <a:path w="1889279" h="1810503">
                <a:moveTo>
                  <a:pt x="1408636" y="1462945"/>
                </a:moveTo>
                <a:cubicBezTo>
                  <a:pt x="1471912" y="1494489"/>
                  <a:pt x="1528819" y="1532588"/>
                  <a:pt x="1575786" y="1578162"/>
                </a:cubicBezTo>
                <a:cubicBezTo>
                  <a:pt x="1467281" y="1672800"/>
                  <a:pt x="1335058" y="1742507"/>
                  <a:pt x="1188886" y="1779443"/>
                </a:cubicBezTo>
                <a:cubicBezTo>
                  <a:pt x="1278166" y="1700386"/>
                  <a:pt x="1353810" y="1592053"/>
                  <a:pt x="1408636" y="1462945"/>
                </a:cubicBezTo>
                <a:close/>
                <a:moveTo>
                  <a:pt x="494888" y="1445849"/>
                </a:moveTo>
                <a:cubicBezTo>
                  <a:pt x="556747" y="1590569"/>
                  <a:pt x="643865" y="1709702"/>
                  <a:pt x="747068" y="1790925"/>
                </a:cubicBezTo>
                <a:cubicBezTo>
                  <a:pt x="576321" y="1756303"/>
                  <a:pt x="422614" y="1677538"/>
                  <a:pt x="300900" y="1566189"/>
                </a:cubicBezTo>
                <a:cubicBezTo>
                  <a:pt x="355309" y="1517036"/>
                  <a:pt x="421005" y="1476420"/>
                  <a:pt x="494888" y="1445849"/>
                </a:cubicBezTo>
                <a:close/>
                <a:moveTo>
                  <a:pt x="900586" y="1355871"/>
                </a:moveTo>
                <a:lnTo>
                  <a:pt x="900586" y="1808904"/>
                </a:lnTo>
                <a:lnTo>
                  <a:pt x="884222" y="1808113"/>
                </a:lnTo>
                <a:cubicBezTo>
                  <a:pt x="745280" y="1742581"/>
                  <a:pt x="627378" y="1604992"/>
                  <a:pt x="551037" y="1423344"/>
                </a:cubicBezTo>
                <a:cubicBezTo>
                  <a:pt x="655969" y="1381011"/>
                  <a:pt x="774745" y="1357337"/>
                  <a:pt x="900586" y="1355871"/>
                </a:cubicBezTo>
                <a:close/>
                <a:moveTo>
                  <a:pt x="953521" y="1355186"/>
                </a:moveTo>
                <a:cubicBezTo>
                  <a:pt x="1099660" y="1356509"/>
                  <a:pt x="1236550" y="1386650"/>
                  <a:pt x="1354036" y="1440083"/>
                </a:cubicBezTo>
                <a:cubicBezTo>
                  <a:pt x="1283551" y="1605630"/>
                  <a:pt x="1178611" y="1734316"/>
                  <a:pt x="1054486" y="1804443"/>
                </a:cubicBezTo>
                <a:lnTo>
                  <a:pt x="953521" y="1810503"/>
                </a:lnTo>
                <a:close/>
                <a:moveTo>
                  <a:pt x="1517159" y="931303"/>
                </a:moveTo>
                <a:lnTo>
                  <a:pt x="1889279" y="931303"/>
                </a:lnTo>
                <a:cubicBezTo>
                  <a:pt x="1883282" y="1167646"/>
                  <a:pt x="1781715" y="1381244"/>
                  <a:pt x="1618873" y="1536894"/>
                </a:cubicBezTo>
                <a:cubicBezTo>
                  <a:pt x="1566437" y="1485571"/>
                  <a:pt x="1502786" y="1442774"/>
                  <a:pt x="1431939" y="1407715"/>
                </a:cubicBezTo>
                <a:cubicBezTo>
                  <a:pt x="1485774" y="1266553"/>
                  <a:pt x="1516428" y="1104135"/>
                  <a:pt x="1517159" y="931303"/>
                </a:cubicBezTo>
                <a:close/>
                <a:moveTo>
                  <a:pt x="953521" y="931303"/>
                </a:moveTo>
                <a:lnTo>
                  <a:pt x="1456842" y="931303"/>
                </a:lnTo>
                <a:cubicBezTo>
                  <a:pt x="1456123" y="1096196"/>
                  <a:pt x="1427268" y="1250986"/>
                  <a:pt x="1375819" y="1384691"/>
                </a:cubicBezTo>
                <a:cubicBezTo>
                  <a:pt x="1251537" y="1327928"/>
                  <a:pt x="1107288" y="1296191"/>
                  <a:pt x="953521" y="1294902"/>
                </a:cubicBezTo>
                <a:close/>
                <a:moveTo>
                  <a:pt x="448568" y="931303"/>
                </a:moveTo>
                <a:lnTo>
                  <a:pt x="900586" y="931303"/>
                </a:lnTo>
                <a:lnTo>
                  <a:pt x="900586" y="1295603"/>
                </a:lnTo>
                <a:cubicBezTo>
                  <a:pt x="766605" y="1297053"/>
                  <a:pt x="640053" y="1322469"/>
                  <a:pt x="528061" y="1368046"/>
                </a:cubicBezTo>
                <a:cubicBezTo>
                  <a:pt x="478984" y="1238632"/>
                  <a:pt x="450499" y="1089843"/>
                  <a:pt x="448568" y="931303"/>
                </a:cubicBezTo>
                <a:close/>
                <a:moveTo>
                  <a:pt x="0" y="931303"/>
                </a:moveTo>
                <a:lnTo>
                  <a:pt x="388264" y="931303"/>
                </a:lnTo>
                <a:cubicBezTo>
                  <a:pt x="390220" y="1097785"/>
                  <a:pt x="420532" y="1254193"/>
                  <a:pt x="473139" y="1390578"/>
                </a:cubicBezTo>
                <a:cubicBezTo>
                  <a:pt x="391203" y="1423988"/>
                  <a:pt x="318506" y="1469260"/>
                  <a:pt x="258353" y="1524144"/>
                </a:cubicBezTo>
                <a:cubicBezTo>
                  <a:pt x="102364" y="1370026"/>
                  <a:pt x="5849" y="1161456"/>
                  <a:pt x="0" y="931303"/>
                </a:cubicBezTo>
                <a:close/>
                <a:moveTo>
                  <a:pt x="536834" y="421694"/>
                </a:moveTo>
                <a:cubicBezTo>
                  <a:pt x="646682" y="464986"/>
                  <a:pt x="770110" y="489176"/>
                  <a:pt x="900586" y="490537"/>
                </a:cubicBezTo>
                <a:lnTo>
                  <a:pt x="900586" y="875390"/>
                </a:lnTo>
                <a:lnTo>
                  <a:pt x="448805" y="875390"/>
                </a:lnTo>
                <a:cubicBezTo>
                  <a:pt x="451150" y="709592"/>
                  <a:pt x="482649" y="554587"/>
                  <a:pt x="536834" y="421694"/>
                </a:cubicBezTo>
                <a:close/>
                <a:moveTo>
                  <a:pt x="1356131" y="409527"/>
                </a:moveTo>
                <a:cubicBezTo>
                  <a:pt x="1415590" y="544412"/>
                  <a:pt x="1451132" y="703874"/>
                  <a:pt x="1455052" y="875390"/>
                </a:cubicBezTo>
                <a:lnTo>
                  <a:pt x="953521" y="875390"/>
                </a:lnTo>
                <a:lnTo>
                  <a:pt x="953521" y="491238"/>
                </a:lnTo>
                <a:cubicBezTo>
                  <a:pt x="1099303" y="490092"/>
                  <a:pt x="1236528" y="461431"/>
                  <a:pt x="1356131" y="409527"/>
                </a:cubicBezTo>
                <a:close/>
                <a:moveTo>
                  <a:pt x="271202" y="273767"/>
                </a:moveTo>
                <a:cubicBezTo>
                  <a:pt x="330895" y="324894"/>
                  <a:pt x="401533" y="367494"/>
                  <a:pt x="480768" y="398692"/>
                </a:cubicBezTo>
                <a:cubicBezTo>
                  <a:pt x="424147" y="539118"/>
                  <a:pt x="390867" y="701724"/>
                  <a:pt x="388496" y="875390"/>
                </a:cubicBezTo>
                <a:lnTo>
                  <a:pt x="238" y="875390"/>
                </a:lnTo>
                <a:cubicBezTo>
                  <a:pt x="7162" y="640451"/>
                  <a:pt x="108645" y="428248"/>
                  <a:pt x="271202" y="273767"/>
                </a:cubicBezTo>
                <a:close/>
                <a:moveTo>
                  <a:pt x="1605567" y="261436"/>
                </a:moveTo>
                <a:cubicBezTo>
                  <a:pt x="1775300" y="417133"/>
                  <a:pt x="1881942" y="634296"/>
                  <a:pt x="1889035" y="875390"/>
                </a:cubicBezTo>
                <a:lnTo>
                  <a:pt x="1515364" y="875390"/>
                </a:lnTo>
                <a:cubicBezTo>
                  <a:pt x="1511419" y="696081"/>
                  <a:pt x="1474168" y="529014"/>
                  <a:pt x="1413107" y="386152"/>
                </a:cubicBezTo>
                <a:cubicBezTo>
                  <a:pt x="1485941" y="353453"/>
                  <a:pt x="1551126" y="311628"/>
                  <a:pt x="1605567" y="261436"/>
                </a:cubicBezTo>
                <a:close/>
                <a:moveTo>
                  <a:pt x="748157" y="19413"/>
                </a:moveTo>
                <a:cubicBezTo>
                  <a:pt x="649482" y="96557"/>
                  <a:pt x="565491" y="208310"/>
                  <a:pt x="504779" y="344256"/>
                </a:cubicBezTo>
                <a:cubicBezTo>
                  <a:pt x="432706" y="315858"/>
                  <a:pt x="368354" y="277545"/>
                  <a:pt x="313920" y="231604"/>
                </a:cubicBezTo>
                <a:cubicBezTo>
                  <a:pt x="434240" y="127070"/>
                  <a:pt x="583275" y="52667"/>
                  <a:pt x="748157" y="19413"/>
                </a:cubicBezTo>
                <a:close/>
                <a:moveTo>
                  <a:pt x="1137621" y="18543"/>
                </a:moveTo>
                <a:cubicBezTo>
                  <a:pt x="1297904" y="50310"/>
                  <a:pt x="1443338" y="120918"/>
                  <a:pt x="1562575" y="219802"/>
                </a:cubicBezTo>
                <a:cubicBezTo>
                  <a:pt x="1512842" y="265093"/>
                  <a:pt x="1453308" y="302843"/>
                  <a:pt x="1386970" y="332857"/>
                </a:cubicBezTo>
                <a:cubicBezTo>
                  <a:pt x="1323718" y="199817"/>
                  <a:pt x="1237626" y="91674"/>
                  <a:pt x="1137621" y="18543"/>
                </a:cubicBezTo>
                <a:close/>
                <a:moveTo>
                  <a:pt x="900586" y="1702"/>
                </a:moveTo>
                <a:lnTo>
                  <a:pt x="900586" y="430269"/>
                </a:lnTo>
                <a:cubicBezTo>
                  <a:pt x="778345" y="428899"/>
                  <a:pt x="662774" y="406468"/>
                  <a:pt x="560047" y="366408"/>
                </a:cubicBezTo>
                <a:cubicBezTo>
                  <a:pt x="637783" y="193348"/>
                  <a:pt x="753999" y="63227"/>
                  <a:pt x="890213" y="2203"/>
                </a:cubicBezTo>
                <a:close/>
                <a:moveTo>
                  <a:pt x="953521" y="0"/>
                </a:moveTo>
                <a:lnTo>
                  <a:pt x="981035" y="1330"/>
                </a:lnTo>
                <a:cubicBezTo>
                  <a:pt x="1124068" y="53565"/>
                  <a:pt x="1247786" y="180867"/>
                  <a:pt x="1332000" y="354889"/>
                </a:cubicBezTo>
                <a:cubicBezTo>
                  <a:pt x="1219743" y="403080"/>
                  <a:pt x="1090709" y="429800"/>
                  <a:pt x="953521" y="430954"/>
                </a:cubicBezTo>
                <a:close/>
              </a:path>
            </a:pathLst>
          </a:custGeom>
          <a:solidFill>
            <a:schemeClr val="bg1">
              <a:lumMod val="95000"/>
            </a:schemeClr>
          </a:solidFill>
          <a:ln w="127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>
            <a:defPPr>
              <a:defRPr lang="zh-CN"/>
            </a:defPPr>
            <a:lvl1pPr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endParaRPr lang="zh-CN" altLang="en-US" sz="2000">
              <a:solidFill>
                <a:srgbClr val="3F3F3F"/>
              </a:solidFill>
            </a:endParaRPr>
          </a:p>
        </p:txBody>
      </p:sp>
      <p:sp>
        <p:nvSpPr>
          <p:cNvPr id="4" name="标题 4"/>
          <p:cNvSpPr txBox="1"/>
          <p:nvPr/>
        </p:nvSpPr>
        <p:spPr>
          <a:xfrm>
            <a:off x="1390650" y="482156"/>
            <a:ext cx="4248472" cy="473484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 algn="ctr" defTabSz="9144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l"/>
            <a:r>
              <a:rPr lang="zh-CN" altLang="en-US" sz="2400" b="1" dirty="0" smtClean="0">
                <a:solidFill>
                  <a:srgbClr val="3F3F3F"/>
                </a:solidFill>
                <a:latin typeface="Impact MT Std" pitchFamily="34" charset="0"/>
                <a:ea typeface="微软雅黑" panose="020B0503020204020204" pitchFamily="34" charset="-122"/>
              </a:rPr>
              <a:t>短期盈利计划</a:t>
            </a:r>
            <a:endParaRPr lang="en-US" altLang="zh-CN" sz="2400" b="1" dirty="0" smtClean="0">
              <a:solidFill>
                <a:srgbClr val="3F3F3F"/>
              </a:solidFill>
              <a:latin typeface="Impact MT Std" pitchFamily="34" charset="0"/>
              <a:ea typeface="微软雅黑" panose="020B0503020204020204" pitchFamily="34" charset="-122"/>
            </a:endParaRPr>
          </a:p>
          <a:p>
            <a:pPr algn="l"/>
            <a:r>
              <a:rPr lang="en-US" altLang="zh-CN" sz="1400" b="1" dirty="0">
                <a:solidFill>
                  <a:srgbClr val="3F3F3F"/>
                </a:solidFill>
                <a:latin typeface="Impact MT Std" pitchFamily="34" charset="0"/>
                <a:ea typeface="微软雅黑" panose="020B0503020204020204" pitchFamily="34" charset="-122"/>
              </a:rPr>
              <a:t>SHORT-TERM PROFIT PLAN</a:t>
            </a:r>
            <a:endParaRPr lang="zh-CN" altLang="en-US" sz="1400" b="1" dirty="0">
              <a:solidFill>
                <a:srgbClr val="3F3F3F"/>
              </a:solidFill>
              <a:latin typeface="Impact MT Std" pitchFamily="34" charset="0"/>
              <a:ea typeface="微软雅黑" panose="020B0503020204020204" pitchFamily="34" charset="-122"/>
            </a:endParaRPr>
          </a:p>
          <a:p>
            <a:pPr algn="l"/>
            <a:endParaRPr lang="zh-CN" altLang="en-US" sz="2400" b="1" dirty="0" smtClean="0">
              <a:solidFill>
                <a:srgbClr val="3F3F3F"/>
              </a:solidFill>
              <a:latin typeface="Impact MT Std" pitchFamily="34" charset="0"/>
              <a:ea typeface="微软雅黑" panose="020B0503020204020204" pitchFamily="34" charset="-122"/>
            </a:endParaRPr>
          </a:p>
        </p:txBody>
      </p:sp>
      <p:pic>
        <p:nvPicPr>
          <p:cNvPr id="5" name="图片 4"/>
          <p:cNvPicPr>
            <a:picLocks noChangeAspect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434" t="5172" r="9143" b="8621"/>
          <a:stretch>
            <a:fillRect/>
          </a:stretch>
        </p:blipFill>
        <p:spPr>
          <a:xfrm>
            <a:off x="1390650" y="3505200"/>
            <a:ext cx="4364418" cy="2857500"/>
          </a:xfrm>
          <a:prstGeom prst="rect">
            <a:avLst/>
          </a:prstGeom>
        </p:spPr>
      </p:pic>
      <p:grpSp>
        <p:nvGrpSpPr>
          <p:cNvPr id="8" name="组合 7"/>
          <p:cNvGrpSpPr/>
          <p:nvPr/>
        </p:nvGrpSpPr>
        <p:grpSpPr>
          <a:xfrm rot="5400000">
            <a:off x="4652593" y="4905682"/>
            <a:ext cx="2857500" cy="56536"/>
            <a:chOff x="6097289" y="3450315"/>
            <a:chExt cx="1829850" cy="40500"/>
          </a:xfrm>
        </p:grpSpPr>
        <p:sp>
          <p:nvSpPr>
            <p:cNvPr id="6" name="矩形 5"/>
            <p:cNvSpPr/>
            <p:nvPr/>
          </p:nvSpPr>
          <p:spPr>
            <a:xfrm>
              <a:off x="6097289" y="3450315"/>
              <a:ext cx="599800" cy="40500"/>
            </a:xfrm>
            <a:prstGeom prst="rect">
              <a:avLst/>
            </a:prstGeom>
            <a:solidFill>
              <a:schemeClr val="bg2">
                <a:lumMod val="7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lIns="68576" tIns="34287" rIns="68576" bIns="34287" rtlCol="0" anchor="ctr"/>
            <a:lstStyle/>
            <a:p>
              <a:pPr algn="ctr"/>
              <a:endParaRPr lang="zh-CN" altLang="en-US">
                <a:solidFill>
                  <a:schemeClr val="tx1">
                    <a:lumMod val="65000"/>
                    <a:lumOff val="3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sp>
          <p:nvSpPr>
            <p:cNvPr id="7" name="矩形 6"/>
            <p:cNvSpPr/>
            <p:nvPr/>
          </p:nvSpPr>
          <p:spPr>
            <a:xfrm>
              <a:off x="6712139" y="3450315"/>
              <a:ext cx="1215000" cy="40500"/>
            </a:xfrm>
            <a:prstGeom prst="rect">
              <a:avLst/>
            </a:prstGeom>
            <a:solidFill>
              <a:srgbClr val="202A36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lIns="68576" tIns="34287" rIns="68576" bIns="34287" rtlCol="0" anchor="ctr"/>
            <a:lstStyle/>
            <a:p>
              <a:pPr algn="ctr"/>
              <a:endParaRPr lang="zh-CN" altLang="en-US">
                <a:solidFill>
                  <a:schemeClr val="tx1">
                    <a:lumMod val="65000"/>
                    <a:lumOff val="3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</p:grpSp>
      <p:sp>
        <p:nvSpPr>
          <p:cNvPr id="9" name="TextBox 41"/>
          <p:cNvSpPr txBox="1"/>
          <p:nvPr/>
        </p:nvSpPr>
        <p:spPr>
          <a:xfrm>
            <a:off x="6277250" y="4030980"/>
            <a:ext cx="5183229" cy="23317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30000"/>
              </a:lnSpc>
              <a:spcBef>
                <a:spcPct val="0"/>
              </a:spcBef>
            </a:pPr>
            <a:r>
              <a:rPr lang="zh-CN" altLang="en-US" sz="1600" dirty="0">
                <a:solidFill>
                  <a:srgbClr val="3F3F3F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微软雅黑" panose="020B0503020204020204" pitchFamily="34" charset="-122"/>
              </a:rPr>
              <a:t>在此录入上述图表的综合描述说明，在此录入上述图表的上述图表的综合描述说明入。在此录入上述图表的综合描述说明，在此录入上述图表的上述图表的综合描述说明入。在此录入上述图表的综合描述说明，在此录入上述图表的上述图表的综合描述说明入。在此录入上述图表的综合描述说明，在此录入上述图表的上述图表的综合描述说明入</a:t>
            </a:r>
            <a:r>
              <a:rPr lang="zh-CN" altLang="en-US" sz="1600" dirty="0" smtClean="0">
                <a:solidFill>
                  <a:srgbClr val="3F3F3F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微软雅黑" panose="020B0503020204020204" pitchFamily="34" charset="-122"/>
              </a:rPr>
              <a:t>。</a:t>
            </a:r>
            <a:endParaRPr lang="zh-CN" altLang="en-US" sz="1600" dirty="0">
              <a:solidFill>
                <a:srgbClr val="3F3F3F"/>
              </a:solidFill>
              <a:latin typeface="微软雅黑" panose="020B0503020204020204" pitchFamily="34" charset="-122"/>
              <a:ea typeface="微软雅黑" panose="020B0503020204020204" pitchFamily="34" charset="-122"/>
              <a:sym typeface="微软雅黑" panose="020B0503020204020204" pitchFamily="34" charset="-122"/>
            </a:endParaRPr>
          </a:p>
        </p:txBody>
      </p:sp>
      <p:sp>
        <p:nvSpPr>
          <p:cNvPr id="25" name="Rectangle 45"/>
          <p:cNvSpPr/>
          <p:nvPr/>
        </p:nvSpPr>
        <p:spPr bwMode="auto">
          <a:xfrm>
            <a:off x="6277250" y="3437908"/>
            <a:ext cx="1406092" cy="74653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chemeClr val="tx1"/>
                </a:solidFill>
                <a:miter lim="800000"/>
                <a:headEnd type="none" w="med" len="med"/>
                <a:tailEnd type="none" w="med" len="med"/>
              </a14:hiddenLine>
            </a:ext>
          </a:extLst>
        </p:spPr>
        <p:txBody>
          <a:bodyPr lIns="0" tIns="0" rIns="0" bIns="0" anchor="ctr"/>
          <a:lstStyle/>
          <a:p>
            <a:pPr algn="ctr" fontAlgn="base">
              <a:spcBef>
                <a:spcPct val="0"/>
              </a:spcBef>
              <a:spcAft>
                <a:spcPct val="0"/>
              </a:spcAft>
            </a:pPr>
            <a:r>
              <a:rPr lang="zh-CN" altLang="en-US" sz="2400" b="1" dirty="0" smtClean="0">
                <a:solidFill>
                  <a:srgbClr val="3F3F3F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Bebas Neue" charset="0"/>
                <a:sym typeface="Bebas Neue" charset="0"/>
              </a:rPr>
              <a:t>填入标题</a:t>
            </a:r>
            <a:endParaRPr lang="en-US" altLang="zh-CN" sz="2400" b="1" dirty="0">
              <a:solidFill>
                <a:srgbClr val="3F3F3F"/>
              </a:solidFill>
              <a:latin typeface="微软雅黑" panose="020B0503020204020204" pitchFamily="34" charset="-122"/>
              <a:ea typeface="微软雅黑" panose="020B0503020204020204" pitchFamily="34" charset="-122"/>
              <a:cs typeface="Bebas Neue" charset="0"/>
              <a:sym typeface="Bebas Neue" charset="0"/>
            </a:endParaRPr>
          </a:p>
        </p:txBody>
      </p:sp>
      <p:sp>
        <p:nvSpPr>
          <p:cNvPr id="40" name="Rectangle 45"/>
          <p:cNvSpPr/>
          <p:nvPr/>
        </p:nvSpPr>
        <p:spPr bwMode="auto">
          <a:xfrm>
            <a:off x="3261981" y="1870038"/>
            <a:ext cx="678644" cy="74653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chemeClr val="tx1"/>
                </a:solidFill>
                <a:miter lim="800000"/>
                <a:headEnd type="none" w="med" len="med"/>
                <a:tailEnd type="none" w="med" len="med"/>
              </a14:hiddenLine>
            </a:ext>
          </a:extLst>
        </p:spPr>
        <p:txBody>
          <a:bodyPr lIns="0" tIns="0" rIns="0" bIns="0" anchor="ctr"/>
          <a:lstStyle/>
          <a:p>
            <a:pPr algn="ctr" fontAlgn="base">
              <a:spcBef>
                <a:spcPct val="0"/>
              </a:spcBef>
              <a:spcAft>
                <a:spcPct val="0"/>
              </a:spcAft>
            </a:pPr>
            <a:r>
              <a:rPr lang="en-US" altLang="zh-CN" sz="8000" b="1" dirty="0" smtClean="0">
                <a:solidFill>
                  <a:srgbClr val="3F3F3F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Bebas Neue" charset="0"/>
                <a:sym typeface="Bebas Neue" charset="0"/>
              </a:rPr>
              <a:t>+</a:t>
            </a:r>
            <a:endParaRPr lang="en-US" altLang="zh-CN" sz="8000" b="1" dirty="0">
              <a:solidFill>
                <a:srgbClr val="3F3F3F"/>
              </a:solidFill>
              <a:latin typeface="微软雅黑" panose="020B0503020204020204" pitchFamily="34" charset="-122"/>
              <a:ea typeface="微软雅黑" panose="020B0503020204020204" pitchFamily="34" charset="-122"/>
              <a:cs typeface="Bebas Neue" charset="0"/>
              <a:sym typeface="Bebas Neue" charset="0"/>
            </a:endParaRPr>
          </a:p>
        </p:txBody>
      </p:sp>
      <p:sp>
        <p:nvSpPr>
          <p:cNvPr id="41" name="Rectangle 45"/>
          <p:cNvSpPr/>
          <p:nvPr/>
        </p:nvSpPr>
        <p:spPr bwMode="auto">
          <a:xfrm>
            <a:off x="6092208" y="1870038"/>
            <a:ext cx="678644" cy="74653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chemeClr val="tx1"/>
                </a:solidFill>
                <a:miter lim="800000"/>
                <a:headEnd type="none" w="med" len="med"/>
                <a:tailEnd type="none" w="med" len="med"/>
              </a14:hiddenLine>
            </a:ext>
          </a:extLst>
        </p:spPr>
        <p:txBody>
          <a:bodyPr lIns="0" tIns="0" rIns="0" bIns="0" anchor="ctr"/>
          <a:lstStyle/>
          <a:p>
            <a:pPr algn="ctr" fontAlgn="base">
              <a:spcBef>
                <a:spcPct val="0"/>
              </a:spcBef>
              <a:spcAft>
                <a:spcPct val="0"/>
              </a:spcAft>
            </a:pPr>
            <a:r>
              <a:rPr lang="en-US" altLang="zh-CN" sz="8000" b="1" dirty="0" smtClean="0">
                <a:solidFill>
                  <a:srgbClr val="3F3F3F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Bebas Neue" charset="0"/>
                <a:sym typeface="Bebas Neue" charset="0"/>
              </a:rPr>
              <a:t>+</a:t>
            </a:r>
            <a:endParaRPr lang="en-US" altLang="zh-CN" sz="8000" b="1" dirty="0">
              <a:solidFill>
                <a:srgbClr val="3F3F3F"/>
              </a:solidFill>
              <a:latin typeface="微软雅黑" panose="020B0503020204020204" pitchFamily="34" charset="-122"/>
              <a:ea typeface="微软雅黑" panose="020B0503020204020204" pitchFamily="34" charset="-122"/>
              <a:cs typeface="Bebas Neue" charset="0"/>
              <a:sym typeface="Bebas Neue" charset="0"/>
            </a:endParaRPr>
          </a:p>
        </p:txBody>
      </p:sp>
      <p:sp>
        <p:nvSpPr>
          <p:cNvPr id="42" name="Rectangle 45"/>
          <p:cNvSpPr/>
          <p:nvPr/>
        </p:nvSpPr>
        <p:spPr bwMode="auto">
          <a:xfrm>
            <a:off x="8775968" y="1905152"/>
            <a:ext cx="678644" cy="74653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chemeClr val="tx1"/>
                </a:solidFill>
                <a:miter lim="800000"/>
                <a:headEnd type="none" w="med" len="med"/>
                <a:tailEnd type="none" w="med" len="med"/>
              </a14:hiddenLine>
            </a:ext>
          </a:extLst>
        </p:spPr>
        <p:txBody>
          <a:bodyPr lIns="0" tIns="0" rIns="0" bIns="0" anchor="ctr"/>
          <a:lstStyle/>
          <a:p>
            <a:pPr algn="ctr" fontAlgn="base">
              <a:spcBef>
                <a:spcPct val="0"/>
              </a:spcBef>
              <a:spcAft>
                <a:spcPct val="0"/>
              </a:spcAft>
            </a:pPr>
            <a:r>
              <a:rPr lang="en-US" altLang="zh-CN" sz="8000" b="1" dirty="0" smtClean="0">
                <a:solidFill>
                  <a:srgbClr val="3F3F3F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Bebas Neue" charset="0"/>
                <a:sym typeface="Bebas Neue" charset="0"/>
              </a:rPr>
              <a:t>+</a:t>
            </a:r>
            <a:endParaRPr lang="en-US" altLang="zh-CN" sz="8000" b="1" dirty="0">
              <a:solidFill>
                <a:srgbClr val="3F3F3F"/>
              </a:solidFill>
              <a:latin typeface="微软雅黑" panose="020B0503020204020204" pitchFamily="34" charset="-122"/>
              <a:ea typeface="微软雅黑" panose="020B0503020204020204" pitchFamily="34" charset="-122"/>
              <a:cs typeface="Bebas Neue" charset="0"/>
              <a:sym typeface="Bebas Neue" charset="0"/>
            </a:endParaRPr>
          </a:p>
        </p:txBody>
      </p:sp>
      <p:grpSp>
        <p:nvGrpSpPr>
          <p:cNvPr id="10" name="组合 9"/>
          <p:cNvGrpSpPr/>
          <p:nvPr/>
        </p:nvGrpSpPr>
        <p:grpSpPr>
          <a:xfrm>
            <a:off x="1428750" y="1555107"/>
            <a:ext cx="1446622" cy="1446622"/>
            <a:chOff x="1428750" y="1555107"/>
            <a:chExt cx="1446622" cy="1446622"/>
          </a:xfrm>
        </p:grpSpPr>
        <p:sp>
          <p:nvSpPr>
            <p:cNvPr id="17" name="Oval 5"/>
            <p:cNvSpPr>
              <a:spLocks noChangeArrowheads="1"/>
            </p:cNvSpPr>
            <p:nvPr/>
          </p:nvSpPr>
          <p:spPr bwMode="auto">
            <a:xfrm>
              <a:off x="1428750" y="1555107"/>
              <a:ext cx="1446622" cy="1446622"/>
            </a:xfrm>
            <a:prstGeom prst="ellipse">
              <a:avLst/>
            </a:prstGeom>
            <a:solidFill>
              <a:srgbClr val="3F3F3F"/>
            </a:solidFill>
            <a:ln w="136525">
              <a:solidFill>
                <a:schemeClr val="bg1">
                  <a:lumMod val="85000"/>
                </a:schemeClr>
              </a:solidFill>
            </a:ln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sp>
          <p:nvSpPr>
            <p:cNvPr id="24" name="Rectangle 45"/>
            <p:cNvSpPr/>
            <p:nvPr/>
          </p:nvSpPr>
          <p:spPr bwMode="auto">
            <a:xfrm>
              <a:off x="1469280" y="2116110"/>
              <a:ext cx="1406092" cy="746532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12700">
                  <a:solidFill>
                    <a:schemeClr val="tx1"/>
                  </a:solidFill>
                  <a:miter lim="800000"/>
                  <a:headEnd type="none" w="med" len="med"/>
                  <a:tailEnd type="none" w="med" len="med"/>
                </a14:hiddenLine>
              </a:ext>
            </a:extLst>
          </p:spPr>
          <p:txBody>
            <a:bodyPr lIns="0" tIns="0" rIns="0" bIns="0" anchor="ctr"/>
            <a:lstStyle/>
            <a:p>
              <a:pPr algn="ctr" fontAlgn="base">
                <a:spcBef>
                  <a:spcPct val="0"/>
                </a:spcBef>
                <a:spcAft>
                  <a:spcPct val="0"/>
                </a:spcAft>
              </a:pPr>
              <a:r>
                <a:rPr lang="zh-CN" altLang="en-US" b="1" dirty="0" smtClean="0">
                  <a:solidFill>
                    <a:schemeClr val="bg1">
                      <a:lumMod val="95000"/>
                    </a:schemeClr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cs typeface="Bebas Neue" charset="0"/>
                  <a:sym typeface="Bebas Neue" charset="0"/>
                </a:rPr>
                <a:t>填入标题</a:t>
              </a:r>
              <a:endParaRPr lang="en-US" altLang="zh-CN" b="1" dirty="0">
                <a:solidFill>
                  <a:schemeClr val="bg1">
                    <a:lumMod val="9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Bebas Neue" charset="0"/>
                <a:sym typeface="Bebas Neue" charset="0"/>
              </a:endParaRPr>
            </a:p>
          </p:txBody>
        </p:sp>
        <p:sp>
          <p:nvSpPr>
            <p:cNvPr id="43" name="KSO_Shape"/>
            <p:cNvSpPr/>
            <p:nvPr/>
          </p:nvSpPr>
          <p:spPr>
            <a:xfrm>
              <a:off x="1965285" y="1793470"/>
              <a:ext cx="404442" cy="487280"/>
            </a:xfrm>
            <a:custGeom>
              <a:avLst/>
              <a:gdLst/>
              <a:ahLst/>
              <a:cxnLst/>
              <a:rect l="l" t="t" r="r" b="b"/>
              <a:pathLst>
                <a:path w="1674290" h="2018114">
                  <a:moveTo>
                    <a:pt x="307141" y="691642"/>
                  </a:moveTo>
                  <a:lnTo>
                    <a:pt x="1378912" y="691642"/>
                  </a:lnTo>
                  <a:lnTo>
                    <a:pt x="1369387" y="1458335"/>
                  </a:lnTo>
                  <a:cubicBezTo>
                    <a:pt x="1369387" y="1541769"/>
                    <a:pt x="1301750" y="1609406"/>
                    <a:pt x="1218316" y="1609406"/>
                  </a:cubicBezTo>
                  <a:lnTo>
                    <a:pt x="1158892" y="1609406"/>
                  </a:lnTo>
                  <a:lnTo>
                    <a:pt x="1158892" y="1898352"/>
                  </a:lnTo>
                  <a:cubicBezTo>
                    <a:pt x="1158892" y="1964495"/>
                    <a:pt x="1105273" y="2018114"/>
                    <a:pt x="1039130" y="2018114"/>
                  </a:cubicBezTo>
                  <a:cubicBezTo>
                    <a:pt x="972987" y="2018114"/>
                    <a:pt x="919368" y="1964495"/>
                    <a:pt x="919368" y="1898352"/>
                  </a:cubicBezTo>
                  <a:lnTo>
                    <a:pt x="919368" y="1609406"/>
                  </a:lnTo>
                  <a:lnTo>
                    <a:pt x="765901" y="1609406"/>
                  </a:lnTo>
                  <a:lnTo>
                    <a:pt x="765901" y="1898351"/>
                  </a:lnTo>
                  <a:cubicBezTo>
                    <a:pt x="765901" y="1964494"/>
                    <a:pt x="712282" y="2018113"/>
                    <a:pt x="646139" y="2018113"/>
                  </a:cubicBezTo>
                  <a:cubicBezTo>
                    <a:pt x="579996" y="2018113"/>
                    <a:pt x="526377" y="1964494"/>
                    <a:pt x="526377" y="1898351"/>
                  </a:cubicBezTo>
                  <a:lnTo>
                    <a:pt x="526377" y="1609406"/>
                  </a:lnTo>
                  <a:lnTo>
                    <a:pt x="458213" y="1609406"/>
                  </a:lnTo>
                  <a:cubicBezTo>
                    <a:pt x="374779" y="1609406"/>
                    <a:pt x="307141" y="1541769"/>
                    <a:pt x="307141" y="1458335"/>
                  </a:cubicBezTo>
                  <a:lnTo>
                    <a:pt x="307141" y="1156202"/>
                  </a:lnTo>
                  <a:lnTo>
                    <a:pt x="307141" y="854070"/>
                  </a:lnTo>
                  <a:close/>
                  <a:moveTo>
                    <a:pt x="1554528" y="683951"/>
                  </a:moveTo>
                  <a:cubicBezTo>
                    <a:pt x="1620671" y="683951"/>
                    <a:pt x="1674290" y="737570"/>
                    <a:pt x="1674290" y="803713"/>
                  </a:cubicBezTo>
                  <a:lnTo>
                    <a:pt x="1674290" y="1299148"/>
                  </a:lnTo>
                  <a:cubicBezTo>
                    <a:pt x="1674290" y="1365291"/>
                    <a:pt x="1620671" y="1418910"/>
                    <a:pt x="1554528" y="1418910"/>
                  </a:cubicBezTo>
                  <a:cubicBezTo>
                    <a:pt x="1488385" y="1418910"/>
                    <a:pt x="1434766" y="1365291"/>
                    <a:pt x="1434766" y="1299148"/>
                  </a:cubicBezTo>
                  <a:lnTo>
                    <a:pt x="1434766" y="803713"/>
                  </a:lnTo>
                  <a:cubicBezTo>
                    <a:pt x="1434766" y="737570"/>
                    <a:pt x="1488385" y="683951"/>
                    <a:pt x="1554528" y="683951"/>
                  </a:cubicBezTo>
                  <a:close/>
                  <a:moveTo>
                    <a:pt x="119762" y="683950"/>
                  </a:moveTo>
                  <a:cubicBezTo>
                    <a:pt x="185905" y="683950"/>
                    <a:pt x="239524" y="737569"/>
                    <a:pt x="239524" y="803712"/>
                  </a:cubicBezTo>
                  <a:lnTo>
                    <a:pt x="239524" y="1299147"/>
                  </a:lnTo>
                  <a:cubicBezTo>
                    <a:pt x="239524" y="1365290"/>
                    <a:pt x="185905" y="1418909"/>
                    <a:pt x="119762" y="1418909"/>
                  </a:cubicBezTo>
                  <a:cubicBezTo>
                    <a:pt x="53619" y="1418909"/>
                    <a:pt x="0" y="1365290"/>
                    <a:pt x="0" y="1299147"/>
                  </a:cubicBezTo>
                  <a:lnTo>
                    <a:pt x="0" y="803712"/>
                  </a:lnTo>
                  <a:cubicBezTo>
                    <a:pt x="0" y="737569"/>
                    <a:pt x="53619" y="683950"/>
                    <a:pt x="119762" y="683950"/>
                  </a:cubicBezTo>
                  <a:close/>
                  <a:moveTo>
                    <a:pt x="1058285" y="381191"/>
                  </a:moveTo>
                  <a:cubicBezTo>
                    <a:pt x="1028091" y="381191"/>
                    <a:pt x="1003614" y="405668"/>
                    <a:pt x="1003614" y="435862"/>
                  </a:cubicBezTo>
                  <a:cubicBezTo>
                    <a:pt x="1003614" y="466056"/>
                    <a:pt x="1028091" y="490533"/>
                    <a:pt x="1058285" y="490533"/>
                  </a:cubicBezTo>
                  <a:cubicBezTo>
                    <a:pt x="1088479" y="490533"/>
                    <a:pt x="1112956" y="466056"/>
                    <a:pt x="1112956" y="435862"/>
                  </a:cubicBezTo>
                  <a:cubicBezTo>
                    <a:pt x="1112956" y="405668"/>
                    <a:pt x="1088479" y="381191"/>
                    <a:pt x="1058285" y="381191"/>
                  </a:cubicBezTo>
                  <a:close/>
                  <a:moveTo>
                    <a:pt x="620445" y="381191"/>
                  </a:moveTo>
                  <a:cubicBezTo>
                    <a:pt x="590251" y="381191"/>
                    <a:pt x="565774" y="405668"/>
                    <a:pt x="565774" y="435862"/>
                  </a:cubicBezTo>
                  <a:cubicBezTo>
                    <a:pt x="565774" y="466056"/>
                    <a:pt x="590251" y="490533"/>
                    <a:pt x="620445" y="490533"/>
                  </a:cubicBezTo>
                  <a:cubicBezTo>
                    <a:pt x="650639" y="490533"/>
                    <a:pt x="675116" y="466056"/>
                    <a:pt x="675116" y="435862"/>
                  </a:cubicBezTo>
                  <a:cubicBezTo>
                    <a:pt x="675116" y="405668"/>
                    <a:pt x="650639" y="381191"/>
                    <a:pt x="620445" y="381191"/>
                  </a:cubicBezTo>
                  <a:close/>
                  <a:moveTo>
                    <a:pt x="508384" y="1373"/>
                  </a:moveTo>
                  <a:cubicBezTo>
                    <a:pt x="515956" y="3701"/>
                    <a:pt x="522639" y="8917"/>
                    <a:pt x="526639" y="16470"/>
                  </a:cubicBezTo>
                  <a:lnTo>
                    <a:pt x="615978" y="185144"/>
                  </a:lnTo>
                  <a:cubicBezTo>
                    <a:pt x="687009" y="148129"/>
                    <a:pt x="767930" y="128483"/>
                    <a:pt x="853439" y="128483"/>
                  </a:cubicBezTo>
                  <a:cubicBezTo>
                    <a:pt x="932860" y="128483"/>
                    <a:pt x="1008322" y="145431"/>
                    <a:pt x="1075718" y="177325"/>
                  </a:cubicBezTo>
                  <a:lnTo>
                    <a:pt x="1150798" y="40824"/>
                  </a:lnTo>
                  <a:cubicBezTo>
                    <a:pt x="1154917" y="33335"/>
                    <a:pt x="1161682" y="28224"/>
                    <a:pt x="1169289" y="26016"/>
                  </a:cubicBezTo>
                  <a:cubicBezTo>
                    <a:pt x="1176896" y="23808"/>
                    <a:pt x="1185346" y="24501"/>
                    <a:pt x="1192835" y="28621"/>
                  </a:cubicBezTo>
                  <a:cubicBezTo>
                    <a:pt x="1207813" y="36859"/>
                    <a:pt x="1213277" y="55680"/>
                    <a:pt x="1205038" y="70658"/>
                  </a:cubicBezTo>
                  <a:lnTo>
                    <a:pt x="1130773" y="205677"/>
                  </a:lnTo>
                  <a:cubicBezTo>
                    <a:pt x="1280708" y="293097"/>
                    <a:pt x="1383706" y="450928"/>
                    <a:pt x="1395615" y="633899"/>
                  </a:cubicBezTo>
                  <a:lnTo>
                    <a:pt x="311263" y="633899"/>
                  </a:lnTo>
                  <a:cubicBezTo>
                    <a:pt x="322782" y="456918"/>
                    <a:pt x="419524" y="303459"/>
                    <a:pt x="560939" y="213488"/>
                  </a:cubicBezTo>
                  <a:lnTo>
                    <a:pt x="471935" y="45445"/>
                  </a:lnTo>
                  <a:cubicBezTo>
                    <a:pt x="463934" y="30339"/>
                    <a:pt x="469694" y="11606"/>
                    <a:pt x="484800" y="3605"/>
                  </a:cubicBezTo>
                  <a:cubicBezTo>
                    <a:pt x="492353" y="-395"/>
                    <a:pt x="500812" y="-955"/>
                    <a:pt x="508384" y="1373"/>
                  </a:cubicBezTo>
                  <a:close/>
                </a:path>
              </a:pathLst>
            </a:custGeom>
            <a:solidFill>
              <a:schemeClr val="bg1">
                <a:lumMod val="95000"/>
              </a:schemeClr>
            </a:solidFill>
            <a:ln w="12700"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>
              <a:defPPr>
                <a:defRPr lang="zh-CN"/>
              </a:defPPr>
              <a:lvl1pPr algn="l" rtl="0" eaLnBrk="0" fontAlgn="base" hangingPunct="0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1pPr>
              <a:lvl2pPr marL="457200" algn="l" rtl="0" eaLnBrk="0" fontAlgn="base" hangingPunct="0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2pPr>
              <a:lvl3pPr marL="914400" algn="l" rtl="0" eaLnBrk="0" fontAlgn="base" hangingPunct="0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3pPr>
              <a:lvl4pPr marL="1371600" algn="l" rtl="0" eaLnBrk="0" fontAlgn="base" hangingPunct="0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4pPr>
              <a:lvl5pPr marL="1828800" algn="l" rtl="0" eaLnBrk="0" fontAlgn="base" hangingPunct="0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endParaRPr lang="zh-CN" altLang="en-US" dirty="0">
                <a:solidFill>
                  <a:srgbClr val="FFFFFF"/>
                </a:solidFill>
              </a:endParaRPr>
            </a:p>
          </p:txBody>
        </p:sp>
      </p:grpSp>
      <p:grpSp>
        <p:nvGrpSpPr>
          <p:cNvPr id="11" name="组合 10"/>
          <p:cNvGrpSpPr/>
          <p:nvPr/>
        </p:nvGrpSpPr>
        <p:grpSpPr>
          <a:xfrm>
            <a:off x="4303011" y="1519993"/>
            <a:ext cx="1446622" cy="1446622"/>
            <a:chOff x="4303011" y="1519993"/>
            <a:chExt cx="1446622" cy="1446622"/>
          </a:xfrm>
        </p:grpSpPr>
        <p:sp>
          <p:nvSpPr>
            <p:cNvPr id="26" name="Oval 5"/>
            <p:cNvSpPr>
              <a:spLocks noChangeArrowheads="1"/>
            </p:cNvSpPr>
            <p:nvPr/>
          </p:nvSpPr>
          <p:spPr bwMode="auto">
            <a:xfrm>
              <a:off x="4303011" y="1519993"/>
              <a:ext cx="1446622" cy="1446622"/>
            </a:xfrm>
            <a:prstGeom prst="ellipse">
              <a:avLst/>
            </a:prstGeom>
            <a:solidFill>
              <a:srgbClr val="3F3F3F"/>
            </a:solidFill>
            <a:ln w="136525">
              <a:solidFill>
                <a:schemeClr val="bg1">
                  <a:lumMod val="85000"/>
                </a:schemeClr>
              </a:solidFill>
            </a:ln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sp>
          <p:nvSpPr>
            <p:cNvPr id="32" name="Rectangle 45"/>
            <p:cNvSpPr/>
            <p:nvPr/>
          </p:nvSpPr>
          <p:spPr bwMode="auto">
            <a:xfrm>
              <a:off x="4335426" y="2117762"/>
              <a:ext cx="1406092" cy="746532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12700">
                  <a:solidFill>
                    <a:schemeClr val="tx1"/>
                  </a:solidFill>
                  <a:miter lim="800000"/>
                  <a:headEnd type="none" w="med" len="med"/>
                  <a:tailEnd type="none" w="med" len="med"/>
                </a14:hiddenLine>
              </a:ext>
            </a:extLst>
          </p:spPr>
          <p:txBody>
            <a:bodyPr lIns="0" tIns="0" rIns="0" bIns="0" anchor="ctr"/>
            <a:lstStyle/>
            <a:p>
              <a:pPr algn="ctr" fontAlgn="base">
                <a:spcBef>
                  <a:spcPct val="0"/>
                </a:spcBef>
                <a:spcAft>
                  <a:spcPct val="0"/>
                </a:spcAft>
              </a:pPr>
              <a:r>
                <a:rPr lang="zh-CN" altLang="en-US" b="1" dirty="0" smtClean="0">
                  <a:solidFill>
                    <a:schemeClr val="bg1">
                      <a:lumMod val="95000"/>
                    </a:schemeClr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cs typeface="Bebas Neue" charset="0"/>
                  <a:sym typeface="Bebas Neue" charset="0"/>
                </a:rPr>
                <a:t>填入标题</a:t>
              </a:r>
              <a:endParaRPr lang="en-US" altLang="zh-CN" b="1" dirty="0">
                <a:solidFill>
                  <a:schemeClr val="bg1">
                    <a:lumMod val="9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Bebas Neue" charset="0"/>
                <a:sym typeface="Bebas Neue" charset="0"/>
              </a:endParaRPr>
            </a:p>
          </p:txBody>
        </p:sp>
        <p:sp>
          <p:nvSpPr>
            <p:cNvPr id="44" name="KSO_Shape"/>
            <p:cNvSpPr/>
            <p:nvPr/>
          </p:nvSpPr>
          <p:spPr>
            <a:xfrm>
              <a:off x="4815583" y="1820536"/>
              <a:ext cx="463872" cy="479868"/>
            </a:xfrm>
            <a:custGeom>
              <a:avLst/>
              <a:gdLst/>
              <a:ahLst/>
              <a:cxnLst/>
              <a:rect l="l" t="t" r="r" b="b"/>
              <a:pathLst>
                <a:path w="1119349" h="1157433">
                  <a:moveTo>
                    <a:pt x="135620" y="818456"/>
                  </a:moveTo>
                  <a:cubicBezTo>
                    <a:pt x="71450" y="948523"/>
                    <a:pt x="57484" y="1054732"/>
                    <a:pt x="108323" y="1103729"/>
                  </a:cubicBezTo>
                  <a:cubicBezTo>
                    <a:pt x="164989" y="1158341"/>
                    <a:pt x="289713" y="1129874"/>
                    <a:pt x="437069" y="1040437"/>
                  </a:cubicBezTo>
                  <a:cubicBezTo>
                    <a:pt x="307239" y="1007168"/>
                    <a:pt x="198946" y="926245"/>
                    <a:pt x="135620" y="818456"/>
                  </a:cubicBezTo>
                  <a:close/>
                  <a:moveTo>
                    <a:pt x="582086" y="345816"/>
                  </a:moveTo>
                  <a:cubicBezTo>
                    <a:pt x="490772" y="345817"/>
                    <a:pt x="434615" y="407693"/>
                    <a:pt x="413811" y="495363"/>
                  </a:cubicBezTo>
                  <a:lnTo>
                    <a:pt x="750361" y="495364"/>
                  </a:lnTo>
                  <a:cubicBezTo>
                    <a:pt x="729557" y="407692"/>
                    <a:pt x="673401" y="345816"/>
                    <a:pt x="582086" y="345816"/>
                  </a:cubicBezTo>
                  <a:close/>
                  <a:moveTo>
                    <a:pt x="954622" y="129"/>
                  </a:moveTo>
                  <a:cubicBezTo>
                    <a:pt x="1007406" y="-1466"/>
                    <a:pt x="1051113" y="11645"/>
                    <a:pt x="1081775" y="41196"/>
                  </a:cubicBezTo>
                  <a:cubicBezTo>
                    <a:pt x="1101805" y="60500"/>
                    <a:pt x="1115030" y="85625"/>
                    <a:pt x="1119349" y="116033"/>
                  </a:cubicBezTo>
                  <a:cubicBezTo>
                    <a:pt x="1112931" y="103633"/>
                    <a:pt x="1104158" y="92219"/>
                    <a:pt x="1093494" y="81508"/>
                  </a:cubicBezTo>
                  <a:cubicBezTo>
                    <a:pt x="1010899" y="-1451"/>
                    <a:pt x="882017" y="28786"/>
                    <a:pt x="737350" y="130602"/>
                  </a:cubicBezTo>
                  <a:cubicBezTo>
                    <a:pt x="943277" y="190863"/>
                    <a:pt x="1091569" y="370605"/>
                    <a:pt x="1091569" y="582598"/>
                  </a:cubicBezTo>
                  <a:lnTo>
                    <a:pt x="1085273" y="640757"/>
                  </a:lnTo>
                  <a:lnTo>
                    <a:pt x="755888" y="640756"/>
                  </a:lnTo>
                  <a:lnTo>
                    <a:pt x="719073" y="640757"/>
                  </a:lnTo>
                  <a:lnTo>
                    <a:pt x="408284" y="640757"/>
                  </a:lnTo>
                  <a:cubicBezTo>
                    <a:pt x="424002" y="743453"/>
                    <a:pt x="484447" y="819382"/>
                    <a:pt x="582086" y="819383"/>
                  </a:cubicBezTo>
                  <a:cubicBezTo>
                    <a:pt x="648673" y="819382"/>
                    <a:pt x="697960" y="784070"/>
                    <a:pt x="725617" y="727992"/>
                  </a:cubicBezTo>
                  <a:lnTo>
                    <a:pt x="1064773" y="727992"/>
                  </a:lnTo>
                  <a:cubicBezTo>
                    <a:pt x="1000780" y="921122"/>
                    <a:pt x="807116" y="1060320"/>
                    <a:pt x="578539" y="1060320"/>
                  </a:cubicBezTo>
                  <a:cubicBezTo>
                    <a:pt x="541437" y="1060319"/>
                    <a:pt x="505255" y="1056652"/>
                    <a:pt x="470646" y="1048435"/>
                  </a:cubicBezTo>
                  <a:cubicBezTo>
                    <a:pt x="288189" y="1159820"/>
                    <a:pt x="124174" y="1191927"/>
                    <a:pt x="45670" y="1116267"/>
                  </a:cubicBezTo>
                  <a:cubicBezTo>
                    <a:pt x="-38972" y="1034693"/>
                    <a:pt x="-2092" y="849162"/>
                    <a:pt x="124297" y="645271"/>
                  </a:cubicBezTo>
                  <a:cubicBezTo>
                    <a:pt x="126384" y="641564"/>
                    <a:pt x="128546" y="637931"/>
                    <a:pt x="130887" y="634433"/>
                  </a:cubicBezTo>
                  <a:cubicBezTo>
                    <a:pt x="140131" y="616742"/>
                    <a:pt x="151256" y="599735"/>
                    <a:pt x="163296" y="582889"/>
                  </a:cubicBezTo>
                  <a:cubicBezTo>
                    <a:pt x="171413" y="570408"/>
                    <a:pt x="179765" y="558285"/>
                    <a:pt x="189707" y="547372"/>
                  </a:cubicBezTo>
                  <a:cubicBezTo>
                    <a:pt x="207410" y="520542"/>
                    <a:pt x="227598" y="494496"/>
                    <a:pt x="249351" y="468810"/>
                  </a:cubicBezTo>
                  <a:cubicBezTo>
                    <a:pt x="261501" y="453873"/>
                    <a:pt x="274484" y="439223"/>
                    <a:pt x="288439" y="424719"/>
                  </a:cubicBezTo>
                  <a:cubicBezTo>
                    <a:pt x="304701" y="403895"/>
                    <a:pt x="322841" y="384213"/>
                    <a:pt x="341644" y="364703"/>
                  </a:cubicBezTo>
                  <a:cubicBezTo>
                    <a:pt x="392793" y="311630"/>
                    <a:pt x="445389" y="263415"/>
                    <a:pt x="498166" y="220924"/>
                  </a:cubicBezTo>
                  <a:cubicBezTo>
                    <a:pt x="310657" y="309270"/>
                    <a:pt x="183697" y="431706"/>
                    <a:pt x="65845" y="579499"/>
                  </a:cubicBezTo>
                  <a:cubicBezTo>
                    <a:pt x="67312" y="317087"/>
                    <a:pt x="296312" y="104878"/>
                    <a:pt x="578538" y="104878"/>
                  </a:cubicBezTo>
                  <a:lnTo>
                    <a:pt x="651994" y="111773"/>
                  </a:lnTo>
                  <a:cubicBezTo>
                    <a:pt x="764896" y="41979"/>
                    <a:pt x="871117" y="2651"/>
                    <a:pt x="954622" y="129"/>
                  </a:cubicBezTo>
                  <a:close/>
                </a:path>
              </a:pathLst>
            </a:custGeom>
            <a:solidFill>
              <a:schemeClr val="bg1">
                <a:lumMod val="95000"/>
              </a:schemeClr>
            </a:solidFill>
            <a:ln w="12700"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>
              <a:defPPr>
                <a:defRPr lang="zh-CN"/>
              </a:defPPr>
              <a:lvl1pPr algn="l" rtl="0" eaLnBrk="0" fontAlgn="base" hangingPunct="0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1pPr>
              <a:lvl2pPr marL="457200" algn="l" rtl="0" eaLnBrk="0" fontAlgn="base" hangingPunct="0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2pPr>
              <a:lvl3pPr marL="914400" algn="l" rtl="0" eaLnBrk="0" fontAlgn="base" hangingPunct="0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3pPr>
              <a:lvl4pPr marL="1371600" algn="l" rtl="0" eaLnBrk="0" fontAlgn="base" hangingPunct="0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4pPr>
              <a:lvl5pPr marL="1828800" algn="l" rtl="0" eaLnBrk="0" fontAlgn="base" hangingPunct="0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endParaRPr lang="zh-CN" altLang="en-US">
                <a:solidFill>
                  <a:srgbClr val="FFFFFF"/>
                </a:solidFill>
              </a:endParaRPr>
            </a:p>
          </p:txBody>
        </p:sp>
      </p:grpSp>
      <p:grpSp>
        <p:nvGrpSpPr>
          <p:cNvPr id="12" name="组合 11"/>
          <p:cNvGrpSpPr/>
          <p:nvPr/>
        </p:nvGrpSpPr>
        <p:grpSpPr>
          <a:xfrm>
            <a:off x="7070806" y="1519993"/>
            <a:ext cx="1446622" cy="1446622"/>
            <a:chOff x="7070806" y="1519993"/>
            <a:chExt cx="1446622" cy="1446622"/>
          </a:xfrm>
        </p:grpSpPr>
        <p:sp>
          <p:nvSpPr>
            <p:cNvPr id="28" name="Oval 5"/>
            <p:cNvSpPr>
              <a:spLocks noChangeArrowheads="1"/>
            </p:cNvSpPr>
            <p:nvPr/>
          </p:nvSpPr>
          <p:spPr bwMode="auto">
            <a:xfrm>
              <a:off x="7070806" y="1519993"/>
              <a:ext cx="1446622" cy="1446622"/>
            </a:xfrm>
            <a:prstGeom prst="ellipse">
              <a:avLst/>
            </a:prstGeom>
            <a:solidFill>
              <a:srgbClr val="3F3F3F"/>
            </a:solidFill>
            <a:ln w="136525">
              <a:solidFill>
                <a:schemeClr val="bg1">
                  <a:lumMod val="85000"/>
                </a:schemeClr>
              </a:solidFill>
            </a:ln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sp>
          <p:nvSpPr>
            <p:cNvPr id="38" name="Rectangle 45"/>
            <p:cNvSpPr/>
            <p:nvPr/>
          </p:nvSpPr>
          <p:spPr bwMode="auto">
            <a:xfrm>
              <a:off x="7074272" y="2159194"/>
              <a:ext cx="1406092" cy="746532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12700">
                  <a:solidFill>
                    <a:schemeClr val="tx1"/>
                  </a:solidFill>
                  <a:miter lim="800000"/>
                  <a:headEnd type="none" w="med" len="med"/>
                  <a:tailEnd type="none" w="med" len="med"/>
                </a14:hiddenLine>
              </a:ext>
            </a:extLst>
          </p:spPr>
          <p:txBody>
            <a:bodyPr lIns="0" tIns="0" rIns="0" bIns="0" anchor="ctr"/>
            <a:lstStyle/>
            <a:p>
              <a:pPr algn="ctr" fontAlgn="base">
                <a:spcBef>
                  <a:spcPct val="0"/>
                </a:spcBef>
                <a:spcAft>
                  <a:spcPct val="0"/>
                </a:spcAft>
              </a:pPr>
              <a:r>
                <a:rPr lang="zh-CN" altLang="en-US" b="1" dirty="0" smtClean="0">
                  <a:solidFill>
                    <a:schemeClr val="bg1">
                      <a:lumMod val="95000"/>
                    </a:schemeClr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cs typeface="Bebas Neue" charset="0"/>
                  <a:sym typeface="Bebas Neue" charset="0"/>
                </a:rPr>
                <a:t>填入标题</a:t>
              </a:r>
              <a:endParaRPr lang="en-US" altLang="zh-CN" b="1" dirty="0">
                <a:solidFill>
                  <a:schemeClr val="bg1">
                    <a:lumMod val="9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Bebas Neue" charset="0"/>
                <a:sym typeface="Bebas Neue" charset="0"/>
              </a:endParaRPr>
            </a:p>
          </p:txBody>
        </p:sp>
        <p:sp>
          <p:nvSpPr>
            <p:cNvPr id="46" name="KSO_Shape"/>
            <p:cNvSpPr/>
            <p:nvPr/>
          </p:nvSpPr>
          <p:spPr>
            <a:xfrm>
              <a:off x="7529507" y="1862653"/>
              <a:ext cx="495622" cy="431191"/>
            </a:xfrm>
            <a:custGeom>
              <a:avLst/>
              <a:gdLst>
                <a:gd name="connsiteX0" fmla="*/ 216021 w 432042"/>
                <a:gd name="connsiteY0" fmla="*/ 221820 h 375762"/>
                <a:gd name="connsiteX1" fmla="*/ 292992 w 432042"/>
                <a:gd name="connsiteY1" fmla="*/ 298791 h 375762"/>
                <a:gd name="connsiteX2" fmla="*/ 216021 w 432042"/>
                <a:gd name="connsiteY2" fmla="*/ 375762 h 375762"/>
                <a:gd name="connsiteX3" fmla="*/ 139050 w 432042"/>
                <a:gd name="connsiteY3" fmla="*/ 298791 h 375762"/>
                <a:gd name="connsiteX4" fmla="*/ 216021 w 432042"/>
                <a:gd name="connsiteY4" fmla="*/ 221820 h 375762"/>
                <a:gd name="connsiteX5" fmla="*/ 216021 w 432042"/>
                <a:gd name="connsiteY5" fmla="*/ 109336 h 375762"/>
                <a:gd name="connsiteX6" fmla="*/ 368029 w 432042"/>
                <a:gd name="connsiteY6" fmla="*/ 177084 h 375762"/>
                <a:gd name="connsiteX7" fmla="*/ 336422 w 432042"/>
                <a:gd name="connsiteY7" fmla="*/ 221820 h 375762"/>
                <a:gd name="connsiteX8" fmla="*/ 216021 w 432042"/>
                <a:gd name="connsiteY8" fmla="*/ 162428 h 375762"/>
                <a:gd name="connsiteX9" fmla="*/ 95620 w 432042"/>
                <a:gd name="connsiteY9" fmla="*/ 221820 h 375762"/>
                <a:gd name="connsiteX10" fmla="*/ 64014 w 432042"/>
                <a:gd name="connsiteY10" fmla="*/ 177084 h 375762"/>
                <a:gd name="connsiteX11" fmla="*/ 216021 w 432042"/>
                <a:gd name="connsiteY11" fmla="*/ 109336 h 375762"/>
                <a:gd name="connsiteX12" fmla="*/ 216021 w 432042"/>
                <a:gd name="connsiteY12" fmla="*/ 0 h 375762"/>
                <a:gd name="connsiteX13" fmla="*/ 432042 w 432042"/>
                <a:gd name="connsiteY13" fmla="*/ 86479 h 375762"/>
                <a:gd name="connsiteX14" fmla="*/ 399808 w 432042"/>
                <a:gd name="connsiteY14" fmla="*/ 132103 h 375762"/>
                <a:gd name="connsiteX15" fmla="*/ 216021 w 432042"/>
                <a:gd name="connsiteY15" fmla="*/ 55952 h 375762"/>
                <a:gd name="connsiteX16" fmla="*/ 32234 w 432042"/>
                <a:gd name="connsiteY16" fmla="*/ 132103 h 375762"/>
                <a:gd name="connsiteX17" fmla="*/ 0 w 432042"/>
                <a:gd name="connsiteY17" fmla="*/ 86480 h 375762"/>
                <a:gd name="connsiteX18" fmla="*/ 216021 w 432042"/>
                <a:gd name="connsiteY18" fmla="*/ 0 h 37576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</a:cxnLst>
              <a:rect l="l" t="t" r="r" b="b"/>
              <a:pathLst>
                <a:path w="432042" h="375762">
                  <a:moveTo>
                    <a:pt x="216021" y="221820"/>
                  </a:moveTo>
                  <a:cubicBezTo>
                    <a:pt x="258531" y="221820"/>
                    <a:pt x="292992" y="256281"/>
                    <a:pt x="292992" y="298791"/>
                  </a:cubicBezTo>
                  <a:cubicBezTo>
                    <a:pt x="292992" y="341301"/>
                    <a:pt x="258531" y="375762"/>
                    <a:pt x="216021" y="375762"/>
                  </a:cubicBezTo>
                  <a:cubicBezTo>
                    <a:pt x="173511" y="375762"/>
                    <a:pt x="139050" y="341301"/>
                    <a:pt x="139050" y="298791"/>
                  </a:cubicBezTo>
                  <a:cubicBezTo>
                    <a:pt x="139050" y="256281"/>
                    <a:pt x="173511" y="221820"/>
                    <a:pt x="216021" y="221820"/>
                  </a:cubicBezTo>
                  <a:close/>
                  <a:moveTo>
                    <a:pt x="216021" y="109336"/>
                  </a:moveTo>
                  <a:cubicBezTo>
                    <a:pt x="276428" y="109336"/>
                    <a:pt x="330776" y="135275"/>
                    <a:pt x="368029" y="177084"/>
                  </a:cubicBezTo>
                  <a:lnTo>
                    <a:pt x="336422" y="221820"/>
                  </a:lnTo>
                  <a:cubicBezTo>
                    <a:pt x="308859" y="185511"/>
                    <a:pt x="265135" y="162428"/>
                    <a:pt x="216021" y="162428"/>
                  </a:cubicBezTo>
                  <a:cubicBezTo>
                    <a:pt x="166906" y="162428"/>
                    <a:pt x="123183" y="185511"/>
                    <a:pt x="95620" y="221820"/>
                  </a:cubicBezTo>
                  <a:lnTo>
                    <a:pt x="64014" y="177084"/>
                  </a:lnTo>
                  <a:cubicBezTo>
                    <a:pt x="101266" y="135275"/>
                    <a:pt x="155615" y="109336"/>
                    <a:pt x="216021" y="109336"/>
                  </a:cubicBezTo>
                  <a:close/>
                  <a:moveTo>
                    <a:pt x="216021" y="0"/>
                  </a:moveTo>
                  <a:cubicBezTo>
                    <a:pt x="299836" y="0"/>
                    <a:pt x="376026" y="32650"/>
                    <a:pt x="432042" y="86479"/>
                  </a:cubicBezTo>
                  <a:lnTo>
                    <a:pt x="399808" y="132103"/>
                  </a:lnTo>
                  <a:cubicBezTo>
                    <a:pt x="352782" y="85052"/>
                    <a:pt x="287800" y="55952"/>
                    <a:pt x="216021" y="55952"/>
                  </a:cubicBezTo>
                  <a:cubicBezTo>
                    <a:pt x="144243" y="55952"/>
                    <a:pt x="79261" y="85053"/>
                    <a:pt x="32234" y="132103"/>
                  </a:cubicBezTo>
                  <a:lnTo>
                    <a:pt x="0" y="86480"/>
                  </a:lnTo>
                  <a:cubicBezTo>
                    <a:pt x="56016" y="32650"/>
                    <a:pt x="132206" y="0"/>
                    <a:pt x="216021" y="0"/>
                  </a:cubicBezTo>
                  <a:close/>
                </a:path>
              </a:pathLst>
            </a:custGeom>
            <a:solidFill>
              <a:schemeClr val="bg1">
                <a:lumMod val="9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>
              <a:defPPr>
                <a:defRPr lang="zh-CN"/>
              </a:defPPr>
              <a:lvl1pPr algn="l" rtl="0" eaLnBrk="0" fontAlgn="base" hangingPunct="0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1pPr>
              <a:lvl2pPr marL="457200" algn="l" rtl="0" eaLnBrk="0" fontAlgn="base" hangingPunct="0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2pPr>
              <a:lvl3pPr marL="914400" algn="l" rtl="0" eaLnBrk="0" fontAlgn="base" hangingPunct="0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3pPr>
              <a:lvl4pPr marL="1371600" algn="l" rtl="0" eaLnBrk="0" fontAlgn="base" hangingPunct="0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4pPr>
              <a:lvl5pPr marL="1828800" algn="l" rtl="0" eaLnBrk="0" fontAlgn="base" hangingPunct="0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endParaRPr lang="zh-CN" altLang="en-US">
                <a:solidFill>
                  <a:srgbClr val="FFFFFF"/>
                </a:solidFill>
              </a:endParaRPr>
            </a:p>
          </p:txBody>
        </p:sp>
      </p:grpSp>
      <p:grpSp>
        <p:nvGrpSpPr>
          <p:cNvPr id="13" name="组合 12"/>
          <p:cNvGrpSpPr/>
          <p:nvPr/>
        </p:nvGrpSpPr>
        <p:grpSpPr>
          <a:xfrm>
            <a:off x="9713152" y="1555107"/>
            <a:ext cx="1446622" cy="1446622"/>
            <a:chOff x="9713152" y="1555107"/>
            <a:chExt cx="1446622" cy="1446622"/>
          </a:xfrm>
        </p:grpSpPr>
        <p:sp>
          <p:nvSpPr>
            <p:cNvPr id="29" name="Oval 5"/>
            <p:cNvSpPr>
              <a:spLocks noChangeArrowheads="1"/>
            </p:cNvSpPr>
            <p:nvPr/>
          </p:nvSpPr>
          <p:spPr bwMode="auto">
            <a:xfrm>
              <a:off x="9713152" y="1555107"/>
              <a:ext cx="1446622" cy="1446622"/>
            </a:xfrm>
            <a:prstGeom prst="ellipse">
              <a:avLst/>
            </a:prstGeom>
            <a:solidFill>
              <a:srgbClr val="3F3F3F"/>
            </a:solidFill>
            <a:ln w="136525">
              <a:solidFill>
                <a:schemeClr val="bg1">
                  <a:lumMod val="85000"/>
                </a:schemeClr>
              </a:solidFill>
            </a:ln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sp>
          <p:nvSpPr>
            <p:cNvPr id="39" name="Rectangle 45"/>
            <p:cNvSpPr/>
            <p:nvPr/>
          </p:nvSpPr>
          <p:spPr bwMode="auto">
            <a:xfrm>
              <a:off x="9753682" y="2159194"/>
              <a:ext cx="1406092" cy="746532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12700">
                  <a:solidFill>
                    <a:schemeClr val="tx1"/>
                  </a:solidFill>
                  <a:miter lim="800000"/>
                  <a:headEnd type="none" w="med" len="med"/>
                  <a:tailEnd type="none" w="med" len="med"/>
                </a14:hiddenLine>
              </a:ext>
            </a:extLst>
          </p:spPr>
          <p:txBody>
            <a:bodyPr lIns="0" tIns="0" rIns="0" bIns="0" anchor="ctr"/>
            <a:lstStyle/>
            <a:p>
              <a:pPr algn="ctr" fontAlgn="base">
                <a:spcBef>
                  <a:spcPct val="0"/>
                </a:spcBef>
                <a:spcAft>
                  <a:spcPct val="0"/>
                </a:spcAft>
              </a:pPr>
              <a:r>
                <a:rPr lang="zh-CN" altLang="en-US" b="1" dirty="0" smtClean="0">
                  <a:solidFill>
                    <a:schemeClr val="bg1">
                      <a:lumMod val="95000"/>
                    </a:schemeClr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cs typeface="Bebas Neue" charset="0"/>
                  <a:sym typeface="Bebas Neue" charset="0"/>
                </a:rPr>
                <a:t>填入标题</a:t>
              </a:r>
              <a:endParaRPr lang="en-US" altLang="zh-CN" b="1" dirty="0">
                <a:solidFill>
                  <a:schemeClr val="bg1">
                    <a:lumMod val="9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Bebas Neue" charset="0"/>
                <a:sym typeface="Bebas Neue" charset="0"/>
              </a:endParaRPr>
            </a:p>
          </p:txBody>
        </p:sp>
        <p:sp>
          <p:nvSpPr>
            <p:cNvPr id="47" name="KSO_Shape"/>
            <p:cNvSpPr/>
            <p:nvPr/>
          </p:nvSpPr>
          <p:spPr>
            <a:xfrm>
              <a:off x="10214748" y="1895381"/>
              <a:ext cx="504383" cy="398463"/>
            </a:xfrm>
            <a:custGeom>
              <a:avLst/>
              <a:gdLst/>
              <a:ahLst/>
              <a:cxnLst/>
              <a:rect l="l" t="t" r="r" b="b"/>
              <a:pathLst>
                <a:path w="936104" h="739561">
                  <a:moveTo>
                    <a:pt x="282640" y="667561"/>
                  </a:moveTo>
                  <a:lnTo>
                    <a:pt x="653465" y="667561"/>
                  </a:lnTo>
                  <a:lnTo>
                    <a:pt x="684077" y="739561"/>
                  </a:lnTo>
                  <a:lnTo>
                    <a:pt x="252028" y="739561"/>
                  </a:lnTo>
                  <a:close/>
                  <a:moveTo>
                    <a:pt x="54052" y="52175"/>
                  </a:moveTo>
                  <a:lnTo>
                    <a:pt x="54052" y="520175"/>
                  </a:lnTo>
                  <a:lnTo>
                    <a:pt x="882052" y="520175"/>
                  </a:lnTo>
                  <a:lnTo>
                    <a:pt x="882052" y="52175"/>
                  </a:lnTo>
                  <a:close/>
                  <a:moveTo>
                    <a:pt x="0" y="0"/>
                  </a:moveTo>
                  <a:lnTo>
                    <a:pt x="936104" y="0"/>
                  </a:lnTo>
                  <a:lnTo>
                    <a:pt x="936104" y="648000"/>
                  </a:lnTo>
                  <a:lnTo>
                    <a:pt x="0" y="648000"/>
                  </a:lnTo>
                  <a:close/>
                </a:path>
              </a:pathLst>
            </a:custGeom>
            <a:solidFill>
              <a:schemeClr val="bg1">
                <a:lumMod val="9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bIns="324000" anchor="ctr"/>
            <a:lstStyle>
              <a:defPPr>
                <a:defRPr lang="zh-CN"/>
              </a:defPPr>
              <a:lvl1pPr algn="l" rtl="0" eaLnBrk="0" fontAlgn="base" hangingPunct="0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1pPr>
              <a:lvl2pPr marL="457200" algn="l" rtl="0" eaLnBrk="0" fontAlgn="base" hangingPunct="0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2pPr>
              <a:lvl3pPr marL="914400" algn="l" rtl="0" eaLnBrk="0" fontAlgn="base" hangingPunct="0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3pPr>
              <a:lvl4pPr marL="1371600" algn="l" rtl="0" eaLnBrk="0" fontAlgn="base" hangingPunct="0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4pPr>
              <a:lvl5pPr marL="1828800" algn="l" rtl="0" eaLnBrk="0" fontAlgn="base" hangingPunct="0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endParaRPr lang="zh-CN" altLang="en-US" dirty="0">
                <a:solidFill>
                  <a:schemeClr val="tx1"/>
                </a:solidFill>
              </a:endParaRPr>
            </a:p>
          </p:txBody>
        </p:sp>
      </p:grp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2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500"/>
                            </p:stCondLst>
                            <p:childTnLst>
                              <p:par>
                                <p:cTn id="9" presetID="22" presetClass="entr" presetSubtype="1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11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2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" dur="500"/>
                                        <p:tgtEl>
                                          <p:spTgt spid="2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5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8" presetID="47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0" dur="4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1" dur="4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2" dur="4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3" presetID="47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5" dur="4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6" dur="4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7" dur="4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8" presetID="42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0" dur="4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1" dur="4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2" dur="4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3" presetID="42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5" dur="4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6" dur="4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7" dur="4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8" presetID="49" presetClass="entr" presetSubtype="0" decel="10000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0" dur="400" fill="hold"/>
                                        <p:tgtEl>
                                          <p:spTgt spid="4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1" dur="400" fill="hold"/>
                                        <p:tgtEl>
                                          <p:spTgt spid="4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2" dur="400" fill="hold"/>
                                        <p:tgtEl>
                                          <p:spTgt spid="40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36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3" dur="400"/>
                                        <p:tgtEl>
                                          <p:spTgt spid="4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4" presetID="49" presetClass="entr" presetSubtype="0" decel="10000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6" dur="400" fill="hold"/>
                                        <p:tgtEl>
                                          <p:spTgt spid="4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7" dur="400" fill="hold"/>
                                        <p:tgtEl>
                                          <p:spTgt spid="4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8" dur="400" fill="hold"/>
                                        <p:tgtEl>
                                          <p:spTgt spid="41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36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9" dur="400"/>
                                        <p:tgtEl>
                                          <p:spTgt spid="4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0" presetID="49" presetClass="entr" presetSubtype="0" decel="10000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52" dur="400" fill="hold"/>
                                        <p:tgtEl>
                                          <p:spTgt spid="4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3" dur="400" fill="hold"/>
                                        <p:tgtEl>
                                          <p:spTgt spid="4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4" dur="400" fill="hold"/>
                                        <p:tgtEl>
                                          <p:spTgt spid="42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36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55" dur="400"/>
                                        <p:tgtEl>
                                          <p:spTgt spid="4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9" grpId="0"/>
      <p:bldP spid="25" grpId="0"/>
      <p:bldP spid="40" grpId="0"/>
      <p:bldP spid="41" grpId="0"/>
      <p:bldP spid="42" grpId="0"/>
    </p:bldLst>
  </p:timing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" name="平行四边形 21"/>
          <p:cNvSpPr/>
          <p:nvPr/>
        </p:nvSpPr>
        <p:spPr>
          <a:xfrm>
            <a:off x="0" y="-3618"/>
            <a:ext cx="6438900" cy="6861618"/>
          </a:xfrm>
          <a:custGeom>
            <a:avLst/>
            <a:gdLst>
              <a:gd name="connsiteX0" fmla="*/ 0 w 6438900"/>
              <a:gd name="connsiteY0" fmla="*/ 6861618 h 6861618"/>
              <a:gd name="connsiteX1" fmla="*/ 0 w 6438900"/>
              <a:gd name="connsiteY1" fmla="*/ 0 h 6861618"/>
              <a:gd name="connsiteX2" fmla="*/ 6438900 w 6438900"/>
              <a:gd name="connsiteY2" fmla="*/ 0 h 6861618"/>
              <a:gd name="connsiteX3" fmla="*/ 6438900 w 6438900"/>
              <a:gd name="connsiteY3" fmla="*/ 6861618 h 6861618"/>
              <a:gd name="connsiteX4" fmla="*/ 0 w 6438900"/>
              <a:gd name="connsiteY4" fmla="*/ 6861618 h 6861618"/>
              <a:gd name="connsiteX0-1" fmla="*/ 0 w 6438900"/>
              <a:gd name="connsiteY0-2" fmla="*/ 6861618 h 6880668"/>
              <a:gd name="connsiteX1-3" fmla="*/ 0 w 6438900"/>
              <a:gd name="connsiteY1-4" fmla="*/ 0 h 6880668"/>
              <a:gd name="connsiteX2-5" fmla="*/ 6438900 w 6438900"/>
              <a:gd name="connsiteY2-6" fmla="*/ 0 h 6880668"/>
              <a:gd name="connsiteX3-7" fmla="*/ 4362450 w 6438900"/>
              <a:gd name="connsiteY3-8" fmla="*/ 6880668 h 6880668"/>
              <a:gd name="connsiteX4-9" fmla="*/ 0 w 6438900"/>
              <a:gd name="connsiteY4-10" fmla="*/ 6861618 h 6880668"/>
              <a:gd name="connsiteX0-11" fmla="*/ 0 w 6438900"/>
              <a:gd name="connsiteY0-12" fmla="*/ 6861618 h 6861618"/>
              <a:gd name="connsiteX1-13" fmla="*/ 0 w 6438900"/>
              <a:gd name="connsiteY1-14" fmla="*/ 0 h 6861618"/>
              <a:gd name="connsiteX2-15" fmla="*/ 6438900 w 6438900"/>
              <a:gd name="connsiteY2-16" fmla="*/ 0 h 6861618"/>
              <a:gd name="connsiteX3-17" fmla="*/ 4381500 w 6438900"/>
              <a:gd name="connsiteY3-18" fmla="*/ 6842568 h 6861618"/>
              <a:gd name="connsiteX4-19" fmla="*/ 0 w 6438900"/>
              <a:gd name="connsiteY4-20" fmla="*/ 6861618 h 6861618"/>
              <a:gd name="connsiteX0-21" fmla="*/ 0 w 6438900"/>
              <a:gd name="connsiteY0-22" fmla="*/ 6861618 h 6880668"/>
              <a:gd name="connsiteX1-23" fmla="*/ 0 w 6438900"/>
              <a:gd name="connsiteY1-24" fmla="*/ 0 h 6880668"/>
              <a:gd name="connsiteX2-25" fmla="*/ 6438900 w 6438900"/>
              <a:gd name="connsiteY2-26" fmla="*/ 0 h 6880668"/>
              <a:gd name="connsiteX3-27" fmla="*/ 4381500 w 6438900"/>
              <a:gd name="connsiteY3-28" fmla="*/ 6880668 h 6880668"/>
              <a:gd name="connsiteX4-29" fmla="*/ 0 w 6438900"/>
              <a:gd name="connsiteY4-30" fmla="*/ 6861618 h 6880668"/>
            </a:gdLst>
            <a:ahLst/>
            <a:cxnLst>
              <a:cxn ang="0">
                <a:pos x="connsiteX0-1" y="connsiteY0-2"/>
              </a:cxn>
              <a:cxn ang="0">
                <a:pos x="connsiteX1-3" y="connsiteY1-4"/>
              </a:cxn>
              <a:cxn ang="0">
                <a:pos x="connsiteX2-5" y="connsiteY2-6"/>
              </a:cxn>
              <a:cxn ang="0">
                <a:pos x="connsiteX3-7" y="connsiteY3-8"/>
              </a:cxn>
              <a:cxn ang="0">
                <a:pos x="connsiteX4-9" y="connsiteY4-10"/>
              </a:cxn>
            </a:cxnLst>
            <a:rect l="l" t="t" r="r" b="b"/>
            <a:pathLst>
              <a:path w="6438900" h="6880668">
                <a:moveTo>
                  <a:pt x="0" y="6861618"/>
                </a:moveTo>
                <a:lnTo>
                  <a:pt x="0" y="0"/>
                </a:lnTo>
                <a:lnTo>
                  <a:pt x="6438900" y="0"/>
                </a:lnTo>
                <a:lnTo>
                  <a:pt x="4381500" y="6880668"/>
                </a:lnTo>
                <a:lnTo>
                  <a:pt x="0" y="6861618"/>
                </a:lnTo>
                <a:close/>
              </a:path>
            </a:pathLst>
          </a:custGeom>
          <a:blipFill>
            <a:blip r:embed="rId15"/>
            <a:stretch>
              <a:fillRect l="-12168" r="-12168"/>
            </a:stretch>
          </a:blipFill>
          <a:ln w="38100">
            <a:solidFill>
              <a:srgbClr val="3F3F3F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2" name="五边形 1"/>
          <p:cNvSpPr/>
          <p:nvPr/>
        </p:nvSpPr>
        <p:spPr>
          <a:xfrm>
            <a:off x="0" y="-3618"/>
            <a:ext cx="1390650" cy="971550"/>
          </a:xfrm>
          <a:prstGeom prst="homePlate">
            <a:avLst>
              <a:gd name="adj" fmla="val 18627"/>
            </a:avLst>
          </a:prstGeom>
          <a:solidFill>
            <a:srgbClr val="3F3F3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sz="2000">
              <a:solidFill>
                <a:srgbClr val="3F3F3F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3" name="KSO_Shape"/>
          <p:cNvSpPr/>
          <p:nvPr/>
        </p:nvSpPr>
        <p:spPr>
          <a:xfrm>
            <a:off x="326580" y="201801"/>
            <a:ext cx="585090" cy="560711"/>
          </a:xfrm>
          <a:custGeom>
            <a:avLst/>
            <a:gdLst/>
            <a:ahLst/>
            <a:cxnLst/>
            <a:rect l="l" t="t" r="r" b="b"/>
            <a:pathLst>
              <a:path w="1889279" h="1810503">
                <a:moveTo>
                  <a:pt x="1408636" y="1462945"/>
                </a:moveTo>
                <a:cubicBezTo>
                  <a:pt x="1471912" y="1494489"/>
                  <a:pt x="1528819" y="1532588"/>
                  <a:pt x="1575786" y="1578162"/>
                </a:cubicBezTo>
                <a:cubicBezTo>
                  <a:pt x="1467281" y="1672800"/>
                  <a:pt x="1335058" y="1742507"/>
                  <a:pt x="1188886" y="1779443"/>
                </a:cubicBezTo>
                <a:cubicBezTo>
                  <a:pt x="1278166" y="1700386"/>
                  <a:pt x="1353810" y="1592053"/>
                  <a:pt x="1408636" y="1462945"/>
                </a:cubicBezTo>
                <a:close/>
                <a:moveTo>
                  <a:pt x="494888" y="1445849"/>
                </a:moveTo>
                <a:cubicBezTo>
                  <a:pt x="556747" y="1590569"/>
                  <a:pt x="643865" y="1709702"/>
                  <a:pt x="747068" y="1790925"/>
                </a:cubicBezTo>
                <a:cubicBezTo>
                  <a:pt x="576321" y="1756303"/>
                  <a:pt x="422614" y="1677538"/>
                  <a:pt x="300900" y="1566189"/>
                </a:cubicBezTo>
                <a:cubicBezTo>
                  <a:pt x="355309" y="1517036"/>
                  <a:pt x="421005" y="1476420"/>
                  <a:pt x="494888" y="1445849"/>
                </a:cubicBezTo>
                <a:close/>
                <a:moveTo>
                  <a:pt x="900586" y="1355871"/>
                </a:moveTo>
                <a:lnTo>
                  <a:pt x="900586" y="1808904"/>
                </a:lnTo>
                <a:lnTo>
                  <a:pt x="884222" y="1808113"/>
                </a:lnTo>
                <a:cubicBezTo>
                  <a:pt x="745280" y="1742581"/>
                  <a:pt x="627378" y="1604992"/>
                  <a:pt x="551037" y="1423344"/>
                </a:cubicBezTo>
                <a:cubicBezTo>
                  <a:pt x="655969" y="1381011"/>
                  <a:pt x="774745" y="1357337"/>
                  <a:pt x="900586" y="1355871"/>
                </a:cubicBezTo>
                <a:close/>
                <a:moveTo>
                  <a:pt x="953521" y="1355186"/>
                </a:moveTo>
                <a:cubicBezTo>
                  <a:pt x="1099660" y="1356509"/>
                  <a:pt x="1236550" y="1386650"/>
                  <a:pt x="1354036" y="1440083"/>
                </a:cubicBezTo>
                <a:cubicBezTo>
                  <a:pt x="1283551" y="1605630"/>
                  <a:pt x="1178611" y="1734316"/>
                  <a:pt x="1054486" y="1804443"/>
                </a:cubicBezTo>
                <a:lnTo>
                  <a:pt x="953521" y="1810503"/>
                </a:lnTo>
                <a:close/>
                <a:moveTo>
                  <a:pt x="1517159" y="931303"/>
                </a:moveTo>
                <a:lnTo>
                  <a:pt x="1889279" y="931303"/>
                </a:lnTo>
                <a:cubicBezTo>
                  <a:pt x="1883282" y="1167646"/>
                  <a:pt x="1781715" y="1381244"/>
                  <a:pt x="1618873" y="1536894"/>
                </a:cubicBezTo>
                <a:cubicBezTo>
                  <a:pt x="1566437" y="1485571"/>
                  <a:pt x="1502786" y="1442774"/>
                  <a:pt x="1431939" y="1407715"/>
                </a:cubicBezTo>
                <a:cubicBezTo>
                  <a:pt x="1485774" y="1266553"/>
                  <a:pt x="1516428" y="1104135"/>
                  <a:pt x="1517159" y="931303"/>
                </a:cubicBezTo>
                <a:close/>
                <a:moveTo>
                  <a:pt x="953521" y="931303"/>
                </a:moveTo>
                <a:lnTo>
                  <a:pt x="1456842" y="931303"/>
                </a:lnTo>
                <a:cubicBezTo>
                  <a:pt x="1456123" y="1096196"/>
                  <a:pt x="1427268" y="1250986"/>
                  <a:pt x="1375819" y="1384691"/>
                </a:cubicBezTo>
                <a:cubicBezTo>
                  <a:pt x="1251537" y="1327928"/>
                  <a:pt x="1107288" y="1296191"/>
                  <a:pt x="953521" y="1294902"/>
                </a:cubicBezTo>
                <a:close/>
                <a:moveTo>
                  <a:pt x="448568" y="931303"/>
                </a:moveTo>
                <a:lnTo>
                  <a:pt x="900586" y="931303"/>
                </a:lnTo>
                <a:lnTo>
                  <a:pt x="900586" y="1295603"/>
                </a:lnTo>
                <a:cubicBezTo>
                  <a:pt x="766605" y="1297053"/>
                  <a:pt x="640053" y="1322469"/>
                  <a:pt x="528061" y="1368046"/>
                </a:cubicBezTo>
                <a:cubicBezTo>
                  <a:pt x="478984" y="1238632"/>
                  <a:pt x="450499" y="1089843"/>
                  <a:pt x="448568" y="931303"/>
                </a:cubicBezTo>
                <a:close/>
                <a:moveTo>
                  <a:pt x="0" y="931303"/>
                </a:moveTo>
                <a:lnTo>
                  <a:pt x="388264" y="931303"/>
                </a:lnTo>
                <a:cubicBezTo>
                  <a:pt x="390220" y="1097785"/>
                  <a:pt x="420532" y="1254193"/>
                  <a:pt x="473139" y="1390578"/>
                </a:cubicBezTo>
                <a:cubicBezTo>
                  <a:pt x="391203" y="1423988"/>
                  <a:pt x="318506" y="1469260"/>
                  <a:pt x="258353" y="1524144"/>
                </a:cubicBezTo>
                <a:cubicBezTo>
                  <a:pt x="102364" y="1370026"/>
                  <a:pt x="5849" y="1161456"/>
                  <a:pt x="0" y="931303"/>
                </a:cubicBezTo>
                <a:close/>
                <a:moveTo>
                  <a:pt x="536834" y="421694"/>
                </a:moveTo>
                <a:cubicBezTo>
                  <a:pt x="646682" y="464986"/>
                  <a:pt x="770110" y="489176"/>
                  <a:pt x="900586" y="490537"/>
                </a:cubicBezTo>
                <a:lnTo>
                  <a:pt x="900586" y="875390"/>
                </a:lnTo>
                <a:lnTo>
                  <a:pt x="448805" y="875390"/>
                </a:lnTo>
                <a:cubicBezTo>
                  <a:pt x="451150" y="709592"/>
                  <a:pt x="482649" y="554587"/>
                  <a:pt x="536834" y="421694"/>
                </a:cubicBezTo>
                <a:close/>
                <a:moveTo>
                  <a:pt x="1356131" y="409527"/>
                </a:moveTo>
                <a:cubicBezTo>
                  <a:pt x="1415590" y="544412"/>
                  <a:pt x="1451132" y="703874"/>
                  <a:pt x="1455052" y="875390"/>
                </a:cubicBezTo>
                <a:lnTo>
                  <a:pt x="953521" y="875390"/>
                </a:lnTo>
                <a:lnTo>
                  <a:pt x="953521" y="491238"/>
                </a:lnTo>
                <a:cubicBezTo>
                  <a:pt x="1099303" y="490092"/>
                  <a:pt x="1236528" y="461431"/>
                  <a:pt x="1356131" y="409527"/>
                </a:cubicBezTo>
                <a:close/>
                <a:moveTo>
                  <a:pt x="271202" y="273767"/>
                </a:moveTo>
                <a:cubicBezTo>
                  <a:pt x="330895" y="324894"/>
                  <a:pt x="401533" y="367494"/>
                  <a:pt x="480768" y="398692"/>
                </a:cubicBezTo>
                <a:cubicBezTo>
                  <a:pt x="424147" y="539118"/>
                  <a:pt x="390867" y="701724"/>
                  <a:pt x="388496" y="875390"/>
                </a:cubicBezTo>
                <a:lnTo>
                  <a:pt x="238" y="875390"/>
                </a:lnTo>
                <a:cubicBezTo>
                  <a:pt x="7162" y="640451"/>
                  <a:pt x="108645" y="428248"/>
                  <a:pt x="271202" y="273767"/>
                </a:cubicBezTo>
                <a:close/>
                <a:moveTo>
                  <a:pt x="1605567" y="261436"/>
                </a:moveTo>
                <a:cubicBezTo>
                  <a:pt x="1775300" y="417133"/>
                  <a:pt x="1881942" y="634296"/>
                  <a:pt x="1889035" y="875390"/>
                </a:cubicBezTo>
                <a:lnTo>
                  <a:pt x="1515364" y="875390"/>
                </a:lnTo>
                <a:cubicBezTo>
                  <a:pt x="1511419" y="696081"/>
                  <a:pt x="1474168" y="529014"/>
                  <a:pt x="1413107" y="386152"/>
                </a:cubicBezTo>
                <a:cubicBezTo>
                  <a:pt x="1485941" y="353453"/>
                  <a:pt x="1551126" y="311628"/>
                  <a:pt x="1605567" y="261436"/>
                </a:cubicBezTo>
                <a:close/>
                <a:moveTo>
                  <a:pt x="748157" y="19413"/>
                </a:moveTo>
                <a:cubicBezTo>
                  <a:pt x="649482" y="96557"/>
                  <a:pt x="565491" y="208310"/>
                  <a:pt x="504779" y="344256"/>
                </a:cubicBezTo>
                <a:cubicBezTo>
                  <a:pt x="432706" y="315858"/>
                  <a:pt x="368354" y="277545"/>
                  <a:pt x="313920" y="231604"/>
                </a:cubicBezTo>
                <a:cubicBezTo>
                  <a:pt x="434240" y="127070"/>
                  <a:pt x="583275" y="52667"/>
                  <a:pt x="748157" y="19413"/>
                </a:cubicBezTo>
                <a:close/>
                <a:moveTo>
                  <a:pt x="1137621" y="18543"/>
                </a:moveTo>
                <a:cubicBezTo>
                  <a:pt x="1297904" y="50310"/>
                  <a:pt x="1443338" y="120918"/>
                  <a:pt x="1562575" y="219802"/>
                </a:cubicBezTo>
                <a:cubicBezTo>
                  <a:pt x="1512842" y="265093"/>
                  <a:pt x="1453308" y="302843"/>
                  <a:pt x="1386970" y="332857"/>
                </a:cubicBezTo>
                <a:cubicBezTo>
                  <a:pt x="1323718" y="199817"/>
                  <a:pt x="1237626" y="91674"/>
                  <a:pt x="1137621" y="18543"/>
                </a:cubicBezTo>
                <a:close/>
                <a:moveTo>
                  <a:pt x="900586" y="1702"/>
                </a:moveTo>
                <a:lnTo>
                  <a:pt x="900586" y="430269"/>
                </a:lnTo>
                <a:cubicBezTo>
                  <a:pt x="778345" y="428899"/>
                  <a:pt x="662774" y="406468"/>
                  <a:pt x="560047" y="366408"/>
                </a:cubicBezTo>
                <a:cubicBezTo>
                  <a:pt x="637783" y="193348"/>
                  <a:pt x="753999" y="63227"/>
                  <a:pt x="890213" y="2203"/>
                </a:cubicBezTo>
                <a:close/>
                <a:moveTo>
                  <a:pt x="953521" y="0"/>
                </a:moveTo>
                <a:lnTo>
                  <a:pt x="981035" y="1330"/>
                </a:lnTo>
                <a:cubicBezTo>
                  <a:pt x="1124068" y="53565"/>
                  <a:pt x="1247786" y="180867"/>
                  <a:pt x="1332000" y="354889"/>
                </a:cubicBezTo>
                <a:cubicBezTo>
                  <a:pt x="1219743" y="403080"/>
                  <a:pt x="1090709" y="429800"/>
                  <a:pt x="953521" y="430954"/>
                </a:cubicBezTo>
                <a:close/>
              </a:path>
            </a:pathLst>
          </a:custGeom>
          <a:solidFill>
            <a:schemeClr val="bg1">
              <a:lumMod val="95000"/>
            </a:schemeClr>
          </a:solidFill>
          <a:ln w="127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>
            <a:defPPr>
              <a:defRPr lang="zh-CN"/>
            </a:defPPr>
            <a:lvl1pPr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endParaRPr lang="zh-CN" altLang="en-US" sz="2000">
              <a:solidFill>
                <a:srgbClr val="3F3F3F"/>
              </a:solidFill>
            </a:endParaRPr>
          </a:p>
        </p:txBody>
      </p:sp>
      <p:sp>
        <p:nvSpPr>
          <p:cNvPr id="4" name="标题 4"/>
          <p:cNvSpPr txBox="1"/>
          <p:nvPr/>
        </p:nvSpPr>
        <p:spPr>
          <a:xfrm>
            <a:off x="1390650" y="289028"/>
            <a:ext cx="4248472" cy="473484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 algn="ctr" defTabSz="9144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l"/>
            <a:r>
              <a:rPr lang="zh-CN" altLang="en-US" sz="2400" b="1" dirty="0" smtClean="0">
                <a:solidFill>
                  <a:schemeClr val="bg1">
                    <a:lumMod val="9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风险保障措施</a:t>
            </a:r>
            <a:endParaRPr lang="en-US" altLang="zh-CN" sz="2400" b="1" dirty="0" smtClean="0">
              <a:solidFill>
                <a:schemeClr val="bg1">
                  <a:lumMod val="95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  <a:p>
            <a:pPr algn="l"/>
            <a:r>
              <a:rPr lang="en-US" altLang="zh-CN" sz="1400" b="1" dirty="0" smtClean="0">
                <a:solidFill>
                  <a:schemeClr val="bg1">
                    <a:lumMod val="95000"/>
                  </a:schemeClr>
                </a:solidFill>
                <a:latin typeface="Impact MT Std" pitchFamily="34" charset="0"/>
              </a:rPr>
              <a:t>RISK SAFEGUAR MEASURES</a:t>
            </a:r>
            <a:endParaRPr lang="zh-CN" altLang="en-US" sz="2400" b="1" dirty="0" smtClean="0">
              <a:solidFill>
                <a:schemeClr val="bg1">
                  <a:lumMod val="95000"/>
                </a:schemeClr>
              </a:solidFill>
              <a:latin typeface="Impact MT Std" pitchFamily="34" charset="0"/>
              <a:ea typeface="微软雅黑" panose="020B0503020204020204" pitchFamily="34" charset="-122"/>
            </a:endParaRPr>
          </a:p>
        </p:txBody>
      </p:sp>
      <p:sp>
        <p:nvSpPr>
          <p:cNvPr id="5" name="MH_SubTitle_1"/>
          <p:cNvSpPr/>
          <p:nvPr>
            <p:custDataLst>
              <p:tags r:id="rId1"/>
            </p:custDataLst>
          </p:nvPr>
        </p:nvSpPr>
        <p:spPr bwMode="auto">
          <a:xfrm>
            <a:off x="6105526" y="961581"/>
            <a:ext cx="2060575" cy="742950"/>
          </a:xfrm>
          <a:prstGeom prst="homePlate">
            <a:avLst/>
          </a:prstGeom>
          <a:solidFill>
            <a:srgbClr val="A5A5A5"/>
          </a:solidFill>
          <a:ln w="12700" cap="flat" cmpd="sng" algn="ctr">
            <a:noFill/>
            <a:prstDash val="solid"/>
            <a:headEnd type="none" w="med" len="med"/>
            <a:tailEnd type="none" w="med" len="med"/>
          </a:ln>
          <a:effectLst/>
        </p:spPr>
        <p:txBody>
          <a:bodyPr lIns="548640" tIns="45696" rIns="91386" bIns="73109" anchor="ctr"/>
          <a:lstStyle/>
          <a:p>
            <a:pPr defTabSz="913765">
              <a:defRPr/>
            </a:pPr>
            <a:endParaRPr lang="en-US" sz="2400" kern="0" dirty="0">
              <a:solidFill>
                <a:srgbClr val="FFFFFF"/>
              </a:solidFill>
            </a:endParaRPr>
          </a:p>
        </p:txBody>
      </p:sp>
      <p:sp>
        <p:nvSpPr>
          <p:cNvPr id="6" name="MH_Other_1"/>
          <p:cNvSpPr/>
          <p:nvPr>
            <p:custDataLst>
              <p:tags r:id="rId2"/>
            </p:custDataLst>
          </p:nvPr>
        </p:nvSpPr>
        <p:spPr bwMode="auto">
          <a:xfrm>
            <a:off x="5545139" y="907606"/>
            <a:ext cx="852487" cy="850900"/>
          </a:xfrm>
          <a:prstGeom prst="ellipse">
            <a:avLst/>
          </a:prstGeom>
          <a:solidFill>
            <a:srgbClr val="FFFFFF"/>
          </a:solidFill>
          <a:ln w="25400">
            <a:solidFill>
              <a:srgbClr val="A5A5A5"/>
            </a:solidFill>
            <a:headEnd type="none" w="med" len="med"/>
            <a:tailEnd type="none" w="med" len="med"/>
          </a:ln>
          <a:effectLst/>
        </p:spPr>
        <p:style>
          <a:lnRef idx="1">
            <a:schemeClr val="accent2"/>
          </a:lnRef>
          <a:fillRef idx="3">
            <a:schemeClr val="accent2"/>
          </a:fillRef>
          <a:effectRef idx="2">
            <a:schemeClr val="accent2"/>
          </a:effectRef>
          <a:fontRef idx="minor">
            <a:schemeClr val="lt1"/>
          </a:fontRef>
        </p:style>
        <p:txBody>
          <a:bodyPr lIns="182880" tIns="146304" rIns="182880" bIns="146304"/>
          <a:lstStyle/>
          <a:p>
            <a:pPr algn="ctr" defTabSz="932180">
              <a:lnSpc>
                <a:spcPct val="90000"/>
              </a:lnSpc>
              <a:defRPr/>
            </a:pPr>
            <a:endParaRPr lang="en-US" sz="2400" dirty="0" err="1">
              <a:gradFill>
                <a:gsLst>
                  <a:gs pos="0">
                    <a:srgbClr val="FFFFFF"/>
                  </a:gs>
                  <a:gs pos="100000">
                    <a:srgbClr val="FFFFFF"/>
                  </a:gs>
                </a:gsLst>
                <a:lin ang="5400000" scaled="0"/>
              </a:gradFill>
              <a:cs typeface="Segoe UI" panose="020B0502040204020203" pitchFamily="34" charset="0"/>
            </a:endParaRPr>
          </a:p>
        </p:txBody>
      </p:sp>
      <p:sp>
        <p:nvSpPr>
          <p:cNvPr id="7" name="MH_Other_2"/>
          <p:cNvSpPr>
            <a:spLocks noEditPoints="1"/>
          </p:cNvSpPr>
          <p:nvPr>
            <p:custDataLst>
              <p:tags r:id="rId3"/>
            </p:custDataLst>
          </p:nvPr>
        </p:nvSpPr>
        <p:spPr bwMode="auto">
          <a:xfrm>
            <a:off x="5757864" y="1091756"/>
            <a:ext cx="427037" cy="482600"/>
          </a:xfrm>
          <a:custGeom>
            <a:avLst/>
            <a:gdLst>
              <a:gd name="T0" fmla="*/ 0 w 14953"/>
              <a:gd name="T1" fmla="*/ 0 h 16970"/>
              <a:gd name="T2" fmla="*/ 1361 w 14953"/>
              <a:gd name="T3" fmla="*/ 15274 h 16970"/>
              <a:gd name="T4" fmla="*/ 7472 w 14953"/>
              <a:gd name="T5" fmla="*/ 16970 h 16970"/>
              <a:gd name="T6" fmla="*/ 13590 w 14953"/>
              <a:gd name="T7" fmla="*/ 15274 h 16970"/>
              <a:gd name="T8" fmla="*/ 14953 w 14953"/>
              <a:gd name="T9" fmla="*/ 0 h 16970"/>
              <a:gd name="T10" fmla="*/ 0 w 14953"/>
              <a:gd name="T11" fmla="*/ 0 h 16970"/>
              <a:gd name="T12" fmla="*/ 12000 w 14953"/>
              <a:gd name="T13" fmla="*/ 4996 h 16970"/>
              <a:gd name="T14" fmla="*/ 11996 w 14953"/>
              <a:gd name="T15" fmla="*/ 4996 h 16970"/>
              <a:gd name="T16" fmla="*/ 4831 w 14953"/>
              <a:gd name="T17" fmla="*/ 4996 h 16970"/>
              <a:gd name="T18" fmla="*/ 5004 w 14953"/>
              <a:gd name="T19" fmla="*/ 6914 h 16970"/>
              <a:gd name="T20" fmla="*/ 11830 w 14953"/>
              <a:gd name="T21" fmla="*/ 6914 h 16970"/>
              <a:gd name="T22" fmla="*/ 11315 w 14953"/>
              <a:gd name="T23" fmla="*/ 12664 h 16970"/>
              <a:gd name="T24" fmla="*/ 7474 w 14953"/>
              <a:gd name="T25" fmla="*/ 13729 h 16970"/>
              <a:gd name="T26" fmla="*/ 3636 w 14953"/>
              <a:gd name="T27" fmla="*/ 12664 h 16970"/>
              <a:gd name="T28" fmla="*/ 3369 w 14953"/>
              <a:gd name="T29" fmla="*/ 9657 h 16970"/>
              <a:gd name="T30" fmla="*/ 5249 w 14953"/>
              <a:gd name="T31" fmla="*/ 9657 h 16970"/>
              <a:gd name="T32" fmla="*/ 5389 w 14953"/>
              <a:gd name="T33" fmla="*/ 11218 h 16970"/>
              <a:gd name="T34" fmla="*/ 7474 w 14953"/>
              <a:gd name="T35" fmla="*/ 11780 h 16970"/>
              <a:gd name="T36" fmla="*/ 9565 w 14953"/>
              <a:gd name="T37" fmla="*/ 11216 h 16970"/>
              <a:gd name="T38" fmla="*/ 9782 w 14953"/>
              <a:gd name="T39" fmla="*/ 8787 h 16970"/>
              <a:gd name="T40" fmla="*/ 3291 w 14953"/>
              <a:gd name="T41" fmla="*/ 8787 h 16970"/>
              <a:gd name="T42" fmla="*/ 2786 w 14953"/>
              <a:gd name="T43" fmla="*/ 3123 h 16970"/>
              <a:gd name="T44" fmla="*/ 12168 w 14953"/>
              <a:gd name="T45" fmla="*/ 3123 h 16970"/>
              <a:gd name="T46" fmla="*/ 12000 w 14953"/>
              <a:gd name="T47" fmla="*/ 4996 h 16970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</a:cxnLst>
            <a:rect l="0" t="0" r="r" b="b"/>
            <a:pathLst>
              <a:path w="14953" h="16970">
                <a:moveTo>
                  <a:pt x="0" y="0"/>
                </a:moveTo>
                <a:lnTo>
                  <a:pt x="1361" y="15274"/>
                </a:lnTo>
                <a:lnTo>
                  <a:pt x="7472" y="16970"/>
                </a:lnTo>
                <a:lnTo>
                  <a:pt x="13590" y="15274"/>
                </a:lnTo>
                <a:lnTo>
                  <a:pt x="14953" y="0"/>
                </a:lnTo>
                <a:lnTo>
                  <a:pt x="0" y="0"/>
                </a:lnTo>
                <a:close/>
                <a:moveTo>
                  <a:pt x="12000" y="4996"/>
                </a:moveTo>
                <a:lnTo>
                  <a:pt x="11996" y="4996"/>
                </a:lnTo>
                <a:lnTo>
                  <a:pt x="4831" y="4996"/>
                </a:lnTo>
                <a:lnTo>
                  <a:pt x="5004" y="6914"/>
                </a:lnTo>
                <a:lnTo>
                  <a:pt x="11830" y="6914"/>
                </a:lnTo>
                <a:lnTo>
                  <a:pt x="11315" y="12664"/>
                </a:lnTo>
                <a:lnTo>
                  <a:pt x="7474" y="13729"/>
                </a:lnTo>
                <a:lnTo>
                  <a:pt x="3636" y="12664"/>
                </a:lnTo>
                <a:lnTo>
                  <a:pt x="3369" y="9657"/>
                </a:lnTo>
                <a:lnTo>
                  <a:pt x="5249" y="9657"/>
                </a:lnTo>
                <a:lnTo>
                  <a:pt x="5389" y="11218"/>
                </a:lnTo>
                <a:lnTo>
                  <a:pt x="7474" y="11780"/>
                </a:lnTo>
                <a:lnTo>
                  <a:pt x="9565" y="11216"/>
                </a:lnTo>
                <a:lnTo>
                  <a:pt x="9782" y="8787"/>
                </a:lnTo>
                <a:lnTo>
                  <a:pt x="3291" y="8787"/>
                </a:lnTo>
                <a:lnTo>
                  <a:pt x="2786" y="3123"/>
                </a:lnTo>
                <a:lnTo>
                  <a:pt x="12168" y="3123"/>
                </a:lnTo>
                <a:lnTo>
                  <a:pt x="12000" y="4996"/>
                </a:lnTo>
                <a:close/>
              </a:path>
            </a:pathLst>
          </a:custGeom>
          <a:solidFill>
            <a:srgbClr val="A5A5A5"/>
          </a:solidFill>
          <a:ln>
            <a:noFill/>
          </a:ln>
        </p:spPr>
        <p:txBody>
          <a:bodyPr/>
          <a:lstStyle/>
          <a:p>
            <a:pPr defTabSz="913765">
              <a:defRPr/>
            </a:pPr>
            <a:endParaRPr lang="en-US" kern="0">
              <a:solidFill>
                <a:srgbClr val="000000"/>
              </a:solidFill>
            </a:endParaRPr>
          </a:p>
        </p:txBody>
      </p:sp>
      <p:sp>
        <p:nvSpPr>
          <p:cNvPr id="9" name="MH_SubTitle_2"/>
          <p:cNvSpPr/>
          <p:nvPr>
            <p:custDataLst>
              <p:tags r:id="rId4"/>
            </p:custDataLst>
          </p:nvPr>
        </p:nvSpPr>
        <p:spPr bwMode="auto">
          <a:xfrm>
            <a:off x="5656264" y="2575021"/>
            <a:ext cx="2060575" cy="742950"/>
          </a:xfrm>
          <a:prstGeom prst="homePlate">
            <a:avLst/>
          </a:prstGeom>
          <a:solidFill>
            <a:srgbClr val="3F3F3F"/>
          </a:solidFill>
          <a:ln w="12700" cap="flat" cmpd="sng" algn="ctr">
            <a:noFill/>
            <a:prstDash val="solid"/>
            <a:headEnd type="none" w="med" len="med"/>
            <a:tailEnd type="none" w="med" len="med"/>
          </a:ln>
          <a:effectLst/>
        </p:spPr>
        <p:txBody>
          <a:bodyPr lIns="548640" tIns="45696" rIns="91386" bIns="73109" anchor="ctr"/>
          <a:lstStyle/>
          <a:p>
            <a:pPr defTabSz="913765">
              <a:defRPr/>
            </a:pPr>
            <a:endParaRPr lang="en-US" sz="2400" kern="0" dirty="0">
              <a:solidFill>
                <a:srgbClr val="FFFFFF"/>
              </a:solidFill>
            </a:endParaRPr>
          </a:p>
        </p:txBody>
      </p:sp>
      <p:sp>
        <p:nvSpPr>
          <p:cNvPr id="10" name="MH_Other_3"/>
          <p:cNvSpPr/>
          <p:nvPr>
            <p:custDataLst>
              <p:tags r:id="rId5"/>
            </p:custDataLst>
          </p:nvPr>
        </p:nvSpPr>
        <p:spPr bwMode="auto">
          <a:xfrm>
            <a:off x="5095877" y="2521046"/>
            <a:ext cx="852487" cy="850900"/>
          </a:xfrm>
          <a:prstGeom prst="ellipse">
            <a:avLst/>
          </a:prstGeom>
          <a:solidFill>
            <a:srgbClr val="FFFFFF"/>
          </a:solidFill>
          <a:ln w="25400">
            <a:solidFill>
              <a:srgbClr val="3F3F3F"/>
            </a:solidFill>
            <a:headEnd type="none" w="med" len="med"/>
            <a:tailEnd type="none" w="med" len="med"/>
          </a:ln>
          <a:effectLst/>
        </p:spPr>
        <p:style>
          <a:lnRef idx="1">
            <a:schemeClr val="accent2"/>
          </a:lnRef>
          <a:fillRef idx="3">
            <a:schemeClr val="accent2"/>
          </a:fillRef>
          <a:effectRef idx="2">
            <a:schemeClr val="accent2"/>
          </a:effectRef>
          <a:fontRef idx="minor">
            <a:schemeClr val="lt1"/>
          </a:fontRef>
        </p:style>
        <p:txBody>
          <a:bodyPr lIns="182880" tIns="146304" rIns="182880" bIns="146304"/>
          <a:lstStyle/>
          <a:p>
            <a:pPr algn="ctr" defTabSz="932180">
              <a:lnSpc>
                <a:spcPct val="90000"/>
              </a:lnSpc>
              <a:defRPr/>
            </a:pPr>
            <a:endParaRPr lang="en-US" sz="2400" dirty="0" err="1">
              <a:gradFill>
                <a:gsLst>
                  <a:gs pos="0">
                    <a:srgbClr val="FFFFFF"/>
                  </a:gs>
                  <a:gs pos="100000">
                    <a:srgbClr val="FFFFFF"/>
                  </a:gs>
                </a:gsLst>
                <a:lin ang="5400000" scaled="0"/>
              </a:gradFill>
              <a:cs typeface="Segoe UI" panose="020B0502040204020203" pitchFamily="34" charset="0"/>
            </a:endParaRPr>
          </a:p>
        </p:txBody>
      </p:sp>
      <p:sp>
        <p:nvSpPr>
          <p:cNvPr id="12" name="MH_SubTitle_3"/>
          <p:cNvSpPr/>
          <p:nvPr>
            <p:custDataLst>
              <p:tags r:id="rId6"/>
            </p:custDataLst>
          </p:nvPr>
        </p:nvSpPr>
        <p:spPr bwMode="auto">
          <a:xfrm>
            <a:off x="5253039" y="4090033"/>
            <a:ext cx="2060575" cy="744538"/>
          </a:xfrm>
          <a:prstGeom prst="homePlate">
            <a:avLst/>
          </a:prstGeom>
          <a:solidFill>
            <a:schemeClr val="accent3"/>
          </a:solidFill>
          <a:ln w="12700" cap="flat" cmpd="sng" algn="ctr">
            <a:noFill/>
            <a:prstDash val="solid"/>
            <a:headEnd type="none" w="med" len="med"/>
            <a:tailEnd type="none" w="med" len="med"/>
          </a:ln>
          <a:effectLst/>
        </p:spPr>
        <p:txBody>
          <a:bodyPr lIns="548640" tIns="45696" rIns="91386" bIns="73109" anchor="ctr"/>
          <a:lstStyle/>
          <a:p>
            <a:pPr defTabSz="913765">
              <a:defRPr/>
            </a:pPr>
            <a:endParaRPr lang="en-US" sz="2400" kern="0" dirty="0">
              <a:solidFill>
                <a:srgbClr val="FFFFFF"/>
              </a:solidFill>
            </a:endParaRPr>
          </a:p>
        </p:txBody>
      </p:sp>
      <p:sp>
        <p:nvSpPr>
          <p:cNvPr id="13" name="MH_Other_4"/>
          <p:cNvSpPr/>
          <p:nvPr>
            <p:custDataLst>
              <p:tags r:id="rId7"/>
            </p:custDataLst>
          </p:nvPr>
        </p:nvSpPr>
        <p:spPr bwMode="auto">
          <a:xfrm>
            <a:off x="4692652" y="4036058"/>
            <a:ext cx="852487" cy="852488"/>
          </a:xfrm>
          <a:prstGeom prst="ellipse">
            <a:avLst/>
          </a:prstGeom>
          <a:solidFill>
            <a:srgbClr val="FFFFFF"/>
          </a:solidFill>
          <a:ln w="25400">
            <a:solidFill>
              <a:schemeClr val="accent3"/>
            </a:solidFill>
            <a:headEnd type="none" w="med" len="med"/>
            <a:tailEnd type="none" w="med" len="med"/>
          </a:ln>
          <a:effectLst/>
        </p:spPr>
        <p:style>
          <a:lnRef idx="1">
            <a:schemeClr val="accent2"/>
          </a:lnRef>
          <a:fillRef idx="3">
            <a:schemeClr val="accent2"/>
          </a:fillRef>
          <a:effectRef idx="2">
            <a:schemeClr val="accent2"/>
          </a:effectRef>
          <a:fontRef idx="minor">
            <a:schemeClr val="lt1"/>
          </a:fontRef>
        </p:style>
        <p:txBody>
          <a:bodyPr lIns="182880" tIns="146304" rIns="182880" bIns="146304"/>
          <a:lstStyle/>
          <a:p>
            <a:pPr algn="ctr" defTabSz="932180">
              <a:lnSpc>
                <a:spcPct val="90000"/>
              </a:lnSpc>
              <a:defRPr/>
            </a:pPr>
            <a:endParaRPr lang="en-US" sz="2400" dirty="0" err="1">
              <a:gradFill>
                <a:gsLst>
                  <a:gs pos="0">
                    <a:srgbClr val="FFFFFF"/>
                  </a:gs>
                  <a:gs pos="100000">
                    <a:srgbClr val="FFFFFF"/>
                  </a:gs>
                </a:gsLst>
                <a:lin ang="5400000" scaled="0"/>
              </a:gradFill>
              <a:cs typeface="Segoe UI" panose="020B0502040204020203" pitchFamily="34" charset="0"/>
            </a:endParaRPr>
          </a:p>
        </p:txBody>
      </p:sp>
      <p:sp>
        <p:nvSpPr>
          <p:cNvPr id="15" name="MH_SubTitle_4"/>
          <p:cNvSpPr/>
          <p:nvPr>
            <p:custDataLst>
              <p:tags r:id="rId8"/>
            </p:custDataLst>
          </p:nvPr>
        </p:nvSpPr>
        <p:spPr bwMode="auto">
          <a:xfrm>
            <a:off x="4771232" y="5703474"/>
            <a:ext cx="2060575" cy="744537"/>
          </a:xfrm>
          <a:prstGeom prst="homePlate">
            <a:avLst/>
          </a:prstGeom>
          <a:solidFill>
            <a:srgbClr val="3F3F3F"/>
          </a:solidFill>
          <a:ln w="12700" cap="flat" cmpd="sng" algn="ctr">
            <a:noFill/>
            <a:prstDash val="solid"/>
            <a:headEnd type="none" w="med" len="med"/>
            <a:tailEnd type="none" w="med" len="med"/>
          </a:ln>
          <a:effectLst/>
        </p:spPr>
        <p:txBody>
          <a:bodyPr lIns="548640" tIns="45696" rIns="91386" bIns="73109" anchor="ctr"/>
          <a:lstStyle/>
          <a:p>
            <a:pPr defTabSz="913765">
              <a:defRPr/>
            </a:pPr>
            <a:endParaRPr lang="en-US" sz="2400" kern="0" dirty="0">
              <a:solidFill>
                <a:srgbClr val="FFFFFF"/>
              </a:solidFill>
            </a:endParaRPr>
          </a:p>
        </p:txBody>
      </p:sp>
      <p:sp>
        <p:nvSpPr>
          <p:cNvPr id="16" name="MH_Other_5"/>
          <p:cNvSpPr/>
          <p:nvPr>
            <p:custDataLst>
              <p:tags r:id="rId9"/>
            </p:custDataLst>
          </p:nvPr>
        </p:nvSpPr>
        <p:spPr bwMode="auto">
          <a:xfrm>
            <a:off x="4210845" y="5649499"/>
            <a:ext cx="852487" cy="852487"/>
          </a:xfrm>
          <a:prstGeom prst="ellipse">
            <a:avLst/>
          </a:prstGeom>
          <a:solidFill>
            <a:srgbClr val="FFFFFF"/>
          </a:solidFill>
          <a:ln w="25400">
            <a:solidFill>
              <a:srgbClr val="3F3F3F"/>
            </a:solidFill>
            <a:headEnd type="none" w="med" len="med"/>
            <a:tailEnd type="none" w="med" len="med"/>
          </a:ln>
          <a:effectLst/>
        </p:spPr>
        <p:style>
          <a:lnRef idx="1">
            <a:schemeClr val="accent2"/>
          </a:lnRef>
          <a:fillRef idx="3">
            <a:schemeClr val="accent2"/>
          </a:fillRef>
          <a:effectRef idx="2">
            <a:schemeClr val="accent2"/>
          </a:effectRef>
          <a:fontRef idx="minor">
            <a:schemeClr val="lt1"/>
          </a:fontRef>
        </p:style>
        <p:txBody>
          <a:bodyPr lIns="182880" tIns="146304" rIns="182880" bIns="146304"/>
          <a:lstStyle/>
          <a:p>
            <a:pPr algn="ctr" defTabSz="932180">
              <a:lnSpc>
                <a:spcPct val="90000"/>
              </a:lnSpc>
              <a:defRPr/>
            </a:pPr>
            <a:endParaRPr lang="en-US" sz="2400" dirty="0" err="1">
              <a:solidFill>
                <a:schemeClr val="accent4"/>
              </a:solidFill>
              <a:cs typeface="Segoe UI" panose="020B0502040204020203" pitchFamily="34" charset="0"/>
            </a:endParaRPr>
          </a:p>
        </p:txBody>
      </p:sp>
      <p:sp>
        <p:nvSpPr>
          <p:cNvPr id="18" name="MH_Other_6"/>
          <p:cNvSpPr/>
          <p:nvPr>
            <p:custDataLst>
              <p:tags r:id="rId10"/>
            </p:custDataLst>
          </p:nvPr>
        </p:nvSpPr>
        <p:spPr bwMode="auto">
          <a:xfrm>
            <a:off x="4364831" y="5808249"/>
            <a:ext cx="546100" cy="534987"/>
          </a:xfrm>
          <a:custGeom>
            <a:avLst/>
            <a:gdLst>
              <a:gd name="T0" fmla="*/ 2147483646 w 99"/>
              <a:gd name="T1" fmla="*/ 2147483646 h 97"/>
              <a:gd name="T2" fmla="*/ 2147483646 w 99"/>
              <a:gd name="T3" fmla="*/ 2147483646 h 97"/>
              <a:gd name="T4" fmla="*/ 2147483646 w 99"/>
              <a:gd name="T5" fmla="*/ 2147483646 h 97"/>
              <a:gd name="T6" fmla="*/ 2147483646 w 99"/>
              <a:gd name="T7" fmla="*/ 2147483646 h 97"/>
              <a:gd name="T8" fmla="*/ 2147483646 w 99"/>
              <a:gd name="T9" fmla="*/ 2147483646 h 97"/>
              <a:gd name="T10" fmla="*/ 2147483646 w 99"/>
              <a:gd name="T11" fmla="*/ 2147483646 h 97"/>
              <a:gd name="T12" fmla="*/ 2147483646 w 99"/>
              <a:gd name="T13" fmla="*/ 2147483646 h 97"/>
              <a:gd name="T14" fmla="*/ 2147483646 w 99"/>
              <a:gd name="T15" fmla="*/ 2147483646 h 97"/>
              <a:gd name="T16" fmla="*/ 2147483646 w 99"/>
              <a:gd name="T17" fmla="*/ 2147483646 h 97"/>
              <a:gd name="T18" fmla="*/ 2147483646 w 99"/>
              <a:gd name="T19" fmla="*/ 2147483646 h 97"/>
              <a:gd name="T20" fmla="*/ 2147483646 w 99"/>
              <a:gd name="T21" fmla="*/ 2147483646 h 97"/>
              <a:gd name="T22" fmla="*/ 2147483646 w 99"/>
              <a:gd name="T23" fmla="*/ 2147483646 h 97"/>
              <a:gd name="T24" fmla="*/ 2147483646 w 99"/>
              <a:gd name="T25" fmla="*/ 2147483646 h 97"/>
              <a:gd name="T26" fmla="*/ 2147483646 w 99"/>
              <a:gd name="T27" fmla="*/ 2147483646 h 97"/>
              <a:gd name="T28" fmla="*/ 2147483646 w 99"/>
              <a:gd name="T29" fmla="*/ 2147483646 h 97"/>
              <a:gd name="T30" fmla="*/ 0 w 99"/>
              <a:gd name="T31" fmla="*/ 2147483646 h 97"/>
              <a:gd name="T32" fmla="*/ 2147483646 w 99"/>
              <a:gd name="T33" fmla="*/ 2147483646 h 97"/>
              <a:gd name="T34" fmla="*/ 2147483646 w 99"/>
              <a:gd name="T35" fmla="*/ 2147483646 h 97"/>
              <a:gd name="T36" fmla="*/ 2147483646 w 99"/>
              <a:gd name="T37" fmla="*/ 0 h 97"/>
              <a:gd name="T38" fmla="*/ 2147483646 w 99"/>
              <a:gd name="T39" fmla="*/ 2147483646 h 97"/>
              <a:gd name="T40" fmla="*/ 2147483646 w 99"/>
              <a:gd name="T41" fmla="*/ 2147483646 h 97"/>
              <a:gd name="T42" fmla="*/ 2147483646 w 99"/>
              <a:gd name="T43" fmla="*/ 2147483646 h 97"/>
              <a:gd name="T44" fmla="*/ 2147483646 w 99"/>
              <a:gd name="T45" fmla="*/ 2147483646 h 97"/>
              <a:gd name="T46" fmla="*/ 2147483646 w 99"/>
              <a:gd name="T47" fmla="*/ 2147483646 h 97"/>
              <a:gd name="T48" fmla="*/ 2147483646 w 99"/>
              <a:gd name="T49" fmla="*/ 2147483646 h 97"/>
              <a:gd name="T50" fmla="*/ 2147483646 w 99"/>
              <a:gd name="T51" fmla="*/ 2147483646 h 97"/>
              <a:gd name="T52" fmla="*/ 2147483646 w 99"/>
              <a:gd name="T53" fmla="*/ 2147483646 h 97"/>
              <a:gd name="T54" fmla="*/ 2147483646 w 99"/>
              <a:gd name="T55" fmla="*/ 2147483646 h 97"/>
              <a:gd name="T56" fmla="*/ 2147483646 w 99"/>
              <a:gd name="T57" fmla="*/ 2147483646 h 97"/>
              <a:gd name="T58" fmla="*/ 2147483646 w 99"/>
              <a:gd name="T59" fmla="*/ 2147483646 h 97"/>
              <a:gd name="T60" fmla="*/ 2147483646 w 99"/>
              <a:gd name="T61" fmla="*/ 2147483646 h 97"/>
              <a:gd name="T62" fmla="*/ 2147483646 w 99"/>
              <a:gd name="T63" fmla="*/ 2147483646 h 97"/>
              <a:gd name="T64" fmla="*/ 2147483646 w 99"/>
              <a:gd name="T65" fmla="*/ 2147483646 h 97"/>
              <a:gd name="T66" fmla="*/ 2147483646 w 99"/>
              <a:gd name="T67" fmla="*/ 2147483646 h 97"/>
              <a:gd name="T68" fmla="*/ 2147483646 w 99"/>
              <a:gd name="T69" fmla="*/ 2147483646 h 97"/>
              <a:gd name="T70" fmla="*/ 2147483646 w 99"/>
              <a:gd name="T71" fmla="*/ 2147483646 h 97"/>
              <a:gd name="T72" fmla="*/ 2147483646 w 99"/>
              <a:gd name="T73" fmla="*/ 2147483646 h 97"/>
              <a:gd name="T74" fmla="*/ 2147483646 w 99"/>
              <a:gd name="T75" fmla="*/ 2147483646 h 97"/>
              <a:gd name="T76" fmla="*/ 2147483646 w 99"/>
              <a:gd name="T77" fmla="*/ 2147483646 h 97"/>
              <a:gd name="T78" fmla="*/ 0 60000 65536"/>
              <a:gd name="T79" fmla="*/ 0 60000 65536"/>
              <a:gd name="T80" fmla="*/ 0 60000 65536"/>
              <a:gd name="T81" fmla="*/ 0 60000 65536"/>
              <a:gd name="T82" fmla="*/ 0 60000 65536"/>
              <a:gd name="T83" fmla="*/ 0 60000 65536"/>
              <a:gd name="T84" fmla="*/ 0 60000 65536"/>
              <a:gd name="T85" fmla="*/ 0 60000 65536"/>
              <a:gd name="T86" fmla="*/ 0 60000 65536"/>
              <a:gd name="T87" fmla="*/ 0 60000 65536"/>
              <a:gd name="T88" fmla="*/ 0 60000 65536"/>
              <a:gd name="T89" fmla="*/ 0 60000 65536"/>
              <a:gd name="T90" fmla="*/ 0 60000 65536"/>
              <a:gd name="T91" fmla="*/ 0 60000 65536"/>
              <a:gd name="T92" fmla="*/ 0 60000 65536"/>
              <a:gd name="T93" fmla="*/ 0 60000 65536"/>
              <a:gd name="T94" fmla="*/ 0 60000 65536"/>
              <a:gd name="T95" fmla="*/ 0 60000 65536"/>
              <a:gd name="T96" fmla="*/ 0 60000 65536"/>
              <a:gd name="T97" fmla="*/ 0 60000 65536"/>
              <a:gd name="T98" fmla="*/ 0 60000 65536"/>
              <a:gd name="T99" fmla="*/ 0 60000 65536"/>
              <a:gd name="T100" fmla="*/ 0 60000 65536"/>
              <a:gd name="T101" fmla="*/ 0 60000 65536"/>
              <a:gd name="T102" fmla="*/ 0 60000 65536"/>
              <a:gd name="T103" fmla="*/ 0 60000 65536"/>
              <a:gd name="T104" fmla="*/ 0 60000 65536"/>
              <a:gd name="T105" fmla="*/ 0 60000 65536"/>
              <a:gd name="T106" fmla="*/ 0 60000 65536"/>
              <a:gd name="T107" fmla="*/ 0 60000 65536"/>
              <a:gd name="T108" fmla="*/ 0 60000 65536"/>
              <a:gd name="T109" fmla="*/ 0 60000 65536"/>
              <a:gd name="T110" fmla="*/ 0 60000 65536"/>
              <a:gd name="T111" fmla="*/ 0 60000 65536"/>
              <a:gd name="T112" fmla="*/ 0 60000 65536"/>
              <a:gd name="T113" fmla="*/ 0 60000 65536"/>
              <a:gd name="T114" fmla="*/ 0 60000 65536"/>
              <a:gd name="T115" fmla="*/ 0 60000 65536"/>
              <a:gd name="T116" fmla="*/ 0 60000 65536"/>
            </a:gdLst>
            <a:ahLst/>
            <a:cxnLst>
              <a:cxn ang="T78">
                <a:pos x="T0" y="T1"/>
              </a:cxn>
              <a:cxn ang="T79">
                <a:pos x="T2" y="T3"/>
              </a:cxn>
              <a:cxn ang="T80">
                <a:pos x="T4" y="T5"/>
              </a:cxn>
              <a:cxn ang="T81">
                <a:pos x="T6" y="T7"/>
              </a:cxn>
              <a:cxn ang="T82">
                <a:pos x="T8" y="T9"/>
              </a:cxn>
              <a:cxn ang="T83">
                <a:pos x="T10" y="T11"/>
              </a:cxn>
              <a:cxn ang="T84">
                <a:pos x="T12" y="T13"/>
              </a:cxn>
              <a:cxn ang="T85">
                <a:pos x="T14" y="T15"/>
              </a:cxn>
              <a:cxn ang="T86">
                <a:pos x="T16" y="T17"/>
              </a:cxn>
              <a:cxn ang="T87">
                <a:pos x="T18" y="T19"/>
              </a:cxn>
              <a:cxn ang="T88">
                <a:pos x="T20" y="T21"/>
              </a:cxn>
              <a:cxn ang="T89">
                <a:pos x="T22" y="T23"/>
              </a:cxn>
              <a:cxn ang="T90">
                <a:pos x="T24" y="T25"/>
              </a:cxn>
              <a:cxn ang="T91">
                <a:pos x="T26" y="T27"/>
              </a:cxn>
              <a:cxn ang="T92">
                <a:pos x="T28" y="T29"/>
              </a:cxn>
              <a:cxn ang="T93">
                <a:pos x="T30" y="T31"/>
              </a:cxn>
              <a:cxn ang="T94">
                <a:pos x="T32" y="T33"/>
              </a:cxn>
              <a:cxn ang="T95">
                <a:pos x="T34" y="T35"/>
              </a:cxn>
              <a:cxn ang="T96">
                <a:pos x="T36" y="T37"/>
              </a:cxn>
              <a:cxn ang="T97">
                <a:pos x="T38" y="T39"/>
              </a:cxn>
              <a:cxn ang="T98">
                <a:pos x="T40" y="T41"/>
              </a:cxn>
              <a:cxn ang="T99">
                <a:pos x="T42" y="T43"/>
              </a:cxn>
              <a:cxn ang="T100">
                <a:pos x="T44" y="T45"/>
              </a:cxn>
              <a:cxn ang="T101">
                <a:pos x="T46" y="T47"/>
              </a:cxn>
              <a:cxn ang="T102">
                <a:pos x="T48" y="T49"/>
              </a:cxn>
              <a:cxn ang="T103">
                <a:pos x="T50" y="T51"/>
              </a:cxn>
              <a:cxn ang="T104">
                <a:pos x="T52" y="T53"/>
              </a:cxn>
              <a:cxn ang="T105">
                <a:pos x="T54" y="T55"/>
              </a:cxn>
              <a:cxn ang="T106">
                <a:pos x="T56" y="T57"/>
              </a:cxn>
              <a:cxn ang="T107">
                <a:pos x="T58" y="T59"/>
              </a:cxn>
              <a:cxn ang="T108">
                <a:pos x="T60" y="T61"/>
              </a:cxn>
              <a:cxn ang="T109">
                <a:pos x="T62" y="T63"/>
              </a:cxn>
              <a:cxn ang="T110">
                <a:pos x="T64" y="T65"/>
              </a:cxn>
              <a:cxn ang="T111">
                <a:pos x="T66" y="T67"/>
              </a:cxn>
              <a:cxn ang="T112">
                <a:pos x="T68" y="T69"/>
              </a:cxn>
              <a:cxn ang="T113">
                <a:pos x="T70" y="T71"/>
              </a:cxn>
              <a:cxn ang="T114">
                <a:pos x="T72" y="T73"/>
              </a:cxn>
              <a:cxn ang="T115">
                <a:pos x="T74" y="T75"/>
              </a:cxn>
              <a:cxn ang="T116">
                <a:pos x="T76" y="T77"/>
              </a:cxn>
            </a:cxnLst>
            <a:rect l="0" t="0" r="r" b="b"/>
            <a:pathLst>
              <a:path w="99" h="97">
                <a:moveTo>
                  <a:pt x="31" y="1"/>
                </a:moveTo>
                <a:cubicBezTo>
                  <a:pt x="50" y="21"/>
                  <a:pt x="50" y="21"/>
                  <a:pt x="50" y="21"/>
                </a:cubicBezTo>
                <a:cubicBezTo>
                  <a:pt x="50" y="21"/>
                  <a:pt x="50" y="22"/>
                  <a:pt x="50" y="23"/>
                </a:cubicBezTo>
                <a:cubicBezTo>
                  <a:pt x="50" y="28"/>
                  <a:pt x="48" y="33"/>
                  <a:pt x="44" y="37"/>
                </a:cubicBezTo>
                <a:cubicBezTo>
                  <a:pt x="37" y="30"/>
                  <a:pt x="37" y="30"/>
                  <a:pt x="37" y="30"/>
                </a:cubicBezTo>
                <a:cubicBezTo>
                  <a:pt x="38" y="27"/>
                  <a:pt x="36" y="23"/>
                  <a:pt x="34" y="20"/>
                </a:cubicBezTo>
                <a:cubicBezTo>
                  <a:pt x="31" y="17"/>
                  <a:pt x="27" y="16"/>
                  <a:pt x="24" y="16"/>
                </a:cubicBezTo>
                <a:cubicBezTo>
                  <a:pt x="17" y="9"/>
                  <a:pt x="17" y="9"/>
                  <a:pt x="17" y="9"/>
                </a:cubicBezTo>
                <a:cubicBezTo>
                  <a:pt x="21" y="6"/>
                  <a:pt x="25" y="3"/>
                  <a:pt x="31" y="1"/>
                </a:cubicBezTo>
                <a:close/>
                <a:moveTo>
                  <a:pt x="23" y="21"/>
                </a:moveTo>
                <a:cubicBezTo>
                  <a:pt x="21" y="23"/>
                  <a:pt x="21" y="27"/>
                  <a:pt x="24" y="30"/>
                </a:cubicBezTo>
                <a:cubicBezTo>
                  <a:pt x="27" y="32"/>
                  <a:pt x="31" y="33"/>
                  <a:pt x="33" y="31"/>
                </a:cubicBezTo>
                <a:cubicBezTo>
                  <a:pt x="35" y="29"/>
                  <a:pt x="34" y="25"/>
                  <a:pt x="32" y="22"/>
                </a:cubicBezTo>
                <a:cubicBezTo>
                  <a:pt x="29" y="19"/>
                  <a:pt x="25" y="18"/>
                  <a:pt x="23" y="21"/>
                </a:cubicBezTo>
                <a:close/>
                <a:moveTo>
                  <a:pt x="2" y="35"/>
                </a:moveTo>
                <a:cubicBezTo>
                  <a:pt x="1" y="36"/>
                  <a:pt x="1" y="38"/>
                  <a:pt x="0" y="40"/>
                </a:cubicBezTo>
                <a:cubicBezTo>
                  <a:pt x="48" y="88"/>
                  <a:pt x="48" y="88"/>
                  <a:pt x="48" y="88"/>
                </a:cubicBezTo>
                <a:cubicBezTo>
                  <a:pt x="70" y="97"/>
                  <a:pt x="99" y="72"/>
                  <a:pt x="89" y="47"/>
                </a:cubicBezTo>
                <a:cubicBezTo>
                  <a:pt x="42" y="0"/>
                  <a:pt x="42" y="0"/>
                  <a:pt x="42" y="0"/>
                </a:cubicBezTo>
                <a:cubicBezTo>
                  <a:pt x="40" y="0"/>
                  <a:pt x="38" y="0"/>
                  <a:pt x="37" y="1"/>
                </a:cubicBezTo>
                <a:cubicBezTo>
                  <a:pt x="53" y="18"/>
                  <a:pt x="53" y="18"/>
                  <a:pt x="53" y="18"/>
                </a:cubicBezTo>
                <a:cubicBezTo>
                  <a:pt x="54" y="19"/>
                  <a:pt x="54" y="19"/>
                  <a:pt x="54" y="19"/>
                </a:cubicBezTo>
                <a:cubicBezTo>
                  <a:pt x="54" y="20"/>
                  <a:pt x="54" y="20"/>
                  <a:pt x="54" y="20"/>
                </a:cubicBezTo>
                <a:cubicBezTo>
                  <a:pt x="54" y="21"/>
                  <a:pt x="54" y="22"/>
                  <a:pt x="54" y="24"/>
                </a:cubicBezTo>
                <a:cubicBezTo>
                  <a:pt x="54" y="31"/>
                  <a:pt x="50" y="38"/>
                  <a:pt x="44" y="44"/>
                </a:cubicBezTo>
                <a:cubicBezTo>
                  <a:pt x="39" y="49"/>
                  <a:pt x="32" y="52"/>
                  <a:pt x="25" y="53"/>
                </a:cubicBezTo>
                <a:cubicBezTo>
                  <a:pt x="24" y="53"/>
                  <a:pt x="22" y="53"/>
                  <a:pt x="21" y="53"/>
                </a:cubicBezTo>
                <a:cubicBezTo>
                  <a:pt x="20" y="53"/>
                  <a:pt x="20" y="53"/>
                  <a:pt x="20" y="53"/>
                </a:cubicBezTo>
                <a:cubicBezTo>
                  <a:pt x="19" y="52"/>
                  <a:pt x="19" y="52"/>
                  <a:pt x="19" y="52"/>
                </a:cubicBezTo>
                <a:cubicBezTo>
                  <a:pt x="2" y="35"/>
                  <a:pt x="2" y="35"/>
                  <a:pt x="2" y="35"/>
                </a:cubicBezTo>
                <a:close/>
                <a:moveTo>
                  <a:pt x="12" y="14"/>
                </a:moveTo>
                <a:cubicBezTo>
                  <a:pt x="8" y="18"/>
                  <a:pt x="5" y="23"/>
                  <a:pt x="3" y="28"/>
                </a:cubicBezTo>
                <a:cubicBezTo>
                  <a:pt x="23" y="48"/>
                  <a:pt x="23" y="48"/>
                  <a:pt x="23" y="48"/>
                </a:cubicBezTo>
                <a:cubicBezTo>
                  <a:pt x="23" y="48"/>
                  <a:pt x="24" y="48"/>
                  <a:pt x="24" y="48"/>
                </a:cubicBezTo>
                <a:cubicBezTo>
                  <a:pt x="29" y="48"/>
                  <a:pt x="35" y="46"/>
                  <a:pt x="39" y="42"/>
                </a:cubicBezTo>
                <a:cubicBezTo>
                  <a:pt x="32" y="35"/>
                  <a:pt x="32" y="35"/>
                  <a:pt x="32" y="35"/>
                </a:cubicBezTo>
                <a:cubicBezTo>
                  <a:pt x="29" y="36"/>
                  <a:pt x="25" y="34"/>
                  <a:pt x="22" y="31"/>
                </a:cubicBezTo>
                <a:cubicBezTo>
                  <a:pt x="19" y="28"/>
                  <a:pt x="18" y="24"/>
                  <a:pt x="18" y="21"/>
                </a:cubicBezTo>
                <a:lnTo>
                  <a:pt x="12" y="14"/>
                </a:lnTo>
                <a:close/>
              </a:path>
            </a:pathLst>
          </a:custGeom>
          <a:solidFill>
            <a:srgbClr val="3F3F3F"/>
          </a:solidFill>
          <a:ln>
            <a:noFill/>
          </a:ln>
        </p:spPr>
        <p:txBody>
          <a:bodyPr anchor="ctr"/>
          <a:lstStyle/>
          <a:p>
            <a:pPr>
              <a:defRPr/>
            </a:pPr>
            <a:endParaRPr lang="zh-CN" altLang="en-US"/>
          </a:p>
        </p:txBody>
      </p:sp>
      <p:sp>
        <p:nvSpPr>
          <p:cNvPr id="19" name="MH_Other_7"/>
          <p:cNvSpPr>
            <a:spLocks noChangeAspect="1"/>
          </p:cNvSpPr>
          <p:nvPr>
            <p:custDataLst>
              <p:tags r:id="rId11"/>
            </p:custDataLst>
          </p:nvPr>
        </p:nvSpPr>
        <p:spPr bwMode="auto">
          <a:xfrm>
            <a:off x="4872039" y="4211477"/>
            <a:ext cx="447675" cy="433388"/>
          </a:xfrm>
          <a:custGeom>
            <a:avLst/>
            <a:gdLst>
              <a:gd name="T0" fmla="*/ 2147483646 w 5926"/>
              <a:gd name="T1" fmla="*/ 2147483646 h 5735"/>
              <a:gd name="T2" fmla="*/ 2147483646 w 5926"/>
              <a:gd name="T3" fmla="*/ 2147483646 h 5735"/>
              <a:gd name="T4" fmla="*/ 2147483646 w 5926"/>
              <a:gd name="T5" fmla="*/ 0 h 5735"/>
              <a:gd name="T6" fmla="*/ 2147483646 w 5926"/>
              <a:gd name="T7" fmla="*/ 2147483646 h 5735"/>
              <a:gd name="T8" fmla="*/ 2147483646 w 5926"/>
              <a:gd name="T9" fmla="*/ 2147483646 h 5735"/>
              <a:gd name="T10" fmla="*/ 2147483646 w 5926"/>
              <a:gd name="T11" fmla="*/ 2147483646 h 5735"/>
              <a:gd name="T12" fmla="*/ 0 w 5926"/>
              <a:gd name="T13" fmla="*/ 2147483646 h 5735"/>
              <a:gd name="T14" fmla="*/ 2147483646 w 5926"/>
              <a:gd name="T15" fmla="*/ 2147483646 h 5735"/>
              <a:gd name="T16" fmla="*/ 2147483646 w 5926"/>
              <a:gd name="T17" fmla="*/ 2147483646 h 5735"/>
              <a:gd name="T18" fmla="*/ 2147483646 w 5926"/>
              <a:gd name="T19" fmla="*/ 2147483646 h 5735"/>
              <a:gd name="T20" fmla="*/ 2147483646 w 5926"/>
              <a:gd name="T21" fmla="*/ 2147483646 h 5735"/>
              <a:gd name="T22" fmla="*/ 2147483646 w 5926"/>
              <a:gd name="T23" fmla="*/ 2147483646 h 5735"/>
              <a:gd name="T24" fmla="*/ 2147483646 w 5926"/>
              <a:gd name="T25" fmla="*/ 2147483646 h 5735"/>
              <a:gd name="T26" fmla="*/ 2147483646 w 5926"/>
              <a:gd name="T27" fmla="*/ 2147483646 h 5735"/>
              <a:gd name="T28" fmla="*/ 2147483646 w 5926"/>
              <a:gd name="T29" fmla="*/ 2147483646 h 5735"/>
              <a:gd name="T30" fmla="*/ 2147483646 w 5926"/>
              <a:gd name="T31" fmla="*/ 2147483646 h 5735"/>
              <a:gd name="T32" fmla="*/ 2147483646 w 5926"/>
              <a:gd name="T33" fmla="*/ 2147483646 h 5735"/>
              <a:gd name="T34" fmla="*/ 2147483646 w 5926"/>
              <a:gd name="T35" fmla="*/ 2147483646 h 5735"/>
              <a:gd name="T36" fmla="*/ 2147483646 w 5926"/>
              <a:gd name="T37" fmla="*/ 2147483646 h 5735"/>
              <a:gd name="T38" fmla="*/ 2147483646 w 5926"/>
              <a:gd name="T39" fmla="*/ 2147483646 h 5735"/>
              <a:gd name="T40" fmla="*/ 2147483646 w 5926"/>
              <a:gd name="T41" fmla="*/ 2147483646 h 5735"/>
              <a:gd name="T42" fmla="*/ 2147483646 w 5926"/>
              <a:gd name="T43" fmla="*/ 2147483646 h 5735"/>
              <a:gd name="T44" fmla="*/ 2147483646 w 5926"/>
              <a:gd name="T45" fmla="*/ 2147483646 h 5735"/>
              <a:gd name="T46" fmla="*/ 2147483646 w 5926"/>
              <a:gd name="T47" fmla="*/ 2147483646 h 5735"/>
              <a:gd name="T48" fmla="*/ 2147483646 w 5926"/>
              <a:gd name="T49" fmla="*/ 2147483646 h 5735"/>
              <a:gd name="T50" fmla="*/ 2147483646 w 5926"/>
              <a:gd name="T51" fmla="*/ 2147483646 h 5735"/>
              <a:gd name="T52" fmla="*/ 2147483646 w 5926"/>
              <a:gd name="T53" fmla="*/ 2147483646 h 5735"/>
              <a:gd name="T54" fmla="*/ 2147483646 w 5926"/>
              <a:gd name="T55" fmla="*/ 2147483646 h 5735"/>
              <a:gd name="T56" fmla="*/ 2147483646 w 5926"/>
              <a:gd name="T57" fmla="*/ 2147483646 h 5735"/>
              <a:gd name="T58" fmla="*/ 2147483646 w 5926"/>
              <a:gd name="T59" fmla="*/ 2147483646 h 5735"/>
              <a:gd name="T60" fmla="*/ 2147483646 w 5926"/>
              <a:gd name="T61" fmla="*/ 2147483646 h 5735"/>
              <a:gd name="T62" fmla="*/ 2147483646 w 5926"/>
              <a:gd name="T63" fmla="*/ 2147483646 h 5735"/>
              <a:gd name="T64" fmla="*/ 2147483646 w 5926"/>
              <a:gd name="T65" fmla="*/ 2147483646 h 5735"/>
              <a:gd name="T66" fmla="*/ 2147483646 w 5926"/>
              <a:gd name="T67" fmla="*/ 2147483646 h 5735"/>
              <a:gd name="T68" fmla="*/ 2147483646 w 5926"/>
              <a:gd name="T69" fmla="*/ 2147483646 h 5735"/>
              <a:gd name="T70" fmla="*/ 2147483646 w 5926"/>
              <a:gd name="T71" fmla="*/ 2147483646 h 5735"/>
              <a:gd name="T72" fmla="*/ 2147483646 w 5926"/>
              <a:gd name="T73" fmla="*/ 2147483646 h 5735"/>
              <a:gd name="T74" fmla="*/ 2147483646 w 5926"/>
              <a:gd name="T75" fmla="*/ 2147483646 h 5735"/>
              <a:gd name="T76" fmla="*/ 2147483646 w 5926"/>
              <a:gd name="T77" fmla="*/ 2147483646 h 5735"/>
              <a:gd name="T78" fmla="*/ 2147483646 w 5926"/>
              <a:gd name="T79" fmla="*/ 2147483646 h 5735"/>
              <a:gd name="T80" fmla="*/ 2147483646 w 5926"/>
              <a:gd name="T81" fmla="*/ 2147483646 h 5735"/>
              <a:gd name="T82" fmla="*/ 2147483646 w 5926"/>
              <a:gd name="T83" fmla="*/ 2147483646 h 5735"/>
              <a:gd name="T84" fmla="*/ 2147483646 w 5926"/>
              <a:gd name="T85" fmla="*/ 2147483646 h 5735"/>
              <a:gd name="T86" fmla="*/ 2147483646 w 5926"/>
              <a:gd name="T87" fmla="*/ 2147483646 h 5735"/>
              <a:gd name="T88" fmla="*/ 2147483646 w 5926"/>
              <a:gd name="T89" fmla="*/ 2147483646 h 5735"/>
              <a:gd name="T90" fmla="*/ 2147483646 w 5926"/>
              <a:gd name="T91" fmla="*/ 2147483646 h 5735"/>
              <a:gd name="T92" fmla="*/ 2147483646 w 5926"/>
              <a:gd name="T93" fmla="*/ 2147483646 h 5735"/>
              <a:gd name="T94" fmla="*/ 2147483646 w 5926"/>
              <a:gd name="T95" fmla="*/ 2147483646 h 5735"/>
              <a:gd name="T96" fmla="*/ 2147483646 w 5926"/>
              <a:gd name="T97" fmla="*/ 2147483646 h 5735"/>
              <a:gd name="T98" fmla="*/ 2147483646 w 5926"/>
              <a:gd name="T99" fmla="*/ 2147483646 h 5735"/>
              <a:gd name="T100" fmla="*/ 2147483646 w 5926"/>
              <a:gd name="T101" fmla="*/ 2147483646 h 5735"/>
              <a:gd name="T102" fmla="*/ 0 60000 65536"/>
              <a:gd name="T103" fmla="*/ 0 60000 65536"/>
              <a:gd name="T104" fmla="*/ 0 60000 65536"/>
              <a:gd name="T105" fmla="*/ 0 60000 65536"/>
              <a:gd name="T106" fmla="*/ 0 60000 65536"/>
              <a:gd name="T107" fmla="*/ 0 60000 65536"/>
              <a:gd name="T108" fmla="*/ 0 60000 65536"/>
              <a:gd name="T109" fmla="*/ 0 60000 65536"/>
              <a:gd name="T110" fmla="*/ 0 60000 65536"/>
              <a:gd name="T111" fmla="*/ 0 60000 65536"/>
              <a:gd name="T112" fmla="*/ 0 60000 65536"/>
              <a:gd name="T113" fmla="*/ 0 60000 65536"/>
              <a:gd name="T114" fmla="*/ 0 60000 65536"/>
              <a:gd name="T115" fmla="*/ 0 60000 65536"/>
              <a:gd name="T116" fmla="*/ 0 60000 65536"/>
              <a:gd name="T117" fmla="*/ 0 60000 65536"/>
              <a:gd name="T118" fmla="*/ 0 60000 65536"/>
              <a:gd name="T119" fmla="*/ 0 60000 65536"/>
              <a:gd name="T120" fmla="*/ 0 60000 65536"/>
              <a:gd name="T121" fmla="*/ 0 60000 65536"/>
              <a:gd name="T122" fmla="*/ 0 60000 65536"/>
              <a:gd name="T123" fmla="*/ 0 60000 65536"/>
              <a:gd name="T124" fmla="*/ 0 60000 65536"/>
              <a:gd name="T125" fmla="*/ 0 60000 65536"/>
              <a:gd name="T126" fmla="*/ 0 60000 65536"/>
              <a:gd name="T127" fmla="*/ 0 60000 65536"/>
              <a:gd name="T128" fmla="*/ 0 60000 65536"/>
              <a:gd name="T129" fmla="*/ 0 60000 65536"/>
              <a:gd name="T130" fmla="*/ 0 60000 65536"/>
              <a:gd name="T131" fmla="*/ 0 60000 65536"/>
              <a:gd name="T132" fmla="*/ 0 60000 65536"/>
              <a:gd name="T133" fmla="*/ 0 60000 65536"/>
              <a:gd name="T134" fmla="*/ 0 60000 65536"/>
              <a:gd name="T135" fmla="*/ 0 60000 65536"/>
              <a:gd name="T136" fmla="*/ 0 60000 65536"/>
              <a:gd name="T137" fmla="*/ 0 60000 65536"/>
              <a:gd name="T138" fmla="*/ 0 60000 65536"/>
              <a:gd name="T139" fmla="*/ 0 60000 65536"/>
              <a:gd name="T140" fmla="*/ 0 60000 65536"/>
              <a:gd name="T141" fmla="*/ 0 60000 65536"/>
              <a:gd name="T142" fmla="*/ 0 60000 65536"/>
              <a:gd name="T143" fmla="*/ 0 60000 65536"/>
              <a:gd name="T144" fmla="*/ 0 60000 65536"/>
              <a:gd name="T145" fmla="*/ 0 60000 65536"/>
              <a:gd name="T146" fmla="*/ 0 60000 65536"/>
              <a:gd name="T147" fmla="*/ 0 60000 65536"/>
              <a:gd name="T148" fmla="*/ 0 60000 65536"/>
              <a:gd name="T149" fmla="*/ 0 60000 65536"/>
              <a:gd name="T150" fmla="*/ 0 60000 65536"/>
              <a:gd name="T151" fmla="*/ 0 60000 65536"/>
              <a:gd name="T152" fmla="*/ 0 60000 65536"/>
            </a:gdLst>
            <a:ahLst/>
            <a:cxnLst>
              <a:cxn ang="T102">
                <a:pos x="T0" y="T1"/>
              </a:cxn>
              <a:cxn ang="T103">
                <a:pos x="T2" y="T3"/>
              </a:cxn>
              <a:cxn ang="T104">
                <a:pos x="T4" y="T5"/>
              </a:cxn>
              <a:cxn ang="T105">
                <a:pos x="T6" y="T7"/>
              </a:cxn>
              <a:cxn ang="T106">
                <a:pos x="T8" y="T9"/>
              </a:cxn>
              <a:cxn ang="T107">
                <a:pos x="T10" y="T11"/>
              </a:cxn>
              <a:cxn ang="T108">
                <a:pos x="T12" y="T13"/>
              </a:cxn>
              <a:cxn ang="T109">
                <a:pos x="T14" y="T15"/>
              </a:cxn>
              <a:cxn ang="T110">
                <a:pos x="T16" y="T17"/>
              </a:cxn>
              <a:cxn ang="T111">
                <a:pos x="T18" y="T19"/>
              </a:cxn>
              <a:cxn ang="T112">
                <a:pos x="T20" y="T21"/>
              </a:cxn>
              <a:cxn ang="T113">
                <a:pos x="T22" y="T23"/>
              </a:cxn>
              <a:cxn ang="T114">
                <a:pos x="T24" y="T25"/>
              </a:cxn>
              <a:cxn ang="T115">
                <a:pos x="T26" y="T27"/>
              </a:cxn>
              <a:cxn ang="T116">
                <a:pos x="T28" y="T29"/>
              </a:cxn>
              <a:cxn ang="T117">
                <a:pos x="T30" y="T31"/>
              </a:cxn>
              <a:cxn ang="T118">
                <a:pos x="T32" y="T33"/>
              </a:cxn>
              <a:cxn ang="T119">
                <a:pos x="T34" y="T35"/>
              </a:cxn>
              <a:cxn ang="T120">
                <a:pos x="T36" y="T37"/>
              </a:cxn>
              <a:cxn ang="T121">
                <a:pos x="T38" y="T39"/>
              </a:cxn>
              <a:cxn ang="T122">
                <a:pos x="T40" y="T41"/>
              </a:cxn>
              <a:cxn ang="T123">
                <a:pos x="T42" y="T43"/>
              </a:cxn>
              <a:cxn ang="T124">
                <a:pos x="T44" y="T45"/>
              </a:cxn>
              <a:cxn ang="T125">
                <a:pos x="T46" y="T47"/>
              </a:cxn>
              <a:cxn ang="T126">
                <a:pos x="T48" y="T49"/>
              </a:cxn>
              <a:cxn ang="T127">
                <a:pos x="T50" y="T51"/>
              </a:cxn>
              <a:cxn ang="T128">
                <a:pos x="T52" y="T53"/>
              </a:cxn>
              <a:cxn ang="T129">
                <a:pos x="T54" y="T55"/>
              </a:cxn>
              <a:cxn ang="T130">
                <a:pos x="T56" y="T57"/>
              </a:cxn>
              <a:cxn ang="T131">
                <a:pos x="T58" y="T59"/>
              </a:cxn>
              <a:cxn ang="T132">
                <a:pos x="T60" y="T61"/>
              </a:cxn>
              <a:cxn ang="T133">
                <a:pos x="T62" y="T63"/>
              </a:cxn>
              <a:cxn ang="T134">
                <a:pos x="T64" y="T65"/>
              </a:cxn>
              <a:cxn ang="T135">
                <a:pos x="T66" y="T67"/>
              </a:cxn>
              <a:cxn ang="T136">
                <a:pos x="T68" y="T69"/>
              </a:cxn>
              <a:cxn ang="T137">
                <a:pos x="T70" y="T71"/>
              </a:cxn>
              <a:cxn ang="T138">
                <a:pos x="T72" y="T73"/>
              </a:cxn>
              <a:cxn ang="T139">
                <a:pos x="T74" y="T75"/>
              </a:cxn>
              <a:cxn ang="T140">
                <a:pos x="T76" y="T77"/>
              </a:cxn>
              <a:cxn ang="T141">
                <a:pos x="T78" y="T79"/>
              </a:cxn>
              <a:cxn ang="T142">
                <a:pos x="T80" y="T81"/>
              </a:cxn>
              <a:cxn ang="T143">
                <a:pos x="T82" y="T83"/>
              </a:cxn>
              <a:cxn ang="T144">
                <a:pos x="T84" y="T85"/>
              </a:cxn>
              <a:cxn ang="T145">
                <a:pos x="T86" y="T87"/>
              </a:cxn>
              <a:cxn ang="T146">
                <a:pos x="T88" y="T89"/>
              </a:cxn>
              <a:cxn ang="T147">
                <a:pos x="T90" y="T91"/>
              </a:cxn>
              <a:cxn ang="T148">
                <a:pos x="T92" y="T93"/>
              </a:cxn>
              <a:cxn ang="T149">
                <a:pos x="T94" y="T95"/>
              </a:cxn>
              <a:cxn ang="T150">
                <a:pos x="T96" y="T97"/>
              </a:cxn>
              <a:cxn ang="T151">
                <a:pos x="T98" y="T99"/>
              </a:cxn>
              <a:cxn ang="T152">
                <a:pos x="T100" y="T101"/>
              </a:cxn>
            </a:cxnLst>
            <a:rect l="0" t="0" r="r" b="b"/>
            <a:pathLst>
              <a:path w="5926" h="5735">
                <a:moveTo>
                  <a:pt x="0" y="5408"/>
                </a:moveTo>
                <a:lnTo>
                  <a:pt x="407" y="5408"/>
                </a:lnTo>
                <a:lnTo>
                  <a:pt x="407" y="1609"/>
                </a:lnTo>
                <a:lnTo>
                  <a:pt x="407" y="1495"/>
                </a:lnTo>
                <a:lnTo>
                  <a:pt x="520" y="1464"/>
                </a:lnTo>
                <a:lnTo>
                  <a:pt x="2110" y="1038"/>
                </a:lnTo>
                <a:lnTo>
                  <a:pt x="2300" y="987"/>
                </a:lnTo>
                <a:lnTo>
                  <a:pt x="3099" y="1516"/>
                </a:lnTo>
                <a:lnTo>
                  <a:pt x="3099" y="5408"/>
                </a:lnTo>
                <a:lnTo>
                  <a:pt x="3235" y="5408"/>
                </a:lnTo>
                <a:lnTo>
                  <a:pt x="3235" y="622"/>
                </a:lnTo>
                <a:lnTo>
                  <a:pt x="3235" y="506"/>
                </a:lnTo>
                <a:lnTo>
                  <a:pt x="3347" y="477"/>
                </a:lnTo>
                <a:lnTo>
                  <a:pt x="4938" y="50"/>
                </a:lnTo>
                <a:lnTo>
                  <a:pt x="5128" y="0"/>
                </a:lnTo>
                <a:lnTo>
                  <a:pt x="5926" y="524"/>
                </a:lnTo>
                <a:lnTo>
                  <a:pt x="5926" y="5713"/>
                </a:lnTo>
                <a:lnTo>
                  <a:pt x="5128" y="5713"/>
                </a:lnTo>
                <a:lnTo>
                  <a:pt x="4825" y="5713"/>
                </a:lnTo>
                <a:lnTo>
                  <a:pt x="4825" y="392"/>
                </a:lnTo>
                <a:lnTo>
                  <a:pt x="3536" y="738"/>
                </a:lnTo>
                <a:lnTo>
                  <a:pt x="3536" y="5434"/>
                </a:lnTo>
                <a:lnTo>
                  <a:pt x="3790" y="5434"/>
                </a:lnTo>
                <a:lnTo>
                  <a:pt x="3790" y="5735"/>
                </a:lnTo>
                <a:lnTo>
                  <a:pt x="2149" y="5735"/>
                </a:lnTo>
                <a:lnTo>
                  <a:pt x="1998" y="5735"/>
                </a:lnTo>
                <a:lnTo>
                  <a:pt x="1998" y="5583"/>
                </a:lnTo>
                <a:lnTo>
                  <a:pt x="1998" y="1379"/>
                </a:lnTo>
                <a:lnTo>
                  <a:pt x="709" y="1725"/>
                </a:lnTo>
                <a:lnTo>
                  <a:pt x="709" y="5559"/>
                </a:lnTo>
                <a:lnTo>
                  <a:pt x="709" y="5710"/>
                </a:lnTo>
                <a:lnTo>
                  <a:pt x="557" y="5710"/>
                </a:lnTo>
                <a:lnTo>
                  <a:pt x="0" y="5710"/>
                </a:lnTo>
                <a:lnTo>
                  <a:pt x="0" y="5408"/>
                </a:lnTo>
                <a:close/>
                <a:moveTo>
                  <a:pt x="3760" y="3302"/>
                </a:moveTo>
                <a:lnTo>
                  <a:pt x="3760" y="3302"/>
                </a:lnTo>
                <a:lnTo>
                  <a:pt x="3760" y="3886"/>
                </a:lnTo>
                <a:lnTo>
                  <a:pt x="3920" y="3886"/>
                </a:lnTo>
                <a:lnTo>
                  <a:pt x="4084" y="3886"/>
                </a:lnTo>
                <a:lnTo>
                  <a:pt x="4084" y="3287"/>
                </a:lnTo>
                <a:lnTo>
                  <a:pt x="3920" y="3295"/>
                </a:lnTo>
                <a:lnTo>
                  <a:pt x="3760" y="3302"/>
                </a:lnTo>
                <a:close/>
                <a:moveTo>
                  <a:pt x="4271" y="819"/>
                </a:moveTo>
                <a:lnTo>
                  <a:pt x="4271" y="819"/>
                </a:lnTo>
                <a:lnTo>
                  <a:pt x="4271" y="1426"/>
                </a:lnTo>
                <a:lnTo>
                  <a:pt x="4444" y="1394"/>
                </a:lnTo>
                <a:lnTo>
                  <a:pt x="4622" y="1361"/>
                </a:lnTo>
                <a:lnTo>
                  <a:pt x="4622" y="736"/>
                </a:lnTo>
                <a:lnTo>
                  <a:pt x="4444" y="778"/>
                </a:lnTo>
                <a:lnTo>
                  <a:pt x="4271" y="819"/>
                </a:lnTo>
                <a:close/>
                <a:moveTo>
                  <a:pt x="3760" y="938"/>
                </a:moveTo>
                <a:lnTo>
                  <a:pt x="3760" y="938"/>
                </a:lnTo>
                <a:lnTo>
                  <a:pt x="3760" y="1522"/>
                </a:lnTo>
                <a:lnTo>
                  <a:pt x="3920" y="1492"/>
                </a:lnTo>
                <a:lnTo>
                  <a:pt x="4084" y="1461"/>
                </a:lnTo>
                <a:lnTo>
                  <a:pt x="4084" y="863"/>
                </a:lnTo>
                <a:lnTo>
                  <a:pt x="3920" y="901"/>
                </a:lnTo>
                <a:lnTo>
                  <a:pt x="3760" y="938"/>
                </a:lnTo>
                <a:close/>
                <a:moveTo>
                  <a:pt x="4271" y="1640"/>
                </a:moveTo>
                <a:lnTo>
                  <a:pt x="4271" y="1640"/>
                </a:lnTo>
                <a:lnTo>
                  <a:pt x="4271" y="2245"/>
                </a:lnTo>
                <a:lnTo>
                  <a:pt x="4444" y="2224"/>
                </a:lnTo>
                <a:lnTo>
                  <a:pt x="4622" y="2202"/>
                </a:lnTo>
                <a:lnTo>
                  <a:pt x="4622" y="1580"/>
                </a:lnTo>
                <a:lnTo>
                  <a:pt x="4444" y="1609"/>
                </a:lnTo>
                <a:lnTo>
                  <a:pt x="4271" y="1640"/>
                </a:lnTo>
                <a:close/>
                <a:moveTo>
                  <a:pt x="3760" y="1727"/>
                </a:moveTo>
                <a:lnTo>
                  <a:pt x="3760" y="1727"/>
                </a:lnTo>
                <a:lnTo>
                  <a:pt x="3760" y="2310"/>
                </a:lnTo>
                <a:lnTo>
                  <a:pt x="3920" y="2290"/>
                </a:lnTo>
                <a:lnTo>
                  <a:pt x="4084" y="2269"/>
                </a:lnTo>
                <a:lnTo>
                  <a:pt x="4084" y="1670"/>
                </a:lnTo>
                <a:lnTo>
                  <a:pt x="3920" y="1699"/>
                </a:lnTo>
                <a:lnTo>
                  <a:pt x="3760" y="1727"/>
                </a:lnTo>
                <a:close/>
                <a:moveTo>
                  <a:pt x="4271" y="2459"/>
                </a:moveTo>
                <a:lnTo>
                  <a:pt x="4271" y="2459"/>
                </a:lnTo>
                <a:lnTo>
                  <a:pt x="4271" y="3066"/>
                </a:lnTo>
                <a:lnTo>
                  <a:pt x="4444" y="3055"/>
                </a:lnTo>
                <a:lnTo>
                  <a:pt x="4622" y="3044"/>
                </a:lnTo>
                <a:lnTo>
                  <a:pt x="4622" y="2421"/>
                </a:lnTo>
                <a:lnTo>
                  <a:pt x="4444" y="2440"/>
                </a:lnTo>
                <a:lnTo>
                  <a:pt x="4271" y="2459"/>
                </a:lnTo>
                <a:close/>
                <a:moveTo>
                  <a:pt x="3760" y="2515"/>
                </a:moveTo>
                <a:lnTo>
                  <a:pt x="3760" y="2515"/>
                </a:lnTo>
                <a:lnTo>
                  <a:pt x="3760" y="3098"/>
                </a:lnTo>
                <a:lnTo>
                  <a:pt x="3920" y="3087"/>
                </a:lnTo>
                <a:lnTo>
                  <a:pt x="4084" y="3078"/>
                </a:lnTo>
                <a:lnTo>
                  <a:pt x="4084" y="2479"/>
                </a:lnTo>
                <a:lnTo>
                  <a:pt x="3920" y="2497"/>
                </a:lnTo>
                <a:lnTo>
                  <a:pt x="3760" y="2515"/>
                </a:lnTo>
                <a:close/>
                <a:moveTo>
                  <a:pt x="4271" y="3279"/>
                </a:moveTo>
                <a:lnTo>
                  <a:pt x="4271" y="3279"/>
                </a:lnTo>
                <a:lnTo>
                  <a:pt x="4271" y="3886"/>
                </a:lnTo>
                <a:lnTo>
                  <a:pt x="4444" y="3886"/>
                </a:lnTo>
                <a:lnTo>
                  <a:pt x="4622" y="3886"/>
                </a:lnTo>
                <a:lnTo>
                  <a:pt x="4622" y="3262"/>
                </a:lnTo>
                <a:lnTo>
                  <a:pt x="4444" y="3270"/>
                </a:lnTo>
                <a:lnTo>
                  <a:pt x="4271" y="3279"/>
                </a:lnTo>
                <a:close/>
                <a:moveTo>
                  <a:pt x="918" y="4350"/>
                </a:moveTo>
                <a:lnTo>
                  <a:pt x="918" y="4350"/>
                </a:lnTo>
                <a:lnTo>
                  <a:pt x="918" y="4933"/>
                </a:lnTo>
                <a:lnTo>
                  <a:pt x="1077" y="4933"/>
                </a:lnTo>
                <a:lnTo>
                  <a:pt x="1241" y="4933"/>
                </a:lnTo>
                <a:lnTo>
                  <a:pt x="1241" y="4334"/>
                </a:lnTo>
                <a:lnTo>
                  <a:pt x="1077" y="4343"/>
                </a:lnTo>
                <a:lnTo>
                  <a:pt x="918" y="4350"/>
                </a:lnTo>
                <a:close/>
                <a:moveTo>
                  <a:pt x="1429" y="1866"/>
                </a:moveTo>
                <a:lnTo>
                  <a:pt x="1429" y="1866"/>
                </a:lnTo>
                <a:lnTo>
                  <a:pt x="1429" y="2473"/>
                </a:lnTo>
                <a:lnTo>
                  <a:pt x="1601" y="2441"/>
                </a:lnTo>
                <a:lnTo>
                  <a:pt x="1780" y="2407"/>
                </a:lnTo>
                <a:lnTo>
                  <a:pt x="1780" y="1784"/>
                </a:lnTo>
                <a:lnTo>
                  <a:pt x="1601" y="1825"/>
                </a:lnTo>
                <a:lnTo>
                  <a:pt x="1429" y="1866"/>
                </a:lnTo>
                <a:close/>
                <a:moveTo>
                  <a:pt x="918" y="1986"/>
                </a:moveTo>
                <a:lnTo>
                  <a:pt x="918" y="1986"/>
                </a:lnTo>
                <a:lnTo>
                  <a:pt x="918" y="2569"/>
                </a:lnTo>
                <a:lnTo>
                  <a:pt x="1077" y="2539"/>
                </a:lnTo>
                <a:lnTo>
                  <a:pt x="1241" y="2509"/>
                </a:lnTo>
                <a:lnTo>
                  <a:pt x="1241" y="1909"/>
                </a:lnTo>
                <a:lnTo>
                  <a:pt x="1077" y="1948"/>
                </a:lnTo>
                <a:lnTo>
                  <a:pt x="918" y="1986"/>
                </a:lnTo>
                <a:close/>
                <a:moveTo>
                  <a:pt x="1429" y="2686"/>
                </a:moveTo>
                <a:lnTo>
                  <a:pt x="1429" y="2686"/>
                </a:lnTo>
                <a:lnTo>
                  <a:pt x="1429" y="3293"/>
                </a:lnTo>
                <a:lnTo>
                  <a:pt x="1601" y="3272"/>
                </a:lnTo>
                <a:lnTo>
                  <a:pt x="1780" y="3249"/>
                </a:lnTo>
                <a:lnTo>
                  <a:pt x="1780" y="2626"/>
                </a:lnTo>
                <a:lnTo>
                  <a:pt x="1601" y="2656"/>
                </a:lnTo>
                <a:lnTo>
                  <a:pt x="1429" y="2686"/>
                </a:lnTo>
                <a:close/>
                <a:moveTo>
                  <a:pt x="918" y="2773"/>
                </a:moveTo>
                <a:lnTo>
                  <a:pt x="918" y="2773"/>
                </a:lnTo>
                <a:lnTo>
                  <a:pt x="918" y="3357"/>
                </a:lnTo>
                <a:lnTo>
                  <a:pt x="1077" y="3337"/>
                </a:lnTo>
                <a:lnTo>
                  <a:pt x="1241" y="3316"/>
                </a:lnTo>
                <a:lnTo>
                  <a:pt x="1241" y="2718"/>
                </a:lnTo>
                <a:lnTo>
                  <a:pt x="1077" y="2746"/>
                </a:lnTo>
                <a:lnTo>
                  <a:pt x="918" y="2773"/>
                </a:lnTo>
                <a:close/>
                <a:moveTo>
                  <a:pt x="1429" y="3507"/>
                </a:moveTo>
                <a:lnTo>
                  <a:pt x="1429" y="3507"/>
                </a:lnTo>
                <a:lnTo>
                  <a:pt x="1429" y="4113"/>
                </a:lnTo>
                <a:lnTo>
                  <a:pt x="1601" y="4103"/>
                </a:lnTo>
                <a:lnTo>
                  <a:pt x="1780" y="4091"/>
                </a:lnTo>
                <a:lnTo>
                  <a:pt x="1780" y="3468"/>
                </a:lnTo>
                <a:lnTo>
                  <a:pt x="1601" y="3488"/>
                </a:lnTo>
                <a:lnTo>
                  <a:pt x="1429" y="3507"/>
                </a:lnTo>
                <a:close/>
                <a:moveTo>
                  <a:pt x="918" y="3562"/>
                </a:moveTo>
                <a:lnTo>
                  <a:pt x="918" y="3562"/>
                </a:lnTo>
                <a:lnTo>
                  <a:pt x="918" y="4145"/>
                </a:lnTo>
                <a:lnTo>
                  <a:pt x="1077" y="4135"/>
                </a:lnTo>
                <a:lnTo>
                  <a:pt x="1241" y="4125"/>
                </a:lnTo>
                <a:lnTo>
                  <a:pt x="1241" y="3527"/>
                </a:lnTo>
                <a:lnTo>
                  <a:pt x="1077" y="3544"/>
                </a:lnTo>
                <a:lnTo>
                  <a:pt x="918" y="3562"/>
                </a:lnTo>
                <a:close/>
                <a:moveTo>
                  <a:pt x="1429" y="4326"/>
                </a:moveTo>
                <a:lnTo>
                  <a:pt x="1429" y="4326"/>
                </a:lnTo>
                <a:lnTo>
                  <a:pt x="1429" y="4933"/>
                </a:lnTo>
                <a:lnTo>
                  <a:pt x="1601" y="4933"/>
                </a:lnTo>
                <a:lnTo>
                  <a:pt x="1780" y="4933"/>
                </a:lnTo>
                <a:lnTo>
                  <a:pt x="1780" y="4309"/>
                </a:lnTo>
                <a:lnTo>
                  <a:pt x="1601" y="4318"/>
                </a:lnTo>
                <a:lnTo>
                  <a:pt x="1429" y="4326"/>
                </a:lnTo>
                <a:close/>
              </a:path>
            </a:pathLst>
          </a:custGeom>
          <a:solidFill>
            <a:schemeClr val="accent3"/>
          </a:solidFill>
          <a:ln>
            <a:noFill/>
            <a:headEnd type="none" w="med" len="med"/>
            <a:tailEnd type="none" w="med" len="med"/>
          </a:ln>
          <a:effectLst/>
        </p:spPr>
        <p:style>
          <a:lnRef idx="1">
            <a:schemeClr val="accent2"/>
          </a:lnRef>
          <a:fillRef idx="3">
            <a:schemeClr val="accent2"/>
          </a:fillRef>
          <a:effectRef idx="2">
            <a:schemeClr val="accent2"/>
          </a:effectRef>
          <a:fontRef idx="minor">
            <a:schemeClr val="lt1"/>
          </a:fontRef>
        </p:style>
        <p:txBody>
          <a:bodyPr rIns="45720" bIns="91440" anchor="b"/>
          <a:lstStyle/>
          <a:p>
            <a:pPr algn="ctr" defTabSz="913765">
              <a:defRPr/>
            </a:pPr>
            <a:endParaRPr lang="zh-CN" altLang="en-US" spc="-50">
              <a:gradFill>
                <a:gsLst>
                  <a:gs pos="0">
                    <a:srgbClr val="FFFFFF"/>
                  </a:gs>
                  <a:gs pos="100000">
                    <a:srgbClr val="FFFFFF"/>
                  </a:gs>
                </a:gsLst>
                <a:lin ang="5400000" scaled="0"/>
              </a:gradFill>
              <a:cs typeface="Segoe UI" panose="020B0502040204020203" pitchFamily="34" charset="0"/>
            </a:endParaRPr>
          </a:p>
        </p:txBody>
      </p:sp>
      <p:sp>
        <p:nvSpPr>
          <p:cNvPr id="20" name="MH_Other_8"/>
          <p:cNvSpPr>
            <a:spLocks noChangeAspect="1"/>
          </p:cNvSpPr>
          <p:nvPr>
            <p:custDataLst>
              <p:tags r:id="rId12"/>
            </p:custDataLst>
          </p:nvPr>
        </p:nvSpPr>
        <p:spPr bwMode="auto">
          <a:xfrm>
            <a:off x="5299077" y="2787746"/>
            <a:ext cx="447675" cy="317500"/>
          </a:xfrm>
          <a:custGeom>
            <a:avLst/>
            <a:gdLst>
              <a:gd name="T0" fmla="*/ 1091648 w 2509838"/>
              <a:gd name="T1" fmla="*/ 1608111 h 1787526"/>
              <a:gd name="T2" fmla="*/ 1364673 w 2509838"/>
              <a:gd name="T3" fmla="*/ 1644625 h 1787526"/>
              <a:gd name="T4" fmla="*/ 1419551 w 2509838"/>
              <a:gd name="T5" fmla="*/ 1603152 h 1787526"/>
              <a:gd name="T6" fmla="*/ 2438407 w 2509838"/>
              <a:gd name="T7" fmla="*/ 1567539 h 1787526"/>
              <a:gd name="T8" fmla="*/ 2487842 w 2509838"/>
              <a:gd name="T9" fmla="*/ 1592108 h 1787526"/>
              <a:gd name="T10" fmla="*/ 2509611 w 2509838"/>
              <a:gd name="T11" fmla="*/ 1640568 h 1787526"/>
              <a:gd name="T12" fmla="*/ 2495552 w 2509838"/>
              <a:gd name="T13" fmla="*/ 1753040 h 1787526"/>
              <a:gd name="T14" fmla="*/ 2450426 w 2509838"/>
              <a:gd name="T15" fmla="*/ 1783920 h 1787526"/>
              <a:gd name="T16" fmla="*/ 55558 w 2509838"/>
              <a:gd name="T17" fmla="*/ 1782793 h 1787526"/>
              <a:gd name="T18" fmla="*/ 12472 w 2509838"/>
              <a:gd name="T19" fmla="*/ 1750110 h 1787526"/>
              <a:gd name="T20" fmla="*/ 680 w 2509838"/>
              <a:gd name="T21" fmla="*/ 1636736 h 1787526"/>
              <a:gd name="T22" fmla="*/ 24717 w 2509838"/>
              <a:gd name="T23" fmla="*/ 1589628 h 1787526"/>
              <a:gd name="T24" fmla="*/ 75740 w 2509838"/>
              <a:gd name="T25" fmla="*/ 1567089 h 1787526"/>
              <a:gd name="T26" fmla="*/ 933501 w 2509838"/>
              <a:gd name="T27" fmla="*/ 749091 h 1787526"/>
              <a:gd name="T28" fmla="*/ 932155 w 2509838"/>
              <a:gd name="T29" fmla="*/ 1160902 h 1787526"/>
              <a:gd name="T30" fmla="*/ 829865 w 2509838"/>
              <a:gd name="T31" fmla="*/ 1167944 h 1787526"/>
              <a:gd name="T32" fmla="*/ 814387 w 2509838"/>
              <a:gd name="T33" fmla="*/ 760448 h 1787526"/>
              <a:gd name="T34" fmla="*/ 837043 w 2509838"/>
              <a:gd name="T35" fmla="*/ 738188 h 1787526"/>
              <a:gd name="T36" fmla="*/ 1416304 w 2509838"/>
              <a:gd name="T37" fmla="*/ 686474 h 1787526"/>
              <a:gd name="T38" fmla="*/ 1412034 w 2509838"/>
              <a:gd name="T39" fmla="*/ 1161601 h 1787526"/>
              <a:gd name="T40" fmla="*/ 1308659 w 2509838"/>
              <a:gd name="T41" fmla="*/ 1166588 h 1787526"/>
              <a:gd name="T42" fmla="*/ 1296074 w 2509838"/>
              <a:gd name="T43" fmla="*/ 694181 h 1787526"/>
              <a:gd name="T44" fmla="*/ 988416 w 2509838"/>
              <a:gd name="T45" fmla="*/ 671513 h 1787526"/>
              <a:gd name="T46" fmla="*/ 1088565 w 2509838"/>
              <a:gd name="T47" fmla="*/ 688968 h 1787526"/>
              <a:gd name="T48" fmla="*/ 1081281 w 2509838"/>
              <a:gd name="T49" fmla="*/ 1163414 h 1787526"/>
              <a:gd name="T50" fmla="*/ 976581 w 2509838"/>
              <a:gd name="T51" fmla="*/ 1165228 h 1787526"/>
              <a:gd name="T52" fmla="*/ 966338 w 2509838"/>
              <a:gd name="T53" fmla="*/ 691461 h 1787526"/>
              <a:gd name="T54" fmla="*/ 1546133 w 2509838"/>
              <a:gd name="T55" fmla="*/ 590550 h 1787526"/>
              <a:gd name="T56" fmla="*/ 1571170 w 2509838"/>
              <a:gd name="T57" fmla="*/ 617105 h 1787526"/>
              <a:gd name="T58" fmla="*/ 1558196 w 2509838"/>
              <a:gd name="T59" fmla="*/ 1165903 h 1787526"/>
              <a:gd name="T60" fmla="*/ 1453496 w 2509838"/>
              <a:gd name="T61" fmla="*/ 1160229 h 1787526"/>
              <a:gd name="T62" fmla="*/ 1449399 w 2509838"/>
              <a:gd name="T63" fmla="*/ 608026 h 1787526"/>
              <a:gd name="T64" fmla="*/ 1229322 w 2509838"/>
              <a:gd name="T65" fmla="*/ 590777 h 1787526"/>
              <a:gd name="T66" fmla="*/ 1252538 w 2509838"/>
              <a:gd name="T67" fmla="*/ 620282 h 1787526"/>
              <a:gd name="T68" fmla="*/ 1236833 w 2509838"/>
              <a:gd name="T69" fmla="*/ 1167492 h 1787526"/>
              <a:gd name="T70" fmla="*/ 1132815 w 2509838"/>
              <a:gd name="T71" fmla="*/ 1157959 h 1787526"/>
              <a:gd name="T72" fmla="*/ 1131450 w 2509838"/>
              <a:gd name="T73" fmla="*/ 605303 h 1787526"/>
              <a:gd name="T74" fmla="*/ 1713065 w 2509838"/>
              <a:gd name="T75" fmla="*/ 508680 h 1787526"/>
              <a:gd name="T76" fmla="*/ 1733550 w 2509838"/>
              <a:gd name="T77" fmla="*/ 545860 h 1787526"/>
              <a:gd name="T78" fmla="*/ 1715797 w 2509838"/>
              <a:gd name="T79" fmla="*/ 1168174 h 1787526"/>
              <a:gd name="T80" fmla="*/ 1612689 w 2509838"/>
              <a:gd name="T81" fmla="*/ 1153438 h 1787526"/>
              <a:gd name="T82" fmla="*/ 1614055 w 2509838"/>
              <a:gd name="T83" fmla="*/ 521829 h 1787526"/>
              <a:gd name="T84" fmla="*/ 1733550 w 2509838"/>
              <a:gd name="T85" fmla="*/ 464215 h 1787526"/>
              <a:gd name="T86" fmla="*/ 1501548 w 2509838"/>
              <a:gd name="T87" fmla="*/ 379141 h 1787526"/>
              <a:gd name="T88" fmla="*/ 188232 w 2509838"/>
              <a:gd name="T89" fmla="*/ 103187 h 1787526"/>
              <a:gd name="T90" fmla="*/ 158976 w 2509838"/>
              <a:gd name="T91" fmla="*/ 139700 h 1787526"/>
              <a:gd name="T92" fmla="*/ 160110 w 2509838"/>
              <a:gd name="T93" fmla="*/ 1353684 h 1787526"/>
              <a:gd name="T94" fmla="*/ 191407 w 2509838"/>
              <a:gd name="T95" fmla="*/ 1389063 h 1787526"/>
              <a:gd name="T96" fmla="*/ 2288041 w 2509838"/>
              <a:gd name="T97" fmla="*/ 1398588 h 1787526"/>
              <a:gd name="T98" fmla="*/ 2332945 w 2509838"/>
              <a:gd name="T99" fmla="*/ 1378857 h 1787526"/>
              <a:gd name="T100" fmla="*/ 2354036 w 2509838"/>
              <a:gd name="T101" fmla="*/ 1337129 h 1787526"/>
              <a:gd name="T102" fmla="*/ 2343830 w 2509838"/>
              <a:gd name="T103" fmla="*/ 124505 h 1787526"/>
              <a:gd name="T104" fmla="*/ 2305957 w 2509838"/>
              <a:gd name="T105" fmla="*/ 95704 h 1787526"/>
              <a:gd name="T106" fmla="*/ 2436813 w 2509838"/>
              <a:gd name="T107" fmla="*/ 680 h 1787526"/>
              <a:gd name="T108" fmla="*/ 2486479 w 2509838"/>
              <a:gd name="T109" fmla="*/ 25400 h 1787526"/>
              <a:gd name="T110" fmla="*/ 2508250 w 2509838"/>
              <a:gd name="T111" fmla="*/ 74159 h 1787526"/>
              <a:gd name="T112" fmla="*/ 2493963 w 2509838"/>
              <a:gd name="T113" fmla="*/ 1455965 h 1787526"/>
              <a:gd name="T114" fmla="*/ 2449286 w 2509838"/>
              <a:gd name="T115" fmla="*/ 1487034 h 1787526"/>
              <a:gd name="T116" fmla="*/ 57150 w 2509838"/>
              <a:gd name="T117" fmla="*/ 1485674 h 1787526"/>
              <a:gd name="T118" fmla="*/ 13833 w 2509838"/>
              <a:gd name="T119" fmla="*/ 1452790 h 1787526"/>
              <a:gd name="T120" fmla="*/ 2041 w 2509838"/>
              <a:gd name="T121" fmla="*/ 70304 h 1787526"/>
              <a:gd name="T122" fmla="*/ 26307 w 2509838"/>
              <a:gd name="T123" fmla="*/ 22905 h 1787526"/>
              <a:gd name="T124" fmla="*/ 77333 w 2509838"/>
              <a:gd name="T125" fmla="*/ 227 h 1787526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  <a:cxn ang="0">
                <a:pos x="T90" y="T91"/>
              </a:cxn>
              <a:cxn ang="0">
                <a:pos x="T92" y="T93"/>
              </a:cxn>
              <a:cxn ang="0">
                <a:pos x="T94" y="T95"/>
              </a:cxn>
              <a:cxn ang="0">
                <a:pos x="T96" y="T97"/>
              </a:cxn>
              <a:cxn ang="0">
                <a:pos x="T98" y="T99"/>
              </a:cxn>
              <a:cxn ang="0">
                <a:pos x="T100" y="T101"/>
              </a:cxn>
              <a:cxn ang="0">
                <a:pos x="T102" y="T103"/>
              </a:cxn>
              <a:cxn ang="0">
                <a:pos x="T104" y="T105"/>
              </a:cxn>
              <a:cxn ang="0">
                <a:pos x="T106" y="T107"/>
              </a:cxn>
              <a:cxn ang="0">
                <a:pos x="T108" y="T109"/>
              </a:cxn>
              <a:cxn ang="0">
                <a:pos x="T110" y="T111"/>
              </a:cxn>
              <a:cxn ang="0">
                <a:pos x="T112" y="T113"/>
              </a:cxn>
              <a:cxn ang="0">
                <a:pos x="T114" y="T115"/>
              </a:cxn>
              <a:cxn ang="0">
                <a:pos x="T116" y="T117"/>
              </a:cxn>
              <a:cxn ang="0">
                <a:pos x="T118" y="T119"/>
              </a:cxn>
              <a:cxn ang="0">
                <a:pos x="T120" y="T121"/>
              </a:cxn>
              <a:cxn ang="0">
                <a:pos x="T122" y="T123"/>
              </a:cxn>
              <a:cxn ang="0">
                <a:pos x="T124" y="T125"/>
              </a:cxn>
            </a:cxnLst>
            <a:rect l="0" t="0" r="r" b="b"/>
            <a:pathLst>
              <a:path w="2509838" h="1787526">
                <a:moveTo>
                  <a:pt x="80048" y="1566863"/>
                </a:moveTo>
                <a:lnTo>
                  <a:pt x="84357" y="1566863"/>
                </a:lnTo>
                <a:lnTo>
                  <a:pt x="1096637" y="1566863"/>
                </a:lnTo>
                <a:lnTo>
                  <a:pt x="1094823" y="1569568"/>
                </a:lnTo>
                <a:lnTo>
                  <a:pt x="1093235" y="1572498"/>
                </a:lnTo>
                <a:lnTo>
                  <a:pt x="1092102" y="1575879"/>
                </a:lnTo>
                <a:lnTo>
                  <a:pt x="1090968" y="1579035"/>
                </a:lnTo>
                <a:lnTo>
                  <a:pt x="1090287" y="1582415"/>
                </a:lnTo>
                <a:lnTo>
                  <a:pt x="1089607" y="1585571"/>
                </a:lnTo>
                <a:lnTo>
                  <a:pt x="1089380" y="1589177"/>
                </a:lnTo>
                <a:lnTo>
                  <a:pt x="1089154" y="1592558"/>
                </a:lnTo>
                <a:lnTo>
                  <a:pt x="1089380" y="1597968"/>
                </a:lnTo>
                <a:lnTo>
                  <a:pt x="1090287" y="1603152"/>
                </a:lnTo>
                <a:lnTo>
                  <a:pt x="1091648" y="1608111"/>
                </a:lnTo>
                <a:lnTo>
                  <a:pt x="1093689" y="1612844"/>
                </a:lnTo>
                <a:lnTo>
                  <a:pt x="1095957" y="1617352"/>
                </a:lnTo>
                <a:lnTo>
                  <a:pt x="1098678" y="1621634"/>
                </a:lnTo>
                <a:lnTo>
                  <a:pt x="1101853" y="1625692"/>
                </a:lnTo>
                <a:lnTo>
                  <a:pt x="1105481" y="1629523"/>
                </a:lnTo>
                <a:lnTo>
                  <a:pt x="1109563" y="1632679"/>
                </a:lnTo>
                <a:lnTo>
                  <a:pt x="1113871" y="1635834"/>
                </a:lnTo>
                <a:lnTo>
                  <a:pt x="1118633" y="1638314"/>
                </a:lnTo>
                <a:lnTo>
                  <a:pt x="1123395" y="1640568"/>
                </a:lnTo>
                <a:lnTo>
                  <a:pt x="1128611" y="1642371"/>
                </a:lnTo>
                <a:lnTo>
                  <a:pt x="1134053" y="1643498"/>
                </a:lnTo>
                <a:lnTo>
                  <a:pt x="1139496" y="1644174"/>
                </a:lnTo>
                <a:lnTo>
                  <a:pt x="1145391" y="1644625"/>
                </a:lnTo>
                <a:lnTo>
                  <a:pt x="1364673" y="1644625"/>
                </a:lnTo>
                <a:lnTo>
                  <a:pt x="1370343" y="1644174"/>
                </a:lnTo>
                <a:lnTo>
                  <a:pt x="1376012" y="1643498"/>
                </a:lnTo>
                <a:lnTo>
                  <a:pt x="1381227" y="1642371"/>
                </a:lnTo>
                <a:lnTo>
                  <a:pt x="1386443" y="1640568"/>
                </a:lnTo>
                <a:lnTo>
                  <a:pt x="1391432" y="1638314"/>
                </a:lnTo>
                <a:lnTo>
                  <a:pt x="1396194" y="1635834"/>
                </a:lnTo>
                <a:lnTo>
                  <a:pt x="1400502" y="1632679"/>
                </a:lnTo>
                <a:lnTo>
                  <a:pt x="1404357" y="1629523"/>
                </a:lnTo>
                <a:lnTo>
                  <a:pt x="1407986" y="1625692"/>
                </a:lnTo>
                <a:lnTo>
                  <a:pt x="1411160" y="1621634"/>
                </a:lnTo>
                <a:lnTo>
                  <a:pt x="1414108" y="1617352"/>
                </a:lnTo>
                <a:lnTo>
                  <a:pt x="1416376" y="1612844"/>
                </a:lnTo>
                <a:lnTo>
                  <a:pt x="1418417" y="1608111"/>
                </a:lnTo>
                <a:lnTo>
                  <a:pt x="1419551" y="1603152"/>
                </a:lnTo>
                <a:lnTo>
                  <a:pt x="1420684" y="1597968"/>
                </a:lnTo>
                <a:lnTo>
                  <a:pt x="1420911" y="1592558"/>
                </a:lnTo>
                <a:lnTo>
                  <a:pt x="1420684" y="1589177"/>
                </a:lnTo>
                <a:lnTo>
                  <a:pt x="1420231" y="1585571"/>
                </a:lnTo>
                <a:lnTo>
                  <a:pt x="1419551" y="1582415"/>
                </a:lnTo>
                <a:lnTo>
                  <a:pt x="1418870" y="1579035"/>
                </a:lnTo>
                <a:lnTo>
                  <a:pt x="1417737" y="1575879"/>
                </a:lnTo>
                <a:lnTo>
                  <a:pt x="1416603" y="1572498"/>
                </a:lnTo>
                <a:lnTo>
                  <a:pt x="1415015" y="1569568"/>
                </a:lnTo>
                <a:lnTo>
                  <a:pt x="1413201" y="1566863"/>
                </a:lnTo>
                <a:lnTo>
                  <a:pt x="2425481" y="1566863"/>
                </a:lnTo>
                <a:lnTo>
                  <a:pt x="2429790" y="1566863"/>
                </a:lnTo>
                <a:lnTo>
                  <a:pt x="2434099" y="1567089"/>
                </a:lnTo>
                <a:lnTo>
                  <a:pt x="2438407" y="1567539"/>
                </a:lnTo>
                <a:lnTo>
                  <a:pt x="2442489" y="1568216"/>
                </a:lnTo>
                <a:lnTo>
                  <a:pt x="2446571" y="1569117"/>
                </a:lnTo>
                <a:lnTo>
                  <a:pt x="2450426" y="1570244"/>
                </a:lnTo>
                <a:lnTo>
                  <a:pt x="2454507" y="1571596"/>
                </a:lnTo>
                <a:lnTo>
                  <a:pt x="2458362" y="1572723"/>
                </a:lnTo>
                <a:lnTo>
                  <a:pt x="2462217" y="1574301"/>
                </a:lnTo>
                <a:lnTo>
                  <a:pt x="2465619" y="1576104"/>
                </a:lnTo>
                <a:lnTo>
                  <a:pt x="2469247" y="1578133"/>
                </a:lnTo>
                <a:lnTo>
                  <a:pt x="2472422" y="1580162"/>
                </a:lnTo>
                <a:lnTo>
                  <a:pt x="2476050" y="1581965"/>
                </a:lnTo>
                <a:lnTo>
                  <a:pt x="2478998" y="1584669"/>
                </a:lnTo>
                <a:lnTo>
                  <a:pt x="2482173" y="1586923"/>
                </a:lnTo>
                <a:lnTo>
                  <a:pt x="2485121" y="1589628"/>
                </a:lnTo>
                <a:lnTo>
                  <a:pt x="2487842" y="1592108"/>
                </a:lnTo>
                <a:lnTo>
                  <a:pt x="2490336" y="1595038"/>
                </a:lnTo>
                <a:lnTo>
                  <a:pt x="2492831" y="1597968"/>
                </a:lnTo>
                <a:lnTo>
                  <a:pt x="2495552" y="1601123"/>
                </a:lnTo>
                <a:lnTo>
                  <a:pt x="2497366" y="1604054"/>
                </a:lnTo>
                <a:lnTo>
                  <a:pt x="2499407" y="1607434"/>
                </a:lnTo>
                <a:lnTo>
                  <a:pt x="2501448" y="1610815"/>
                </a:lnTo>
                <a:lnTo>
                  <a:pt x="2503035" y="1614196"/>
                </a:lnTo>
                <a:lnTo>
                  <a:pt x="2504623" y="1618028"/>
                </a:lnTo>
                <a:lnTo>
                  <a:pt x="2505983" y="1621409"/>
                </a:lnTo>
                <a:lnTo>
                  <a:pt x="2507117" y="1625241"/>
                </a:lnTo>
                <a:lnTo>
                  <a:pt x="2508024" y="1629073"/>
                </a:lnTo>
                <a:lnTo>
                  <a:pt x="2508704" y="1632679"/>
                </a:lnTo>
                <a:lnTo>
                  <a:pt x="2509385" y="1636736"/>
                </a:lnTo>
                <a:lnTo>
                  <a:pt x="2509611" y="1640568"/>
                </a:lnTo>
                <a:lnTo>
                  <a:pt x="2509838" y="1644625"/>
                </a:lnTo>
                <a:lnTo>
                  <a:pt x="2509838" y="1709764"/>
                </a:lnTo>
                <a:lnTo>
                  <a:pt x="2509611" y="1713822"/>
                </a:lnTo>
                <a:lnTo>
                  <a:pt x="2509385" y="1717428"/>
                </a:lnTo>
                <a:lnTo>
                  <a:pt x="2508704" y="1721485"/>
                </a:lnTo>
                <a:lnTo>
                  <a:pt x="2508024" y="1725317"/>
                </a:lnTo>
                <a:lnTo>
                  <a:pt x="2507117" y="1729148"/>
                </a:lnTo>
                <a:lnTo>
                  <a:pt x="2505983" y="1732755"/>
                </a:lnTo>
                <a:lnTo>
                  <a:pt x="2504623" y="1736361"/>
                </a:lnTo>
                <a:lnTo>
                  <a:pt x="2503035" y="1740193"/>
                </a:lnTo>
                <a:lnTo>
                  <a:pt x="2501448" y="1743348"/>
                </a:lnTo>
                <a:lnTo>
                  <a:pt x="2499407" y="1746955"/>
                </a:lnTo>
                <a:lnTo>
                  <a:pt x="2497366" y="1750110"/>
                </a:lnTo>
                <a:lnTo>
                  <a:pt x="2495552" y="1753040"/>
                </a:lnTo>
                <a:lnTo>
                  <a:pt x="2492831" y="1756421"/>
                </a:lnTo>
                <a:lnTo>
                  <a:pt x="2490336" y="1759126"/>
                </a:lnTo>
                <a:lnTo>
                  <a:pt x="2487842" y="1762282"/>
                </a:lnTo>
                <a:lnTo>
                  <a:pt x="2485121" y="1764761"/>
                </a:lnTo>
                <a:lnTo>
                  <a:pt x="2482173" y="1767466"/>
                </a:lnTo>
                <a:lnTo>
                  <a:pt x="2478998" y="1769720"/>
                </a:lnTo>
                <a:lnTo>
                  <a:pt x="2476050" y="1772199"/>
                </a:lnTo>
                <a:lnTo>
                  <a:pt x="2472422" y="1774228"/>
                </a:lnTo>
                <a:lnTo>
                  <a:pt x="2469247" y="1776256"/>
                </a:lnTo>
                <a:lnTo>
                  <a:pt x="2465619" y="1778285"/>
                </a:lnTo>
                <a:lnTo>
                  <a:pt x="2462217" y="1780088"/>
                </a:lnTo>
                <a:lnTo>
                  <a:pt x="2458362" y="1781440"/>
                </a:lnTo>
                <a:lnTo>
                  <a:pt x="2454507" y="1782793"/>
                </a:lnTo>
                <a:lnTo>
                  <a:pt x="2450426" y="1783920"/>
                </a:lnTo>
                <a:lnTo>
                  <a:pt x="2446571" y="1785272"/>
                </a:lnTo>
                <a:lnTo>
                  <a:pt x="2442489" y="1785948"/>
                </a:lnTo>
                <a:lnTo>
                  <a:pt x="2438407" y="1786850"/>
                </a:lnTo>
                <a:lnTo>
                  <a:pt x="2434099" y="1787301"/>
                </a:lnTo>
                <a:lnTo>
                  <a:pt x="2429790" y="1787526"/>
                </a:lnTo>
                <a:lnTo>
                  <a:pt x="2425481" y="1787526"/>
                </a:lnTo>
                <a:lnTo>
                  <a:pt x="84357" y="1787526"/>
                </a:lnTo>
                <a:lnTo>
                  <a:pt x="80048" y="1787526"/>
                </a:lnTo>
                <a:lnTo>
                  <a:pt x="75740" y="1787301"/>
                </a:lnTo>
                <a:lnTo>
                  <a:pt x="71431" y="1786850"/>
                </a:lnTo>
                <a:lnTo>
                  <a:pt x="67349" y="1785948"/>
                </a:lnTo>
                <a:lnTo>
                  <a:pt x="63494" y="1785272"/>
                </a:lnTo>
                <a:lnTo>
                  <a:pt x="59413" y="1783920"/>
                </a:lnTo>
                <a:lnTo>
                  <a:pt x="55558" y="1782793"/>
                </a:lnTo>
                <a:lnTo>
                  <a:pt x="51476" y="1781440"/>
                </a:lnTo>
                <a:lnTo>
                  <a:pt x="48074" y="1780088"/>
                </a:lnTo>
                <a:lnTo>
                  <a:pt x="44219" y="1778285"/>
                </a:lnTo>
                <a:lnTo>
                  <a:pt x="40591" y="1776256"/>
                </a:lnTo>
                <a:lnTo>
                  <a:pt x="37416" y="1774228"/>
                </a:lnTo>
                <a:lnTo>
                  <a:pt x="33788" y="1772199"/>
                </a:lnTo>
                <a:lnTo>
                  <a:pt x="30840" y="1769720"/>
                </a:lnTo>
                <a:lnTo>
                  <a:pt x="27892" y="1767466"/>
                </a:lnTo>
                <a:lnTo>
                  <a:pt x="24717" y="1764761"/>
                </a:lnTo>
                <a:lnTo>
                  <a:pt x="21996" y="1762282"/>
                </a:lnTo>
                <a:lnTo>
                  <a:pt x="19502" y="1759126"/>
                </a:lnTo>
                <a:lnTo>
                  <a:pt x="17007" y="1756421"/>
                </a:lnTo>
                <a:lnTo>
                  <a:pt x="14513" y="1753040"/>
                </a:lnTo>
                <a:lnTo>
                  <a:pt x="12472" y="1750110"/>
                </a:lnTo>
                <a:lnTo>
                  <a:pt x="10431" y="1746955"/>
                </a:lnTo>
                <a:lnTo>
                  <a:pt x="8390" y="1743348"/>
                </a:lnTo>
                <a:lnTo>
                  <a:pt x="6803" y="1740193"/>
                </a:lnTo>
                <a:lnTo>
                  <a:pt x="5442" y="1736361"/>
                </a:lnTo>
                <a:lnTo>
                  <a:pt x="3855" y="1732755"/>
                </a:lnTo>
                <a:lnTo>
                  <a:pt x="2948" y="1729148"/>
                </a:lnTo>
                <a:lnTo>
                  <a:pt x="1814" y="1725317"/>
                </a:lnTo>
                <a:lnTo>
                  <a:pt x="1134" y="1721485"/>
                </a:lnTo>
                <a:lnTo>
                  <a:pt x="680" y="1717428"/>
                </a:lnTo>
                <a:lnTo>
                  <a:pt x="227" y="1713822"/>
                </a:lnTo>
                <a:lnTo>
                  <a:pt x="0" y="1709764"/>
                </a:lnTo>
                <a:lnTo>
                  <a:pt x="0" y="1644625"/>
                </a:lnTo>
                <a:lnTo>
                  <a:pt x="227" y="1640568"/>
                </a:lnTo>
                <a:lnTo>
                  <a:pt x="680" y="1636736"/>
                </a:lnTo>
                <a:lnTo>
                  <a:pt x="1134" y="1632679"/>
                </a:lnTo>
                <a:lnTo>
                  <a:pt x="1814" y="1629073"/>
                </a:lnTo>
                <a:lnTo>
                  <a:pt x="2948" y="1625241"/>
                </a:lnTo>
                <a:lnTo>
                  <a:pt x="3855" y="1621409"/>
                </a:lnTo>
                <a:lnTo>
                  <a:pt x="5442" y="1618028"/>
                </a:lnTo>
                <a:lnTo>
                  <a:pt x="6803" y="1614196"/>
                </a:lnTo>
                <a:lnTo>
                  <a:pt x="8390" y="1610815"/>
                </a:lnTo>
                <a:lnTo>
                  <a:pt x="10431" y="1607434"/>
                </a:lnTo>
                <a:lnTo>
                  <a:pt x="12472" y="1604054"/>
                </a:lnTo>
                <a:lnTo>
                  <a:pt x="14513" y="1601123"/>
                </a:lnTo>
                <a:lnTo>
                  <a:pt x="17007" y="1597968"/>
                </a:lnTo>
                <a:lnTo>
                  <a:pt x="19502" y="1595038"/>
                </a:lnTo>
                <a:lnTo>
                  <a:pt x="21996" y="1592108"/>
                </a:lnTo>
                <a:lnTo>
                  <a:pt x="24717" y="1589628"/>
                </a:lnTo>
                <a:lnTo>
                  <a:pt x="27892" y="1586923"/>
                </a:lnTo>
                <a:lnTo>
                  <a:pt x="30840" y="1584669"/>
                </a:lnTo>
                <a:lnTo>
                  <a:pt x="33788" y="1581965"/>
                </a:lnTo>
                <a:lnTo>
                  <a:pt x="37416" y="1580162"/>
                </a:lnTo>
                <a:lnTo>
                  <a:pt x="40591" y="1578133"/>
                </a:lnTo>
                <a:lnTo>
                  <a:pt x="44219" y="1576104"/>
                </a:lnTo>
                <a:lnTo>
                  <a:pt x="48074" y="1574301"/>
                </a:lnTo>
                <a:lnTo>
                  <a:pt x="51476" y="1572723"/>
                </a:lnTo>
                <a:lnTo>
                  <a:pt x="55558" y="1571596"/>
                </a:lnTo>
                <a:lnTo>
                  <a:pt x="59413" y="1570244"/>
                </a:lnTo>
                <a:lnTo>
                  <a:pt x="63494" y="1569117"/>
                </a:lnTo>
                <a:lnTo>
                  <a:pt x="67349" y="1568216"/>
                </a:lnTo>
                <a:lnTo>
                  <a:pt x="71431" y="1567539"/>
                </a:lnTo>
                <a:lnTo>
                  <a:pt x="75740" y="1567089"/>
                </a:lnTo>
                <a:lnTo>
                  <a:pt x="80048" y="1566863"/>
                </a:lnTo>
                <a:close/>
                <a:moveTo>
                  <a:pt x="837043" y="738188"/>
                </a:moveTo>
                <a:lnTo>
                  <a:pt x="839735" y="738188"/>
                </a:lnTo>
                <a:lnTo>
                  <a:pt x="912639" y="738188"/>
                </a:lnTo>
                <a:lnTo>
                  <a:pt x="915107" y="738188"/>
                </a:lnTo>
                <a:lnTo>
                  <a:pt x="917575" y="738870"/>
                </a:lnTo>
                <a:lnTo>
                  <a:pt x="920042" y="739324"/>
                </a:lnTo>
                <a:lnTo>
                  <a:pt x="922285" y="740232"/>
                </a:lnTo>
                <a:lnTo>
                  <a:pt x="924529" y="741368"/>
                </a:lnTo>
                <a:lnTo>
                  <a:pt x="926772" y="742504"/>
                </a:lnTo>
                <a:lnTo>
                  <a:pt x="928791" y="743867"/>
                </a:lnTo>
                <a:lnTo>
                  <a:pt x="930585" y="745684"/>
                </a:lnTo>
                <a:lnTo>
                  <a:pt x="932155" y="747047"/>
                </a:lnTo>
                <a:lnTo>
                  <a:pt x="933501" y="749091"/>
                </a:lnTo>
                <a:lnTo>
                  <a:pt x="934847" y="751135"/>
                </a:lnTo>
                <a:lnTo>
                  <a:pt x="936193" y="753407"/>
                </a:lnTo>
                <a:lnTo>
                  <a:pt x="936866" y="755678"/>
                </a:lnTo>
                <a:lnTo>
                  <a:pt x="937315" y="757950"/>
                </a:lnTo>
                <a:lnTo>
                  <a:pt x="937763" y="760448"/>
                </a:lnTo>
                <a:lnTo>
                  <a:pt x="938212" y="762947"/>
                </a:lnTo>
                <a:lnTo>
                  <a:pt x="938212" y="1145229"/>
                </a:lnTo>
                <a:lnTo>
                  <a:pt x="937763" y="1147728"/>
                </a:lnTo>
                <a:lnTo>
                  <a:pt x="937315" y="1150227"/>
                </a:lnTo>
                <a:lnTo>
                  <a:pt x="936866" y="1152498"/>
                </a:lnTo>
                <a:lnTo>
                  <a:pt x="936193" y="1154770"/>
                </a:lnTo>
                <a:lnTo>
                  <a:pt x="934847" y="1157041"/>
                </a:lnTo>
                <a:lnTo>
                  <a:pt x="933501" y="1159085"/>
                </a:lnTo>
                <a:lnTo>
                  <a:pt x="932155" y="1160902"/>
                </a:lnTo>
                <a:lnTo>
                  <a:pt x="930585" y="1162720"/>
                </a:lnTo>
                <a:lnTo>
                  <a:pt x="928791" y="1164537"/>
                </a:lnTo>
                <a:lnTo>
                  <a:pt x="926772" y="1165672"/>
                </a:lnTo>
                <a:lnTo>
                  <a:pt x="924529" y="1167035"/>
                </a:lnTo>
                <a:lnTo>
                  <a:pt x="922285" y="1167944"/>
                </a:lnTo>
                <a:lnTo>
                  <a:pt x="920042" y="1168852"/>
                </a:lnTo>
                <a:lnTo>
                  <a:pt x="917575" y="1169534"/>
                </a:lnTo>
                <a:lnTo>
                  <a:pt x="915107" y="1169761"/>
                </a:lnTo>
                <a:lnTo>
                  <a:pt x="912639" y="1169988"/>
                </a:lnTo>
                <a:lnTo>
                  <a:pt x="839735" y="1169988"/>
                </a:lnTo>
                <a:lnTo>
                  <a:pt x="837043" y="1169761"/>
                </a:lnTo>
                <a:lnTo>
                  <a:pt x="834576" y="1169534"/>
                </a:lnTo>
                <a:lnTo>
                  <a:pt x="832108" y="1168852"/>
                </a:lnTo>
                <a:lnTo>
                  <a:pt x="829865" y="1167944"/>
                </a:lnTo>
                <a:lnTo>
                  <a:pt x="827622" y="1167035"/>
                </a:lnTo>
                <a:lnTo>
                  <a:pt x="825603" y="1165672"/>
                </a:lnTo>
                <a:lnTo>
                  <a:pt x="823584" y="1164537"/>
                </a:lnTo>
                <a:lnTo>
                  <a:pt x="821790" y="1162720"/>
                </a:lnTo>
                <a:lnTo>
                  <a:pt x="819995" y="1160902"/>
                </a:lnTo>
                <a:lnTo>
                  <a:pt x="818649" y="1159085"/>
                </a:lnTo>
                <a:lnTo>
                  <a:pt x="817303" y="1157041"/>
                </a:lnTo>
                <a:lnTo>
                  <a:pt x="816406" y="1154770"/>
                </a:lnTo>
                <a:lnTo>
                  <a:pt x="815284" y="1152498"/>
                </a:lnTo>
                <a:lnTo>
                  <a:pt x="814836" y="1150227"/>
                </a:lnTo>
                <a:lnTo>
                  <a:pt x="814387" y="1147728"/>
                </a:lnTo>
                <a:lnTo>
                  <a:pt x="814387" y="1145229"/>
                </a:lnTo>
                <a:lnTo>
                  <a:pt x="814387" y="762947"/>
                </a:lnTo>
                <a:lnTo>
                  <a:pt x="814387" y="760448"/>
                </a:lnTo>
                <a:lnTo>
                  <a:pt x="814836" y="757950"/>
                </a:lnTo>
                <a:lnTo>
                  <a:pt x="815284" y="755678"/>
                </a:lnTo>
                <a:lnTo>
                  <a:pt x="816406" y="753407"/>
                </a:lnTo>
                <a:lnTo>
                  <a:pt x="817303" y="751135"/>
                </a:lnTo>
                <a:lnTo>
                  <a:pt x="818649" y="749091"/>
                </a:lnTo>
                <a:lnTo>
                  <a:pt x="819995" y="747047"/>
                </a:lnTo>
                <a:lnTo>
                  <a:pt x="821790" y="745684"/>
                </a:lnTo>
                <a:lnTo>
                  <a:pt x="823584" y="743867"/>
                </a:lnTo>
                <a:lnTo>
                  <a:pt x="825603" y="742504"/>
                </a:lnTo>
                <a:lnTo>
                  <a:pt x="827622" y="741368"/>
                </a:lnTo>
                <a:lnTo>
                  <a:pt x="829865" y="740232"/>
                </a:lnTo>
                <a:lnTo>
                  <a:pt x="832108" y="739324"/>
                </a:lnTo>
                <a:lnTo>
                  <a:pt x="834576" y="738870"/>
                </a:lnTo>
                <a:lnTo>
                  <a:pt x="837043" y="738188"/>
                </a:lnTo>
                <a:close/>
                <a:moveTo>
                  <a:pt x="1318322" y="671513"/>
                </a:moveTo>
                <a:lnTo>
                  <a:pt x="1320794" y="671513"/>
                </a:lnTo>
                <a:lnTo>
                  <a:pt x="1394056" y="671513"/>
                </a:lnTo>
                <a:lnTo>
                  <a:pt x="1396528" y="671513"/>
                </a:lnTo>
                <a:lnTo>
                  <a:pt x="1399000" y="671966"/>
                </a:lnTo>
                <a:lnTo>
                  <a:pt x="1401472" y="672873"/>
                </a:lnTo>
                <a:lnTo>
                  <a:pt x="1403719" y="673553"/>
                </a:lnTo>
                <a:lnTo>
                  <a:pt x="1405966" y="674913"/>
                </a:lnTo>
                <a:lnTo>
                  <a:pt x="1408213" y="676273"/>
                </a:lnTo>
                <a:lnTo>
                  <a:pt x="1410011" y="677860"/>
                </a:lnTo>
                <a:lnTo>
                  <a:pt x="1412034" y="679900"/>
                </a:lnTo>
                <a:lnTo>
                  <a:pt x="1413607" y="681941"/>
                </a:lnTo>
                <a:lnTo>
                  <a:pt x="1414955" y="683981"/>
                </a:lnTo>
                <a:lnTo>
                  <a:pt x="1416304" y="686474"/>
                </a:lnTo>
                <a:lnTo>
                  <a:pt x="1417203" y="688968"/>
                </a:lnTo>
                <a:lnTo>
                  <a:pt x="1418326" y="691461"/>
                </a:lnTo>
                <a:lnTo>
                  <a:pt x="1418776" y="694181"/>
                </a:lnTo>
                <a:lnTo>
                  <a:pt x="1419225" y="696902"/>
                </a:lnTo>
                <a:lnTo>
                  <a:pt x="1419225" y="699848"/>
                </a:lnTo>
                <a:lnTo>
                  <a:pt x="1419225" y="1141426"/>
                </a:lnTo>
                <a:lnTo>
                  <a:pt x="1419225" y="1144373"/>
                </a:lnTo>
                <a:lnTo>
                  <a:pt x="1418776" y="1147320"/>
                </a:lnTo>
                <a:lnTo>
                  <a:pt x="1418326" y="1149813"/>
                </a:lnTo>
                <a:lnTo>
                  <a:pt x="1417203" y="1152534"/>
                </a:lnTo>
                <a:lnTo>
                  <a:pt x="1416304" y="1155254"/>
                </a:lnTo>
                <a:lnTo>
                  <a:pt x="1414955" y="1157521"/>
                </a:lnTo>
                <a:lnTo>
                  <a:pt x="1413607" y="1159787"/>
                </a:lnTo>
                <a:lnTo>
                  <a:pt x="1412034" y="1161601"/>
                </a:lnTo>
                <a:lnTo>
                  <a:pt x="1410011" y="1163414"/>
                </a:lnTo>
                <a:lnTo>
                  <a:pt x="1408213" y="1165228"/>
                </a:lnTo>
                <a:lnTo>
                  <a:pt x="1405966" y="1166588"/>
                </a:lnTo>
                <a:lnTo>
                  <a:pt x="1403719" y="1167721"/>
                </a:lnTo>
                <a:lnTo>
                  <a:pt x="1401472" y="1168855"/>
                </a:lnTo>
                <a:lnTo>
                  <a:pt x="1399000" y="1169535"/>
                </a:lnTo>
                <a:lnTo>
                  <a:pt x="1396528" y="1169761"/>
                </a:lnTo>
                <a:lnTo>
                  <a:pt x="1394056" y="1169988"/>
                </a:lnTo>
                <a:lnTo>
                  <a:pt x="1320794" y="1169988"/>
                </a:lnTo>
                <a:lnTo>
                  <a:pt x="1318322" y="1169761"/>
                </a:lnTo>
                <a:lnTo>
                  <a:pt x="1315850" y="1169535"/>
                </a:lnTo>
                <a:lnTo>
                  <a:pt x="1313154" y="1168855"/>
                </a:lnTo>
                <a:lnTo>
                  <a:pt x="1310906" y="1167721"/>
                </a:lnTo>
                <a:lnTo>
                  <a:pt x="1308659" y="1166588"/>
                </a:lnTo>
                <a:lnTo>
                  <a:pt x="1306861" y="1165228"/>
                </a:lnTo>
                <a:lnTo>
                  <a:pt x="1304839" y="1163414"/>
                </a:lnTo>
                <a:lnTo>
                  <a:pt x="1303041" y="1161601"/>
                </a:lnTo>
                <a:lnTo>
                  <a:pt x="1301243" y="1159787"/>
                </a:lnTo>
                <a:lnTo>
                  <a:pt x="1299670" y="1157521"/>
                </a:lnTo>
                <a:lnTo>
                  <a:pt x="1298546" y="1155254"/>
                </a:lnTo>
                <a:lnTo>
                  <a:pt x="1297423" y="1152534"/>
                </a:lnTo>
                <a:lnTo>
                  <a:pt x="1296524" y="1149813"/>
                </a:lnTo>
                <a:lnTo>
                  <a:pt x="1296074" y="1147320"/>
                </a:lnTo>
                <a:lnTo>
                  <a:pt x="1295400" y="1144373"/>
                </a:lnTo>
                <a:lnTo>
                  <a:pt x="1295400" y="1141426"/>
                </a:lnTo>
                <a:lnTo>
                  <a:pt x="1295400" y="699848"/>
                </a:lnTo>
                <a:lnTo>
                  <a:pt x="1295400" y="696902"/>
                </a:lnTo>
                <a:lnTo>
                  <a:pt x="1296074" y="694181"/>
                </a:lnTo>
                <a:lnTo>
                  <a:pt x="1296524" y="691461"/>
                </a:lnTo>
                <a:lnTo>
                  <a:pt x="1297423" y="688968"/>
                </a:lnTo>
                <a:lnTo>
                  <a:pt x="1298546" y="686474"/>
                </a:lnTo>
                <a:lnTo>
                  <a:pt x="1299670" y="683981"/>
                </a:lnTo>
                <a:lnTo>
                  <a:pt x="1301243" y="681941"/>
                </a:lnTo>
                <a:lnTo>
                  <a:pt x="1303041" y="679900"/>
                </a:lnTo>
                <a:lnTo>
                  <a:pt x="1304839" y="677860"/>
                </a:lnTo>
                <a:lnTo>
                  <a:pt x="1306861" y="676273"/>
                </a:lnTo>
                <a:lnTo>
                  <a:pt x="1308659" y="674913"/>
                </a:lnTo>
                <a:lnTo>
                  <a:pt x="1310906" y="673553"/>
                </a:lnTo>
                <a:lnTo>
                  <a:pt x="1313154" y="672873"/>
                </a:lnTo>
                <a:lnTo>
                  <a:pt x="1315850" y="671966"/>
                </a:lnTo>
                <a:lnTo>
                  <a:pt x="1318322" y="671513"/>
                </a:lnTo>
                <a:close/>
                <a:moveTo>
                  <a:pt x="988416" y="671513"/>
                </a:moveTo>
                <a:lnTo>
                  <a:pt x="990920" y="671513"/>
                </a:lnTo>
                <a:lnTo>
                  <a:pt x="1065121" y="671513"/>
                </a:lnTo>
                <a:lnTo>
                  <a:pt x="1067624" y="671513"/>
                </a:lnTo>
                <a:lnTo>
                  <a:pt x="1070128" y="671966"/>
                </a:lnTo>
                <a:lnTo>
                  <a:pt x="1072632" y="672873"/>
                </a:lnTo>
                <a:lnTo>
                  <a:pt x="1074908" y="673553"/>
                </a:lnTo>
                <a:lnTo>
                  <a:pt x="1077184" y="674913"/>
                </a:lnTo>
                <a:lnTo>
                  <a:pt x="1079460" y="676273"/>
                </a:lnTo>
                <a:lnTo>
                  <a:pt x="1081281" y="677860"/>
                </a:lnTo>
                <a:lnTo>
                  <a:pt x="1083330" y="679900"/>
                </a:lnTo>
                <a:lnTo>
                  <a:pt x="1084923" y="681941"/>
                </a:lnTo>
                <a:lnTo>
                  <a:pt x="1086288" y="683981"/>
                </a:lnTo>
                <a:lnTo>
                  <a:pt x="1087654" y="686474"/>
                </a:lnTo>
                <a:lnTo>
                  <a:pt x="1088565" y="688968"/>
                </a:lnTo>
                <a:lnTo>
                  <a:pt x="1089703" y="691461"/>
                </a:lnTo>
                <a:lnTo>
                  <a:pt x="1090158" y="694181"/>
                </a:lnTo>
                <a:lnTo>
                  <a:pt x="1090613" y="696902"/>
                </a:lnTo>
                <a:lnTo>
                  <a:pt x="1090613" y="699848"/>
                </a:lnTo>
                <a:lnTo>
                  <a:pt x="1090613" y="1141426"/>
                </a:lnTo>
                <a:lnTo>
                  <a:pt x="1090613" y="1144373"/>
                </a:lnTo>
                <a:lnTo>
                  <a:pt x="1090158" y="1147320"/>
                </a:lnTo>
                <a:lnTo>
                  <a:pt x="1089703" y="1149813"/>
                </a:lnTo>
                <a:lnTo>
                  <a:pt x="1088565" y="1152534"/>
                </a:lnTo>
                <a:lnTo>
                  <a:pt x="1087654" y="1155254"/>
                </a:lnTo>
                <a:lnTo>
                  <a:pt x="1086288" y="1157521"/>
                </a:lnTo>
                <a:lnTo>
                  <a:pt x="1084923" y="1159787"/>
                </a:lnTo>
                <a:lnTo>
                  <a:pt x="1083330" y="1161601"/>
                </a:lnTo>
                <a:lnTo>
                  <a:pt x="1081281" y="1163414"/>
                </a:lnTo>
                <a:lnTo>
                  <a:pt x="1079460" y="1165228"/>
                </a:lnTo>
                <a:lnTo>
                  <a:pt x="1077184" y="1166588"/>
                </a:lnTo>
                <a:lnTo>
                  <a:pt x="1074908" y="1167721"/>
                </a:lnTo>
                <a:lnTo>
                  <a:pt x="1072632" y="1168855"/>
                </a:lnTo>
                <a:lnTo>
                  <a:pt x="1070128" y="1169535"/>
                </a:lnTo>
                <a:lnTo>
                  <a:pt x="1067624" y="1169761"/>
                </a:lnTo>
                <a:lnTo>
                  <a:pt x="1065121" y="1169988"/>
                </a:lnTo>
                <a:lnTo>
                  <a:pt x="990920" y="1169988"/>
                </a:lnTo>
                <a:lnTo>
                  <a:pt x="988416" y="1169761"/>
                </a:lnTo>
                <a:lnTo>
                  <a:pt x="985685" y="1169535"/>
                </a:lnTo>
                <a:lnTo>
                  <a:pt x="983181" y="1168855"/>
                </a:lnTo>
                <a:lnTo>
                  <a:pt x="980905" y="1167721"/>
                </a:lnTo>
                <a:lnTo>
                  <a:pt x="978629" y="1166588"/>
                </a:lnTo>
                <a:lnTo>
                  <a:pt x="976581" y="1165228"/>
                </a:lnTo>
                <a:lnTo>
                  <a:pt x="974532" y="1163414"/>
                </a:lnTo>
                <a:lnTo>
                  <a:pt x="972939" y="1161601"/>
                </a:lnTo>
                <a:lnTo>
                  <a:pt x="971118" y="1159787"/>
                </a:lnTo>
                <a:lnTo>
                  <a:pt x="969525" y="1157521"/>
                </a:lnTo>
                <a:lnTo>
                  <a:pt x="968387" y="1155254"/>
                </a:lnTo>
                <a:lnTo>
                  <a:pt x="967249" y="1152534"/>
                </a:lnTo>
                <a:lnTo>
                  <a:pt x="966338" y="1149813"/>
                </a:lnTo>
                <a:lnTo>
                  <a:pt x="965883" y="1147320"/>
                </a:lnTo>
                <a:lnTo>
                  <a:pt x="965200" y="1144373"/>
                </a:lnTo>
                <a:lnTo>
                  <a:pt x="965200" y="1141426"/>
                </a:lnTo>
                <a:lnTo>
                  <a:pt x="965200" y="699848"/>
                </a:lnTo>
                <a:lnTo>
                  <a:pt x="965200" y="696902"/>
                </a:lnTo>
                <a:lnTo>
                  <a:pt x="965883" y="694181"/>
                </a:lnTo>
                <a:lnTo>
                  <a:pt x="966338" y="691461"/>
                </a:lnTo>
                <a:lnTo>
                  <a:pt x="967249" y="688968"/>
                </a:lnTo>
                <a:lnTo>
                  <a:pt x="968387" y="686474"/>
                </a:lnTo>
                <a:lnTo>
                  <a:pt x="969525" y="683981"/>
                </a:lnTo>
                <a:lnTo>
                  <a:pt x="971118" y="681941"/>
                </a:lnTo>
                <a:lnTo>
                  <a:pt x="972939" y="679900"/>
                </a:lnTo>
                <a:lnTo>
                  <a:pt x="974532" y="677860"/>
                </a:lnTo>
                <a:lnTo>
                  <a:pt x="976581" y="676273"/>
                </a:lnTo>
                <a:lnTo>
                  <a:pt x="978629" y="674913"/>
                </a:lnTo>
                <a:lnTo>
                  <a:pt x="980905" y="673553"/>
                </a:lnTo>
                <a:lnTo>
                  <a:pt x="983181" y="672873"/>
                </a:lnTo>
                <a:lnTo>
                  <a:pt x="985685" y="671966"/>
                </a:lnTo>
                <a:lnTo>
                  <a:pt x="988416" y="671513"/>
                </a:lnTo>
                <a:close/>
                <a:moveTo>
                  <a:pt x="1471932" y="590550"/>
                </a:moveTo>
                <a:lnTo>
                  <a:pt x="1546133" y="590550"/>
                </a:lnTo>
                <a:lnTo>
                  <a:pt x="1548636" y="590777"/>
                </a:lnTo>
                <a:lnTo>
                  <a:pt x="1551140" y="591231"/>
                </a:lnTo>
                <a:lnTo>
                  <a:pt x="1553644" y="592139"/>
                </a:lnTo>
                <a:lnTo>
                  <a:pt x="1555920" y="593274"/>
                </a:lnTo>
                <a:lnTo>
                  <a:pt x="1558196" y="594635"/>
                </a:lnTo>
                <a:lnTo>
                  <a:pt x="1560472" y="596451"/>
                </a:lnTo>
                <a:lnTo>
                  <a:pt x="1562293" y="598267"/>
                </a:lnTo>
                <a:lnTo>
                  <a:pt x="1564342" y="600537"/>
                </a:lnTo>
                <a:lnTo>
                  <a:pt x="1565707" y="602806"/>
                </a:lnTo>
                <a:lnTo>
                  <a:pt x="1567300" y="605303"/>
                </a:lnTo>
                <a:lnTo>
                  <a:pt x="1568666" y="608026"/>
                </a:lnTo>
                <a:lnTo>
                  <a:pt x="1569577" y="610750"/>
                </a:lnTo>
                <a:lnTo>
                  <a:pt x="1570487" y="613927"/>
                </a:lnTo>
                <a:lnTo>
                  <a:pt x="1571170" y="617105"/>
                </a:lnTo>
                <a:lnTo>
                  <a:pt x="1571625" y="620282"/>
                </a:lnTo>
                <a:lnTo>
                  <a:pt x="1571625" y="623687"/>
                </a:lnTo>
                <a:lnTo>
                  <a:pt x="1571625" y="1136851"/>
                </a:lnTo>
                <a:lnTo>
                  <a:pt x="1571625" y="1140256"/>
                </a:lnTo>
                <a:lnTo>
                  <a:pt x="1571170" y="1143433"/>
                </a:lnTo>
                <a:lnTo>
                  <a:pt x="1570487" y="1146838"/>
                </a:lnTo>
                <a:lnTo>
                  <a:pt x="1569577" y="1149788"/>
                </a:lnTo>
                <a:lnTo>
                  <a:pt x="1568666" y="1152512"/>
                </a:lnTo>
                <a:lnTo>
                  <a:pt x="1567300" y="1155462"/>
                </a:lnTo>
                <a:lnTo>
                  <a:pt x="1565707" y="1157959"/>
                </a:lnTo>
                <a:lnTo>
                  <a:pt x="1564342" y="1160229"/>
                </a:lnTo>
                <a:lnTo>
                  <a:pt x="1562293" y="1162498"/>
                </a:lnTo>
                <a:lnTo>
                  <a:pt x="1560472" y="1164314"/>
                </a:lnTo>
                <a:lnTo>
                  <a:pt x="1558196" y="1165903"/>
                </a:lnTo>
                <a:lnTo>
                  <a:pt x="1555920" y="1167492"/>
                </a:lnTo>
                <a:lnTo>
                  <a:pt x="1553644" y="1168399"/>
                </a:lnTo>
                <a:lnTo>
                  <a:pt x="1551140" y="1169307"/>
                </a:lnTo>
                <a:lnTo>
                  <a:pt x="1548636" y="1169761"/>
                </a:lnTo>
                <a:lnTo>
                  <a:pt x="1546133" y="1169988"/>
                </a:lnTo>
                <a:lnTo>
                  <a:pt x="1471932" y="1169988"/>
                </a:lnTo>
                <a:lnTo>
                  <a:pt x="1469201" y="1169761"/>
                </a:lnTo>
                <a:lnTo>
                  <a:pt x="1466697" y="1169307"/>
                </a:lnTo>
                <a:lnTo>
                  <a:pt x="1464193" y="1168399"/>
                </a:lnTo>
                <a:lnTo>
                  <a:pt x="1461917" y="1167492"/>
                </a:lnTo>
                <a:lnTo>
                  <a:pt x="1459641" y="1165903"/>
                </a:lnTo>
                <a:lnTo>
                  <a:pt x="1457593" y="1164314"/>
                </a:lnTo>
                <a:lnTo>
                  <a:pt x="1455544" y="1162498"/>
                </a:lnTo>
                <a:lnTo>
                  <a:pt x="1453496" y="1160229"/>
                </a:lnTo>
                <a:lnTo>
                  <a:pt x="1452130" y="1157959"/>
                </a:lnTo>
                <a:lnTo>
                  <a:pt x="1450537" y="1155462"/>
                </a:lnTo>
                <a:lnTo>
                  <a:pt x="1449399" y="1152512"/>
                </a:lnTo>
                <a:lnTo>
                  <a:pt x="1448261" y="1149788"/>
                </a:lnTo>
                <a:lnTo>
                  <a:pt x="1447350" y="1146838"/>
                </a:lnTo>
                <a:lnTo>
                  <a:pt x="1446667" y="1143433"/>
                </a:lnTo>
                <a:lnTo>
                  <a:pt x="1446212" y="1140256"/>
                </a:lnTo>
                <a:lnTo>
                  <a:pt x="1446212" y="1136851"/>
                </a:lnTo>
                <a:lnTo>
                  <a:pt x="1446212" y="623687"/>
                </a:lnTo>
                <a:lnTo>
                  <a:pt x="1446212" y="620282"/>
                </a:lnTo>
                <a:lnTo>
                  <a:pt x="1446667" y="617105"/>
                </a:lnTo>
                <a:lnTo>
                  <a:pt x="1447350" y="613927"/>
                </a:lnTo>
                <a:lnTo>
                  <a:pt x="1448261" y="610750"/>
                </a:lnTo>
                <a:lnTo>
                  <a:pt x="1449399" y="608026"/>
                </a:lnTo>
                <a:lnTo>
                  <a:pt x="1450537" y="605303"/>
                </a:lnTo>
                <a:lnTo>
                  <a:pt x="1452130" y="602806"/>
                </a:lnTo>
                <a:lnTo>
                  <a:pt x="1453496" y="600537"/>
                </a:lnTo>
                <a:lnTo>
                  <a:pt x="1455544" y="598267"/>
                </a:lnTo>
                <a:lnTo>
                  <a:pt x="1457593" y="596451"/>
                </a:lnTo>
                <a:lnTo>
                  <a:pt x="1459641" y="594635"/>
                </a:lnTo>
                <a:lnTo>
                  <a:pt x="1461917" y="593274"/>
                </a:lnTo>
                <a:lnTo>
                  <a:pt x="1464193" y="592139"/>
                </a:lnTo>
                <a:lnTo>
                  <a:pt x="1466697" y="591231"/>
                </a:lnTo>
                <a:lnTo>
                  <a:pt x="1469201" y="590777"/>
                </a:lnTo>
                <a:lnTo>
                  <a:pt x="1471932" y="590550"/>
                </a:lnTo>
                <a:close/>
                <a:moveTo>
                  <a:pt x="1152617" y="590550"/>
                </a:moveTo>
                <a:lnTo>
                  <a:pt x="1226818" y="590550"/>
                </a:lnTo>
                <a:lnTo>
                  <a:pt x="1229322" y="590777"/>
                </a:lnTo>
                <a:lnTo>
                  <a:pt x="1232053" y="591231"/>
                </a:lnTo>
                <a:lnTo>
                  <a:pt x="1234557" y="592139"/>
                </a:lnTo>
                <a:lnTo>
                  <a:pt x="1236833" y="593274"/>
                </a:lnTo>
                <a:lnTo>
                  <a:pt x="1239109" y="594635"/>
                </a:lnTo>
                <a:lnTo>
                  <a:pt x="1241158" y="596451"/>
                </a:lnTo>
                <a:lnTo>
                  <a:pt x="1242978" y="598267"/>
                </a:lnTo>
                <a:lnTo>
                  <a:pt x="1244799" y="600537"/>
                </a:lnTo>
                <a:lnTo>
                  <a:pt x="1246620" y="602806"/>
                </a:lnTo>
                <a:lnTo>
                  <a:pt x="1248213" y="605303"/>
                </a:lnTo>
                <a:lnTo>
                  <a:pt x="1249352" y="608026"/>
                </a:lnTo>
                <a:lnTo>
                  <a:pt x="1250490" y="610750"/>
                </a:lnTo>
                <a:lnTo>
                  <a:pt x="1251400" y="613927"/>
                </a:lnTo>
                <a:lnTo>
                  <a:pt x="1251855" y="617105"/>
                </a:lnTo>
                <a:lnTo>
                  <a:pt x="1252538" y="620282"/>
                </a:lnTo>
                <a:lnTo>
                  <a:pt x="1252538" y="623687"/>
                </a:lnTo>
                <a:lnTo>
                  <a:pt x="1252538" y="1136851"/>
                </a:lnTo>
                <a:lnTo>
                  <a:pt x="1252538" y="1140256"/>
                </a:lnTo>
                <a:lnTo>
                  <a:pt x="1251855" y="1143433"/>
                </a:lnTo>
                <a:lnTo>
                  <a:pt x="1251400" y="1146838"/>
                </a:lnTo>
                <a:lnTo>
                  <a:pt x="1250490" y="1149788"/>
                </a:lnTo>
                <a:lnTo>
                  <a:pt x="1249352" y="1152512"/>
                </a:lnTo>
                <a:lnTo>
                  <a:pt x="1248213" y="1155462"/>
                </a:lnTo>
                <a:lnTo>
                  <a:pt x="1246620" y="1157959"/>
                </a:lnTo>
                <a:lnTo>
                  <a:pt x="1244799" y="1160229"/>
                </a:lnTo>
                <a:lnTo>
                  <a:pt x="1242978" y="1162498"/>
                </a:lnTo>
                <a:lnTo>
                  <a:pt x="1241158" y="1164314"/>
                </a:lnTo>
                <a:lnTo>
                  <a:pt x="1239109" y="1165903"/>
                </a:lnTo>
                <a:lnTo>
                  <a:pt x="1236833" y="1167492"/>
                </a:lnTo>
                <a:lnTo>
                  <a:pt x="1234557" y="1168399"/>
                </a:lnTo>
                <a:lnTo>
                  <a:pt x="1232053" y="1169307"/>
                </a:lnTo>
                <a:lnTo>
                  <a:pt x="1229322" y="1169761"/>
                </a:lnTo>
                <a:lnTo>
                  <a:pt x="1226818" y="1169988"/>
                </a:lnTo>
                <a:lnTo>
                  <a:pt x="1152617" y="1169988"/>
                </a:lnTo>
                <a:lnTo>
                  <a:pt x="1150114" y="1169761"/>
                </a:lnTo>
                <a:lnTo>
                  <a:pt x="1147610" y="1169307"/>
                </a:lnTo>
                <a:lnTo>
                  <a:pt x="1145106" y="1168399"/>
                </a:lnTo>
                <a:lnTo>
                  <a:pt x="1142830" y="1167492"/>
                </a:lnTo>
                <a:lnTo>
                  <a:pt x="1140554" y="1165903"/>
                </a:lnTo>
                <a:lnTo>
                  <a:pt x="1138278" y="1164314"/>
                </a:lnTo>
                <a:lnTo>
                  <a:pt x="1136457" y="1162498"/>
                </a:lnTo>
                <a:lnTo>
                  <a:pt x="1134409" y="1160229"/>
                </a:lnTo>
                <a:lnTo>
                  <a:pt x="1132815" y="1157959"/>
                </a:lnTo>
                <a:lnTo>
                  <a:pt x="1131450" y="1155462"/>
                </a:lnTo>
                <a:lnTo>
                  <a:pt x="1130084" y="1152512"/>
                </a:lnTo>
                <a:lnTo>
                  <a:pt x="1129174" y="1149788"/>
                </a:lnTo>
                <a:lnTo>
                  <a:pt x="1128036" y="1146838"/>
                </a:lnTo>
                <a:lnTo>
                  <a:pt x="1127580" y="1143433"/>
                </a:lnTo>
                <a:lnTo>
                  <a:pt x="1127125" y="1140256"/>
                </a:lnTo>
                <a:lnTo>
                  <a:pt x="1127125" y="1136851"/>
                </a:lnTo>
                <a:lnTo>
                  <a:pt x="1127125" y="623687"/>
                </a:lnTo>
                <a:lnTo>
                  <a:pt x="1127125" y="620282"/>
                </a:lnTo>
                <a:lnTo>
                  <a:pt x="1127580" y="617105"/>
                </a:lnTo>
                <a:lnTo>
                  <a:pt x="1128036" y="613927"/>
                </a:lnTo>
                <a:lnTo>
                  <a:pt x="1129174" y="610750"/>
                </a:lnTo>
                <a:lnTo>
                  <a:pt x="1130084" y="608026"/>
                </a:lnTo>
                <a:lnTo>
                  <a:pt x="1131450" y="605303"/>
                </a:lnTo>
                <a:lnTo>
                  <a:pt x="1132815" y="602806"/>
                </a:lnTo>
                <a:lnTo>
                  <a:pt x="1134409" y="600537"/>
                </a:lnTo>
                <a:lnTo>
                  <a:pt x="1136457" y="598267"/>
                </a:lnTo>
                <a:lnTo>
                  <a:pt x="1138278" y="596451"/>
                </a:lnTo>
                <a:lnTo>
                  <a:pt x="1140554" y="594635"/>
                </a:lnTo>
                <a:lnTo>
                  <a:pt x="1142830" y="593274"/>
                </a:lnTo>
                <a:lnTo>
                  <a:pt x="1145106" y="592139"/>
                </a:lnTo>
                <a:lnTo>
                  <a:pt x="1147610" y="591231"/>
                </a:lnTo>
                <a:lnTo>
                  <a:pt x="1150114" y="590777"/>
                </a:lnTo>
                <a:lnTo>
                  <a:pt x="1152617" y="590550"/>
                </a:lnTo>
                <a:close/>
                <a:moveTo>
                  <a:pt x="1633857" y="508000"/>
                </a:moveTo>
                <a:lnTo>
                  <a:pt x="1707830" y="508000"/>
                </a:lnTo>
                <a:lnTo>
                  <a:pt x="1710561" y="508227"/>
                </a:lnTo>
                <a:lnTo>
                  <a:pt x="1713065" y="508680"/>
                </a:lnTo>
                <a:lnTo>
                  <a:pt x="1715797" y="509814"/>
                </a:lnTo>
                <a:lnTo>
                  <a:pt x="1718073" y="510947"/>
                </a:lnTo>
                <a:lnTo>
                  <a:pt x="1720349" y="512534"/>
                </a:lnTo>
                <a:lnTo>
                  <a:pt x="1722170" y="514575"/>
                </a:lnTo>
                <a:lnTo>
                  <a:pt x="1724218" y="516842"/>
                </a:lnTo>
                <a:lnTo>
                  <a:pt x="1726039" y="519109"/>
                </a:lnTo>
                <a:lnTo>
                  <a:pt x="1727860" y="521829"/>
                </a:lnTo>
                <a:lnTo>
                  <a:pt x="1729453" y="524550"/>
                </a:lnTo>
                <a:lnTo>
                  <a:pt x="1730591" y="527950"/>
                </a:lnTo>
                <a:lnTo>
                  <a:pt x="1731729" y="531124"/>
                </a:lnTo>
                <a:lnTo>
                  <a:pt x="1732640" y="534752"/>
                </a:lnTo>
                <a:lnTo>
                  <a:pt x="1733095" y="538152"/>
                </a:lnTo>
                <a:lnTo>
                  <a:pt x="1733550" y="542006"/>
                </a:lnTo>
                <a:lnTo>
                  <a:pt x="1733550" y="545860"/>
                </a:lnTo>
                <a:lnTo>
                  <a:pt x="1733550" y="1132128"/>
                </a:lnTo>
                <a:lnTo>
                  <a:pt x="1733550" y="1135982"/>
                </a:lnTo>
                <a:lnTo>
                  <a:pt x="1733095" y="1139836"/>
                </a:lnTo>
                <a:lnTo>
                  <a:pt x="1732640" y="1143463"/>
                </a:lnTo>
                <a:lnTo>
                  <a:pt x="1731729" y="1146864"/>
                </a:lnTo>
                <a:lnTo>
                  <a:pt x="1730591" y="1150038"/>
                </a:lnTo>
                <a:lnTo>
                  <a:pt x="1729453" y="1153438"/>
                </a:lnTo>
                <a:lnTo>
                  <a:pt x="1727860" y="1156159"/>
                </a:lnTo>
                <a:lnTo>
                  <a:pt x="1726039" y="1158879"/>
                </a:lnTo>
                <a:lnTo>
                  <a:pt x="1724218" y="1161373"/>
                </a:lnTo>
                <a:lnTo>
                  <a:pt x="1722170" y="1163414"/>
                </a:lnTo>
                <a:lnTo>
                  <a:pt x="1720349" y="1165454"/>
                </a:lnTo>
                <a:lnTo>
                  <a:pt x="1718073" y="1167041"/>
                </a:lnTo>
                <a:lnTo>
                  <a:pt x="1715797" y="1168174"/>
                </a:lnTo>
                <a:lnTo>
                  <a:pt x="1713065" y="1169308"/>
                </a:lnTo>
                <a:lnTo>
                  <a:pt x="1710561" y="1169761"/>
                </a:lnTo>
                <a:lnTo>
                  <a:pt x="1707830" y="1169988"/>
                </a:lnTo>
                <a:lnTo>
                  <a:pt x="1633857" y="1169988"/>
                </a:lnTo>
                <a:lnTo>
                  <a:pt x="1631353" y="1169761"/>
                </a:lnTo>
                <a:lnTo>
                  <a:pt x="1628850" y="1169308"/>
                </a:lnTo>
                <a:lnTo>
                  <a:pt x="1626346" y="1168174"/>
                </a:lnTo>
                <a:lnTo>
                  <a:pt x="1624070" y="1167041"/>
                </a:lnTo>
                <a:lnTo>
                  <a:pt x="1621794" y="1165454"/>
                </a:lnTo>
                <a:lnTo>
                  <a:pt x="1619518" y="1163414"/>
                </a:lnTo>
                <a:lnTo>
                  <a:pt x="1617469" y="1161373"/>
                </a:lnTo>
                <a:lnTo>
                  <a:pt x="1615648" y="1158879"/>
                </a:lnTo>
                <a:lnTo>
                  <a:pt x="1614055" y="1156159"/>
                </a:lnTo>
                <a:lnTo>
                  <a:pt x="1612689" y="1153438"/>
                </a:lnTo>
                <a:lnTo>
                  <a:pt x="1611324" y="1150038"/>
                </a:lnTo>
                <a:lnTo>
                  <a:pt x="1610186" y="1146864"/>
                </a:lnTo>
                <a:lnTo>
                  <a:pt x="1609275" y="1143463"/>
                </a:lnTo>
                <a:lnTo>
                  <a:pt x="1608820" y="1139836"/>
                </a:lnTo>
                <a:lnTo>
                  <a:pt x="1608365" y="1135982"/>
                </a:lnTo>
                <a:lnTo>
                  <a:pt x="1608137" y="1132128"/>
                </a:lnTo>
                <a:lnTo>
                  <a:pt x="1608137" y="545860"/>
                </a:lnTo>
                <a:lnTo>
                  <a:pt x="1608365" y="542006"/>
                </a:lnTo>
                <a:lnTo>
                  <a:pt x="1608820" y="538152"/>
                </a:lnTo>
                <a:lnTo>
                  <a:pt x="1609275" y="534752"/>
                </a:lnTo>
                <a:lnTo>
                  <a:pt x="1610186" y="531124"/>
                </a:lnTo>
                <a:lnTo>
                  <a:pt x="1611324" y="527950"/>
                </a:lnTo>
                <a:lnTo>
                  <a:pt x="1612689" y="524550"/>
                </a:lnTo>
                <a:lnTo>
                  <a:pt x="1614055" y="521829"/>
                </a:lnTo>
                <a:lnTo>
                  <a:pt x="1615648" y="519109"/>
                </a:lnTo>
                <a:lnTo>
                  <a:pt x="1617469" y="516842"/>
                </a:lnTo>
                <a:lnTo>
                  <a:pt x="1619518" y="514575"/>
                </a:lnTo>
                <a:lnTo>
                  <a:pt x="1621794" y="512534"/>
                </a:lnTo>
                <a:lnTo>
                  <a:pt x="1624070" y="510947"/>
                </a:lnTo>
                <a:lnTo>
                  <a:pt x="1626346" y="509814"/>
                </a:lnTo>
                <a:lnTo>
                  <a:pt x="1628850" y="508680"/>
                </a:lnTo>
                <a:lnTo>
                  <a:pt x="1631353" y="508227"/>
                </a:lnTo>
                <a:lnTo>
                  <a:pt x="1633857" y="508000"/>
                </a:lnTo>
                <a:close/>
                <a:moveTo>
                  <a:pt x="1501548" y="319088"/>
                </a:moveTo>
                <a:lnTo>
                  <a:pt x="1733323" y="319088"/>
                </a:lnTo>
                <a:lnTo>
                  <a:pt x="1733323" y="319316"/>
                </a:lnTo>
                <a:lnTo>
                  <a:pt x="1733550" y="319316"/>
                </a:lnTo>
                <a:lnTo>
                  <a:pt x="1733550" y="464215"/>
                </a:lnTo>
                <a:lnTo>
                  <a:pt x="1637620" y="464215"/>
                </a:lnTo>
                <a:lnTo>
                  <a:pt x="1637620" y="418038"/>
                </a:lnTo>
                <a:lnTo>
                  <a:pt x="1318759" y="617303"/>
                </a:lnTo>
                <a:lnTo>
                  <a:pt x="1250723" y="574766"/>
                </a:lnTo>
                <a:lnTo>
                  <a:pt x="1253444" y="573174"/>
                </a:lnTo>
                <a:lnTo>
                  <a:pt x="1146628" y="506525"/>
                </a:lnTo>
                <a:lnTo>
                  <a:pt x="844096" y="695326"/>
                </a:lnTo>
                <a:lnTo>
                  <a:pt x="776287" y="653016"/>
                </a:lnTo>
                <a:lnTo>
                  <a:pt x="1147082" y="421450"/>
                </a:lnTo>
                <a:lnTo>
                  <a:pt x="1215118" y="463533"/>
                </a:lnTo>
                <a:lnTo>
                  <a:pt x="1214437" y="464215"/>
                </a:lnTo>
                <a:lnTo>
                  <a:pt x="1321253" y="530637"/>
                </a:lnTo>
                <a:lnTo>
                  <a:pt x="1564368" y="379141"/>
                </a:lnTo>
                <a:lnTo>
                  <a:pt x="1501548" y="379141"/>
                </a:lnTo>
                <a:lnTo>
                  <a:pt x="1501548" y="319088"/>
                </a:lnTo>
                <a:close/>
                <a:moveTo>
                  <a:pt x="229507" y="91395"/>
                </a:moveTo>
                <a:lnTo>
                  <a:pt x="225651" y="91621"/>
                </a:lnTo>
                <a:lnTo>
                  <a:pt x="221796" y="91848"/>
                </a:lnTo>
                <a:lnTo>
                  <a:pt x="218394" y="92075"/>
                </a:lnTo>
                <a:lnTo>
                  <a:pt x="214539" y="92755"/>
                </a:lnTo>
                <a:lnTo>
                  <a:pt x="210910" y="93662"/>
                </a:lnTo>
                <a:lnTo>
                  <a:pt x="207509" y="94570"/>
                </a:lnTo>
                <a:lnTo>
                  <a:pt x="204107" y="95704"/>
                </a:lnTo>
                <a:lnTo>
                  <a:pt x="200705" y="96837"/>
                </a:lnTo>
                <a:lnTo>
                  <a:pt x="197303" y="98198"/>
                </a:lnTo>
                <a:lnTo>
                  <a:pt x="194355" y="99559"/>
                </a:lnTo>
                <a:lnTo>
                  <a:pt x="191407" y="101373"/>
                </a:lnTo>
                <a:lnTo>
                  <a:pt x="188232" y="103187"/>
                </a:lnTo>
                <a:lnTo>
                  <a:pt x="185284" y="105002"/>
                </a:lnTo>
                <a:lnTo>
                  <a:pt x="182562" y="107270"/>
                </a:lnTo>
                <a:lnTo>
                  <a:pt x="179614" y="109311"/>
                </a:lnTo>
                <a:lnTo>
                  <a:pt x="177119" y="111579"/>
                </a:lnTo>
                <a:lnTo>
                  <a:pt x="174851" y="114073"/>
                </a:lnTo>
                <a:lnTo>
                  <a:pt x="172357" y="116568"/>
                </a:lnTo>
                <a:lnTo>
                  <a:pt x="170316" y="119062"/>
                </a:lnTo>
                <a:lnTo>
                  <a:pt x="168275" y="121784"/>
                </a:lnTo>
                <a:lnTo>
                  <a:pt x="166460" y="124505"/>
                </a:lnTo>
                <a:lnTo>
                  <a:pt x="164646" y="127454"/>
                </a:lnTo>
                <a:lnTo>
                  <a:pt x="162832" y="130402"/>
                </a:lnTo>
                <a:lnTo>
                  <a:pt x="161471" y="133350"/>
                </a:lnTo>
                <a:lnTo>
                  <a:pt x="160110" y="136525"/>
                </a:lnTo>
                <a:lnTo>
                  <a:pt x="158976" y="139700"/>
                </a:lnTo>
                <a:lnTo>
                  <a:pt x="158069" y="143102"/>
                </a:lnTo>
                <a:lnTo>
                  <a:pt x="156935" y="146277"/>
                </a:lnTo>
                <a:lnTo>
                  <a:pt x="156482" y="149679"/>
                </a:lnTo>
                <a:lnTo>
                  <a:pt x="156028" y="153080"/>
                </a:lnTo>
                <a:lnTo>
                  <a:pt x="155801" y="156709"/>
                </a:lnTo>
                <a:lnTo>
                  <a:pt x="155801" y="160111"/>
                </a:lnTo>
                <a:lnTo>
                  <a:pt x="155801" y="1330098"/>
                </a:lnTo>
                <a:lnTo>
                  <a:pt x="155801" y="1333500"/>
                </a:lnTo>
                <a:lnTo>
                  <a:pt x="156028" y="1337129"/>
                </a:lnTo>
                <a:lnTo>
                  <a:pt x="156482" y="1340531"/>
                </a:lnTo>
                <a:lnTo>
                  <a:pt x="156935" y="1343932"/>
                </a:lnTo>
                <a:lnTo>
                  <a:pt x="158069" y="1347561"/>
                </a:lnTo>
                <a:lnTo>
                  <a:pt x="158976" y="1350509"/>
                </a:lnTo>
                <a:lnTo>
                  <a:pt x="160110" y="1353684"/>
                </a:lnTo>
                <a:lnTo>
                  <a:pt x="161471" y="1357086"/>
                </a:lnTo>
                <a:lnTo>
                  <a:pt x="162832" y="1360034"/>
                </a:lnTo>
                <a:lnTo>
                  <a:pt x="164646" y="1362756"/>
                </a:lnTo>
                <a:lnTo>
                  <a:pt x="166460" y="1365931"/>
                </a:lnTo>
                <a:lnTo>
                  <a:pt x="168275" y="1368652"/>
                </a:lnTo>
                <a:lnTo>
                  <a:pt x="170316" y="1371373"/>
                </a:lnTo>
                <a:lnTo>
                  <a:pt x="172357" y="1373868"/>
                </a:lnTo>
                <a:lnTo>
                  <a:pt x="174851" y="1376590"/>
                </a:lnTo>
                <a:lnTo>
                  <a:pt x="177119" y="1378857"/>
                </a:lnTo>
                <a:lnTo>
                  <a:pt x="179614" y="1381125"/>
                </a:lnTo>
                <a:lnTo>
                  <a:pt x="182562" y="1383393"/>
                </a:lnTo>
                <a:lnTo>
                  <a:pt x="185284" y="1385207"/>
                </a:lnTo>
                <a:lnTo>
                  <a:pt x="188232" y="1387248"/>
                </a:lnTo>
                <a:lnTo>
                  <a:pt x="191407" y="1389063"/>
                </a:lnTo>
                <a:lnTo>
                  <a:pt x="194355" y="1390650"/>
                </a:lnTo>
                <a:lnTo>
                  <a:pt x="197303" y="1392238"/>
                </a:lnTo>
                <a:lnTo>
                  <a:pt x="200705" y="1393598"/>
                </a:lnTo>
                <a:lnTo>
                  <a:pt x="204107" y="1394959"/>
                </a:lnTo>
                <a:lnTo>
                  <a:pt x="207509" y="1395866"/>
                </a:lnTo>
                <a:lnTo>
                  <a:pt x="210910" y="1397000"/>
                </a:lnTo>
                <a:lnTo>
                  <a:pt x="214539" y="1397681"/>
                </a:lnTo>
                <a:lnTo>
                  <a:pt x="218394" y="1398134"/>
                </a:lnTo>
                <a:lnTo>
                  <a:pt x="221796" y="1398588"/>
                </a:lnTo>
                <a:lnTo>
                  <a:pt x="225651" y="1399041"/>
                </a:lnTo>
                <a:lnTo>
                  <a:pt x="229507" y="1399041"/>
                </a:lnTo>
                <a:lnTo>
                  <a:pt x="2280330" y="1399041"/>
                </a:lnTo>
                <a:lnTo>
                  <a:pt x="2284186" y="1399041"/>
                </a:lnTo>
                <a:lnTo>
                  <a:pt x="2288041" y="1398588"/>
                </a:lnTo>
                <a:lnTo>
                  <a:pt x="2291670" y="1398134"/>
                </a:lnTo>
                <a:lnTo>
                  <a:pt x="2295298" y="1397681"/>
                </a:lnTo>
                <a:lnTo>
                  <a:pt x="2299154" y="1397000"/>
                </a:lnTo>
                <a:lnTo>
                  <a:pt x="2302555" y="1395866"/>
                </a:lnTo>
                <a:lnTo>
                  <a:pt x="2305957" y="1394959"/>
                </a:lnTo>
                <a:lnTo>
                  <a:pt x="2309359" y="1393598"/>
                </a:lnTo>
                <a:lnTo>
                  <a:pt x="2312534" y="1392238"/>
                </a:lnTo>
                <a:lnTo>
                  <a:pt x="2315709" y="1390650"/>
                </a:lnTo>
                <a:lnTo>
                  <a:pt x="2318884" y="1389063"/>
                </a:lnTo>
                <a:lnTo>
                  <a:pt x="2321832" y="1387248"/>
                </a:lnTo>
                <a:lnTo>
                  <a:pt x="2324780" y="1385207"/>
                </a:lnTo>
                <a:lnTo>
                  <a:pt x="2327502" y="1383393"/>
                </a:lnTo>
                <a:lnTo>
                  <a:pt x="2330223" y="1381125"/>
                </a:lnTo>
                <a:lnTo>
                  <a:pt x="2332945" y="1378857"/>
                </a:lnTo>
                <a:lnTo>
                  <a:pt x="2335213" y="1376590"/>
                </a:lnTo>
                <a:lnTo>
                  <a:pt x="2337707" y="1373868"/>
                </a:lnTo>
                <a:lnTo>
                  <a:pt x="2339748" y="1371373"/>
                </a:lnTo>
                <a:lnTo>
                  <a:pt x="2341789" y="1368652"/>
                </a:lnTo>
                <a:lnTo>
                  <a:pt x="2343830" y="1365931"/>
                </a:lnTo>
                <a:lnTo>
                  <a:pt x="2345418" y="1362756"/>
                </a:lnTo>
                <a:lnTo>
                  <a:pt x="2347232" y="1360034"/>
                </a:lnTo>
                <a:lnTo>
                  <a:pt x="2348593" y="1357086"/>
                </a:lnTo>
                <a:lnTo>
                  <a:pt x="2350180" y="1353684"/>
                </a:lnTo>
                <a:lnTo>
                  <a:pt x="2351088" y="1350509"/>
                </a:lnTo>
                <a:lnTo>
                  <a:pt x="2351995" y="1347561"/>
                </a:lnTo>
                <a:lnTo>
                  <a:pt x="2352902" y="1343932"/>
                </a:lnTo>
                <a:lnTo>
                  <a:pt x="2353582" y="1340531"/>
                </a:lnTo>
                <a:lnTo>
                  <a:pt x="2354036" y="1337129"/>
                </a:lnTo>
                <a:lnTo>
                  <a:pt x="2354263" y="1333500"/>
                </a:lnTo>
                <a:lnTo>
                  <a:pt x="2354263" y="1330098"/>
                </a:lnTo>
                <a:lnTo>
                  <a:pt x="2354263" y="160111"/>
                </a:lnTo>
                <a:lnTo>
                  <a:pt x="2354263" y="156709"/>
                </a:lnTo>
                <a:lnTo>
                  <a:pt x="2354036" y="153080"/>
                </a:lnTo>
                <a:lnTo>
                  <a:pt x="2353582" y="149679"/>
                </a:lnTo>
                <a:lnTo>
                  <a:pt x="2352902" y="146277"/>
                </a:lnTo>
                <a:lnTo>
                  <a:pt x="2351995" y="143102"/>
                </a:lnTo>
                <a:lnTo>
                  <a:pt x="2351088" y="139700"/>
                </a:lnTo>
                <a:lnTo>
                  <a:pt x="2350180" y="136525"/>
                </a:lnTo>
                <a:lnTo>
                  <a:pt x="2348593" y="133350"/>
                </a:lnTo>
                <a:lnTo>
                  <a:pt x="2347232" y="130402"/>
                </a:lnTo>
                <a:lnTo>
                  <a:pt x="2345418" y="127454"/>
                </a:lnTo>
                <a:lnTo>
                  <a:pt x="2343830" y="124505"/>
                </a:lnTo>
                <a:lnTo>
                  <a:pt x="2341789" y="121784"/>
                </a:lnTo>
                <a:lnTo>
                  <a:pt x="2339748" y="119062"/>
                </a:lnTo>
                <a:lnTo>
                  <a:pt x="2337707" y="116568"/>
                </a:lnTo>
                <a:lnTo>
                  <a:pt x="2335213" y="114073"/>
                </a:lnTo>
                <a:lnTo>
                  <a:pt x="2332945" y="111579"/>
                </a:lnTo>
                <a:lnTo>
                  <a:pt x="2330223" y="109311"/>
                </a:lnTo>
                <a:lnTo>
                  <a:pt x="2327502" y="107270"/>
                </a:lnTo>
                <a:lnTo>
                  <a:pt x="2324780" y="105002"/>
                </a:lnTo>
                <a:lnTo>
                  <a:pt x="2321832" y="103187"/>
                </a:lnTo>
                <a:lnTo>
                  <a:pt x="2318884" y="101373"/>
                </a:lnTo>
                <a:lnTo>
                  <a:pt x="2315709" y="99559"/>
                </a:lnTo>
                <a:lnTo>
                  <a:pt x="2312534" y="98198"/>
                </a:lnTo>
                <a:lnTo>
                  <a:pt x="2309359" y="96837"/>
                </a:lnTo>
                <a:lnTo>
                  <a:pt x="2305957" y="95704"/>
                </a:lnTo>
                <a:lnTo>
                  <a:pt x="2302555" y="94570"/>
                </a:lnTo>
                <a:lnTo>
                  <a:pt x="2299154" y="93662"/>
                </a:lnTo>
                <a:lnTo>
                  <a:pt x="2295298" y="92755"/>
                </a:lnTo>
                <a:lnTo>
                  <a:pt x="2291670" y="92075"/>
                </a:lnTo>
                <a:lnTo>
                  <a:pt x="2288041" y="91848"/>
                </a:lnTo>
                <a:lnTo>
                  <a:pt x="2284186" y="91621"/>
                </a:lnTo>
                <a:lnTo>
                  <a:pt x="2280330" y="91395"/>
                </a:lnTo>
                <a:lnTo>
                  <a:pt x="229507" y="91395"/>
                </a:lnTo>
                <a:close/>
                <a:moveTo>
                  <a:pt x="81642" y="0"/>
                </a:moveTo>
                <a:lnTo>
                  <a:pt x="86178" y="0"/>
                </a:lnTo>
                <a:lnTo>
                  <a:pt x="2424113" y="0"/>
                </a:lnTo>
                <a:lnTo>
                  <a:pt x="2428648" y="0"/>
                </a:lnTo>
                <a:lnTo>
                  <a:pt x="2432730" y="227"/>
                </a:lnTo>
                <a:lnTo>
                  <a:pt x="2436813" y="680"/>
                </a:lnTo>
                <a:lnTo>
                  <a:pt x="2441122" y="1361"/>
                </a:lnTo>
                <a:lnTo>
                  <a:pt x="2445204" y="2268"/>
                </a:lnTo>
                <a:lnTo>
                  <a:pt x="2449286" y="3402"/>
                </a:lnTo>
                <a:lnTo>
                  <a:pt x="2452914" y="4536"/>
                </a:lnTo>
                <a:lnTo>
                  <a:pt x="2456770" y="5896"/>
                </a:lnTo>
                <a:lnTo>
                  <a:pt x="2460625" y="7484"/>
                </a:lnTo>
                <a:lnTo>
                  <a:pt x="2464480" y="9298"/>
                </a:lnTo>
                <a:lnTo>
                  <a:pt x="2467882" y="11339"/>
                </a:lnTo>
                <a:lnTo>
                  <a:pt x="2471284" y="13380"/>
                </a:lnTo>
                <a:lnTo>
                  <a:pt x="2474459" y="15421"/>
                </a:lnTo>
                <a:lnTo>
                  <a:pt x="2477861" y="17916"/>
                </a:lnTo>
                <a:lnTo>
                  <a:pt x="2480809" y="20184"/>
                </a:lnTo>
                <a:lnTo>
                  <a:pt x="2483757" y="22905"/>
                </a:lnTo>
                <a:lnTo>
                  <a:pt x="2486479" y="25400"/>
                </a:lnTo>
                <a:lnTo>
                  <a:pt x="2489200" y="28348"/>
                </a:lnTo>
                <a:lnTo>
                  <a:pt x="2491695" y="31296"/>
                </a:lnTo>
                <a:lnTo>
                  <a:pt x="2493963" y="34471"/>
                </a:lnTo>
                <a:lnTo>
                  <a:pt x="2496230" y="37646"/>
                </a:lnTo>
                <a:lnTo>
                  <a:pt x="2498272" y="40821"/>
                </a:lnTo>
                <a:lnTo>
                  <a:pt x="2499859" y="44450"/>
                </a:lnTo>
                <a:lnTo>
                  <a:pt x="2501673" y="47625"/>
                </a:lnTo>
                <a:lnTo>
                  <a:pt x="2503261" y="51480"/>
                </a:lnTo>
                <a:lnTo>
                  <a:pt x="2504395" y="54882"/>
                </a:lnTo>
                <a:lnTo>
                  <a:pt x="2505755" y="58737"/>
                </a:lnTo>
                <a:lnTo>
                  <a:pt x="2506663" y="62593"/>
                </a:lnTo>
                <a:lnTo>
                  <a:pt x="2507343" y="66221"/>
                </a:lnTo>
                <a:lnTo>
                  <a:pt x="2508023" y="70304"/>
                </a:lnTo>
                <a:lnTo>
                  <a:pt x="2508250" y="74159"/>
                </a:lnTo>
                <a:lnTo>
                  <a:pt x="2508250" y="78241"/>
                </a:lnTo>
                <a:lnTo>
                  <a:pt x="2508250" y="1411968"/>
                </a:lnTo>
                <a:lnTo>
                  <a:pt x="2508250" y="1416050"/>
                </a:lnTo>
                <a:lnTo>
                  <a:pt x="2508023" y="1420132"/>
                </a:lnTo>
                <a:lnTo>
                  <a:pt x="2507343" y="1423988"/>
                </a:lnTo>
                <a:lnTo>
                  <a:pt x="2506663" y="1427616"/>
                </a:lnTo>
                <a:lnTo>
                  <a:pt x="2505755" y="1431472"/>
                </a:lnTo>
                <a:lnTo>
                  <a:pt x="2504395" y="1435327"/>
                </a:lnTo>
                <a:lnTo>
                  <a:pt x="2503261" y="1439182"/>
                </a:lnTo>
                <a:lnTo>
                  <a:pt x="2501673" y="1442584"/>
                </a:lnTo>
                <a:lnTo>
                  <a:pt x="2499859" y="1446213"/>
                </a:lnTo>
                <a:lnTo>
                  <a:pt x="2498272" y="1449388"/>
                </a:lnTo>
                <a:lnTo>
                  <a:pt x="2496230" y="1452790"/>
                </a:lnTo>
                <a:lnTo>
                  <a:pt x="2493963" y="1455965"/>
                </a:lnTo>
                <a:lnTo>
                  <a:pt x="2491695" y="1458913"/>
                </a:lnTo>
                <a:lnTo>
                  <a:pt x="2489200" y="1462088"/>
                </a:lnTo>
                <a:lnTo>
                  <a:pt x="2486479" y="1464809"/>
                </a:lnTo>
                <a:lnTo>
                  <a:pt x="2483757" y="1467531"/>
                </a:lnTo>
                <a:lnTo>
                  <a:pt x="2480809" y="1470025"/>
                </a:lnTo>
                <a:lnTo>
                  <a:pt x="2477861" y="1472747"/>
                </a:lnTo>
                <a:lnTo>
                  <a:pt x="2474459" y="1475015"/>
                </a:lnTo>
                <a:lnTo>
                  <a:pt x="2471284" y="1477282"/>
                </a:lnTo>
                <a:lnTo>
                  <a:pt x="2467882" y="1479097"/>
                </a:lnTo>
                <a:lnTo>
                  <a:pt x="2464480" y="1480911"/>
                </a:lnTo>
                <a:lnTo>
                  <a:pt x="2460625" y="1482725"/>
                </a:lnTo>
                <a:lnTo>
                  <a:pt x="2456770" y="1484313"/>
                </a:lnTo>
                <a:lnTo>
                  <a:pt x="2452914" y="1485674"/>
                </a:lnTo>
                <a:lnTo>
                  <a:pt x="2449286" y="1487034"/>
                </a:lnTo>
                <a:lnTo>
                  <a:pt x="2445204" y="1487941"/>
                </a:lnTo>
                <a:lnTo>
                  <a:pt x="2441122" y="1488849"/>
                </a:lnTo>
                <a:lnTo>
                  <a:pt x="2436813" y="1489529"/>
                </a:lnTo>
                <a:lnTo>
                  <a:pt x="2432730" y="1489982"/>
                </a:lnTo>
                <a:lnTo>
                  <a:pt x="2428648" y="1490209"/>
                </a:lnTo>
                <a:lnTo>
                  <a:pt x="2424113" y="1490663"/>
                </a:lnTo>
                <a:lnTo>
                  <a:pt x="86178" y="1490663"/>
                </a:lnTo>
                <a:lnTo>
                  <a:pt x="81642" y="1490209"/>
                </a:lnTo>
                <a:lnTo>
                  <a:pt x="77333" y="1489982"/>
                </a:lnTo>
                <a:lnTo>
                  <a:pt x="73251" y="1489529"/>
                </a:lnTo>
                <a:lnTo>
                  <a:pt x="68942" y="1488849"/>
                </a:lnTo>
                <a:lnTo>
                  <a:pt x="64860" y="1487941"/>
                </a:lnTo>
                <a:lnTo>
                  <a:pt x="60778" y="1487034"/>
                </a:lnTo>
                <a:lnTo>
                  <a:pt x="57150" y="1485674"/>
                </a:lnTo>
                <a:lnTo>
                  <a:pt x="53294" y="1484313"/>
                </a:lnTo>
                <a:lnTo>
                  <a:pt x="49439" y="1482725"/>
                </a:lnTo>
                <a:lnTo>
                  <a:pt x="45810" y="1480911"/>
                </a:lnTo>
                <a:lnTo>
                  <a:pt x="42182" y="1479097"/>
                </a:lnTo>
                <a:lnTo>
                  <a:pt x="39007" y="1477282"/>
                </a:lnTo>
                <a:lnTo>
                  <a:pt x="35605" y="1475015"/>
                </a:lnTo>
                <a:lnTo>
                  <a:pt x="32430" y="1472747"/>
                </a:lnTo>
                <a:lnTo>
                  <a:pt x="29255" y="1470025"/>
                </a:lnTo>
                <a:lnTo>
                  <a:pt x="26307" y="1467531"/>
                </a:lnTo>
                <a:lnTo>
                  <a:pt x="23585" y="1464809"/>
                </a:lnTo>
                <a:lnTo>
                  <a:pt x="21091" y="1462088"/>
                </a:lnTo>
                <a:lnTo>
                  <a:pt x="18596" y="1458913"/>
                </a:lnTo>
                <a:lnTo>
                  <a:pt x="16101" y="1455965"/>
                </a:lnTo>
                <a:lnTo>
                  <a:pt x="13833" y="1452790"/>
                </a:lnTo>
                <a:lnTo>
                  <a:pt x="12019" y="1449388"/>
                </a:lnTo>
                <a:lnTo>
                  <a:pt x="9978" y="1446213"/>
                </a:lnTo>
                <a:lnTo>
                  <a:pt x="8391" y="1442584"/>
                </a:lnTo>
                <a:lnTo>
                  <a:pt x="6803" y="1439182"/>
                </a:lnTo>
                <a:lnTo>
                  <a:pt x="5442" y="1435327"/>
                </a:lnTo>
                <a:lnTo>
                  <a:pt x="4308" y="1431472"/>
                </a:lnTo>
                <a:lnTo>
                  <a:pt x="3401" y="1427616"/>
                </a:lnTo>
                <a:lnTo>
                  <a:pt x="2494" y="1423988"/>
                </a:lnTo>
                <a:lnTo>
                  <a:pt x="2041" y="1420132"/>
                </a:lnTo>
                <a:lnTo>
                  <a:pt x="1814" y="1416050"/>
                </a:lnTo>
                <a:lnTo>
                  <a:pt x="1587" y="1411968"/>
                </a:lnTo>
                <a:lnTo>
                  <a:pt x="1587" y="78241"/>
                </a:lnTo>
                <a:lnTo>
                  <a:pt x="1814" y="74159"/>
                </a:lnTo>
                <a:lnTo>
                  <a:pt x="2041" y="70304"/>
                </a:lnTo>
                <a:lnTo>
                  <a:pt x="2494" y="66221"/>
                </a:lnTo>
                <a:lnTo>
                  <a:pt x="3401" y="62593"/>
                </a:lnTo>
                <a:lnTo>
                  <a:pt x="4308" y="58737"/>
                </a:lnTo>
                <a:lnTo>
                  <a:pt x="5442" y="54882"/>
                </a:lnTo>
                <a:lnTo>
                  <a:pt x="6803" y="51480"/>
                </a:lnTo>
                <a:lnTo>
                  <a:pt x="8391" y="47625"/>
                </a:lnTo>
                <a:lnTo>
                  <a:pt x="9978" y="44450"/>
                </a:lnTo>
                <a:lnTo>
                  <a:pt x="12019" y="40821"/>
                </a:lnTo>
                <a:lnTo>
                  <a:pt x="13833" y="37646"/>
                </a:lnTo>
                <a:lnTo>
                  <a:pt x="16101" y="34471"/>
                </a:lnTo>
                <a:lnTo>
                  <a:pt x="18596" y="31296"/>
                </a:lnTo>
                <a:lnTo>
                  <a:pt x="21091" y="28348"/>
                </a:lnTo>
                <a:lnTo>
                  <a:pt x="23585" y="25400"/>
                </a:lnTo>
                <a:lnTo>
                  <a:pt x="26307" y="22905"/>
                </a:lnTo>
                <a:lnTo>
                  <a:pt x="29255" y="20184"/>
                </a:lnTo>
                <a:lnTo>
                  <a:pt x="32430" y="17916"/>
                </a:lnTo>
                <a:lnTo>
                  <a:pt x="35605" y="15421"/>
                </a:lnTo>
                <a:lnTo>
                  <a:pt x="39007" y="13380"/>
                </a:lnTo>
                <a:lnTo>
                  <a:pt x="42182" y="11339"/>
                </a:lnTo>
                <a:lnTo>
                  <a:pt x="45810" y="9298"/>
                </a:lnTo>
                <a:lnTo>
                  <a:pt x="49439" y="7484"/>
                </a:lnTo>
                <a:lnTo>
                  <a:pt x="53294" y="5896"/>
                </a:lnTo>
                <a:lnTo>
                  <a:pt x="57150" y="4536"/>
                </a:lnTo>
                <a:lnTo>
                  <a:pt x="60778" y="3402"/>
                </a:lnTo>
                <a:lnTo>
                  <a:pt x="64860" y="2268"/>
                </a:lnTo>
                <a:lnTo>
                  <a:pt x="68942" y="1361"/>
                </a:lnTo>
                <a:lnTo>
                  <a:pt x="73251" y="680"/>
                </a:lnTo>
                <a:lnTo>
                  <a:pt x="77333" y="227"/>
                </a:lnTo>
                <a:lnTo>
                  <a:pt x="81642" y="0"/>
                </a:lnTo>
                <a:close/>
              </a:path>
            </a:pathLst>
          </a:custGeom>
          <a:solidFill>
            <a:srgbClr val="3F3F3F"/>
          </a:solidFill>
          <a:ln>
            <a:noFill/>
            <a:headEnd type="none" w="med" len="med"/>
            <a:tailEnd type="none" w="med" len="med"/>
          </a:ln>
          <a:effectLst/>
        </p:spPr>
        <p:style>
          <a:lnRef idx="1">
            <a:schemeClr val="accent2"/>
          </a:lnRef>
          <a:fillRef idx="3">
            <a:schemeClr val="accent2"/>
          </a:fillRef>
          <a:effectRef idx="2">
            <a:schemeClr val="accent2"/>
          </a:effectRef>
          <a:fontRef idx="minor">
            <a:schemeClr val="lt1"/>
          </a:fontRef>
        </p:style>
        <p:txBody>
          <a:bodyPr rIns="45720" bIns="91440" anchor="b"/>
          <a:lstStyle/>
          <a:p>
            <a:pPr algn="ctr" defTabSz="913765">
              <a:defRPr/>
            </a:pPr>
            <a:endParaRPr lang="zh-CN" altLang="en-US" spc="-50">
              <a:gradFill>
                <a:gsLst>
                  <a:gs pos="0">
                    <a:srgbClr val="FFFFFF"/>
                  </a:gs>
                  <a:gs pos="100000">
                    <a:srgbClr val="FFFFFF"/>
                  </a:gs>
                </a:gsLst>
                <a:lin ang="5400000" scaled="0"/>
              </a:gradFill>
              <a:cs typeface="Segoe UI" panose="020B0502040204020203" pitchFamily="34" charset="0"/>
            </a:endParaRPr>
          </a:p>
        </p:txBody>
      </p:sp>
      <p:sp>
        <p:nvSpPr>
          <p:cNvPr id="23" name="Rectangle 45"/>
          <p:cNvSpPr/>
          <p:nvPr/>
        </p:nvSpPr>
        <p:spPr bwMode="auto">
          <a:xfrm>
            <a:off x="6432767" y="957999"/>
            <a:ext cx="1406092" cy="74653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chemeClr val="tx1"/>
                </a:solidFill>
                <a:miter lim="800000"/>
                <a:headEnd type="none" w="med" len="med"/>
                <a:tailEnd type="none" w="med" len="med"/>
              </a14:hiddenLine>
            </a:ext>
          </a:extLst>
        </p:spPr>
        <p:txBody>
          <a:bodyPr lIns="0" tIns="0" rIns="0" bIns="0" anchor="ctr"/>
          <a:lstStyle/>
          <a:p>
            <a:pPr algn="ctr" fontAlgn="base">
              <a:spcBef>
                <a:spcPct val="0"/>
              </a:spcBef>
              <a:spcAft>
                <a:spcPct val="0"/>
              </a:spcAft>
            </a:pPr>
            <a:r>
              <a:rPr lang="zh-CN" altLang="en-US" sz="2400" b="1" dirty="0" smtClean="0">
                <a:solidFill>
                  <a:schemeClr val="bg1">
                    <a:lumMod val="9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Bebas Neue" charset="0"/>
                <a:sym typeface="Bebas Neue" charset="0"/>
              </a:rPr>
              <a:t>保障计划</a:t>
            </a:r>
            <a:endParaRPr lang="en-US" altLang="zh-CN" sz="2400" b="1" dirty="0">
              <a:solidFill>
                <a:schemeClr val="bg1">
                  <a:lumMod val="95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  <a:cs typeface="Bebas Neue" charset="0"/>
              <a:sym typeface="Bebas Neue" charset="0"/>
            </a:endParaRPr>
          </a:p>
        </p:txBody>
      </p:sp>
      <p:sp>
        <p:nvSpPr>
          <p:cNvPr id="24" name="Rectangle 45"/>
          <p:cNvSpPr/>
          <p:nvPr/>
        </p:nvSpPr>
        <p:spPr bwMode="auto">
          <a:xfrm>
            <a:off x="5948364" y="2551434"/>
            <a:ext cx="1406092" cy="74653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chemeClr val="tx1"/>
                </a:solidFill>
                <a:miter lim="800000"/>
                <a:headEnd type="none" w="med" len="med"/>
                <a:tailEnd type="none" w="med" len="med"/>
              </a14:hiddenLine>
            </a:ext>
          </a:extLst>
        </p:spPr>
        <p:txBody>
          <a:bodyPr lIns="0" tIns="0" rIns="0" bIns="0" anchor="ctr"/>
          <a:lstStyle/>
          <a:p>
            <a:pPr algn="ctr" fontAlgn="base">
              <a:spcBef>
                <a:spcPct val="0"/>
              </a:spcBef>
              <a:spcAft>
                <a:spcPct val="0"/>
              </a:spcAft>
            </a:pPr>
            <a:r>
              <a:rPr lang="zh-CN" altLang="en-US" sz="2400" b="1" dirty="0" smtClean="0">
                <a:solidFill>
                  <a:schemeClr val="bg1">
                    <a:lumMod val="9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Bebas Neue" charset="0"/>
                <a:sym typeface="Bebas Neue" charset="0"/>
              </a:rPr>
              <a:t>保障计划</a:t>
            </a:r>
            <a:endParaRPr lang="en-US" altLang="zh-CN" sz="2400" b="1" dirty="0">
              <a:solidFill>
                <a:schemeClr val="bg1">
                  <a:lumMod val="95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  <a:cs typeface="Bebas Neue" charset="0"/>
              <a:sym typeface="Bebas Neue" charset="0"/>
            </a:endParaRPr>
          </a:p>
        </p:txBody>
      </p:sp>
      <p:sp>
        <p:nvSpPr>
          <p:cNvPr id="25" name="Rectangle 45"/>
          <p:cNvSpPr/>
          <p:nvPr/>
        </p:nvSpPr>
        <p:spPr bwMode="auto">
          <a:xfrm>
            <a:off x="5580280" y="4080359"/>
            <a:ext cx="1406092" cy="74653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chemeClr val="tx1"/>
                </a:solidFill>
                <a:miter lim="800000"/>
                <a:headEnd type="none" w="med" len="med"/>
                <a:tailEnd type="none" w="med" len="med"/>
              </a14:hiddenLine>
            </a:ext>
          </a:extLst>
        </p:spPr>
        <p:txBody>
          <a:bodyPr lIns="0" tIns="0" rIns="0" bIns="0" anchor="ctr"/>
          <a:lstStyle/>
          <a:p>
            <a:pPr algn="ctr" fontAlgn="base">
              <a:spcBef>
                <a:spcPct val="0"/>
              </a:spcBef>
              <a:spcAft>
                <a:spcPct val="0"/>
              </a:spcAft>
            </a:pPr>
            <a:r>
              <a:rPr lang="zh-CN" altLang="en-US" sz="2400" b="1" dirty="0" smtClean="0">
                <a:solidFill>
                  <a:schemeClr val="bg1">
                    <a:lumMod val="9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Bebas Neue" charset="0"/>
                <a:sym typeface="Bebas Neue" charset="0"/>
              </a:rPr>
              <a:t>保障计划</a:t>
            </a:r>
            <a:endParaRPr lang="en-US" altLang="zh-CN" sz="2400" b="1" dirty="0">
              <a:solidFill>
                <a:schemeClr val="bg1">
                  <a:lumMod val="95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  <a:cs typeface="Bebas Neue" charset="0"/>
              <a:sym typeface="Bebas Neue" charset="0"/>
            </a:endParaRPr>
          </a:p>
        </p:txBody>
      </p:sp>
      <p:sp>
        <p:nvSpPr>
          <p:cNvPr id="26" name="Rectangle 45"/>
          <p:cNvSpPr/>
          <p:nvPr/>
        </p:nvSpPr>
        <p:spPr bwMode="auto">
          <a:xfrm>
            <a:off x="5109009" y="5691640"/>
            <a:ext cx="1406092" cy="74653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chemeClr val="tx1"/>
                </a:solidFill>
                <a:miter lim="800000"/>
                <a:headEnd type="none" w="med" len="med"/>
                <a:tailEnd type="none" w="med" len="med"/>
              </a14:hiddenLine>
            </a:ext>
          </a:extLst>
        </p:spPr>
        <p:txBody>
          <a:bodyPr lIns="0" tIns="0" rIns="0" bIns="0" anchor="ctr"/>
          <a:lstStyle/>
          <a:p>
            <a:pPr algn="ctr" fontAlgn="base">
              <a:spcBef>
                <a:spcPct val="0"/>
              </a:spcBef>
              <a:spcAft>
                <a:spcPct val="0"/>
              </a:spcAft>
            </a:pPr>
            <a:r>
              <a:rPr lang="zh-CN" altLang="en-US" sz="2400" b="1" dirty="0" smtClean="0">
                <a:solidFill>
                  <a:schemeClr val="bg1">
                    <a:lumMod val="9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Bebas Neue" charset="0"/>
                <a:sym typeface="Bebas Neue" charset="0"/>
              </a:rPr>
              <a:t>保障计划</a:t>
            </a:r>
            <a:endParaRPr lang="en-US" altLang="zh-CN" sz="2400" b="1" dirty="0">
              <a:solidFill>
                <a:schemeClr val="bg1">
                  <a:lumMod val="95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  <a:cs typeface="Bebas Neue" charset="0"/>
              <a:sym typeface="Bebas Neue" charset="0"/>
            </a:endParaRPr>
          </a:p>
        </p:txBody>
      </p:sp>
      <p:sp>
        <p:nvSpPr>
          <p:cNvPr id="27" name="矩形 26"/>
          <p:cNvSpPr/>
          <p:nvPr/>
        </p:nvSpPr>
        <p:spPr>
          <a:xfrm>
            <a:off x="8259108" y="869600"/>
            <a:ext cx="3683657" cy="92333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zh-CN" altLang="en-US" dirty="0">
                <a:solidFill>
                  <a:srgbClr val="3F3F3F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微软雅黑" panose="020B0503020204020204" pitchFamily="34" charset="-122"/>
              </a:rPr>
              <a:t>在此录入上述图表的综合描述说明，在此录入上述图表的上述图表的综合描述</a:t>
            </a:r>
            <a:r>
              <a:rPr lang="zh-CN" altLang="en-US" dirty="0" smtClean="0">
                <a:solidFill>
                  <a:srgbClr val="3F3F3F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微软雅黑" panose="020B0503020204020204" pitchFamily="34" charset="-122"/>
              </a:rPr>
              <a:t>说明。</a:t>
            </a:r>
            <a:endParaRPr lang="zh-CN" altLang="en-US" dirty="0">
              <a:solidFill>
                <a:srgbClr val="3F3F3F"/>
              </a:solidFill>
            </a:endParaRPr>
          </a:p>
        </p:txBody>
      </p:sp>
      <p:sp>
        <p:nvSpPr>
          <p:cNvPr id="28" name="矩形 27"/>
          <p:cNvSpPr/>
          <p:nvPr/>
        </p:nvSpPr>
        <p:spPr>
          <a:xfrm>
            <a:off x="7838859" y="2505267"/>
            <a:ext cx="3683657" cy="92333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zh-CN" altLang="en-US" dirty="0">
                <a:solidFill>
                  <a:srgbClr val="3F3F3F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微软雅黑" panose="020B0503020204020204" pitchFamily="34" charset="-122"/>
              </a:rPr>
              <a:t>在此录入上述图表的综合描述说明，在此录入上述图表的上述图表的综合描述</a:t>
            </a:r>
            <a:r>
              <a:rPr lang="zh-CN" altLang="en-US" dirty="0" smtClean="0">
                <a:solidFill>
                  <a:srgbClr val="3F3F3F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微软雅黑" panose="020B0503020204020204" pitchFamily="34" charset="-122"/>
              </a:rPr>
              <a:t>说明。</a:t>
            </a:r>
            <a:endParaRPr lang="zh-CN" altLang="en-US" dirty="0">
              <a:solidFill>
                <a:srgbClr val="3F3F3F"/>
              </a:solidFill>
            </a:endParaRPr>
          </a:p>
        </p:txBody>
      </p:sp>
      <p:sp>
        <p:nvSpPr>
          <p:cNvPr id="29" name="矩形 28"/>
          <p:cNvSpPr/>
          <p:nvPr/>
        </p:nvSpPr>
        <p:spPr>
          <a:xfrm>
            <a:off x="7348755" y="3911241"/>
            <a:ext cx="3683657" cy="92333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zh-CN" altLang="en-US" dirty="0">
                <a:solidFill>
                  <a:srgbClr val="3F3F3F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微软雅黑" panose="020B0503020204020204" pitchFamily="34" charset="-122"/>
              </a:rPr>
              <a:t>在此录入上述图表的综合描述说明，在此录入上述图表的上述图表的综合描述</a:t>
            </a:r>
            <a:r>
              <a:rPr lang="zh-CN" altLang="en-US" dirty="0" smtClean="0">
                <a:solidFill>
                  <a:srgbClr val="3F3F3F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微软雅黑" panose="020B0503020204020204" pitchFamily="34" charset="-122"/>
              </a:rPr>
              <a:t>说明。</a:t>
            </a:r>
            <a:endParaRPr lang="zh-CN" altLang="en-US" dirty="0">
              <a:solidFill>
                <a:srgbClr val="3F3F3F"/>
              </a:solidFill>
            </a:endParaRPr>
          </a:p>
        </p:txBody>
      </p:sp>
      <p:sp>
        <p:nvSpPr>
          <p:cNvPr id="30" name="矩形 29"/>
          <p:cNvSpPr/>
          <p:nvPr/>
        </p:nvSpPr>
        <p:spPr>
          <a:xfrm>
            <a:off x="6999287" y="5578949"/>
            <a:ext cx="3683657" cy="92333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zh-CN" altLang="en-US" dirty="0">
                <a:solidFill>
                  <a:srgbClr val="3F3F3F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微软雅黑" panose="020B0503020204020204" pitchFamily="34" charset="-122"/>
              </a:rPr>
              <a:t>在此录入上述图表的综合描述说明，在此录入上述图表的上述图表的综合描述</a:t>
            </a:r>
            <a:r>
              <a:rPr lang="zh-CN" altLang="en-US" dirty="0" smtClean="0">
                <a:solidFill>
                  <a:srgbClr val="3F3F3F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微软雅黑" panose="020B0503020204020204" pitchFamily="34" charset="-122"/>
              </a:rPr>
              <a:t>说明。</a:t>
            </a:r>
            <a:endParaRPr lang="zh-CN" altLang="en-US" dirty="0">
              <a:solidFill>
                <a:srgbClr val="3F3F3F"/>
              </a:solidFill>
            </a:endParaRPr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" presetID="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1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2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3" presetID="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5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6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7" presetID="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1" presetID="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3" dur="50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4" dur="50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5" presetID="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7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8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9" presetID="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1" dur="5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2" dur="5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3" presetID="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5" dur="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6" dur="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7" presetID="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9" dur="5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0" dur="5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41" presetID="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3" dur="5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4" dur="5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45" presetID="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7" dur="5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8" dur="5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49" presetID="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51" dur="5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52" dur="5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53" presetID="16" presetClass="entr" presetSubtype="37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outVertical)">
                                      <p:cBhvr>
                                        <p:cTn id="55" dur="500"/>
                                        <p:tgtEl>
                                          <p:spTgt spid="2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6" presetID="16" presetClass="entr" presetSubtype="37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outVertical)">
                                      <p:cBhvr>
                                        <p:cTn id="58" dur="500"/>
                                        <p:tgtEl>
                                          <p:spTgt spid="2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9" presetID="16" presetClass="entr" presetSubtype="37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outVertical)">
                                      <p:cBhvr>
                                        <p:cTn id="61" dur="500"/>
                                        <p:tgtEl>
                                          <p:spTgt spid="2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2" presetID="16" presetClass="entr" presetSubtype="37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outVertical)">
                                      <p:cBhvr>
                                        <p:cTn id="64" dur="500"/>
                                        <p:tgtEl>
                                          <p:spTgt spid="2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5" fill="hold">
                            <p:stCondLst>
                              <p:cond delay="500"/>
                            </p:stCondLst>
                            <p:childTnLst>
                              <p:par>
                                <p:cTn id="66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8" dur="500"/>
                                        <p:tgtEl>
                                          <p:spTgt spid="2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9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1" dur="500"/>
                                        <p:tgtEl>
                                          <p:spTgt spid="2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72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4" dur="500"/>
                                        <p:tgtEl>
                                          <p:spTgt spid="2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75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7" dur="500"/>
                                        <p:tgtEl>
                                          <p:spTgt spid="3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 animBg="1"/>
      <p:bldP spid="6" grpId="0" animBg="1"/>
      <p:bldP spid="7" grpId="0" animBg="1"/>
      <p:bldP spid="9" grpId="0" animBg="1"/>
      <p:bldP spid="10" grpId="0" animBg="1"/>
      <p:bldP spid="12" grpId="0" animBg="1"/>
      <p:bldP spid="13" grpId="0" animBg="1"/>
      <p:bldP spid="15" grpId="0" animBg="1"/>
      <p:bldP spid="16" grpId="0" animBg="1"/>
      <p:bldP spid="18" grpId="0" animBg="1"/>
      <p:bldP spid="19" grpId="0" animBg="1"/>
      <p:bldP spid="20" grpId="0" animBg="1"/>
      <p:bldP spid="23" grpId="0"/>
      <p:bldP spid="24" grpId="0"/>
      <p:bldP spid="25" grpId="0"/>
      <p:bldP spid="26" grpId="0"/>
      <p:bldP spid="27" grpId="0"/>
      <p:bldP spid="28" grpId="0"/>
      <p:bldP spid="29" grpId="0"/>
      <p:bldP spid="30" grpId="0"/>
    </p:bldLst>
  </p:timing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8" name="图片 27"/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2387"/>
            <a:ext cx="4998720" cy="6845968"/>
          </a:xfrm>
          <a:prstGeom prst="rect">
            <a:avLst/>
          </a:prstGeom>
        </p:spPr>
      </p:pic>
      <p:sp>
        <p:nvSpPr>
          <p:cNvPr id="29" name="矩形 10"/>
          <p:cNvSpPr>
            <a:spLocks noChangeArrowheads="1"/>
          </p:cNvSpPr>
          <p:nvPr>
            <p:custDataLst>
              <p:tags r:id="rId2"/>
            </p:custDataLst>
          </p:nvPr>
        </p:nvSpPr>
        <p:spPr bwMode="auto">
          <a:xfrm flipH="1">
            <a:off x="0" y="1279525"/>
            <a:ext cx="12192000" cy="4389438"/>
          </a:xfrm>
          <a:prstGeom prst="rect">
            <a:avLst/>
          </a:prstGeom>
          <a:solidFill>
            <a:schemeClr val="tx1">
              <a:lumMod val="85000"/>
              <a:lumOff val="15000"/>
              <a:alpha val="76077"/>
            </a:schemeClr>
          </a:solidFill>
          <a:ln>
            <a:noFill/>
          </a:ln>
        </p:spPr>
        <p:txBody>
          <a:bodyPr anchor="ctr"/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pPr algn="ctr" eaLnBrk="1" hangingPunct="1">
              <a:lnSpc>
                <a:spcPct val="90000"/>
              </a:lnSpc>
            </a:pPr>
            <a:endParaRPr lang="en-US" altLang="zh-CN" sz="4000" dirty="0">
              <a:solidFill>
                <a:srgbClr val="FFFFFF"/>
              </a:solidFill>
              <a:ea typeface="微软雅黑" panose="020B0503020204020204" pitchFamily="34" charset="-122"/>
              <a:sym typeface="宋体" panose="02010600030101010101" pitchFamily="2" charset="-122"/>
            </a:endParaRPr>
          </a:p>
        </p:txBody>
      </p:sp>
      <p:sp>
        <p:nvSpPr>
          <p:cNvPr id="32" name="文本框 19"/>
          <p:cNvSpPr txBox="1">
            <a:spLocks noChangeArrowheads="1"/>
          </p:cNvSpPr>
          <p:nvPr>
            <p:custDataLst>
              <p:tags r:id="rId3"/>
            </p:custDataLst>
          </p:nvPr>
        </p:nvSpPr>
        <p:spPr bwMode="auto">
          <a:xfrm>
            <a:off x="1076654" y="2333426"/>
            <a:ext cx="2845412" cy="576262"/>
          </a:xfrm>
          <a:prstGeom prst="rect">
            <a:avLst/>
          </a:prstGeom>
          <a:noFill/>
          <a:ln>
            <a:noFill/>
          </a:ln>
        </p:spPr>
        <p:txBody>
          <a:bodyPr anchor="ctr"/>
          <a:lstStyle>
            <a:lvl1pPr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marL="742950" indent="-285750"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marL="1143000" indent="-228600"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marL="1600200" indent="-228600"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marL="2057400" indent="-228600"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pPr algn="dist" eaLnBrk="1" hangingPunct="1">
              <a:defRPr/>
            </a:pPr>
            <a:r>
              <a:rPr lang="zh-CN" altLang="en-US" sz="4000" b="1" dirty="0" smtClean="0">
                <a:solidFill>
                  <a:schemeClr val="bg1">
                    <a:lumMod val="95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微软雅黑" panose="020B0503020204020204" pitchFamily="34" charset="-122"/>
                <a:ea typeface="微软雅黑" panose="020B0503020204020204" pitchFamily="34" charset="-122"/>
              </a:rPr>
              <a:t>财务与融资</a:t>
            </a:r>
            <a:endParaRPr lang="zh-CN" altLang="en-US" sz="4000" b="1" dirty="0">
              <a:solidFill>
                <a:schemeClr val="bg1">
                  <a:lumMod val="95000"/>
                </a:schemeClr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40" name="文本框 9"/>
          <p:cNvSpPr txBox="1"/>
          <p:nvPr/>
        </p:nvSpPr>
        <p:spPr>
          <a:xfrm>
            <a:off x="5863767" y="3010556"/>
            <a:ext cx="1589941" cy="369332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pPr marL="0" lvl="1"/>
            <a:r>
              <a:rPr lang="zh-CN" altLang="en-US" sz="2400" dirty="0" smtClean="0">
                <a:solidFill>
                  <a:schemeClr val="bg1">
                    <a:lumMod val="9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成本预算</a:t>
            </a:r>
            <a:endParaRPr lang="zh-CN" altLang="en-US" sz="2400" dirty="0">
              <a:solidFill>
                <a:schemeClr val="bg1">
                  <a:lumMod val="95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45" name="文本框 9"/>
          <p:cNvSpPr txBox="1"/>
          <p:nvPr/>
        </p:nvSpPr>
        <p:spPr>
          <a:xfrm>
            <a:off x="10098783" y="3018022"/>
            <a:ext cx="2664295" cy="369332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pPr marL="0" lvl="1"/>
            <a:r>
              <a:rPr lang="zh-CN" altLang="en-US" sz="2400" dirty="0" smtClean="0">
                <a:solidFill>
                  <a:schemeClr val="bg1">
                    <a:lumMod val="9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融资计划</a:t>
            </a:r>
            <a:endParaRPr lang="zh-CN" altLang="en-US" sz="2400" dirty="0">
              <a:solidFill>
                <a:schemeClr val="bg1">
                  <a:lumMod val="95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55" name="文本框 9"/>
          <p:cNvSpPr txBox="1"/>
          <p:nvPr/>
        </p:nvSpPr>
        <p:spPr>
          <a:xfrm>
            <a:off x="8024786" y="3006669"/>
            <a:ext cx="1592914" cy="369332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pPr marL="0" lvl="1"/>
            <a:r>
              <a:rPr lang="zh-CN" altLang="en-US" sz="2400" dirty="0" smtClean="0">
                <a:solidFill>
                  <a:schemeClr val="bg1">
                    <a:lumMod val="9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资金缺口</a:t>
            </a:r>
            <a:endParaRPr lang="zh-CN" altLang="en-US" sz="2400" dirty="0">
              <a:solidFill>
                <a:schemeClr val="bg1">
                  <a:lumMod val="95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60" name="文本框 9"/>
          <p:cNvSpPr txBox="1"/>
          <p:nvPr/>
        </p:nvSpPr>
        <p:spPr>
          <a:xfrm>
            <a:off x="8011767" y="3796010"/>
            <a:ext cx="1592915" cy="369332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pPr marL="0" lvl="1"/>
            <a:r>
              <a:rPr lang="zh-CN" altLang="en-US" sz="2400" dirty="0" smtClean="0">
                <a:solidFill>
                  <a:schemeClr val="bg1">
                    <a:lumMod val="9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结束语</a:t>
            </a:r>
            <a:endParaRPr lang="zh-CN" altLang="en-US" sz="2400" dirty="0">
              <a:solidFill>
                <a:schemeClr val="bg1">
                  <a:lumMod val="95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70" name="文本框 9"/>
          <p:cNvSpPr txBox="1"/>
          <p:nvPr/>
        </p:nvSpPr>
        <p:spPr>
          <a:xfrm>
            <a:off x="5871413" y="3796011"/>
            <a:ext cx="1700026" cy="369332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pPr marL="0" lvl="1"/>
            <a:r>
              <a:rPr lang="zh-CN" altLang="en-US" sz="2400" dirty="0" smtClean="0">
                <a:solidFill>
                  <a:schemeClr val="bg1">
                    <a:lumMod val="9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资金用途</a:t>
            </a:r>
            <a:endParaRPr lang="zh-CN" altLang="en-US" sz="2400" dirty="0">
              <a:solidFill>
                <a:schemeClr val="bg1">
                  <a:lumMod val="95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6" name="椭圆 5"/>
          <p:cNvSpPr/>
          <p:nvPr/>
        </p:nvSpPr>
        <p:spPr>
          <a:xfrm>
            <a:off x="5391830" y="2964836"/>
            <a:ext cx="406400" cy="406400"/>
          </a:xfrm>
          <a:prstGeom prst="ellipse">
            <a:avLst/>
          </a:prstGeom>
          <a:solidFill>
            <a:schemeClr val="tx1">
              <a:lumMod val="95000"/>
              <a:lumOff val="5000"/>
            </a:schemeClr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zh-CN" sz="2400" b="1" dirty="0" smtClean="0"/>
              <a:t>1</a:t>
            </a:r>
            <a:endParaRPr lang="zh-CN" altLang="en-US" sz="2400" b="1" dirty="0"/>
          </a:p>
        </p:txBody>
      </p:sp>
      <p:sp>
        <p:nvSpPr>
          <p:cNvPr id="74" name="椭圆 73"/>
          <p:cNvSpPr/>
          <p:nvPr/>
        </p:nvSpPr>
        <p:spPr>
          <a:xfrm>
            <a:off x="7498256" y="2977079"/>
            <a:ext cx="406400" cy="406400"/>
          </a:xfrm>
          <a:prstGeom prst="ellipse">
            <a:avLst/>
          </a:prstGeom>
          <a:solidFill>
            <a:schemeClr val="tx1">
              <a:lumMod val="95000"/>
              <a:lumOff val="5000"/>
            </a:schemeClr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zh-CN" sz="2400" b="1" dirty="0" smtClean="0"/>
              <a:t>2</a:t>
            </a:r>
            <a:endParaRPr lang="zh-CN" altLang="en-US" sz="2400" b="1" dirty="0"/>
          </a:p>
        </p:txBody>
      </p:sp>
      <p:sp>
        <p:nvSpPr>
          <p:cNvPr id="75" name="椭圆 74"/>
          <p:cNvSpPr/>
          <p:nvPr/>
        </p:nvSpPr>
        <p:spPr>
          <a:xfrm>
            <a:off x="9604682" y="2960033"/>
            <a:ext cx="406400" cy="406400"/>
          </a:xfrm>
          <a:prstGeom prst="ellipse">
            <a:avLst/>
          </a:prstGeom>
          <a:solidFill>
            <a:schemeClr val="tx1">
              <a:lumMod val="95000"/>
              <a:lumOff val="5000"/>
            </a:schemeClr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zh-CN" sz="2400" b="1" dirty="0" smtClean="0"/>
              <a:t>3</a:t>
            </a:r>
            <a:endParaRPr lang="zh-CN" altLang="en-US" sz="2400" b="1" dirty="0"/>
          </a:p>
        </p:txBody>
      </p:sp>
      <p:sp>
        <p:nvSpPr>
          <p:cNvPr id="76" name="椭圆 75"/>
          <p:cNvSpPr/>
          <p:nvPr/>
        </p:nvSpPr>
        <p:spPr>
          <a:xfrm>
            <a:off x="5391830" y="3796010"/>
            <a:ext cx="406400" cy="406400"/>
          </a:xfrm>
          <a:prstGeom prst="ellipse">
            <a:avLst/>
          </a:prstGeom>
          <a:solidFill>
            <a:schemeClr val="tx1">
              <a:lumMod val="95000"/>
              <a:lumOff val="5000"/>
            </a:schemeClr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zh-CN" sz="2400" b="1" dirty="0" smtClean="0"/>
              <a:t>4</a:t>
            </a:r>
            <a:endParaRPr lang="zh-CN" altLang="en-US" sz="2400" b="1" dirty="0"/>
          </a:p>
        </p:txBody>
      </p:sp>
      <p:sp>
        <p:nvSpPr>
          <p:cNvPr id="82" name="椭圆 81"/>
          <p:cNvSpPr/>
          <p:nvPr/>
        </p:nvSpPr>
        <p:spPr>
          <a:xfrm>
            <a:off x="7498256" y="3796010"/>
            <a:ext cx="406400" cy="406400"/>
          </a:xfrm>
          <a:prstGeom prst="ellipse">
            <a:avLst/>
          </a:prstGeom>
          <a:solidFill>
            <a:schemeClr val="tx1">
              <a:lumMod val="95000"/>
              <a:lumOff val="5000"/>
            </a:schemeClr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zh-CN" sz="2400" b="1" dirty="0" smtClean="0"/>
              <a:t>5</a:t>
            </a:r>
            <a:endParaRPr lang="zh-CN" altLang="en-US" sz="2400" b="1" dirty="0"/>
          </a:p>
        </p:txBody>
      </p:sp>
      <p:sp>
        <p:nvSpPr>
          <p:cNvPr id="18" name="KSO_Shape"/>
          <p:cNvSpPr/>
          <p:nvPr/>
        </p:nvSpPr>
        <p:spPr bwMode="auto">
          <a:xfrm>
            <a:off x="1392353" y="3141227"/>
            <a:ext cx="2133570" cy="2048230"/>
          </a:xfrm>
          <a:custGeom>
            <a:avLst/>
            <a:gdLst>
              <a:gd name="T0" fmla="*/ 1618108 w 3816350"/>
              <a:gd name="T1" fmla="*/ 3491708 h 3665538"/>
              <a:gd name="T2" fmla="*/ 3711914 w 3816350"/>
              <a:gd name="T3" fmla="*/ 3515947 h 3665538"/>
              <a:gd name="T4" fmla="*/ 1938033 w 3816350"/>
              <a:gd name="T5" fmla="*/ 3320852 h 3665538"/>
              <a:gd name="T6" fmla="*/ 2466975 w 3816350"/>
              <a:gd name="T7" fmla="*/ 3464378 h 3665538"/>
              <a:gd name="T8" fmla="*/ 1420823 w 3816350"/>
              <a:gd name="T9" fmla="*/ 3514907 h 3665538"/>
              <a:gd name="T10" fmla="*/ 1072366 w 3816350"/>
              <a:gd name="T11" fmla="*/ 3448171 h 3665538"/>
              <a:gd name="T12" fmla="*/ 350995 w 3816350"/>
              <a:gd name="T13" fmla="*/ 3613421 h 3665538"/>
              <a:gd name="T14" fmla="*/ 2826009 w 3816350"/>
              <a:gd name="T15" fmla="*/ 3416327 h 3665538"/>
              <a:gd name="T16" fmla="*/ 3710327 w 3816350"/>
              <a:gd name="T17" fmla="*/ 3553504 h 3665538"/>
              <a:gd name="T18" fmla="*/ 1625482 w 3816350"/>
              <a:gd name="T19" fmla="*/ 3379536 h 3665538"/>
              <a:gd name="T20" fmla="*/ 2426374 w 3816350"/>
              <a:gd name="T21" fmla="*/ 3213000 h 3665538"/>
              <a:gd name="T22" fmla="*/ 771525 w 3816350"/>
              <a:gd name="T23" fmla="*/ 3205163 h 3665538"/>
              <a:gd name="T24" fmla="*/ 1067953 w 3816350"/>
              <a:gd name="T25" fmla="*/ 3277053 h 3665538"/>
              <a:gd name="T26" fmla="*/ 784892 w 3816350"/>
              <a:gd name="T27" fmla="*/ 3451540 h 3665538"/>
              <a:gd name="T28" fmla="*/ 2490788 w 3816350"/>
              <a:gd name="T29" fmla="*/ 3116568 h 3665538"/>
              <a:gd name="T30" fmla="*/ 1449375 w 3816350"/>
              <a:gd name="T31" fmla="*/ 3307847 h 3665538"/>
              <a:gd name="T32" fmla="*/ 2434307 w 3816350"/>
              <a:gd name="T33" fmla="*/ 3163198 h 3665538"/>
              <a:gd name="T34" fmla="*/ 3783974 w 3816350"/>
              <a:gd name="T35" fmla="*/ 3278823 h 3665538"/>
              <a:gd name="T36" fmla="*/ 2635250 w 3816350"/>
              <a:gd name="T37" fmla="*/ 3206432 h 3665538"/>
              <a:gd name="T38" fmla="*/ 3815080 w 3816350"/>
              <a:gd name="T39" fmla="*/ 3040062 h 3665538"/>
              <a:gd name="T40" fmla="*/ 2866956 w 3816350"/>
              <a:gd name="T41" fmla="*/ 3006725 h 3665538"/>
              <a:gd name="T42" fmla="*/ 657993 w 3816350"/>
              <a:gd name="T43" fmla="*/ 3196983 h 3665538"/>
              <a:gd name="T44" fmla="*/ 872062 w 3816350"/>
              <a:gd name="T45" fmla="*/ 3214746 h 3665538"/>
              <a:gd name="T46" fmla="*/ 825374 w 3816350"/>
              <a:gd name="T47" fmla="*/ 2994614 h 3665538"/>
              <a:gd name="T48" fmla="*/ 1190307 w 3816350"/>
              <a:gd name="T49" fmla="*/ 3120223 h 3665538"/>
              <a:gd name="T50" fmla="*/ 273368 w 3816350"/>
              <a:gd name="T51" fmla="*/ 3120223 h 3665538"/>
              <a:gd name="T52" fmla="*/ 1472924 w 3816350"/>
              <a:gd name="T53" fmla="*/ 2958852 h 3665538"/>
              <a:gd name="T54" fmla="*/ 2445690 w 3816350"/>
              <a:gd name="T55" fmla="*/ 3096148 h 3665538"/>
              <a:gd name="T56" fmla="*/ 1403350 w 3816350"/>
              <a:gd name="T57" fmla="*/ 2909186 h 3665538"/>
              <a:gd name="T58" fmla="*/ 3767144 w 3816350"/>
              <a:gd name="T59" fmla="*/ 2880042 h 3665538"/>
              <a:gd name="T60" fmla="*/ 2660954 w 3816350"/>
              <a:gd name="T61" fmla="*/ 3062923 h 3665538"/>
              <a:gd name="T62" fmla="*/ 2077078 w 3816350"/>
              <a:gd name="T63" fmla="*/ 2755988 h 3665538"/>
              <a:gd name="T64" fmla="*/ 2064323 w 3816350"/>
              <a:gd name="T65" fmla="*/ 3023556 h 3665538"/>
              <a:gd name="T66" fmla="*/ 1553136 w 3816350"/>
              <a:gd name="T67" fmla="*/ 2926811 h 3665538"/>
              <a:gd name="T68" fmla="*/ 2489519 w 3816350"/>
              <a:gd name="T69" fmla="*/ 2707310 h 3665538"/>
              <a:gd name="T70" fmla="*/ 1846579 w 3816350"/>
              <a:gd name="T71" fmla="*/ 2621224 h 3665538"/>
              <a:gd name="T72" fmla="*/ 3411957 w 3816350"/>
              <a:gd name="T73" fmla="*/ 2738921 h 3665538"/>
              <a:gd name="T74" fmla="*/ 3080259 w 3816350"/>
              <a:gd name="T75" fmla="*/ 2936880 h 3665538"/>
              <a:gd name="T76" fmla="*/ 1829436 w 3816350"/>
              <a:gd name="T77" fmla="*/ 2582778 h 3665538"/>
              <a:gd name="T78" fmla="*/ 1856740 w 3816350"/>
              <a:gd name="T79" fmla="*/ 2801747 h 3665538"/>
              <a:gd name="T80" fmla="*/ 2088516 w 3816350"/>
              <a:gd name="T81" fmla="*/ 2619751 h 3665538"/>
              <a:gd name="T82" fmla="*/ 2403793 w 3816350"/>
              <a:gd name="T83" fmla="*/ 2645568 h 3665538"/>
              <a:gd name="T84" fmla="*/ 1545273 w 3816350"/>
              <a:gd name="T85" fmla="*/ 2758080 h 3665538"/>
              <a:gd name="T86" fmla="*/ 2737140 w 3816350"/>
              <a:gd name="T87" fmla="*/ 2576196 h 3665538"/>
              <a:gd name="T88" fmla="*/ 3655103 w 3816350"/>
              <a:gd name="T89" fmla="*/ 2636838 h 3665538"/>
              <a:gd name="T90" fmla="*/ 2771738 w 3816350"/>
              <a:gd name="T91" fmla="*/ 2448243 h 3665538"/>
              <a:gd name="T92" fmla="*/ 2989478 w 3816350"/>
              <a:gd name="T93" fmla="*/ 2307907 h 3665538"/>
              <a:gd name="T94" fmla="*/ 2867591 w 3816350"/>
              <a:gd name="T95" fmla="*/ 2234247 h 3665538"/>
              <a:gd name="T96" fmla="*/ 3696043 w 3816350"/>
              <a:gd name="T97" fmla="*/ 2367598 h 3665538"/>
              <a:gd name="T98" fmla="*/ 3314856 w 3816350"/>
              <a:gd name="T99" fmla="*/ 1892183 h 3665538"/>
              <a:gd name="T100" fmla="*/ 2974884 w 3816350"/>
              <a:gd name="T101" fmla="*/ 2068371 h 3665538"/>
              <a:gd name="T102" fmla="*/ 3799844 w 3816350"/>
              <a:gd name="T103" fmla="*/ 2062969 h 3665538"/>
              <a:gd name="T104" fmla="*/ 2637789 w 3816350"/>
              <a:gd name="T105" fmla="*/ 2027696 h 3665538"/>
              <a:gd name="T106" fmla="*/ 3189458 w 3816350"/>
              <a:gd name="T107" fmla="*/ 1697313 h 3665538"/>
              <a:gd name="T108" fmla="*/ 3015840 w 3816350"/>
              <a:gd name="T109" fmla="*/ 1948969 h 3665538"/>
              <a:gd name="T110" fmla="*/ 3354189 w 3816350"/>
              <a:gd name="T111" fmla="*/ 1860541 h 3665538"/>
              <a:gd name="T112" fmla="*/ 3468771 w 3816350"/>
              <a:gd name="T113" fmla="*/ 1695411 h 3665538"/>
              <a:gd name="T114" fmla="*/ 3173905 w 3816350"/>
              <a:gd name="T115" fmla="*/ 2035495 h 3665538"/>
              <a:gd name="T116" fmla="*/ 3074241 w 3816350"/>
              <a:gd name="T117" fmla="*/ 1681466 h 3665538"/>
              <a:gd name="T118" fmla="*/ 3386120 w 3816350"/>
              <a:gd name="T119" fmla="*/ 1131189 h 3665538"/>
              <a:gd name="T120" fmla="*/ 254975 w 3816350"/>
              <a:gd name="T121" fmla="*/ 2785759 h 3665538"/>
              <a:gd name="T122" fmla="*/ 1131353 w 3816350"/>
              <a:gd name="T123" fmla="*/ 1377803 h 3665538"/>
              <a:gd name="T124" fmla="*/ 2508155 w 3816350"/>
              <a:gd name="T125" fmla="*/ 314537 h 3665538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  <a:cxn ang="0">
                <a:pos x="T90" y="T91"/>
              </a:cxn>
              <a:cxn ang="0">
                <a:pos x="T92" y="T93"/>
              </a:cxn>
              <a:cxn ang="0">
                <a:pos x="T94" y="T95"/>
              </a:cxn>
              <a:cxn ang="0">
                <a:pos x="T96" y="T97"/>
              </a:cxn>
              <a:cxn ang="0">
                <a:pos x="T98" y="T99"/>
              </a:cxn>
              <a:cxn ang="0">
                <a:pos x="T100" y="T101"/>
              </a:cxn>
              <a:cxn ang="0">
                <a:pos x="T102" y="T103"/>
              </a:cxn>
              <a:cxn ang="0">
                <a:pos x="T104" y="T105"/>
              </a:cxn>
              <a:cxn ang="0">
                <a:pos x="T106" y="T107"/>
              </a:cxn>
              <a:cxn ang="0">
                <a:pos x="T108" y="T109"/>
              </a:cxn>
              <a:cxn ang="0">
                <a:pos x="T110" y="T111"/>
              </a:cxn>
              <a:cxn ang="0">
                <a:pos x="T112" y="T113"/>
              </a:cxn>
              <a:cxn ang="0">
                <a:pos x="T114" y="T115"/>
              </a:cxn>
              <a:cxn ang="0">
                <a:pos x="T116" y="T117"/>
              </a:cxn>
              <a:cxn ang="0">
                <a:pos x="T118" y="T119"/>
              </a:cxn>
              <a:cxn ang="0">
                <a:pos x="T120" y="T121"/>
              </a:cxn>
              <a:cxn ang="0">
                <a:pos x="T122" y="T123"/>
              </a:cxn>
              <a:cxn ang="0">
                <a:pos x="T124" y="T125"/>
              </a:cxn>
            </a:cxnLst>
            <a:rect l="0" t="0" r="r" b="b"/>
            <a:pathLst>
              <a:path w="3816350" h="3665538">
                <a:moveTo>
                  <a:pt x="1892592" y="3532067"/>
                </a:moveTo>
                <a:lnTo>
                  <a:pt x="1892592" y="3635348"/>
                </a:lnTo>
                <a:lnTo>
                  <a:pt x="1913877" y="3636302"/>
                </a:lnTo>
                <a:lnTo>
                  <a:pt x="1935480" y="3636302"/>
                </a:lnTo>
                <a:lnTo>
                  <a:pt x="1965343" y="3635666"/>
                </a:lnTo>
                <a:lnTo>
                  <a:pt x="1965343" y="3532385"/>
                </a:lnTo>
                <a:lnTo>
                  <a:pt x="1935480" y="3532703"/>
                </a:lnTo>
                <a:lnTo>
                  <a:pt x="1913877" y="3532703"/>
                </a:lnTo>
                <a:lnTo>
                  <a:pt x="1892592" y="3532067"/>
                </a:lnTo>
                <a:close/>
                <a:moveTo>
                  <a:pt x="665284" y="3532067"/>
                </a:moveTo>
                <a:lnTo>
                  <a:pt x="665284" y="3635348"/>
                </a:lnTo>
                <a:lnTo>
                  <a:pt x="686575" y="3636302"/>
                </a:lnTo>
                <a:lnTo>
                  <a:pt x="708185" y="3636302"/>
                </a:lnTo>
                <a:lnTo>
                  <a:pt x="738374" y="3635666"/>
                </a:lnTo>
                <a:lnTo>
                  <a:pt x="738374" y="3532385"/>
                </a:lnTo>
                <a:lnTo>
                  <a:pt x="708185" y="3532703"/>
                </a:lnTo>
                <a:lnTo>
                  <a:pt x="686575" y="3532703"/>
                </a:lnTo>
                <a:lnTo>
                  <a:pt x="665284" y="3532067"/>
                </a:lnTo>
                <a:close/>
                <a:moveTo>
                  <a:pt x="1746773" y="3519356"/>
                </a:moveTo>
                <a:lnTo>
                  <a:pt x="1746773" y="3623272"/>
                </a:lnTo>
                <a:lnTo>
                  <a:pt x="1764563" y="3625497"/>
                </a:lnTo>
                <a:lnTo>
                  <a:pt x="1782671" y="3628039"/>
                </a:lnTo>
                <a:lnTo>
                  <a:pt x="1800780" y="3629628"/>
                </a:lnTo>
                <a:lnTo>
                  <a:pt x="1819841" y="3631535"/>
                </a:lnTo>
                <a:lnTo>
                  <a:pt x="1819841" y="3527618"/>
                </a:lnTo>
                <a:lnTo>
                  <a:pt x="1800780" y="3526029"/>
                </a:lnTo>
                <a:lnTo>
                  <a:pt x="1782671" y="3524123"/>
                </a:lnTo>
                <a:lnTo>
                  <a:pt x="1764563" y="3521580"/>
                </a:lnTo>
                <a:lnTo>
                  <a:pt x="1746773" y="3519356"/>
                </a:lnTo>
                <a:close/>
                <a:moveTo>
                  <a:pt x="519421" y="3519356"/>
                </a:moveTo>
                <a:lnTo>
                  <a:pt x="519421" y="3623272"/>
                </a:lnTo>
                <a:lnTo>
                  <a:pt x="537217" y="3625497"/>
                </a:lnTo>
                <a:lnTo>
                  <a:pt x="555330" y="3628039"/>
                </a:lnTo>
                <a:lnTo>
                  <a:pt x="573762" y="3629946"/>
                </a:lnTo>
                <a:lnTo>
                  <a:pt x="592511" y="3631535"/>
                </a:lnTo>
                <a:lnTo>
                  <a:pt x="592511" y="3527618"/>
                </a:lnTo>
                <a:lnTo>
                  <a:pt x="573762" y="3526029"/>
                </a:lnTo>
                <a:lnTo>
                  <a:pt x="555330" y="3524123"/>
                </a:lnTo>
                <a:lnTo>
                  <a:pt x="537217" y="3521580"/>
                </a:lnTo>
                <a:lnTo>
                  <a:pt x="519421" y="3519356"/>
                </a:lnTo>
                <a:close/>
                <a:moveTo>
                  <a:pt x="3151360" y="3517220"/>
                </a:moveTo>
                <a:lnTo>
                  <a:pt x="3151360" y="3632118"/>
                </a:lnTo>
                <a:lnTo>
                  <a:pt x="3174848" y="3632755"/>
                </a:lnTo>
                <a:lnTo>
                  <a:pt x="3198972" y="3633073"/>
                </a:lnTo>
                <a:lnTo>
                  <a:pt x="3231983" y="3632755"/>
                </a:lnTo>
                <a:lnTo>
                  <a:pt x="3231983" y="3517539"/>
                </a:lnTo>
                <a:lnTo>
                  <a:pt x="3198972" y="3517857"/>
                </a:lnTo>
                <a:lnTo>
                  <a:pt x="3174848" y="3517539"/>
                </a:lnTo>
                <a:lnTo>
                  <a:pt x="3151360" y="3517220"/>
                </a:lnTo>
                <a:close/>
                <a:moveTo>
                  <a:pt x="2989478" y="3502580"/>
                </a:moveTo>
                <a:lnTo>
                  <a:pt x="2989478" y="3618432"/>
                </a:lnTo>
                <a:lnTo>
                  <a:pt x="3009158" y="3620979"/>
                </a:lnTo>
                <a:lnTo>
                  <a:pt x="3029472" y="3623525"/>
                </a:lnTo>
                <a:lnTo>
                  <a:pt x="3049469" y="3625753"/>
                </a:lnTo>
                <a:lnTo>
                  <a:pt x="3070419" y="3627344"/>
                </a:lnTo>
                <a:lnTo>
                  <a:pt x="3070419" y="3512446"/>
                </a:lnTo>
                <a:lnTo>
                  <a:pt x="3049469" y="3510537"/>
                </a:lnTo>
                <a:lnTo>
                  <a:pt x="3029472" y="3507990"/>
                </a:lnTo>
                <a:lnTo>
                  <a:pt x="3009158" y="3505763"/>
                </a:lnTo>
                <a:lnTo>
                  <a:pt x="2989478" y="3502580"/>
                </a:lnTo>
                <a:close/>
                <a:moveTo>
                  <a:pt x="1600953" y="3486306"/>
                </a:moveTo>
                <a:lnTo>
                  <a:pt x="1600953" y="3591494"/>
                </a:lnTo>
                <a:lnTo>
                  <a:pt x="1618744" y="3596578"/>
                </a:lnTo>
                <a:lnTo>
                  <a:pt x="1636217" y="3601345"/>
                </a:lnTo>
                <a:lnTo>
                  <a:pt x="1654960" y="3606112"/>
                </a:lnTo>
                <a:lnTo>
                  <a:pt x="1673704" y="3610243"/>
                </a:lnTo>
                <a:lnTo>
                  <a:pt x="1673704" y="3506009"/>
                </a:lnTo>
                <a:lnTo>
                  <a:pt x="1654960" y="3501242"/>
                </a:lnTo>
                <a:lnTo>
                  <a:pt x="1636217" y="3496475"/>
                </a:lnTo>
                <a:lnTo>
                  <a:pt x="1618108" y="3491708"/>
                </a:lnTo>
                <a:lnTo>
                  <a:pt x="1600953" y="3486306"/>
                </a:lnTo>
                <a:close/>
                <a:moveTo>
                  <a:pt x="373875" y="3486306"/>
                </a:moveTo>
                <a:lnTo>
                  <a:pt x="373875" y="3591494"/>
                </a:lnTo>
                <a:lnTo>
                  <a:pt x="391353" y="3596578"/>
                </a:lnTo>
                <a:lnTo>
                  <a:pt x="409149" y="3601345"/>
                </a:lnTo>
                <a:lnTo>
                  <a:pt x="427581" y="3606112"/>
                </a:lnTo>
                <a:lnTo>
                  <a:pt x="446648" y="3610243"/>
                </a:lnTo>
                <a:lnTo>
                  <a:pt x="446648" y="3506009"/>
                </a:lnTo>
                <a:lnTo>
                  <a:pt x="427581" y="3501242"/>
                </a:lnTo>
                <a:lnTo>
                  <a:pt x="409149" y="3496475"/>
                </a:lnTo>
                <a:lnTo>
                  <a:pt x="390718" y="3491708"/>
                </a:lnTo>
                <a:lnTo>
                  <a:pt x="373875" y="3486306"/>
                </a:lnTo>
                <a:close/>
                <a:moveTo>
                  <a:pt x="2827597" y="3465978"/>
                </a:moveTo>
                <a:lnTo>
                  <a:pt x="2827597" y="3583104"/>
                </a:lnTo>
                <a:lnTo>
                  <a:pt x="2846959" y="3589151"/>
                </a:lnTo>
                <a:lnTo>
                  <a:pt x="2866956" y="3594243"/>
                </a:lnTo>
                <a:lnTo>
                  <a:pt x="2887588" y="3599336"/>
                </a:lnTo>
                <a:lnTo>
                  <a:pt x="2908220" y="3604110"/>
                </a:lnTo>
                <a:lnTo>
                  <a:pt x="2908220" y="3487939"/>
                </a:lnTo>
                <a:lnTo>
                  <a:pt x="2887588" y="3482847"/>
                </a:lnTo>
                <a:lnTo>
                  <a:pt x="2866956" y="3477436"/>
                </a:lnTo>
                <a:lnTo>
                  <a:pt x="2846959" y="3472025"/>
                </a:lnTo>
                <a:lnTo>
                  <a:pt x="2827597" y="3465978"/>
                </a:lnTo>
                <a:close/>
                <a:moveTo>
                  <a:pt x="2402802" y="3447218"/>
                </a:moveTo>
                <a:lnTo>
                  <a:pt x="2397719" y="3450714"/>
                </a:lnTo>
                <a:lnTo>
                  <a:pt x="2391365" y="3453891"/>
                </a:lnTo>
                <a:lnTo>
                  <a:pt x="2383740" y="3457387"/>
                </a:lnTo>
                <a:lnTo>
                  <a:pt x="2376433" y="3460565"/>
                </a:lnTo>
                <a:lnTo>
                  <a:pt x="2347841" y="3472005"/>
                </a:lnTo>
                <a:lnTo>
                  <a:pt x="2347841" y="3562893"/>
                </a:lnTo>
                <a:lnTo>
                  <a:pt x="2355784" y="3558761"/>
                </a:lnTo>
                <a:lnTo>
                  <a:pt x="2363408" y="3554630"/>
                </a:lnTo>
                <a:lnTo>
                  <a:pt x="2371033" y="3550181"/>
                </a:lnTo>
                <a:lnTo>
                  <a:pt x="2378340" y="3545414"/>
                </a:lnTo>
                <a:lnTo>
                  <a:pt x="2385329" y="3540648"/>
                </a:lnTo>
                <a:lnTo>
                  <a:pt x="2391683" y="3535881"/>
                </a:lnTo>
                <a:lnTo>
                  <a:pt x="2397719" y="3531114"/>
                </a:lnTo>
                <a:lnTo>
                  <a:pt x="2402802" y="3526983"/>
                </a:lnTo>
                <a:lnTo>
                  <a:pt x="2402802" y="3447218"/>
                </a:lnTo>
                <a:close/>
                <a:moveTo>
                  <a:pt x="1175646" y="3447218"/>
                </a:moveTo>
                <a:lnTo>
                  <a:pt x="1170561" y="3450714"/>
                </a:lnTo>
                <a:lnTo>
                  <a:pt x="1164205" y="3453891"/>
                </a:lnTo>
                <a:lnTo>
                  <a:pt x="1156578" y="3457387"/>
                </a:lnTo>
                <a:lnTo>
                  <a:pt x="1149269" y="3460565"/>
                </a:lnTo>
                <a:lnTo>
                  <a:pt x="1120669" y="3472005"/>
                </a:lnTo>
                <a:lnTo>
                  <a:pt x="1120669" y="3562893"/>
                </a:lnTo>
                <a:lnTo>
                  <a:pt x="1128613" y="3558761"/>
                </a:lnTo>
                <a:lnTo>
                  <a:pt x="1136240" y="3554630"/>
                </a:lnTo>
                <a:lnTo>
                  <a:pt x="1144185" y="3550181"/>
                </a:lnTo>
                <a:lnTo>
                  <a:pt x="1151176" y="3545414"/>
                </a:lnTo>
                <a:lnTo>
                  <a:pt x="1158167" y="3540648"/>
                </a:lnTo>
                <a:lnTo>
                  <a:pt x="1164523" y="3535881"/>
                </a:lnTo>
                <a:lnTo>
                  <a:pt x="1170561" y="3531114"/>
                </a:lnTo>
                <a:lnTo>
                  <a:pt x="1175646" y="3526347"/>
                </a:lnTo>
                <a:lnTo>
                  <a:pt x="1175646" y="3447218"/>
                </a:lnTo>
                <a:close/>
                <a:moveTo>
                  <a:pt x="3717945" y="3422692"/>
                </a:moveTo>
                <a:lnTo>
                  <a:pt x="3711914" y="3426193"/>
                </a:lnTo>
                <a:lnTo>
                  <a:pt x="3704931" y="3430013"/>
                </a:lnTo>
                <a:lnTo>
                  <a:pt x="3696678" y="3433832"/>
                </a:lnTo>
                <a:lnTo>
                  <a:pt x="3688425" y="3437651"/>
                </a:lnTo>
                <a:lnTo>
                  <a:pt x="3671285" y="3444335"/>
                </a:lnTo>
                <a:lnTo>
                  <a:pt x="3656684" y="3450064"/>
                </a:lnTo>
                <a:lnTo>
                  <a:pt x="3656684" y="3551276"/>
                </a:lnTo>
                <a:lnTo>
                  <a:pt x="3665254" y="3546820"/>
                </a:lnTo>
                <a:lnTo>
                  <a:pt x="3674142" y="3542046"/>
                </a:lnTo>
                <a:lnTo>
                  <a:pt x="3682394" y="3537272"/>
                </a:lnTo>
                <a:lnTo>
                  <a:pt x="3690647" y="3532179"/>
                </a:lnTo>
                <a:lnTo>
                  <a:pt x="3698582" y="3526769"/>
                </a:lnTo>
                <a:lnTo>
                  <a:pt x="3705566" y="3521358"/>
                </a:lnTo>
                <a:lnTo>
                  <a:pt x="3711914" y="3515947"/>
                </a:lnTo>
                <a:lnTo>
                  <a:pt x="3717945" y="3510855"/>
                </a:lnTo>
                <a:lnTo>
                  <a:pt x="3717945" y="3422692"/>
                </a:lnTo>
                <a:close/>
                <a:moveTo>
                  <a:pt x="1455133" y="3410672"/>
                </a:moveTo>
                <a:lnTo>
                  <a:pt x="1455133" y="3516813"/>
                </a:lnTo>
                <a:lnTo>
                  <a:pt x="1457675" y="3519674"/>
                </a:lnTo>
                <a:lnTo>
                  <a:pt x="1460216" y="3522534"/>
                </a:lnTo>
                <a:lnTo>
                  <a:pt x="1466888" y="3528572"/>
                </a:lnTo>
                <a:lnTo>
                  <a:pt x="1475466" y="3534610"/>
                </a:lnTo>
                <a:lnTo>
                  <a:pt x="1484679" y="3540965"/>
                </a:lnTo>
                <a:lnTo>
                  <a:pt x="1495162" y="3547639"/>
                </a:lnTo>
                <a:lnTo>
                  <a:pt x="1505964" y="3553677"/>
                </a:lnTo>
                <a:lnTo>
                  <a:pt x="1517083" y="3559715"/>
                </a:lnTo>
                <a:lnTo>
                  <a:pt x="1528202" y="3564799"/>
                </a:lnTo>
                <a:lnTo>
                  <a:pt x="1528202" y="3457387"/>
                </a:lnTo>
                <a:lnTo>
                  <a:pt x="1517083" y="3452302"/>
                </a:lnTo>
                <a:lnTo>
                  <a:pt x="1506917" y="3446582"/>
                </a:lnTo>
                <a:lnTo>
                  <a:pt x="1497068" y="3441180"/>
                </a:lnTo>
                <a:lnTo>
                  <a:pt x="1487538" y="3435142"/>
                </a:lnTo>
                <a:lnTo>
                  <a:pt x="1478960" y="3429422"/>
                </a:lnTo>
                <a:lnTo>
                  <a:pt x="1470700" y="3423384"/>
                </a:lnTo>
                <a:lnTo>
                  <a:pt x="1462758" y="3417028"/>
                </a:lnTo>
                <a:lnTo>
                  <a:pt x="1455133" y="3410672"/>
                </a:lnTo>
                <a:close/>
                <a:moveTo>
                  <a:pt x="227694" y="3410672"/>
                </a:moveTo>
                <a:lnTo>
                  <a:pt x="227694" y="3516813"/>
                </a:lnTo>
                <a:lnTo>
                  <a:pt x="230237" y="3519674"/>
                </a:lnTo>
                <a:lnTo>
                  <a:pt x="233097" y="3522534"/>
                </a:lnTo>
                <a:lnTo>
                  <a:pt x="239770" y="3528572"/>
                </a:lnTo>
                <a:lnTo>
                  <a:pt x="248033" y="3534610"/>
                </a:lnTo>
                <a:lnTo>
                  <a:pt x="257566" y="3540965"/>
                </a:lnTo>
                <a:lnTo>
                  <a:pt x="267735" y="3547639"/>
                </a:lnTo>
                <a:lnTo>
                  <a:pt x="278858" y="3553677"/>
                </a:lnTo>
                <a:lnTo>
                  <a:pt x="289662" y="3559715"/>
                </a:lnTo>
                <a:lnTo>
                  <a:pt x="300785" y="3564799"/>
                </a:lnTo>
                <a:lnTo>
                  <a:pt x="300785" y="3457387"/>
                </a:lnTo>
                <a:lnTo>
                  <a:pt x="289662" y="3452302"/>
                </a:lnTo>
                <a:lnTo>
                  <a:pt x="279493" y="3446582"/>
                </a:lnTo>
                <a:lnTo>
                  <a:pt x="269642" y="3441180"/>
                </a:lnTo>
                <a:lnTo>
                  <a:pt x="260108" y="3435142"/>
                </a:lnTo>
                <a:lnTo>
                  <a:pt x="251528" y="3429422"/>
                </a:lnTo>
                <a:lnTo>
                  <a:pt x="243266" y="3423384"/>
                </a:lnTo>
                <a:lnTo>
                  <a:pt x="235321" y="3417028"/>
                </a:lnTo>
                <a:lnTo>
                  <a:pt x="227694" y="3410672"/>
                </a:lnTo>
                <a:close/>
                <a:moveTo>
                  <a:pt x="2665715" y="3381953"/>
                </a:moveTo>
                <a:lnTo>
                  <a:pt x="2665715" y="3500670"/>
                </a:lnTo>
                <a:lnTo>
                  <a:pt x="2668254" y="3503216"/>
                </a:lnTo>
                <a:lnTo>
                  <a:pt x="2671429" y="3506399"/>
                </a:lnTo>
                <a:lnTo>
                  <a:pt x="2678729" y="3512765"/>
                </a:lnTo>
                <a:lnTo>
                  <a:pt x="2687934" y="3519767"/>
                </a:lnTo>
                <a:lnTo>
                  <a:pt x="2698726" y="3527087"/>
                </a:lnTo>
                <a:lnTo>
                  <a:pt x="2710153" y="3534089"/>
                </a:lnTo>
                <a:lnTo>
                  <a:pt x="2722215" y="3541409"/>
                </a:lnTo>
                <a:lnTo>
                  <a:pt x="2734594" y="3547457"/>
                </a:lnTo>
                <a:lnTo>
                  <a:pt x="2746656" y="3553504"/>
                </a:lnTo>
                <a:lnTo>
                  <a:pt x="2746656" y="3434150"/>
                </a:lnTo>
                <a:lnTo>
                  <a:pt x="2734594" y="3428103"/>
                </a:lnTo>
                <a:lnTo>
                  <a:pt x="2723167" y="3422374"/>
                </a:lnTo>
                <a:lnTo>
                  <a:pt x="2712058" y="3416009"/>
                </a:lnTo>
                <a:lnTo>
                  <a:pt x="2701583" y="3409325"/>
                </a:lnTo>
                <a:lnTo>
                  <a:pt x="2691743" y="3402959"/>
                </a:lnTo>
                <a:lnTo>
                  <a:pt x="2682538" y="3396276"/>
                </a:lnTo>
                <a:lnTo>
                  <a:pt x="2673650" y="3388955"/>
                </a:lnTo>
                <a:lnTo>
                  <a:pt x="2665715" y="3381953"/>
                </a:lnTo>
                <a:close/>
                <a:moveTo>
                  <a:pt x="1916773" y="3320218"/>
                </a:moveTo>
                <a:lnTo>
                  <a:pt x="1916773" y="3423312"/>
                </a:lnTo>
                <a:lnTo>
                  <a:pt x="1938033" y="3423629"/>
                </a:lnTo>
                <a:lnTo>
                  <a:pt x="1959928" y="3424263"/>
                </a:lnTo>
                <a:lnTo>
                  <a:pt x="1989755" y="3423629"/>
                </a:lnTo>
                <a:lnTo>
                  <a:pt x="1989755" y="3320535"/>
                </a:lnTo>
                <a:lnTo>
                  <a:pt x="1959293" y="3320852"/>
                </a:lnTo>
                <a:lnTo>
                  <a:pt x="1938033" y="3320852"/>
                </a:lnTo>
                <a:lnTo>
                  <a:pt x="1916773" y="3320218"/>
                </a:lnTo>
                <a:close/>
                <a:moveTo>
                  <a:pt x="1404938" y="3314700"/>
                </a:moveTo>
                <a:lnTo>
                  <a:pt x="1408115" y="3320420"/>
                </a:lnTo>
                <a:lnTo>
                  <a:pt x="1411928" y="3325505"/>
                </a:lnTo>
                <a:lnTo>
                  <a:pt x="1415740" y="3330590"/>
                </a:lnTo>
                <a:lnTo>
                  <a:pt x="1419552" y="3335992"/>
                </a:lnTo>
                <a:lnTo>
                  <a:pt x="1424000" y="3340759"/>
                </a:lnTo>
                <a:lnTo>
                  <a:pt x="1428447" y="3346161"/>
                </a:lnTo>
                <a:lnTo>
                  <a:pt x="1438296" y="3356013"/>
                </a:lnTo>
                <a:lnTo>
                  <a:pt x="1448780" y="3365229"/>
                </a:lnTo>
                <a:lnTo>
                  <a:pt x="1460852" y="3374444"/>
                </a:lnTo>
                <a:lnTo>
                  <a:pt x="1472924" y="3383025"/>
                </a:lnTo>
                <a:lnTo>
                  <a:pt x="1486267" y="3391287"/>
                </a:lnTo>
                <a:lnTo>
                  <a:pt x="1500563" y="3399550"/>
                </a:lnTo>
                <a:lnTo>
                  <a:pt x="1515494" y="3407494"/>
                </a:lnTo>
                <a:lnTo>
                  <a:pt x="1531061" y="3415121"/>
                </a:lnTo>
                <a:lnTo>
                  <a:pt x="1547263" y="3422113"/>
                </a:lnTo>
                <a:lnTo>
                  <a:pt x="1564101" y="3428786"/>
                </a:lnTo>
                <a:lnTo>
                  <a:pt x="1581574" y="3435142"/>
                </a:lnTo>
                <a:lnTo>
                  <a:pt x="1599682" y="3441498"/>
                </a:lnTo>
                <a:lnTo>
                  <a:pt x="1618108" y="3447218"/>
                </a:lnTo>
                <a:lnTo>
                  <a:pt x="1637170" y="3452620"/>
                </a:lnTo>
                <a:lnTo>
                  <a:pt x="1656866" y="3457705"/>
                </a:lnTo>
                <a:lnTo>
                  <a:pt x="1676881" y="3462472"/>
                </a:lnTo>
                <a:lnTo>
                  <a:pt x="1697213" y="3466921"/>
                </a:lnTo>
                <a:lnTo>
                  <a:pt x="1718180" y="3471052"/>
                </a:lnTo>
                <a:lnTo>
                  <a:pt x="1738830" y="3474865"/>
                </a:lnTo>
                <a:lnTo>
                  <a:pt x="1760116" y="3478361"/>
                </a:lnTo>
                <a:lnTo>
                  <a:pt x="1782036" y="3480903"/>
                </a:lnTo>
                <a:lnTo>
                  <a:pt x="1803639" y="3483763"/>
                </a:lnTo>
                <a:lnTo>
                  <a:pt x="1825877" y="3486306"/>
                </a:lnTo>
                <a:lnTo>
                  <a:pt x="1847798" y="3488213"/>
                </a:lnTo>
                <a:lnTo>
                  <a:pt x="1870036" y="3489801"/>
                </a:lnTo>
                <a:lnTo>
                  <a:pt x="1891957" y="3490755"/>
                </a:lnTo>
                <a:lnTo>
                  <a:pt x="1914513" y="3492026"/>
                </a:lnTo>
                <a:lnTo>
                  <a:pt x="1936751" y="3492344"/>
                </a:lnTo>
                <a:lnTo>
                  <a:pt x="1959307" y="3492979"/>
                </a:lnTo>
                <a:lnTo>
                  <a:pt x="1978051" y="3492344"/>
                </a:lnTo>
                <a:lnTo>
                  <a:pt x="1996794" y="3492026"/>
                </a:lnTo>
                <a:lnTo>
                  <a:pt x="2015538" y="3491708"/>
                </a:lnTo>
                <a:lnTo>
                  <a:pt x="2034599" y="3490437"/>
                </a:lnTo>
                <a:lnTo>
                  <a:pt x="2053025" y="3489801"/>
                </a:lnTo>
                <a:lnTo>
                  <a:pt x="2071769" y="3488213"/>
                </a:lnTo>
                <a:lnTo>
                  <a:pt x="2090513" y="3486624"/>
                </a:lnTo>
                <a:lnTo>
                  <a:pt x="2108621" y="3484717"/>
                </a:lnTo>
                <a:lnTo>
                  <a:pt x="2127365" y="3482492"/>
                </a:lnTo>
                <a:lnTo>
                  <a:pt x="2145473" y="3480268"/>
                </a:lnTo>
                <a:lnTo>
                  <a:pt x="2163581" y="3477408"/>
                </a:lnTo>
                <a:lnTo>
                  <a:pt x="2181372" y="3474865"/>
                </a:lnTo>
                <a:lnTo>
                  <a:pt x="2199163" y="3471688"/>
                </a:lnTo>
                <a:lnTo>
                  <a:pt x="2216318" y="3468510"/>
                </a:lnTo>
                <a:lnTo>
                  <a:pt x="2233473" y="3464696"/>
                </a:lnTo>
                <a:lnTo>
                  <a:pt x="2250311" y="3460883"/>
                </a:lnTo>
                <a:lnTo>
                  <a:pt x="2266830" y="3457069"/>
                </a:lnTo>
                <a:lnTo>
                  <a:pt x="2283668" y="3452620"/>
                </a:lnTo>
                <a:lnTo>
                  <a:pt x="2299235" y="3448171"/>
                </a:lnTo>
                <a:lnTo>
                  <a:pt x="2315119" y="3443404"/>
                </a:lnTo>
                <a:lnTo>
                  <a:pt x="2330051" y="3438320"/>
                </a:lnTo>
                <a:lnTo>
                  <a:pt x="2344982" y="3432917"/>
                </a:lnTo>
                <a:lnTo>
                  <a:pt x="2359278" y="3427833"/>
                </a:lnTo>
                <a:lnTo>
                  <a:pt x="2373574" y="3421795"/>
                </a:lnTo>
                <a:lnTo>
                  <a:pt x="2386917" y="3415757"/>
                </a:lnTo>
                <a:lnTo>
                  <a:pt x="2399942" y="3409719"/>
                </a:lnTo>
                <a:lnTo>
                  <a:pt x="2412650" y="3403363"/>
                </a:lnTo>
                <a:lnTo>
                  <a:pt x="2424722" y="3396690"/>
                </a:lnTo>
                <a:lnTo>
                  <a:pt x="2436159" y="3389380"/>
                </a:lnTo>
                <a:lnTo>
                  <a:pt x="2446961" y="3382389"/>
                </a:lnTo>
                <a:lnTo>
                  <a:pt x="2457444" y="3375080"/>
                </a:lnTo>
                <a:lnTo>
                  <a:pt x="2466975" y="3367453"/>
                </a:lnTo>
                <a:lnTo>
                  <a:pt x="2466975" y="3464378"/>
                </a:lnTo>
                <a:lnTo>
                  <a:pt x="2466657" y="3464696"/>
                </a:lnTo>
                <a:lnTo>
                  <a:pt x="2466340" y="3472641"/>
                </a:lnTo>
                <a:lnTo>
                  <a:pt x="2466022" y="3477408"/>
                </a:lnTo>
                <a:lnTo>
                  <a:pt x="2464751" y="3482492"/>
                </a:lnTo>
                <a:lnTo>
                  <a:pt x="2463480" y="3487895"/>
                </a:lnTo>
                <a:lnTo>
                  <a:pt x="2461892" y="3492344"/>
                </a:lnTo>
                <a:lnTo>
                  <a:pt x="2459986" y="3497111"/>
                </a:lnTo>
                <a:lnTo>
                  <a:pt x="2457444" y="3501877"/>
                </a:lnTo>
                <a:lnTo>
                  <a:pt x="2455220" y="3506962"/>
                </a:lnTo>
                <a:lnTo>
                  <a:pt x="2452361" y="3511729"/>
                </a:lnTo>
                <a:lnTo>
                  <a:pt x="2449184" y="3516178"/>
                </a:lnTo>
                <a:lnTo>
                  <a:pt x="2445690" y="3520945"/>
                </a:lnTo>
                <a:lnTo>
                  <a:pt x="2441878" y="3525712"/>
                </a:lnTo>
                <a:lnTo>
                  <a:pt x="2437748" y="3529843"/>
                </a:lnTo>
                <a:lnTo>
                  <a:pt x="2429170" y="3539059"/>
                </a:lnTo>
                <a:lnTo>
                  <a:pt x="2419322" y="3547639"/>
                </a:lnTo>
                <a:lnTo>
                  <a:pt x="2408202" y="3556537"/>
                </a:lnTo>
                <a:lnTo>
                  <a:pt x="2396130" y="3564799"/>
                </a:lnTo>
                <a:lnTo>
                  <a:pt x="2383423" y="3572744"/>
                </a:lnTo>
                <a:lnTo>
                  <a:pt x="2369127" y="3580689"/>
                </a:lnTo>
                <a:lnTo>
                  <a:pt x="2354195" y="3587998"/>
                </a:lnTo>
                <a:lnTo>
                  <a:pt x="2338311" y="3595625"/>
                </a:lnTo>
                <a:lnTo>
                  <a:pt x="2321791" y="3602298"/>
                </a:lnTo>
                <a:lnTo>
                  <a:pt x="2304636" y="3608972"/>
                </a:lnTo>
                <a:lnTo>
                  <a:pt x="2285892" y="3615328"/>
                </a:lnTo>
                <a:lnTo>
                  <a:pt x="2266830" y="3621683"/>
                </a:lnTo>
                <a:lnTo>
                  <a:pt x="2247134" y="3627086"/>
                </a:lnTo>
                <a:lnTo>
                  <a:pt x="2226802" y="3632806"/>
                </a:lnTo>
                <a:lnTo>
                  <a:pt x="2205516" y="3637255"/>
                </a:lnTo>
                <a:lnTo>
                  <a:pt x="2183278" y="3642022"/>
                </a:lnTo>
                <a:lnTo>
                  <a:pt x="2160722" y="3646471"/>
                </a:lnTo>
                <a:lnTo>
                  <a:pt x="2137848" y="3649967"/>
                </a:lnTo>
                <a:lnTo>
                  <a:pt x="2114340" y="3653462"/>
                </a:lnTo>
                <a:lnTo>
                  <a:pt x="2089877" y="3656640"/>
                </a:lnTo>
                <a:lnTo>
                  <a:pt x="2065415" y="3659182"/>
                </a:lnTo>
                <a:lnTo>
                  <a:pt x="2040000" y="3661407"/>
                </a:lnTo>
                <a:lnTo>
                  <a:pt x="2014267" y="3662996"/>
                </a:lnTo>
                <a:lnTo>
                  <a:pt x="1988217" y="3664267"/>
                </a:lnTo>
                <a:lnTo>
                  <a:pt x="1962166" y="3664903"/>
                </a:lnTo>
                <a:lnTo>
                  <a:pt x="1935480" y="3665538"/>
                </a:lnTo>
                <a:lnTo>
                  <a:pt x="1908159" y="3664903"/>
                </a:lnTo>
                <a:lnTo>
                  <a:pt x="1881155" y="3664267"/>
                </a:lnTo>
                <a:lnTo>
                  <a:pt x="1854469" y="3662996"/>
                </a:lnTo>
                <a:lnTo>
                  <a:pt x="1828419" y="3661089"/>
                </a:lnTo>
                <a:lnTo>
                  <a:pt x="1803004" y="3659182"/>
                </a:lnTo>
                <a:lnTo>
                  <a:pt x="1777588" y="3656322"/>
                </a:lnTo>
                <a:lnTo>
                  <a:pt x="1752809" y="3653145"/>
                </a:lnTo>
                <a:lnTo>
                  <a:pt x="1728664" y="3649649"/>
                </a:lnTo>
                <a:lnTo>
                  <a:pt x="1705155" y="3645835"/>
                </a:lnTo>
                <a:lnTo>
                  <a:pt x="1682282" y="3641069"/>
                </a:lnTo>
                <a:lnTo>
                  <a:pt x="1660043" y="3636302"/>
                </a:lnTo>
                <a:lnTo>
                  <a:pt x="1638440" y="3631217"/>
                </a:lnTo>
                <a:lnTo>
                  <a:pt x="1617791" y="3625497"/>
                </a:lnTo>
                <a:lnTo>
                  <a:pt x="1597776" y="3619777"/>
                </a:lnTo>
                <a:lnTo>
                  <a:pt x="1578397" y="3613421"/>
                </a:lnTo>
                <a:lnTo>
                  <a:pt x="1559653" y="3606747"/>
                </a:lnTo>
                <a:lnTo>
                  <a:pt x="1542498" y="3599438"/>
                </a:lnTo>
                <a:lnTo>
                  <a:pt x="1525343" y="3592447"/>
                </a:lnTo>
                <a:lnTo>
                  <a:pt x="1509776" y="3584820"/>
                </a:lnTo>
                <a:lnTo>
                  <a:pt x="1495162" y="3576875"/>
                </a:lnTo>
                <a:lnTo>
                  <a:pt x="1481184" y="3568613"/>
                </a:lnTo>
                <a:lnTo>
                  <a:pt x="1468159" y="3560350"/>
                </a:lnTo>
                <a:lnTo>
                  <a:pt x="1456404" y="3551770"/>
                </a:lnTo>
                <a:lnTo>
                  <a:pt x="1445603" y="3542554"/>
                </a:lnTo>
                <a:lnTo>
                  <a:pt x="1440837" y="3538423"/>
                </a:lnTo>
                <a:lnTo>
                  <a:pt x="1436390" y="3533656"/>
                </a:lnTo>
                <a:lnTo>
                  <a:pt x="1431942" y="3529207"/>
                </a:lnTo>
                <a:lnTo>
                  <a:pt x="1428130" y="3524440"/>
                </a:lnTo>
                <a:lnTo>
                  <a:pt x="1424318" y="3519674"/>
                </a:lnTo>
                <a:lnTo>
                  <a:pt x="1420823" y="3514907"/>
                </a:lnTo>
                <a:lnTo>
                  <a:pt x="1417646" y="3510140"/>
                </a:lnTo>
                <a:lnTo>
                  <a:pt x="1415105" y="3505055"/>
                </a:lnTo>
                <a:lnTo>
                  <a:pt x="1412563" y="3500288"/>
                </a:lnTo>
                <a:lnTo>
                  <a:pt x="1410339" y="3495204"/>
                </a:lnTo>
                <a:lnTo>
                  <a:pt x="1408115" y="3490437"/>
                </a:lnTo>
                <a:lnTo>
                  <a:pt x="1407162" y="3485352"/>
                </a:lnTo>
                <a:lnTo>
                  <a:pt x="1405892" y="3480268"/>
                </a:lnTo>
                <a:lnTo>
                  <a:pt x="1404621" y="3475183"/>
                </a:lnTo>
                <a:lnTo>
                  <a:pt x="1404303" y="3470099"/>
                </a:lnTo>
                <a:lnTo>
                  <a:pt x="1404303" y="3464696"/>
                </a:lnTo>
                <a:lnTo>
                  <a:pt x="1403350" y="3464696"/>
                </a:lnTo>
                <a:lnTo>
                  <a:pt x="1403350" y="3333132"/>
                </a:lnTo>
                <a:lnTo>
                  <a:pt x="1403350" y="3329318"/>
                </a:lnTo>
                <a:lnTo>
                  <a:pt x="1403985" y="3322327"/>
                </a:lnTo>
                <a:lnTo>
                  <a:pt x="1404938" y="3314700"/>
                </a:lnTo>
                <a:close/>
                <a:moveTo>
                  <a:pt x="177802" y="3314700"/>
                </a:moveTo>
                <a:lnTo>
                  <a:pt x="180980" y="3320420"/>
                </a:lnTo>
                <a:lnTo>
                  <a:pt x="184476" y="3325505"/>
                </a:lnTo>
                <a:lnTo>
                  <a:pt x="188289" y="3330590"/>
                </a:lnTo>
                <a:lnTo>
                  <a:pt x="192420" y="3335992"/>
                </a:lnTo>
                <a:lnTo>
                  <a:pt x="196551" y="3340759"/>
                </a:lnTo>
                <a:lnTo>
                  <a:pt x="201000" y="3346161"/>
                </a:lnTo>
                <a:lnTo>
                  <a:pt x="210852" y="3356013"/>
                </a:lnTo>
                <a:lnTo>
                  <a:pt x="221656" y="3365229"/>
                </a:lnTo>
                <a:lnTo>
                  <a:pt x="233414" y="3374444"/>
                </a:lnTo>
                <a:lnTo>
                  <a:pt x="245490" y="3383025"/>
                </a:lnTo>
                <a:lnTo>
                  <a:pt x="259155" y="3391287"/>
                </a:lnTo>
                <a:lnTo>
                  <a:pt x="273138" y="3399550"/>
                </a:lnTo>
                <a:lnTo>
                  <a:pt x="288073" y="3407494"/>
                </a:lnTo>
                <a:lnTo>
                  <a:pt x="303645" y="3415121"/>
                </a:lnTo>
                <a:lnTo>
                  <a:pt x="319852" y="3422113"/>
                </a:lnTo>
                <a:lnTo>
                  <a:pt x="336694" y="3428786"/>
                </a:lnTo>
                <a:lnTo>
                  <a:pt x="354173" y="3435142"/>
                </a:lnTo>
                <a:lnTo>
                  <a:pt x="372286" y="3441498"/>
                </a:lnTo>
                <a:lnTo>
                  <a:pt x="390718" y="3447218"/>
                </a:lnTo>
                <a:lnTo>
                  <a:pt x="409785" y="3452620"/>
                </a:lnTo>
                <a:lnTo>
                  <a:pt x="429488" y="3457705"/>
                </a:lnTo>
                <a:lnTo>
                  <a:pt x="449826" y="3462472"/>
                </a:lnTo>
                <a:lnTo>
                  <a:pt x="469846" y="3466921"/>
                </a:lnTo>
                <a:lnTo>
                  <a:pt x="490820" y="3471052"/>
                </a:lnTo>
                <a:lnTo>
                  <a:pt x="511794" y="3474865"/>
                </a:lnTo>
                <a:lnTo>
                  <a:pt x="533085" y="3478361"/>
                </a:lnTo>
                <a:lnTo>
                  <a:pt x="554695" y="3480903"/>
                </a:lnTo>
                <a:lnTo>
                  <a:pt x="576304" y="3483763"/>
                </a:lnTo>
                <a:lnTo>
                  <a:pt x="598549" y="3486306"/>
                </a:lnTo>
                <a:lnTo>
                  <a:pt x="620476" y="3488213"/>
                </a:lnTo>
                <a:lnTo>
                  <a:pt x="642721" y="3489801"/>
                </a:lnTo>
                <a:lnTo>
                  <a:pt x="664966" y="3490755"/>
                </a:lnTo>
                <a:lnTo>
                  <a:pt x="687211" y="3492026"/>
                </a:lnTo>
                <a:lnTo>
                  <a:pt x="709456" y="3492344"/>
                </a:lnTo>
                <a:lnTo>
                  <a:pt x="732018" y="3492344"/>
                </a:lnTo>
                <a:lnTo>
                  <a:pt x="750768" y="3492344"/>
                </a:lnTo>
                <a:lnTo>
                  <a:pt x="769517" y="3492026"/>
                </a:lnTo>
                <a:lnTo>
                  <a:pt x="788266" y="3491708"/>
                </a:lnTo>
                <a:lnTo>
                  <a:pt x="807333" y="3490437"/>
                </a:lnTo>
                <a:lnTo>
                  <a:pt x="825765" y="3489801"/>
                </a:lnTo>
                <a:lnTo>
                  <a:pt x="844832" y="3488213"/>
                </a:lnTo>
                <a:lnTo>
                  <a:pt x="863263" y="3486624"/>
                </a:lnTo>
                <a:lnTo>
                  <a:pt x="881695" y="3484717"/>
                </a:lnTo>
                <a:lnTo>
                  <a:pt x="900126" y="3482492"/>
                </a:lnTo>
                <a:lnTo>
                  <a:pt x="918240" y="3480268"/>
                </a:lnTo>
                <a:lnTo>
                  <a:pt x="936354" y="3477408"/>
                </a:lnTo>
                <a:lnTo>
                  <a:pt x="954150" y="3474865"/>
                </a:lnTo>
                <a:lnTo>
                  <a:pt x="971946" y="3471688"/>
                </a:lnTo>
                <a:lnTo>
                  <a:pt x="989424" y="3468510"/>
                </a:lnTo>
                <a:lnTo>
                  <a:pt x="1006266" y="3464696"/>
                </a:lnTo>
                <a:lnTo>
                  <a:pt x="1023109" y="3460883"/>
                </a:lnTo>
                <a:lnTo>
                  <a:pt x="1039952" y="3457069"/>
                </a:lnTo>
                <a:lnTo>
                  <a:pt x="1056476" y="3452620"/>
                </a:lnTo>
                <a:lnTo>
                  <a:pt x="1072366" y="3448171"/>
                </a:lnTo>
                <a:lnTo>
                  <a:pt x="1087937" y="3443087"/>
                </a:lnTo>
                <a:lnTo>
                  <a:pt x="1102873" y="3438320"/>
                </a:lnTo>
                <a:lnTo>
                  <a:pt x="1118126" y="3432917"/>
                </a:lnTo>
                <a:lnTo>
                  <a:pt x="1132109" y="3427833"/>
                </a:lnTo>
                <a:lnTo>
                  <a:pt x="1146409" y="3421795"/>
                </a:lnTo>
                <a:lnTo>
                  <a:pt x="1159756" y="3415757"/>
                </a:lnTo>
                <a:lnTo>
                  <a:pt x="1172785" y="3409719"/>
                </a:lnTo>
                <a:lnTo>
                  <a:pt x="1185497" y="3403363"/>
                </a:lnTo>
                <a:lnTo>
                  <a:pt x="1197890" y="3396690"/>
                </a:lnTo>
                <a:lnTo>
                  <a:pt x="1209331" y="3389380"/>
                </a:lnTo>
                <a:lnTo>
                  <a:pt x="1219818" y="3382389"/>
                </a:lnTo>
                <a:lnTo>
                  <a:pt x="1230622" y="3375080"/>
                </a:lnTo>
                <a:lnTo>
                  <a:pt x="1239838" y="3367453"/>
                </a:lnTo>
                <a:lnTo>
                  <a:pt x="1239838" y="3464378"/>
                </a:lnTo>
                <a:lnTo>
                  <a:pt x="1239838" y="3464696"/>
                </a:lnTo>
                <a:lnTo>
                  <a:pt x="1239520" y="3468827"/>
                </a:lnTo>
                <a:lnTo>
                  <a:pt x="1239202" y="3472641"/>
                </a:lnTo>
                <a:lnTo>
                  <a:pt x="1238885" y="3477408"/>
                </a:lnTo>
                <a:lnTo>
                  <a:pt x="1237614" y="3482492"/>
                </a:lnTo>
                <a:lnTo>
                  <a:pt x="1236342" y="3487895"/>
                </a:lnTo>
                <a:lnTo>
                  <a:pt x="1234754" y="3492344"/>
                </a:lnTo>
                <a:lnTo>
                  <a:pt x="1232847" y="3497111"/>
                </a:lnTo>
                <a:lnTo>
                  <a:pt x="1230622" y="3501877"/>
                </a:lnTo>
                <a:lnTo>
                  <a:pt x="1228080" y="3506962"/>
                </a:lnTo>
                <a:lnTo>
                  <a:pt x="1225538" y="3511729"/>
                </a:lnTo>
                <a:lnTo>
                  <a:pt x="1222360" y="3516178"/>
                </a:lnTo>
                <a:lnTo>
                  <a:pt x="1218546" y="3520945"/>
                </a:lnTo>
                <a:lnTo>
                  <a:pt x="1214733" y="3525712"/>
                </a:lnTo>
                <a:lnTo>
                  <a:pt x="1210920" y="3529843"/>
                </a:lnTo>
                <a:lnTo>
                  <a:pt x="1202022" y="3539059"/>
                </a:lnTo>
                <a:lnTo>
                  <a:pt x="1192170" y="3547639"/>
                </a:lnTo>
                <a:lnTo>
                  <a:pt x="1181048" y="3556537"/>
                </a:lnTo>
                <a:lnTo>
                  <a:pt x="1169290" y="3564799"/>
                </a:lnTo>
                <a:lnTo>
                  <a:pt x="1156261" y="3572744"/>
                </a:lnTo>
                <a:lnTo>
                  <a:pt x="1141960" y="3580689"/>
                </a:lnTo>
                <a:lnTo>
                  <a:pt x="1127024" y="3587998"/>
                </a:lnTo>
                <a:lnTo>
                  <a:pt x="1111453" y="3595625"/>
                </a:lnTo>
                <a:lnTo>
                  <a:pt x="1094610" y="3602298"/>
                </a:lnTo>
                <a:lnTo>
                  <a:pt x="1077450" y="3608972"/>
                </a:lnTo>
                <a:lnTo>
                  <a:pt x="1058701" y="3615328"/>
                </a:lnTo>
                <a:lnTo>
                  <a:pt x="1039952" y="3621683"/>
                </a:lnTo>
                <a:lnTo>
                  <a:pt x="1020249" y="3627086"/>
                </a:lnTo>
                <a:lnTo>
                  <a:pt x="999593" y="3632806"/>
                </a:lnTo>
                <a:lnTo>
                  <a:pt x="978301" y="3637255"/>
                </a:lnTo>
                <a:lnTo>
                  <a:pt x="956056" y="3642022"/>
                </a:lnTo>
                <a:lnTo>
                  <a:pt x="933494" y="3646471"/>
                </a:lnTo>
                <a:lnTo>
                  <a:pt x="910613" y="3649967"/>
                </a:lnTo>
                <a:lnTo>
                  <a:pt x="887097" y="3653462"/>
                </a:lnTo>
                <a:lnTo>
                  <a:pt x="862946" y="3656640"/>
                </a:lnTo>
                <a:lnTo>
                  <a:pt x="838158" y="3659182"/>
                </a:lnTo>
                <a:lnTo>
                  <a:pt x="812736" y="3661407"/>
                </a:lnTo>
                <a:lnTo>
                  <a:pt x="787313" y="3662996"/>
                </a:lnTo>
                <a:lnTo>
                  <a:pt x="761572" y="3664267"/>
                </a:lnTo>
                <a:lnTo>
                  <a:pt x="735196" y="3664903"/>
                </a:lnTo>
                <a:lnTo>
                  <a:pt x="708185" y="3665538"/>
                </a:lnTo>
                <a:lnTo>
                  <a:pt x="680855" y="3664903"/>
                </a:lnTo>
                <a:lnTo>
                  <a:pt x="654161" y="3664267"/>
                </a:lnTo>
                <a:lnTo>
                  <a:pt x="627467" y="3662996"/>
                </a:lnTo>
                <a:lnTo>
                  <a:pt x="601409" y="3661089"/>
                </a:lnTo>
                <a:lnTo>
                  <a:pt x="575668" y="3659182"/>
                </a:lnTo>
                <a:lnTo>
                  <a:pt x="550246" y="3656322"/>
                </a:lnTo>
                <a:lnTo>
                  <a:pt x="525458" y="3653145"/>
                </a:lnTo>
                <a:lnTo>
                  <a:pt x="501307" y="3649649"/>
                </a:lnTo>
                <a:lnTo>
                  <a:pt x="478109" y="3645835"/>
                </a:lnTo>
                <a:lnTo>
                  <a:pt x="455228" y="3641069"/>
                </a:lnTo>
                <a:lnTo>
                  <a:pt x="432665" y="3636302"/>
                </a:lnTo>
                <a:lnTo>
                  <a:pt x="411374" y="3631217"/>
                </a:lnTo>
                <a:lnTo>
                  <a:pt x="390400" y="3625497"/>
                </a:lnTo>
                <a:lnTo>
                  <a:pt x="370380" y="3619777"/>
                </a:lnTo>
                <a:lnTo>
                  <a:pt x="350995" y="3613421"/>
                </a:lnTo>
                <a:lnTo>
                  <a:pt x="332563" y="3606747"/>
                </a:lnTo>
                <a:lnTo>
                  <a:pt x="315085" y="3599438"/>
                </a:lnTo>
                <a:lnTo>
                  <a:pt x="297925" y="3592447"/>
                </a:lnTo>
                <a:lnTo>
                  <a:pt x="282353" y="3584820"/>
                </a:lnTo>
                <a:lnTo>
                  <a:pt x="267735" y="3576875"/>
                </a:lnTo>
                <a:lnTo>
                  <a:pt x="253753" y="3568613"/>
                </a:lnTo>
                <a:lnTo>
                  <a:pt x="240724" y="3560350"/>
                </a:lnTo>
                <a:lnTo>
                  <a:pt x="229283" y="3551770"/>
                </a:lnTo>
                <a:lnTo>
                  <a:pt x="218796" y="3542872"/>
                </a:lnTo>
                <a:lnTo>
                  <a:pt x="213712" y="3538423"/>
                </a:lnTo>
                <a:lnTo>
                  <a:pt x="208945" y="3533656"/>
                </a:lnTo>
                <a:lnTo>
                  <a:pt x="204814" y="3529207"/>
                </a:lnTo>
                <a:lnTo>
                  <a:pt x="200683" y="3524440"/>
                </a:lnTo>
                <a:lnTo>
                  <a:pt x="196869" y="3519674"/>
                </a:lnTo>
                <a:lnTo>
                  <a:pt x="193374" y="3514907"/>
                </a:lnTo>
                <a:lnTo>
                  <a:pt x="190196" y="3510140"/>
                </a:lnTo>
                <a:lnTo>
                  <a:pt x="187653" y="3505055"/>
                </a:lnTo>
                <a:lnTo>
                  <a:pt x="185111" y="3500288"/>
                </a:lnTo>
                <a:lnTo>
                  <a:pt x="182887" y="3495204"/>
                </a:lnTo>
                <a:lnTo>
                  <a:pt x="181298" y="3490437"/>
                </a:lnTo>
                <a:lnTo>
                  <a:pt x="179709" y="3485352"/>
                </a:lnTo>
                <a:lnTo>
                  <a:pt x="178438" y="3480268"/>
                </a:lnTo>
                <a:lnTo>
                  <a:pt x="177802" y="3475183"/>
                </a:lnTo>
                <a:lnTo>
                  <a:pt x="176849" y="3470099"/>
                </a:lnTo>
                <a:lnTo>
                  <a:pt x="176849" y="3464696"/>
                </a:lnTo>
                <a:lnTo>
                  <a:pt x="176531" y="3464696"/>
                </a:lnTo>
                <a:lnTo>
                  <a:pt x="176531" y="3333132"/>
                </a:lnTo>
                <a:lnTo>
                  <a:pt x="176213" y="3329318"/>
                </a:lnTo>
                <a:lnTo>
                  <a:pt x="176531" y="3322327"/>
                </a:lnTo>
                <a:lnTo>
                  <a:pt x="177802" y="3314700"/>
                </a:lnTo>
                <a:close/>
                <a:moveTo>
                  <a:pt x="1771445" y="3307529"/>
                </a:moveTo>
                <a:lnTo>
                  <a:pt x="1771445" y="3411258"/>
                </a:lnTo>
                <a:lnTo>
                  <a:pt x="1789215" y="3413478"/>
                </a:lnTo>
                <a:lnTo>
                  <a:pt x="1807301" y="3415698"/>
                </a:lnTo>
                <a:lnTo>
                  <a:pt x="1825388" y="3417285"/>
                </a:lnTo>
                <a:lnTo>
                  <a:pt x="1843792" y="3419505"/>
                </a:lnTo>
                <a:lnTo>
                  <a:pt x="1843792" y="3315777"/>
                </a:lnTo>
                <a:lnTo>
                  <a:pt x="1825388" y="3314191"/>
                </a:lnTo>
                <a:lnTo>
                  <a:pt x="1807301" y="3312287"/>
                </a:lnTo>
                <a:lnTo>
                  <a:pt x="1789215" y="3309750"/>
                </a:lnTo>
                <a:lnTo>
                  <a:pt x="1771445" y="3307529"/>
                </a:lnTo>
                <a:close/>
                <a:moveTo>
                  <a:pt x="3178346" y="3281045"/>
                </a:moveTo>
                <a:lnTo>
                  <a:pt x="3178346" y="3395980"/>
                </a:lnTo>
                <a:lnTo>
                  <a:pt x="3201835" y="3396298"/>
                </a:lnTo>
                <a:lnTo>
                  <a:pt x="3225959" y="3396615"/>
                </a:lnTo>
                <a:lnTo>
                  <a:pt x="3258970" y="3396298"/>
                </a:lnTo>
                <a:lnTo>
                  <a:pt x="3258970" y="3281363"/>
                </a:lnTo>
                <a:lnTo>
                  <a:pt x="3225641" y="3281680"/>
                </a:lnTo>
                <a:lnTo>
                  <a:pt x="3201835" y="3281363"/>
                </a:lnTo>
                <a:lnTo>
                  <a:pt x="3178346" y="3281045"/>
                </a:lnTo>
                <a:close/>
                <a:moveTo>
                  <a:pt x="2609850" y="3275012"/>
                </a:moveTo>
                <a:lnTo>
                  <a:pt x="2613342" y="3281059"/>
                </a:lnTo>
                <a:lnTo>
                  <a:pt x="2617468" y="3287107"/>
                </a:lnTo>
                <a:lnTo>
                  <a:pt x="2621594" y="3292836"/>
                </a:lnTo>
                <a:lnTo>
                  <a:pt x="2626038" y="3298883"/>
                </a:lnTo>
                <a:lnTo>
                  <a:pt x="2631117" y="3304294"/>
                </a:lnTo>
                <a:lnTo>
                  <a:pt x="2635878" y="3310023"/>
                </a:lnTo>
                <a:lnTo>
                  <a:pt x="2641274" y="3315433"/>
                </a:lnTo>
                <a:lnTo>
                  <a:pt x="2646988" y="3320844"/>
                </a:lnTo>
                <a:lnTo>
                  <a:pt x="2658732" y="3331347"/>
                </a:lnTo>
                <a:lnTo>
                  <a:pt x="2671746" y="3341532"/>
                </a:lnTo>
                <a:lnTo>
                  <a:pt x="2685712" y="3351080"/>
                </a:lnTo>
                <a:lnTo>
                  <a:pt x="2700631" y="3360629"/>
                </a:lnTo>
                <a:lnTo>
                  <a:pt x="2715867" y="3369540"/>
                </a:lnTo>
                <a:lnTo>
                  <a:pt x="2732372" y="3378452"/>
                </a:lnTo>
                <a:lnTo>
                  <a:pt x="2749830" y="3386727"/>
                </a:lnTo>
                <a:lnTo>
                  <a:pt x="2767923" y="3394684"/>
                </a:lnTo>
                <a:lnTo>
                  <a:pt x="2786650" y="3402004"/>
                </a:lnTo>
                <a:lnTo>
                  <a:pt x="2805695" y="3409325"/>
                </a:lnTo>
                <a:lnTo>
                  <a:pt x="2826009" y="3416327"/>
                </a:lnTo>
                <a:lnTo>
                  <a:pt x="2846959" y="3422692"/>
                </a:lnTo>
                <a:lnTo>
                  <a:pt x="2867591" y="3428421"/>
                </a:lnTo>
                <a:lnTo>
                  <a:pt x="2889492" y="3434469"/>
                </a:lnTo>
                <a:lnTo>
                  <a:pt x="2912029" y="3439561"/>
                </a:lnTo>
                <a:lnTo>
                  <a:pt x="2934248" y="3444654"/>
                </a:lnTo>
                <a:lnTo>
                  <a:pt x="2957102" y="3449109"/>
                </a:lnTo>
                <a:lnTo>
                  <a:pt x="2980908" y="3453565"/>
                </a:lnTo>
                <a:lnTo>
                  <a:pt x="3004396" y="3457066"/>
                </a:lnTo>
                <a:lnTo>
                  <a:pt x="3028203" y="3460567"/>
                </a:lnTo>
                <a:lnTo>
                  <a:pt x="3052644" y="3463432"/>
                </a:lnTo>
                <a:lnTo>
                  <a:pt x="3077084" y="3465978"/>
                </a:lnTo>
                <a:lnTo>
                  <a:pt x="3101525" y="3468206"/>
                </a:lnTo>
                <a:lnTo>
                  <a:pt x="3125966" y="3470116"/>
                </a:lnTo>
                <a:lnTo>
                  <a:pt x="3150725" y="3471389"/>
                </a:lnTo>
                <a:lnTo>
                  <a:pt x="3175800" y="3472344"/>
                </a:lnTo>
                <a:lnTo>
                  <a:pt x="3200559" y="3472980"/>
                </a:lnTo>
                <a:lnTo>
                  <a:pt x="3225317" y="3473298"/>
                </a:lnTo>
                <a:lnTo>
                  <a:pt x="3246266" y="3473298"/>
                </a:lnTo>
                <a:lnTo>
                  <a:pt x="3267216" y="3472344"/>
                </a:lnTo>
                <a:lnTo>
                  <a:pt x="3288165" y="3472025"/>
                </a:lnTo>
                <a:lnTo>
                  <a:pt x="3308797" y="3470752"/>
                </a:lnTo>
                <a:lnTo>
                  <a:pt x="3329429" y="3469797"/>
                </a:lnTo>
                <a:lnTo>
                  <a:pt x="3350378" y="3468206"/>
                </a:lnTo>
                <a:lnTo>
                  <a:pt x="3371010" y="3466615"/>
                </a:lnTo>
                <a:lnTo>
                  <a:pt x="3391325" y="3464068"/>
                </a:lnTo>
                <a:lnTo>
                  <a:pt x="3411957" y="3462159"/>
                </a:lnTo>
                <a:lnTo>
                  <a:pt x="3431954" y="3459294"/>
                </a:lnTo>
                <a:lnTo>
                  <a:pt x="3451951" y="3456748"/>
                </a:lnTo>
                <a:lnTo>
                  <a:pt x="3471948" y="3453565"/>
                </a:lnTo>
                <a:lnTo>
                  <a:pt x="3491628" y="3450064"/>
                </a:lnTo>
                <a:lnTo>
                  <a:pt x="3510990" y="3446245"/>
                </a:lnTo>
                <a:lnTo>
                  <a:pt x="3530035" y="3442107"/>
                </a:lnTo>
                <a:lnTo>
                  <a:pt x="3548763" y="3437970"/>
                </a:lnTo>
                <a:lnTo>
                  <a:pt x="3567173" y="3433196"/>
                </a:lnTo>
                <a:lnTo>
                  <a:pt x="3585265" y="3428421"/>
                </a:lnTo>
                <a:lnTo>
                  <a:pt x="3603041" y="3423329"/>
                </a:lnTo>
                <a:lnTo>
                  <a:pt x="3620498" y="3418237"/>
                </a:lnTo>
                <a:lnTo>
                  <a:pt x="3637004" y="3412826"/>
                </a:lnTo>
                <a:lnTo>
                  <a:pt x="3653510" y="3406779"/>
                </a:lnTo>
                <a:lnTo>
                  <a:pt x="3669698" y="3400731"/>
                </a:lnTo>
                <a:lnTo>
                  <a:pt x="3685251" y="3394048"/>
                </a:lnTo>
                <a:lnTo>
                  <a:pt x="3700170" y="3387682"/>
                </a:lnTo>
                <a:lnTo>
                  <a:pt x="3714770" y="3380680"/>
                </a:lnTo>
                <a:lnTo>
                  <a:pt x="3728419" y="3373678"/>
                </a:lnTo>
                <a:lnTo>
                  <a:pt x="3741751" y="3366039"/>
                </a:lnTo>
                <a:lnTo>
                  <a:pt x="3754765" y="3358719"/>
                </a:lnTo>
                <a:lnTo>
                  <a:pt x="3767144" y="3350762"/>
                </a:lnTo>
                <a:lnTo>
                  <a:pt x="3778571" y="3342487"/>
                </a:lnTo>
                <a:lnTo>
                  <a:pt x="3789363" y="3333575"/>
                </a:lnTo>
                <a:lnTo>
                  <a:pt x="3789363" y="3441471"/>
                </a:lnTo>
                <a:lnTo>
                  <a:pt x="3788728" y="3442107"/>
                </a:lnTo>
                <a:lnTo>
                  <a:pt x="3788411" y="3451019"/>
                </a:lnTo>
                <a:lnTo>
                  <a:pt x="3787776" y="3456748"/>
                </a:lnTo>
                <a:lnTo>
                  <a:pt x="3786506" y="3462159"/>
                </a:lnTo>
                <a:lnTo>
                  <a:pt x="3785237" y="3467569"/>
                </a:lnTo>
                <a:lnTo>
                  <a:pt x="3783332" y="3472980"/>
                </a:lnTo>
                <a:lnTo>
                  <a:pt x="3781428" y="3478391"/>
                </a:lnTo>
                <a:lnTo>
                  <a:pt x="3778571" y="3483801"/>
                </a:lnTo>
                <a:lnTo>
                  <a:pt x="3775714" y="3489212"/>
                </a:lnTo>
                <a:lnTo>
                  <a:pt x="3772540" y="3494305"/>
                </a:lnTo>
                <a:lnTo>
                  <a:pt x="3769048" y="3499715"/>
                </a:lnTo>
                <a:lnTo>
                  <a:pt x="3765557" y="3504808"/>
                </a:lnTo>
                <a:lnTo>
                  <a:pt x="3761113" y="3509900"/>
                </a:lnTo>
                <a:lnTo>
                  <a:pt x="3756987" y="3514674"/>
                </a:lnTo>
                <a:lnTo>
                  <a:pt x="3752226" y="3519767"/>
                </a:lnTo>
                <a:lnTo>
                  <a:pt x="3747147" y="3525177"/>
                </a:lnTo>
                <a:lnTo>
                  <a:pt x="3741433" y="3529633"/>
                </a:lnTo>
                <a:lnTo>
                  <a:pt x="3736037" y="3534407"/>
                </a:lnTo>
                <a:lnTo>
                  <a:pt x="3723658" y="3543956"/>
                </a:lnTo>
                <a:lnTo>
                  <a:pt x="3710327" y="3553504"/>
                </a:lnTo>
                <a:lnTo>
                  <a:pt x="3696043" y="3562097"/>
                </a:lnTo>
                <a:lnTo>
                  <a:pt x="3680490" y="3571009"/>
                </a:lnTo>
                <a:lnTo>
                  <a:pt x="3663667" y="3579603"/>
                </a:lnTo>
                <a:lnTo>
                  <a:pt x="3646526" y="3587560"/>
                </a:lnTo>
                <a:lnTo>
                  <a:pt x="3627799" y="3595516"/>
                </a:lnTo>
                <a:lnTo>
                  <a:pt x="3608754" y="3602837"/>
                </a:lnTo>
                <a:lnTo>
                  <a:pt x="3588122" y="3609521"/>
                </a:lnTo>
                <a:lnTo>
                  <a:pt x="3566855" y="3616523"/>
                </a:lnTo>
                <a:lnTo>
                  <a:pt x="3544636" y="3622570"/>
                </a:lnTo>
                <a:lnTo>
                  <a:pt x="3522417" y="3628935"/>
                </a:lnTo>
                <a:lnTo>
                  <a:pt x="3498611" y="3634664"/>
                </a:lnTo>
                <a:lnTo>
                  <a:pt x="3474170" y="3639757"/>
                </a:lnTo>
                <a:lnTo>
                  <a:pt x="3449412" y="3644213"/>
                </a:lnTo>
                <a:lnTo>
                  <a:pt x="3423701" y="3648350"/>
                </a:lnTo>
                <a:lnTo>
                  <a:pt x="3397356" y="3652488"/>
                </a:lnTo>
                <a:lnTo>
                  <a:pt x="3370376" y="3655671"/>
                </a:lnTo>
                <a:lnTo>
                  <a:pt x="3343395" y="3658853"/>
                </a:lnTo>
                <a:lnTo>
                  <a:pt x="3315146" y="3661081"/>
                </a:lnTo>
                <a:lnTo>
                  <a:pt x="3286896" y="3662673"/>
                </a:lnTo>
                <a:lnTo>
                  <a:pt x="3258011" y="3664264"/>
                </a:lnTo>
                <a:lnTo>
                  <a:pt x="3228491" y="3664901"/>
                </a:lnTo>
                <a:lnTo>
                  <a:pt x="3198972" y="3665537"/>
                </a:lnTo>
                <a:lnTo>
                  <a:pt x="3168500" y="3664901"/>
                </a:lnTo>
                <a:lnTo>
                  <a:pt x="3138663" y="3664264"/>
                </a:lnTo>
                <a:lnTo>
                  <a:pt x="3109143" y="3662673"/>
                </a:lnTo>
                <a:lnTo>
                  <a:pt x="3080259" y="3660763"/>
                </a:lnTo>
                <a:lnTo>
                  <a:pt x="3051374" y="3658217"/>
                </a:lnTo>
                <a:lnTo>
                  <a:pt x="3023441" y="3655034"/>
                </a:lnTo>
                <a:lnTo>
                  <a:pt x="2996144" y="3651533"/>
                </a:lnTo>
                <a:lnTo>
                  <a:pt x="2969481" y="3647714"/>
                </a:lnTo>
                <a:lnTo>
                  <a:pt x="2943453" y="3643258"/>
                </a:lnTo>
                <a:lnTo>
                  <a:pt x="2917742" y="3638165"/>
                </a:lnTo>
                <a:lnTo>
                  <a:pt x="2892984" y="3633073"/>
                </a:lnTo>
                <a:lnTo>
                  <a:pt x="2869178" y="3627026"/>
                </a:lnTo>
                <a:lnTo>
                  <a:pt x="2846007" y="3620660"/>
                </a:lnTo>
                <a:lnTo>
                  <a:pt x="2823470" y="3614295"/>
                </a:lnTo>
                <a:lnTo>
                  <a:pt x="2802203" y="3607293"/>
                </a:lnTo>
                <a:lnTo>
                  <a:pt x="2781889" y="3599654"/>
                </a:lnTo>
                <a:lnTo>
                  <a:pt x="2762527" y="3592334"/>
                </a:lnTo>
                <a:lnTo>
                  <a:pt x="2743799" y="3584059"/>
                </a:lnTo>
                <a:lnTo>
                  <a:pt x="2726024" y="3575783"/>
                </a:lnTo>
                <a:lnTo>
                  <a:pt x="2709518" y="3566872"/>
                </a:lnTo>
                <a:lnTo>
                  <a:pt x="2694600" y="3557960"/>
                </a:lnTo>
                <a:lnTo>
                  <a:pt x="2679999" y="3548412"/>
                </a:lnTo>
                <a:lnTo>
                  <a:pt x="2666985" y="3538863"/>
                </a:lnTo>
                <a:lnTo>
                  <a:pt x="2660954" y="3533771"/>
                </a:lnTo>
                <a:lnTo>
                  <a:pt x="2655240" y="3528997"/>
                </a:lnTo>
                <a:lnTo>
                  <a:pt x="2650162" y="3523904"/>
                </a:lnTo>
                <a:lnTo>
                  <a:pt x="2645083" y="3518812"/>
                </a:lnTo>
                <a:lnTo>
                  <a:pt x="2639687" y="3513719"/>
                </a:lnTo>
                <a:lnTo>
                  <a:pt x="2635561" y="3508309"/>
                </a:lnTo>
                <a:lnTo>
                  <a:pt x="2631434" y="3503216"/>
                </a:lnTo>
                <a:lnTo>
                  <a:pt x="2627625" y="3497806"/>
                </a:lnTo>
                <a:lnTo>
                  <a:pt x="2624134" y="3492713"/>
                </a:lnTo>
                <a:lnTo>
                  <a:pt x="2620960" y="3486984"/>
                </a:lnTo>
                <a:lnTo>
                  <a:pt x="2618103" y="3481574"/>
                </a:lnTo>
                <a:lnTo>
                  <a:pt x="2615881" y="3476163"/>
                </a:lnTo>
                <a:lnTo>
                  <a:pt x="2613659" y="3470434"/>
                </a:lnTo>
                <a:lnTo>
                  <a:pt x="2612072" y="3465023"/>
                </a:lnTo>
                <a:lnTo>
                  <a:pt x="2610485" y="3459294"/>
                </a:lnTo>
                <a:lnTo>
                  <a:pt x="2609850" y="3453565"/>
                </a:lnTo>
                <a:lnTo>
                  <a:pt x="2609215" y="3447836"/>
                </a:lnTo>
                <a:lnTo>
                  <a:pt x="2609215" y="3442107"/>
                </a:lnTo>
                <a:lnTo>
                  <a:pt x="2608580" y="3442426"/>
                </a:lnTo>
                <a:lnTo>
                  <a:pt x="2608580" y="3295700"/>
                </a:lnTo>
                <a:lnTo>
                  <a:pt x="2608263" y="3291881"/>
                </a:lnTo>
                <a:lnTo>
                  <a:pt x="2608580" y="3283287"/>
                </a:lnTo>
                <a:lnTo>
                  <a:pt x="2609850" y="3275012"/>
                </a:lnTo>
                <a:close/>
                <a:moveTo>
                  <a:pt x="1625482" y="3274222"/>
                </a:moveTo>
                <a:lnTo>
                  <a:pt x="1625482" y="3379536"/>
                </a:lnTo>
                <a:lnTo>
                  <a:pt x="1642935" y="3384612"/>
                </a:lnTo>
                <a:lnTo>
                  <a:pt x="1661021" y="3389370"/>
                </a:lnTo>
                <a:lnTo>
                  <a:pt x="1679425" y="3394128"/>
                </a:lnTo>
                <a:lnTo>
                  <a:pt x="1698464" y="3398252"/>
                </a:lnTo>
                <a:lnTo>
                  <a:pt x="1698464" y="3294206"/>
                </a:lnTo>
                <a:lnTo>
                  <a:pt x="1679425" y="3289448"/>
                </a:lnTo>
                <a:lnTo>
                  <a:pt x="1661021" y="3284690"/>
                </a:lnTo>
                <a:lnTo>
                  <a:pt x="1642935" y="3279932"/>
                </a:lnTo>
                <a:lnTo>
                  <a:pt x="1625482" y="3274222"/>
                </a:lnTo>
                <a:close/>
                <a:moveTo>
                  <a:pt x="3016148" y="3266758"/>
                </a:moveTo>
                <a:lnTo>
                  <a:pt x="3016148" y="3382010"/>
                </a:lnTo>
                <a:lnTo>
                  <a:pt x="3035827" y="3384868"/>
                </a:lnTo>
                <a:lnTo>
                  <a:pt x="3056142" y="3387090"/>
                </a:lnTo>
                <a:lnTo>
                  <a:pt x="3076456" y="3389630"/>
                </a:lnTo>
                <a:lnTo>
                  <a:pt x="3097406" y="3391535"/>
                </a:lnTo>
                <a:lnTo>
                  <a:pt x="3097406" y="3276283"/>
                </a:lnTo>
                <a:lnTo>
                  <a:pt x="3076456" y="3274378"/>
                </a:lnTo>
                <a:lnTo>
                  <a:pt x="3056142" y="3271838"/>
                </a:lnTo>
                <a:lnTo>
                  <a:pt x="3035827" y="3269615"/>
                </a:lnTo>
                <a:lnTo>
                  <a:pt x="3016148" y="3266758"/>
                </a:lnTo>
                <a:close/>
                <a:moveTo>
                  <a:pt x="2854584" y="3230245"/>
                </a:moveTo>
                <a:lnTo>
                  <a:pt x="2854584" y="3347403"/>
                </a:lnTo>
                <a:lnTo>
                  <a:pt x="2873946" y="3352800"/>
                </a:lnTo>
                <a:lnTo>
                  <a:pt x="2893626" y="3357880"/>
                </a:lnTo>
                <a:lnTo>
                  <a:pt x="2914258" y="3362960"/>
                </a:lnTo>
                <a:lnTo>
                  <a:pt x="2935524" y="3367723"/>
                </a:lnTo>
                <a:lnTo>
                  <a:pt x="2935524" y="3251835"/>
                </a:lnTo>
                <a:lnTo>
                  <a:pt x="2914258" y="3246755"/>
                </a:lnTo>
                <a:lnTo>
                  <a:pt x="2893626" y="3241675"/>
                </a:lnTo>
                <a:lnTo>
                  <a:pt x="2873946" y="3235960"/>
                </a:lnTo>
                <a:lnTo>
                  <a:pt x="2854584" y="3230245"/>
                </a:lnTo>
                <a:close/>
                <a:moveTo>
                  <a:pt x="1480154" y="3217441"/>
                </a:moveTo>
                <a:lnTo>
                  <a:pt x="1480154" y="3305626"/>
                </a:lnTo>
                <a:lnTo>
                  <a:pt x="1482375" y="3307847"/>
                </a:lnTo>
                <a:lnTo>
                  <a:pt x="1484914" y="3310701"/>
                </a:lnTo>
                <a:lnTo>
                  <a:pt x="1491895" y="3316411"/>
                </a:lnTo>
                <a:lnTo>
                  <a:pt x="1500145" y="3322755"/>
                </a:lnTo>
                <a:lnTo>
                  <a:pt x="1509664" y="3329100"/>
                </a:lnTo>
                <a:lnTo>
                  <a:pt x="1519818" y="3335444"/>
                </a:lnTo>
                <a:lnTo>
                  <a:pt x="1530924" y="3341788"/>
                </a:lnTo>
                <a:lnTo>
                  <a:pt x="1542030" y="3347498"/>
                </a:lnTo>
                <a:lnTo>
                  <a:pt x="1553136" y="3352891"/>
                </a:lnTo>
                <a:lnTo>
                  <a:pt x="1553136" y="3255189"/>
                </a:lnTo>
                <a:lnTo>
                  <a:pt x="1539174" y="3249797"/>
                </a:lnTo>
                <a:lnTo>
                  <a:pt x="1527116" y="3244721"/>
                </a:lnTo>
                <a:lnTo>
                  <a:pt x="1516010" y="3239646"/>
                </a:lnTo>
                <a:lnTo>
                  <a:pt x="1506174" y="3234888"/>
                </a:lnTo>
                <a:lnTo>
                  <a:pt x="1497924" y="3230130"/>
                </a:lnTo>
                <a:lnTo>
                  <a:pt x="1490626" y="3226006"/>
                </a:lnTo>
                <a:lnTo>
                  <a:pt x="1484914" y="3221565"/>
                </a:lnTo>
                <a:lnTo>
                  <a:pt x="1480154" y="3217441"/>
                </a:lnTo>
                <a:close/>
                <a:moveTo>
                  <a:pt x="2426374" y="3213000"/>
                </a:moveTo>
                <a:lnTo>
                  <a:pt x="2420662" y="3217124"/>
                </a:lnTo>
                <a:lnTo>
                  <a:pt x="2413999" y="3221565"/>
                </a:lnTo>
                <a:lnTo>
                  <a:pt x="2406701" y="3226323"/>
                </a:lnTo>
                <a:lnTo>
                  <a:pt x="2399720" y="3230130"/>
                </a:lnTo>
                <a:lnTo>
                  <a:pt x="2392739" y="3234253"/>
                </a:lnTo>
                <a:lnTo>
                  <a:pt x="2385124" y="3237743"/>
                </a:lnTo>
                <a:lnTo>
                  <a:pt x="2378460" y="3240915"/>
                </a:lnTo>
                <a:lnTo>
                  <a:pt x="2371797" y="3243135"/>
                </a:lnTo>
                <a:lnTo>
                  <a:pt x="2371797" y="3350353"/>
                </a:lnTo>
                <a:lnTo>
                  <a:pt x="2379729" y="3346864"/>
                </a:lnTo>
                <a:lnTo>
                  <a:pt x="2387028" y="3342423"/>
                </a:lnTo>
                <a:lnTo>
                  <a:pt x="2394643" y="3338299"/>
                </a:lnTo>
                <a:lnTo>
                  <a:pt x="2401941" y="3333541"/>
                </a:lnTo>
                <a:lnTo>
                  <a:pt x="2409239" y="3328782"/>
                </a:lnTo>
                <a:lnTo>
                  <a:pt x="2415585" y="3324024"/>
                </a:lnTo>
                <a:lnTo>
                  <a:pt x="2421297" y="3319266"/>
                </a:lnTo>
                <a:lnTo>
                  <a:pt x="2426374" y="3314508"/>
                </a:lnTo>
                <a:lnTo>
                  <a:pt x="2426374" y="3213000"/>
                </a:lnTo>
                <a:close/>
                <a:moveTo>
                  <a:pt x="2692385" y="3167062"/>
                </a:moveTo>
                <a:lnTo>
                  <a:pt x="2692385" y="3264535"/>
                </a:lnTo>
                <a:lnTo>
                  <a:pt x="2695241" y="3267393"/>
                </a:lnTo>
                <a:lnTo>
                  <a:pt x="2698098" y="3270250"/>
                </a:lnTo>
                <a:lnTo>
                  <a:pt x="2705399" y="3276600"/>
                </a:lnTo>
                <a:lnTo>
                  <a:pt x="2714921" y="3283903"/>
                </a:lnTo>
                <a:lnTo>
                  <a:pt x="2725078" y="3290888"/>
                </a:lnTo>
                <a:lnTo>
                  <a:pt x="2737140" y="3297873"/>
                </a:lnTo>
                <a:lnTo>
                  <a:pt x="2748884" y="3305175"/>
                </a:lnTo>
                <a:lnTo>
                  <a:pt x="2761581" y="3311525"/>
                </a:lnTo>
                <a:lnTo>
                  <a:pt x="2773325" y="3317240"/>
                </a:lnTo>
                <a:lnTo>
                  <a:pt x="2773325" y="3208337"/>
                </a:lnTo>
                <a:lnTo>
                  <a:pt x="2758407" y="3202940"/>
                </a:lnTo>
                <a:lnTo>
                  <a:pt x="2744441" y="3196907"/>
                </a:lnTo>
                <a:lnTo>
                  <a:pt x="2732379" y="3191510"/>
                </a:lnTo>
                <a:lnTo>
                  <a:pt x="2721269" y="3186430"/>
                </a:lnTo>
                <a:lnTo>
                  <a:pt x="2712064" y="3180715"/>
                </a:lnTo>
                <a:lnTo>
                  <a:pt x="2704446" y="3176270"/>
                </a:lnTo>
                <a:lnTo>
                  <a:pt x="2697781" y="3171507"/>
                </a:lnTo>
                <a:lnTo>
                  <a:pt x="2692385" y="3167062"/>
                </a:lnTo>
                <a:close/>
                <a:moveTo>
                  <a:pt x="3744614" y="3161665"/>
                </a:moveTo>
                <a:lnTo>
                  <a:pt x="3737949" y="3166745"/>
                </a:lnTo>
                <a:lnTo>
                  <a:pt x="3730648" y="3171507"/>
                </a:lnTo>
                <a:lnTo>
                  <a:pt x="3722713" y="3176587"/>
                </a:lnTo>
                <a:lnTo>
                  <a:pt x="3715095" y="3180715"/>
                </a:lnTo>
                <a:lnTo>
                  <a:pt x="3706524" y="3185160"/>
                </a:lnTo>
                <a:lnTo>
                  <a:pt x="3698907" y="3189287"/>
                </a:lnTo>
                <a:lnTo>
                  <a:pt x="3691289" y="3192780"/>
                </a:lnTo>
                <a:lnTo>
                  <a:pt x="3683671" y="3195320"/>
                </a:lnTo>
                <a:lnTo>
                  <a:pt x="3683671" y="3315018"/>
                </a:lnTo>
                <a:lnTo>
                  <a:pt x="3692558" y="3310573"/>
                </a:lnTo>
                <a:lnTo>
                  <a:pt x="3701128" y="3305810"/>
                </a:lnTo>
                <a:lnTo>
                  <a:pt x="3709381" y="3301048"/>
                </a:lnTo>
                <a:lnTo>
                  <a:pt x="3717634" y="3295968"/>
                </a:lnTo>
                <a:lnTo>
                  <a:pt x="3725252" y="3290570"/>
                </a:lnTo>
                <a:lnTo>
                  <a:pt x="3732235" y="3285490"/>
                </a:lnTo>
                <a:lnTo>
                  <a:pt x="3738901" y="3279775"/>
                </a:lnTo>
                <a:lnTo>
                  <a:pt x="3744614" y="3275013"/>
                </a:lnTo>
                <a:lnTo>
                  <a:pt x="3744614" y="3161665"/>
                </a:lnTo>
                <a:close/>
                <a:moveTo>
                  <a:pt x="771525" y="3136900"/>
                </a:moveTo>
                <a:lnTo>
                  <a:pt x="805634" y="3143476"/>
                </a:lnTo>
                <a:lnTo>
                  <a:pt x="812009" y="3145042"/>
                </a:lnTo>
                <a:lnTo>
                  <a:pt x="818066" y="3146921"/>
                </a:lnTo>
                <a:lnTo>
                  <a:pt x="823167" y="3148486"/>
                </a:lnTo>
                <a:lnTo>
                  <a:pt x="827311" y="3150365"/>
                </a:lnTo>
                <a:lnTo>
                  <a:pt x="831455" y="3152557"/>
                </a:lnTo>
                <a:lnTo>
                  <a:pt x="835280" y="3155062"/>
                </a:lnTo>
                <a:lnTo>
                  <a:pt x="842612" y="3160072"/>
                </a:lnTo>
                <a:lnTo>
                  <a:pt x="845162" y="3162890"/>
                </a:lnTo>
                <a:lnTo>
                  <a:pt x="847075" y="3165082"/>
                </a:lnTo>
                <a:lnTo>
                  <a:pt x="848669" y="3167587"/>
                </a:lnTo>
                <a:lnTo>
                  <a:pt x="849944" y="3170092"/>
                </a:lnTo>
                <a:lnTo>
                  <a:pt x="850900" y="3172597"/>
                </a:lnTo>
                <a:lnTo>
                  <a:pt x="850900" y="3175416"/>
                </a:lnTo>
                <a:lnTo>
                  <a:pt x="850262" y="3177608"/>
                </a:lnTo>
                <a:lnTo>
                  <a:pt x="849625" y="3180426"/>
                </a:lnTo>
                <a:lnTo>
                  <a:pt x="848031" y="3182618"/>
                </a:lnTo>
                <a:lnTo>
                  <a:pt x="846437" y="3185123"/>
                </a:lnTo>
                <a:lnTo>
                  <a:pt x="844206" y="3187315"/>
                </a:lnTo>
                <a:lnTo>
                  <a:pt x="841656" y="3189820"/>
                </a:lnTo>
                <a:lnTo>
                  <a:pt x="838468" y="3191699"/>
                </a:lnTo>
                <a:lnTo>
                  <a:pt x="834961" y="3193577"/>
                </a:lnTo>
                <a:lnTo>
                  <a:pt x="831136" y="3195143"/>
                </a:lnTo>
                <a:lnTo>
                  <a:pt x="826992" y="3197022"/>
                </a:lnTo>
                <a:lnTo>
                  <a:pt x="820935" y="3198587"/>
                </a:lnTo>
                <a:lnTo>
                  <a:pt x="815197" y="3200153"/>
                </a:lnTo>
                <a:lnTo>
                  <a:pt x="808503" y="3201719"/>
                </a:lnTo>
                <a:lnTo>
                  <a:pt x="801171" y="3202971"/>
                </a:lnTo>
                <a:lnTo>
                  <a:pt x="787145" y="3204537"/>
                </a:lnTo>
                <a:lnTo>
                  <a:pt x="771525" y="3205163"/>
                </a:lnTo>
                <a:lnTo>
                  <a:pt x="771525" y="3136900"/>
                </a:lnTo>
                <a:close/>
                <a:moveTo>
                  <a:pt x="200025" y="3117850"/>
                </a:moveTo>
                <a:lnTo>
                  <a:pt x="200343" y="3123582"/>
                </a:lnTo>
                <a:lnTo>
                  <a:pt x="201296" y="3129631"/>
                </a:lnTo>
                <a:lnTo>
                  <a:pt x="202567" y="3135044"/>
                </a:lnTo>
                <a:lnTo>
                  <a:pt x="204155" y="3141094"/>
                </a:lnTo>
                <a:lnTo>
                  <a:pt x="206061" y="3146507"/>
                </a:lnTo>
                <a:lnTo>
                  <a:pt x="208285" y="3152238"/>
                </a:lnTo>
                <a:lnTo>
                  <a:pt x="211144" y="3157651"/>
                </a:lnTo>
                <a:lnTo>
                  <a:pt x="214321" y="3163064"/>
                </a:lnTo>
                <a:lnTo>
                  <a:pt x="217816" y="3168795"/>
                </a:lnTo>
                <a:lnTo>
                  <a:pt x="221310" y="3173890"/>
                </a:lnTo>
                <a:lnTo>
                  <a:pt x="225758" y="3179303"/>
                </a:lnTo>
                <a:lnTo>
                  <a:pt x="230206" y="3184715"/>
                </a:lnTo>
                <a:lnTo>
                  <a:pt x="235289" y="3189810"/>
                </a:lnTo>
                <a:lnTo>
                  <a:pt x="240372" y="3194904"/>
                </a:lnTo>
                <a:lnTo>
                  <a:pt x="245773" y="3199999"/>
                </a:lnTo>
                <a:lnTo>
                  <a:pt x="251809" y="3205093"/>
                </a:lnTo>
                <a:lnTo>
                  <a:pt x="251809" y="3304436"/>
                </a:lnTo>
                <a:lnTo>
                  <a:pt x="254032" y="3306983"/>
                </a:lnTo>
                <a:lnTo>
                  <a:pt x="256574" y="3309531"/>
                </a:lnTo>
                <a:lnTo>
                  <a:pt x="263563" y="3315580"/>
                </a:lnTo>
                <a:lnTo>
                  <a:pt x="271823" y="3321948"/>
                </a:lnTo>
                <a:lnTo>
                  <a:pt x="281354" y="3328317"/>
                </a:lnTo>
                <a:lnTo>
                  <a:pt x="291520" y="3335003"/>
                </a:lnTo>
                <a:lnTo>
                  <a:pt x="302639" y="3340734"/>
                </a:lnTo>
                <a:lnTo>
                  <a:pt x="313758" y="3346784"/>
                </a:lnTo>
                <a:lnTo>
                  <a:pt x="324877" y="3351879"/>
                </a:lnTo>
                <a:lnTo>
                  <a:pt x="324877" y="3249352"/>
                </a:lnTo>
                <a:lnTo>
                  <a:pt x="341715" y="3256994"/>
                </a:lnTo>
                <a:lnTo>
                  <a:pt x="359505" y="3263999"/>
                </a:lnTo>
                <a:lnTo>
                  <a:pt x="377931" y="3270685"/>
                </a:lnTo>
                <a:lnTo>
                  <a:pt x="397311" y="3277053"/>
                </a:lnTo>
                <a:lnTo>
                  <a:pt x="397311" y="3378943"/>
                </a:lnTo>
                <a:lnTo>
                  <a:pt x="414783" y="3384038"/>
                </a:lnTo>
                <a:lnTo>
                  <a:pt x="432892" y="3388814"/>
                </a:lnTo>
                <a:lnTo>
                  <a:pt x="451318" y="3393590"/>
                </a:lnTo>
                <a:lnTo>
                  <a:pt x="470379" y="3397729"/>
                </a:lnTo>
                <a:lnTo>
                  <a:pt x="470379" y="3296476"/>
                </a:lnTo>
                <a:lnTo>
                  <a:pt x="488170" y="3300615"/>
                </a:lnTo>
                <a:lnTo>
                  <a:pt x="506278" y="3303799"/>
                </a:lnTo>
                <a:lnTo>
                  <a:pt x="524386" y="3306983"/>
                </a:lnTo>
                <a:lnTo>
                  <a:pt x="543448" y="3309849"/>
                </a:lnTo>
                <a:lnTo>
                  <a:pt x="543448" y="3410465"/>
                </a:lnTo>
                <a:lnTo>
                  <a:pt x="561238" y="3412694"/>
                </a:lnTo>
                <a:lnTo>
                  <a:pt x="579347" y="3415241"/>
                </a:lnTo>
                <a:lnTo>
                  <a:pt x="597455" y="3417152"/>
                </a:lnTo>
                <a:lnTo>
                  <a:pt x="615881" y="3418744"/>
                </a:lnTo>
                <a:lnTo>
                  <a:pt x="615881" y="3318446"/>
                </a:lnTo>
                <a:lnTo>
                  <a:pt x="634307" y="3320038"/>
                </a:lnTo>
                <a:lnTo>
                  <a:pt x="652415" y="3320993"/>
                </a:lnTo>
                <a:lnTo>
                  <a:pt x="670524" y="3321948"/>
                </a:lnTo>
                <a:lnTo>
                  <a:pt x="688950" y="3322585"/>
                </a:lnTo>
                <a:lnTo>
                  <a:pt x="688950" y="3422883"/>
                </a:lnTo>
                <a:lnTo>
                  <a:pt x="710235" y="3423520"/>
                </a:lnTo>
                <a:lnTo>
                  <a:pt x="732155" y="3423520"/>
                </a:lnTo>
                <a:lnTo>
                  <a:pt x="762018" y="3423201"/>
                </a:lnTo>
                <a:lnTo>
                  <a:pt x="762018" y="3322904"/>
                </a:lnTo>
                <a:lnTo>
                  <a:pt x="790928" y="3321948"/>
                </a:lnTo>
                <a:lnTo>
                  <a:pt x="818884" y="3320675"/>
                </a:lnTo>
                <a:lnTo>
                  <a:pt x="846524" y="3318446"/>
                </a:lnTo>
                <a:lnTo>
                  <a:pt x="873845" y="3315899"/>
                </a:lnTo>
                <a:lnTo>
                  <a:pt x="900531" y="3312715"/>
                </a:lnTo>
                <a:lnTo>
                  <a:pt x="926581" y="3309212"/>
                </a:lnTo>
                <a:lnTo>
                  <a:pt x="951996" y="3304755"/>
                </a:lnTo>
                <a:lnTo>
                  <a:pt x="976776" y="3299978"/>
                </a:lnTo>
                <a:lnTo>
                  <a:pt x="1000921" y="3294884"/>
                </a:lnTo>
                <a:lnTo>
                  <a:pt x="1023794" y="3289471"/>
                </a:lnTo>
                <a:lnTo>
                  <a:pt x="1046350" y="3283421"/>
                </a:lnTo>
                <a:lnTo>
                  <a:pt x="1067953" y="3277053"/>
                </a:lnTo>
                <a:lnTo>
                  <a:pt x="1088285" y="3270048"/>
                </a:lnTo>
                <a:lnTo>
                  <a:pt x="1108300" y="3263043"/>
                </a:lnTo>
                <a:lnTo>
                  <a:pt x="1126726" y="3255083"/>
                </a:lnTo>
                <a:lnTo>
                  <a:pt x="1144516" y="3247123"/>
                </a:lnTo>
                <a:lnTo>
                  <a:pt x="1144516" y="3349968"/>
                </a:lnTo>
                <a:lnTo>
                  <a:pt x="1152459" y="3346147"/>
                </a:lnTo>
                <a:lnTo>
                  <a:pt x="1159766" y="3342008"/>
                </a:lnTo>
                <a:lnTo>
                  <a:pt x="1167390" y="3337232"/>
                </a:lnTo>
                <a:lnTo>
                  <a:pt x="1175015" y="3332456"/>
                </a:lnTo>
                <a:lnTo>
                  <a:pt x="1182004" y="3327680"/>
                </a:lnTo>
                <a:lnTo>
                  <a:pt x="1188358" y="3322904"/>
                </a:lnTo>
                <a:lnTo>
                  <a:pt x="1194076" y="3318446"/>
                </a:lnTo>
                <a:lnTo>
                  <a:pt x="1199477" y="3313988"/>
                </a:lnTo>
                <a:lnTo>
                  <a:pt x="1199477" y="3215601"/>
                </a:lnTo>
                <a:lnTo>
                  <a:pt x="1206784" y="3209870"/>
                </a:lnTo>
                <a:lnTo>
                  <a:pt x="1213455" y="3204457"/>
                </a:lnTo>
                <a:lnTo>
                  <a:pt x="1220126" y="3198725"/>
                </a:lnTo>
                <a:lnTo>
                  <a:pt x="1226163" y="3192994"/>
                </a:lnTo>
                <a:lnTo>
                  <a:pt x="1232199" y="3186944"/>
                </a:lnTo>
                <a:lnTo>
                  <a:pt x="1237282" y="3181531"/>
                </a:lnTo>
                <a:lnTo>
                  <a:pt x="1242047" y="3175163"/>
                </a:lnTo>
                <a:lnTo>
                  <a:pt x="1246177" y="3169114"/>
                </a:lnTo>
                <a:lnTo>
                  <a:pt x="1250307" y="3162745"/>
                </a:lnTo>
                <a:lnTo>
                  <a:pt x="1253802" y="3157014"/>
                </a:lnTo>
                <a:lnTo>
                  <a:pt x="1256661" y="3150646"/>
                </a:lnTo>
                <a:lnTo>
                  <a:pt x="1258885" y="3144278"/>
                </a:lnTo>
                <a:lnTo>
                  <a:pt x="1260791" y="3137910"/>
                </a:lnTo>
                <a:lnTo>
                  <a:pt x="1262379" y="3131223"/>
                </a:lnTo>
                <a:lnTo>
                  <a:pt x="1263332" y="3124855"/>
                </a:lnTo>
                <a:lnTo>
                  <a:pt x="1263650" y="3118169"/>
                </a:lnTo>
                <a:lnTo>
                  <a:pt x="1263650" y="3251581"/>
                </a:lnTo>
                <a:lnTo>
                  <a:pt x="1263332" y="3251899"/>
                </a:lnTo>
                <a:lnTo>
                  <a:pt x="1263332" y="3255720"/>
                </a:lnTo>
                <a:lnTo>
                  <a:pt x="1263015" y="3259859"/>
                </a:lnTo>
                <a:lnTo>
                  <a:pt x="1262379" y="3264635"/>
                </a:lnTo>
                <a:lnTo>
                  <a:pt x="1261426" y="3269730"/>
                </a:lnTo>
                <a:lnTo>
                  <a:pt x="1260155" y="3274506"/>
                </a:lnTo>
                <a:lnTo>
                  <a:pt x="1258567" y="3279600"/>
                </a:lnTo>
                <a:lnTo>
                  <a:pt x="1256661" y="3284377"/>
                </a:lnTo>
                <a:lnTo>
                  <a:pt x="1254119" y="3289153"/>
                </a:lnTo>
                <a:lnTo>
                  <a:pt x="1251896" y="3294247"/>
                </a:lnTo>
                <a:lnTo>
                  <a:pt x="1248719" y="3299023"/>
                </a:lnTo>
                <a:lnTo>
                  <a:pt x="1245542" y="3303162"/>
                </a:lnTo>
                <a:lnTo>
                  <a:pt x="1242365" y="3307939"/>
                </a:lnTo>
                <a:lnTo>
                  <a:pt x="1238552" y="3312715"/>
                </a:lnTo>
                <a:lnTo>
                  <a:pt x="1234423" y="3317172"/>
                </a:lnTo>
                <a:lnTo>
                  <a:pt x="1225845" y="3326088"/>
                </a:lnTo>
                <a:lnTo>
                  <a:pt x="1215997" y="3335003"/>
                </a:lnTo>
                <a:lnTo>
                  <a:pt x="1204877" y="3343600"/>
                </a:lnTo>
                <a:lnTo>
                  <a:pt x="1192488" y="3351879"/>
                </a:lnTo>
                <a:lnTo>
                  <a:pt x="1179462" y="3360157"/>
                </a:lnTo>
                <a:lnTo>
                  <a:pt x="1165802" y="3367799"/>
                </a:lnTo>
                <a:lnTo>
                  <a:pt x="1150870" y="3375122"/>
                </a:lnTo>
                <a:lnTo>
                  <a:pt x="1134986" y="3382764"/>
                </a:lnTo>
                <a:lnTo>
                  <a:pt x="1118466" y="3389769"/>
                </a:lnTo>
                <a:lnTo>
                  <a:pt x="1100993" y="3396137"/>
                </a:lnTo>
                <a:lnTo>
                  <a:pt x="1082567" y="3402824"/>
                </a:lnTo>
                <a:lnTo>
                  <a:pt x="1063506" y="3408873"/>
                </a:lnTo>
                <a:lnTo>
                  <a:pt x="1043491" y="3414286"/>
                </a:lnTo>
                <a:lnTo>
                  <a:pt x="1022841" y="3420017"/>
                </a:lnTo>
                <a:lnTo>
                  <a:pt x="1001874" y="3424794"/>
                </a:lnTo>
                <a:lnTo>
                  <a:pt x="979953" y="3429570"/>
                </a:lnTo>
                <a:lnTo>
                  <a:pt x="957397" y="3433709"/>
                </a:lnTo>
                <a:lnTo>
                  <a:pt x="934524" y="3437848"/>
                </a:lnTo>
                <a:lnTo>
                  <a:pt x="910697" y="3441032"/>
                </a:lnTo>
                <a:lnTo>
                  <a:pt x="886235" y="3444216"/>
                </a:lnTo>
                <a:lnTo>
                  <a:pt x="861773" y="3446764"/>
                </a:lnTo>
                <a:lnTo>
                  <a:pt x="836675" y="3448992"/>
                </a:lnTo>
                <a:lnTo>
                  <a:pt x="810942" y="3450584"/>
                </a:lnTo>
                <a:lnTo>
                  <a:pt x="784892" y="3451540"/>
                </a:lnTo>
                <a:lnTo>
                  <a:pt x="758841" y="3452495"/>
                </a:lnTo>
                <a:lnTo>
                  <a:pt x="732155" y="3452813"/>
                </a:lnTo>
                <a:lnTo>
                  <a:pt x="704834" y="3452495"/>
                </a:lnTo>
                <a:lnTo>
                  <a:pt x="677513" y="3451540"/>
                </a:lnTo>
                <a:lnTo>
                  <a:pt x="651145" y="3450584"/>
                </a:lnTo>
                <a:lnTo>
                  <a:pt x="625094" y="3448356"/>
                </a:lnTo>
                <a:lnTo>
                  <a:pt x="599361" y="3446445"/>
                </a:lnTo>
                <a:lnTo>
                  <a:pt x="574264" y="3443579"/>
                </a:lnTo>
                <a:lnTo>
                  <a:pt x="549484" y="3440395"/>
                </a:lnTo>
                <a:lnTo>
                  <a:pt x="525339" y="3436893"/>
                </a:lnTo>
                <a:lnTo>
                  <a:pt x="501513" y="3433072"/>
                </a:lnTo>
                <a:lnTo>
                  <a:pt x="478639" y="3428296"/>
                </a:lnTo>
                <a:lnTo>
                  <a:pt x="456718" y="3423520"/>
                </a:lnTo>
                <a:lnTo>
                  <a:pt x="434798" y="3418425"/>
                </a:lnTo>
                <a:lnTo>
                  <a:pt x="413830" y="3412694"/>
                </a:lnTo>
                <a:lnTo>
                  <a:pt x="394134" y="3406963"/>
                </a:lnTo>
                <a:lnTo>
                  <a:pt x="374755" y="3400595"/>
                </a:lnTo>
                <a:lnTo>
                  <a:pt x="356329" y="3393908"/>
                </a:lnTo>
                <a:lnTo>
                  <a:pt x="338538" y="3386585"/>
                </a:lnTo>
                <a:lnTo>
                  <a:pt x="322018" y="3379580"/>
                </a:lnTo>
                <a:lnTo>
                  <a:pt x="306134" y="3372257"/>
                </a:lnTo>
                <a:lnTo>
                  <a:pt x="291520" y="3364296"/>
                </a:lnTo>
                <a:lnTo>
                  <a:pt x="277542" y="3356018"/>
                </a:lnTo>
                <a:lnTo>
                  <a:pt x="264834" y="3347421"/>
                </a:lnTo>
                <a:lnTo>
                  <a:pt x="253079" y="3338824"/>
                </a:lnTo>
                <a:lnTo>
                  <a:pt x="242278" y="3330227"/>
                </a:lnTo>
                <a:lnTo>
                  <a:pt x="237513" y="3325451"/>
                </a:lnTo>
                <a:lnTo>
                  <a:pt x="232747" y="3320675"/>
                </a:lnTo>
                <a:lnTo>
                  <a:pt x="228617" y="3316217"/>
                </a:lnTo>
                <a:lnTo>
                  <a:pt x="224487" y="3311441"/>
                </a:lnTo>
                <a:lnTo>
                  <a:pt x="220993" y="3306983"/>
                </a:lnTo>
                <a:lnTo>
                  <a:pt x="217498" y="3302207"/>
                </a:lnTo>
                <a:lnTo>
                  <a:pt x="214321" y="3297431"/>
                </a:lnTo>
                <a:lnTo>
                  <a:pt x="211462" y="3292337"/>
                </a:lnTo>
                <a:lnTo>
                  <a:pt x="208921" y="3287561"/>
                </a:lnTo>
                <a:lnTo>
                  <a:pt x="206697" y="3282148"/>
                </a:lnTo>
                <a:lnTo>
                  <a:pt x="204791" y="3277690"/>
                </a:lnTo>
                <a:lnTo>
                  <a:pt x="203202" y="3272277"/>
                </a:lnTo>
                <a:lnTo>
                  <a:pt x="201931" y="3267183"/>
                </a:lnTo>
                <a:lnTo>
                  <a:pt x="201296" y="3262088"/>
                </a:lnTo>
                <a:lnTo>
                  <a:pt x="200978" y="3256994"/>
                </a:lnTo>
                <a:lnTo>
                  <a:pt x="200343" y="3251899"/>
                </a:lnTo>
                <a:lnTo>
                  <a:pt x="200025" y="3251899"/>
                </a:lnTo>
                <a:lnTo>
                  <a:pt x="200025" y="3117850"/>
                </a:lnTo>
                <a:close/>
                <a:moveTo>
                  <a:pt x="1263332" y="3111818"/>
                </a:moveTo>
                <a:lnTo>
                  <a:pt x="1263650" y="3117533"/>
                </a:lnTo>
                <a:lnTo>
                  <a:pt x="1263332" y="3119438"/>
                </a:lnTo>
                <a:lnTo>
                  <a:pt x="1263332" y="3116263"/>
                </a:lnTo>
                <a:lnTo>
                  <a:pt x="1263332" y="3111818"/>
                </a:lnTo>
                <a:close/>
                <a:moveTo>
                  <a:pt x="1263253" y="3110548"/>
                </a:moveTo>
                <a:lnTo>
                  <a:pt x="1263332" y="3111183"/>
                </a:lnTo>
                <a:lnTo>
                  <a:pt x="1263332" y="3111818"/>
                </a:lnTo>
                <a:lnTo>
                  <a:pt x="1263253" y="3110548"/>
                </a:lnTo>
                <a:close/>
                <a:moveTo>
                  <a:pt x="1892592" y="3107220"/>
                </a:moveTo>
                <a:lnTo>
                  <a:pt x="1892592" y="3210034"/>
                </a:lnTo>
                <a:lnTo>
                  <a:pt x="1913877" y="3210983"/>
                </a:lnTo>
                <a:lnTo>
                  <a:pt x="1935480" y="3210983"/>
                </a:lnTo>
                <a:lnTo>
                  <a:pt x="1965343" y="3210667"/>
                </a:lnTo>
                <a:lnTo>
                  <a:pt x="1965343" y="3107537"/>
                </a:lnTo>
                <a:lnTo>
                  <a:pt x="1935480" y="3107853"/>
                </a:lnTo>
                <a:lnTo>
                  <a:pt x="1913877" y="3107853"/>
                </a:lnTo>
                <a:lnTo>
                  <a:pt x="1892592" y="3107220"/>
                </a:lnTo>
                <a:close/>
                <a:moveTo>
                  <a:pt x="200819" y="3107046"/>
                </a:moveTo>
                <a:lnTo>
                  <a:pt x="200378" y="3110133"/>
                </a:lnTo>
                <a:lnTo>
                  <a:pt x="200025" y="3115072"/>
                </a:lnTo>
                <a:lnTo>
                  <a:pt x="200025" y="3110751"/>
                </a:lnTo>
                <a:lnTo>
                  <a:pt x="200819" y="3107046"/>
                </a:lnTo>
                <a:close/>
                <a:moveTo>
                  <a:pt x="2489519" y="3103562"/>
                </a:moveTo>
                <a:lnTo>
                  <a:pt x="2490471" y="3109906"/>
                </a:lnTo>
                <a:lnTo>
                  <a:pt x="2490788" y="3116568"/>
                </a:lnTo>
                <a:lnTo>
                  <a:pt x="2490788" y="3252652"/>
                </a:lnTo>
                <a:lnTo>
                  <a:pt x="2490471" y="3252969"/>
                </a:lnTo>
                <a:lnTo>
                  <a:pt x="2489836" y="3260899"/>
                </a:lnTo>
                <a:lnTo>
                  <a:pt x="2489519" y="3265657"/>
                </a:lnTo>
                <a:lnTo>
                  <a:pt x="2488250" y="3270733"/>
                </a:lnTo>
                <a:lnTo>
                  <a:pt x="2487298" y="3275491"/>
                </a:lnTo>
                <a:lnTo>
                  <a:pt x="2485711" y="3280566"/>
                </a:lnTo>
                <a:lnTo>
                  <a:pt x="2483490" y="3285325"/>
                </a:lnTo>
                <a:lnTo>
                  <a:pt x="2481269" y="3290083"/>
                </a:lnTo>
                <a:lnTo>
                  <a:pt x="2479048" y="3294841"/>
                </a:lnTo>
                <a:lnTo>
                  <a:pt x="2475874" y="3299599"/>
                </a:lnTo>
                <a:lnTo>
                  <a:pt x="2472701" y="3304357"/>
                </a:lnTo>
                <a:lnTo>
                  <a:pt x="2469528" y="3309115"/>
                </a:lnTo>
                <a:lnTo>
                  <a:pt x="2465403" y="3313874"/>
                </a:lnTo>
                <a:lnTo>
                  <a:pt x="2461595" y="3317997"/>
                </a:lnTo>
                <a:lnTo>
                  <a:pt x="2453028" y="3327196"/>
                </a:lnTo>
                <a:lnTo>
                  <a:pt x="2443191" y="3335761"/>
                </a:lnTo>
                <a:lnTo>
                  <a:pt x="2432086" y="3344643"/>
                </a:lnTo>
                <a:lnTo>
                  <a:pt x="2419710" y="3352891"/>
                </a:lnTo>
                <a:lnTo>
                  <a:pt x="2406701" y="3360504"/>
                </a:lnTo>
                <a:lnTo>
                  <a:pt x="2393056" y="3368434"/>
                </a:lnTo>
                <a:lnTo>
                  <a:pt x="2378143" y="3376047"/>
                </a:lnTo>
                <a:lnTo>
                  <a:pt x="2362277" y="3383660"/>
                </a:lnTo>
                <a:lnTo>
                  <a:pt x="2345777" y="3390322"/>
                </a:lnTo>
                <a:lnTo>
                  <a:pt x="2328325" y="3396983"/>
                </a:lnTo>
                <a:lnTo>
                  <a:pt x="2309921" y="3403327"/>
                </a:lnTo>
                <a:lnTo>
                  <a:pt x="2290882" y="3409671"/>
                </a:lnTo>
                <a:lnTo>
                  <a:pt x="2270892" y="3415064"/>
                </a:lnTo>
                <a:lnTo>
                  <a:pt x="2250267" y="3420139"/>
                </a:lnTo>
                <a:lnTo>
                  <a:pt x="2229324" y="3425215"/>
                </a:lnTo>
                <a:lnTo>
                  <a:pt x="2207430" y="3429973"/>
                </a:lnTo>
                <a:lnTo>
                  <a:pt x="2184901" y="3434414"/>
                </a:lnTo>
                <a:lnTo>
                  <a:pt x="2162054" y="3437903"/>
                </a:lnTo>
                <a:lnTo>
                  <a:pt x="2138256" y="3441393"/>
                </a:lnTo>
                <a:lnTo>
                  <a:pt x="2113823" y="3444565"/>
                </a:lnTo>
                <a:lnTo>
                  <a:pt x="2089390" y="3447102"/>
                </a:lnTo>
                <a:lnTo>
                  <a:pt x="2064323" y="3449006"/>
                </a:lnTo>
                <a:lnTo>
                  <a:pt x="2038621" y="3450909"/>
                </a:lnTo>
                <a:lnTo>
                  <a:pt x="2012601" y="3452178"/>
                </a:lnTo>
                <a:lnTo>
                  <a:pt x="1986582" y="3452812"/>
                </a:lnTo>
                <a:lnTo>
                  <a:pt x="1959928" y="3452812"/>
                </a:lnTo>
                <a:lnTo>
                  <a:pt x="1932639" y="3452812"/>
                </a:lnTo>
                <a:lnTo>
                  <a:pt x="1905350" y="3452178"/>
                </a:lnTo>
                <a:lnTo>
                  <a:pt x="1879014" y="3450592"/>
                </a:lnTo>
                <a:lnTo>
                  <a:pt x="1852994" y="3449006"/>
                </a:lnTo>
                <a:lnTo>
                  <a:pt x="1827292" y="3446468"/>
                </a:lnTo>
                <a:lnTo>
                  <a:pt x="1802224" y="3443930"/>
                </a:lnTo>
                <a:lnTo>
                  <a:pt x="1777157" y="3441075"/>
                </a:lnTo>
                <a:lnTo>
                  <a:pt x="1753359" y="3437269"/>
                </a:lnTo>
                <a:lnTo>
                  <a:pt x="1729560" y="3433145"/>
                </a:lnTo>
                <a:lnTo>
                  <a:pt x="1706714" y="3428704"/>
                </a:lnTo>
                <a:lnTo>
                  <a:pt x="1684502" y="3424263"/>
                </a:lnTo>
                <a:lnTo>
                  <a:pt x="1662925" y="3418871"/>
                </a:lnTo>
                <a:lnTo>
                  <a:pt x="1641983" y="3413478"/>
                </a:lnTo>
                <a:lnTo>
                  <a:pt x="1622309" y="3407134"/>
                </a:lnTo>
                <a:lnTo>
                  <a:pt x="1602953" y="3400790"/>
                </a:lnTo>
                <a:lnTo>
                  <a:pt x="1584549" y="3394445"/>
                </a:lnTo>
                <a:lnTo>
                  <a:pt x="1566780" y="3387467"/>
                </a:lnTo>
                <a:lnTo>
                  <a:pt x="1550280" y="3380488"/>
                </a:lnTo>
                <a:lnTo>
                  <a:pt x="1534414" y="3372558"/>
                </a:lnTo>
                <a:lnTo>
                  <a:pt x="1519501" y="3364945"/>
                </a:lnTo>
                <a:lnTo>
                  <a:pt x="1505539" y="3356697"/>
                </a:lnTo>
                <a:lnTo>
                  <a:pt x="1493164" y="3348450"/>
                </a:lnTo>
                <a:lnTo>
                  <a:pt x="1481106" y="3339885"/>
                </a:lnTo>
                <a:lnTo>
                  <a:pt x="1470635" y="3330686"/>
                </a:lnTo>
                <a:lnTo>
                  <a:pt x="1465875" y="3326245"/>
                </a:lnTo>
                <a:lnTo>
                  <a:pt x="1461116" y="3321487"/>
                </a:lnTo>
                <a:lnTo>
                  <a:pt x="1456673" y="3317363"/>
                </a:lnTo>
                <a:lnTo>
                  <a:pt x="1452866" y="3312605"/>
                </a:lnTo>
                <a:lnTo>
                  <a:pt x="1449375" y="3307847"/>
                </a:lnTo>
                <a:lnTo>
                  <a:pt x="1445885" y="3303088"/>
                </a:lnTo>
                <a:lnTo>
                  <a:pt x="1442712" y="3298013"/>
                </a:lnTo>
                <a:lnTo>
                  <a:pt x="1439856" y="3293255"/>
                </a:lnTo>
                <a:lnTo>
                  <a:pt x="1437000" y="3288497"/>
                </a:lnTo>
                <a:lnTo>
                  <a:pt x="1435096" y="3283421"/>
                </a:lnTo>
                <a:lnTo>
                  <a:pt x="1433192" y="3278346"/>
                </a:lnTo>
                <a:lnTo>
                  <a:pt x="1431606" y="3273588"/>
                </a:lnTo>
                <a:lnTo>
                  <a:pt x="1430337" y="3268512"/>
                </a:lnTo>
                <a:lnTo>
                  <a:pt x="1429702" y="3263437"/>
                </a:lnTo>
                <a:lnTo>
                  <a:pt x="1429385" y="3258044"/>
                </a:lnTo>
                <a:lnTo>
                  <a:pt x="1428750" y="3252969"/>
                </a:lnTo>
                <a:lnTo>
                  <a:pt x="1428750" y="3155268"/>
                </a:lnTo>
                <a:lnTo>
                  <a:pt x="1438269" y="3162881"/>
                </a:lnTo>
                <a:lnTo>
                  <a:pt x="1449058" y="3170177"/>
                </a:lnTo>
                <a:lnTo>
                  <a:pt x="1459846" y="3177473"/>
                </a:lnTo>
                <a:lnTo>
                  <a:pt x="1471270" y="3184134"/>
                </a:lnTo>
                <a:lnTo>
                  <a:pt x="1483645" y="3190795"/>
                </a:lnTo>
                <a:lnTo>
                  <a:pt x="1496337" y="3197140"/>
                </a:lnTo>
                <a:lnTo>
                  <a:pt x="1509347" y="3203484"/>
                </a:lnTo>
                <a:lnTo>
                  <a:pt x="1522674" y="3209194"/>
                </a:lnTo>
                <a:lnTo>
                  <a:pt x="1536953" y="3215221"/>
                </a:lnTo>
                <a:lnTo>
                  <a:pt x="1550915" y="3220613"/>
                </a:lnTo>
                <a:lnTo>
                  <a:pt x="1566145" y="3226006"/>
                </a:lnTo>
                <a:lnTo>
                  <a:pt x="1581376" y="3231081"/>
                </a:lnTo>
                <a:lnTo>
                  <a:pt x="1597242" y="3235839"/>
                </a:lnTo>
                <a:lnTo>
                  <a:pt x="1612790" y="3240598"/>
                </a:lnTo>
                <a:lnTo>
                  <a:pt x="1628973" y="3244721"/>
                </a:lnTo>
                <a:lnTo>
                  <a:pt x="1646108" y="3248845"/>
                </a:lnTo>
                <a:lnTo>
                  <a:pt x="1662608" y="3252652"/>
                </a:lnTo>
                <a:lnTo>
                  <a:pt x="1680060" y="3256141"/>
                </a:lnTo>
                <a:lnTo>
                  <a:pt x="1697195" y="3259313"/>
                </a:lnTo>
                <a:lnTo>
                  <a:pt x="1714964" y="3262485"/>
                </a:lnTo>
                <a:lnTo>
                  <a:pt x="1732733" y="3265657"/>
                </a:lnTo>
                <a:lnTo>
                  <a:pt x="1750820" y="3268195"/>
                </a:lnTo>
                <a:lnTo>
                  <a:pt x="1768907" y="3270416"/>
                </a:lnTo>
                <a:lnTo>
                  <a:pt x="1786993" y="3272636"/>
                </a:lnTo>
                <a:lnTo>
                  <a:pt x="1805715" y="3274857"/>
                </a:lnTo>
                <a:lnTo>
                  <a:pt x="1824119" y="3276443"/>
                </a:lnTo>
                <a:lnTo>
                  <a:pt x="1842840" y="3277394"/>
                </a:lnTo>
                <a:lnTo>
                  <a:pt x="1861561" y="3278663"/>
                </a:lnTo>
                <a:lnTo>
                  <a:pt x="1880283" y="3279615"/>
                </a:lnTo>
                <a:lnTo>
                  <a:pt x="1898687" y="3280249"/>
                </a:lnTo>
                <a:lnTo>
                  <a:pt x="1917725" y="3280566"/>
                </a:lnTo>
                <a:lnTo>
                  <a:pt x="1936129" y="3280566"/>
                </a:lnTo>
                <a:lnTo>
                  <a:pt x="1958658" y="3280566"/>
                </a:lnTo>
                <a:lnTo>
                  <a:pt x="1981187" y="3280249"/>
                </a:lnTo>
                <a:lnTo>
                  <a:pt x="2003399" y="3278980"/>
                </a:lnTo>
                <a:lnTo>
                  <a:pt x="2025928" y="3278029"/>
                </a:lnTo>
                <a:lnTo>
                  <a:pt x="2048140" y="3276443"/>
                </a:lnTo>
                <a:lnTo>
                  <a:pt x="2070034" y="3274222"/>
                </a:lnTo>
                <a:lnTo>
                  <a:pt x="2092246" y="3272002"/>
                </a:lnTo>
                <a:lnTo>
                  <a:pt x="2114458" y="3269464"/>
                </a:lnTo>
                <a:lnTo>
                  <a:pt x="2135718" y="3266609"/>
                </a:lnTo>
                <a:lnTo>
                  <a:pt x="2157295" y="3263437"/>
                </a:lnTo>
                <a:lnTo>
                  <a:pt x="2178237" y="3259313"/>
                </a:lnTo>
                <a:lnTo>
                  <a:pt x="2198545" y="3255507"/>
                </a:lnTo>
                <a:lnTo>
                  <a:pt x="2219170" y="3251066"/>
                </a:lnTo>
                <a:lnTo>
                  <a:pt x="2239161" y="3246307"/>
                </a:lnTo>
                <a:lnTo>
                  <a:pt x="2258517" y="3241232"/>
                </a:lnTo>
                <a:lnTo>
                  <a:pt x="2277555" y="3235839"/>
                </a:lnTo>
                <a:lnTo>
                  <a:pt x="2295959" y="3230130"/>
                </a:lnTo>
                <a:lnTo>
                  <a:pt x="2314046" y="3223785"/>
                </a:lnTo>
                <a:lnTo>
                  <a:pt x="2331498" y="3217441"/>
                </a:lnTo>
                <a:lnTo>
                  <a:pt x="2348316" y="3210780"/>
                </a:lnTo>
                <a:lnTo>
                  <a:pt x="2364498" y="3203801"/>
                </a:lnTo>
                <a:lnTo>
                  <a:pt x="2380047" y="3196188"/>
                </a:lnTo>
                <a:lnTo>
                  <a:pt x="2394643" y="3188575"/>
                </a:lnTo>
                <a:lnTo>
                  <a:pt x="2408605" y="3180645"/>
                </a:lnTo>
                <a:lnTo>
                  <a:pt x="2422249" y="3171763"/>
                </a:lnTo>
                <a:lnTo>
                  <a:pt x="2434307" y="3163198"/>
                </a:lnTo>
                <a:lnTo>
                  <a:pt x="2445730" y="3153999"/>
                </a:lnTo>
                <a:lnTo>
                  <a:pt x="2456518" y="3144800"/>
                </a:lnTo>
                <a:lnTo>
                  <a:pt x="2466355" y="3134966"/>
                </a:lnTo>
                <a:lnTo>
                  <a:pt x="2471115" y="3129574"/>
                </a:lnTo>
                <a:lnTo>
                  <a:pt x="2474922" y="3124498"/>
                </a:lnTo>
                <a:lnTo>
                  <a:pt x="2479365" y="3119423"/>
                </a:lnTo>
                <a:lnTo>
                  <a:pt x="2482855" y="3114347"/>
                </a:lnTo>
                <a:lnTo>
                  <a:pt x="2486346" y="3108955"/>
                </a:lnTo>
                <a:lnTo>
                  <a:pt x="2489519" y="3103562"/>
                </a:lnTo>
                <a:close/>
                <a:moveTo>
                  <a:pt x="201789" y="3100564"/>
                </a:moveTo>
                <a:lnTo>
                  <a:pt x="201084" y="3105812"/>
                </a:lnTo>
                <a:lnTo>
                  <a:pt x="200819" y="3107046"/>
                </a:lnTo>
                <a:lnTo>
                  <a:pt x="201084" y="3105194"/>
                </a:lnTo>
                <a:lnTo>
                  <a:pt x="201789" y="3100564"/>
                </a:lnTo>
                <a:close/>
                <a:moveTo>
                  <a:pt x="1260475" y="3095625"/>
                </a:moveTo>
                <a:lnTo>
                  <a:pt x="1262062" y="3101340"/>
                </a:lnTo>
                <a:lnTo>
                  <a:pt x="1263015" y="3106738"/>
                </a:lnTo>
                <a:lnTo>
                  <a:pt x="1263253" y="3110548"/>
                </a:lnTo>
                <a:lnTo>
                  <a:pt x="1262698" y="3106103"/>
                </a:lnTo>
                <a:lnTo>
                  <a:pt x="1261745" y="3100705"/>
                </a:lnTo>
                <a:lnTo>
                  <a:pt x="1260475" y="3095625"/>
                </a:lnTo>
                <a:close/>
                <a:moveTo>
                  <a:pt x="1746773" y="3094566"/>
                </a:moveTo>
                <a:lnTo>
                  <a:pt x="1746773" y="3198013"/>
                </a:lnTo>
                <a:lnTo>
                  <a:pt x="1764563" y="3200227"/>
                </a:lnTo>
                <a:lnTo>
                  <a:pt x="1782671" y="3202758"/>
                </a:lnTo>
                <a:lnTo>
                  <a:pt x="1800780" y="3204656"/>
                </a:lnTo>
                <a:lnTo>
                  <a:pt x="1819841" y="3206238"/>
                </a:lnTo>
                <a:lnTo>
                  <a:pt x="1819841" y="3102791"/>
                </a:lnTo>
                <a:lnTo>
                  <a:pt x="1800780" y="3101210"/>
                </a:lnTo>
                <a:lnTo>
                  <a:pt x="1782671" y="3099312"/>
                </a:lnTo>
                <a:lnTo>
                  <a:pt x="1764563" y="3097097"/>
                </a:lnTo>
                <a:lnTo>
                  <a:pt x="1746773" y="3094566"/>
                </a:lnTo>
                <a:close/>
                <a:moveTo>
                  <a:pt x="1600953" y="3061666"/>
                </a:moveTo>
                <a:lnTo>
                  <a:pt x="1600953" y="3166378"/>
                </a:lnTo>
                <a:lnTo>
                  <a:pt x="1618744" y="3171756"/>
                </a:lnTo>
                <a:lnTo>
                  <a:pt x="1636217" y="3176501"/>
                </a:lnTo>
                <a:lnTo>
                  <a:pt x="1654960" y="3180930"/>
                </a:lnTo>
                <a:lnTo>
                  <a:pt x="1673704" y="3185042"/>
                </a:lnTo>
                <a:lnTo>
                  <a:pt x="1673704" y="3080963"/>
                </a:lnTo>
                <a:lnTo>
                  <a:pt x="1654960" y="3076534"/>
                </a:lnTo>
                <a:lnTo>
                  <a:pt x="1636217" y="3071789"/>
                </a:lnTo>
                <a:lnTo>
                  <a:pt x="1618108" y="3066728"/>
                </a:lnTo>
                <a:lnTo>
                  <a:pt x="1600953" y="3061666"/>
                </a:lnTo>
                <a:close/>
                <a:moveTo>
                  <a:pt x="3151360" y="3046095"/>
                </a:moveTo>
                <a:lnTo>
                  <a:pt x="3151360" y="3160713"/>
                </a:lnTo>
                <a:lnTo>
                  <a:pt x="3174848" y="3161665"/>
                </a:lnTo>
                <a:lnTo>
                  <a:pt x="3198972" y="3161665"/>
                </a:lnTo>
                <a:lnTo>
                  <a:pt x="3231983" y="3161348"/>
                </a:lnTo>
                <a:lnTo>
                  <a:pt x="3231983" y="3046413"/>
                </a:lnTo>
                <a:lnTo>
                  <a:pt x="3198972" y="3046730"/>
                </a:lnTo>
                <a:lnTo>
                  <a:pt x="3174848" y="3046413"/>
                </a:lnTo>
                <a:lnTo>
                  <a:pt x="3151360" y="3046095"/>
                </a:lnTo>
                <a:close/>
                <a:moveTo>
                  <a:pt x="3815080" y="3040062"/>
                </a:moveTo>
                <a:lnTo>
                  <a:pt x="3816033" y="3047365"/>
                </a:lnTo>
                <a:lnTo>
                  <a:pt x="3816350" y="3054985"/>
                </a:lnTo>
                <a:lnTo>
                  <a:pt x="3816350" y="3206115"/>
                </a:lnTo>
                <a:lnTo>
                  <a:pt x="3816033" y="3206432"/>
                </a:lnTo>
                <a:lnTo>
                  <a:pt x="3815398" y="3214687"/>
                </a:lnTo>
                <a:lnTo>
                  <a:pt x="3814763" y="3220720"/>
                </a:lnTo>
                <a:lnTo>
                  <a:pt x="3813493" y="3226117"/>
                </a:lnTo>
                <a:lnTo>
                  <a:pt x="3811906" y="3231197"/>
                </a:lnTo>
                <a:lnTo>
                  <a:pt x="3810319" y="3236912"/>
                </a:lnTo>
                <a:lnTo>
                  <a:pt x="3808097" y="3242310"/>
                </a:lnTo>
                <a:lnTo>
                  <a:pt x="3805558" y="3248025"/>
                </a:lnTo>
                <a:lnTo>
                  <a:pt x="3803019" y="3253105"/>
                </a:lnTo>
                <a:lnTo>
                  <a:pt x="3799844" y="3258185"/>
                </a:lnTo>
                <a:lnTo>
                  <a:pt x="3796036" y="3263583"/>
                </a:lnTo>
                <a:lnTo>
                  <a:pt x="3792226" y="3268663"/>
                </a:lnTo>
                <a:lnTo>
                  <a:pt x="3788418" y="3274060"/>
                </a:lnTo>
                <a:lnTo>
                  <a:pt x="3783974" y="3278823"/>
                </a:lnTo>
                <a:lnTo>
                  <a:pt x="3779212" y="3283903"/>
                </a:lnTo>
                <a:lnTo>
                  <a:pt x="3774134" y="3288983"/>
                </a:lnTo>
                <a:lnTo>
                  <a:pt x="3768420" y="3293745"/>
                </a:lnTo>
                <a:lnTo>
                  <a:pt x="3763024" y="3298508"/>
                </a:lnTo>
                <a:lnTo>
                  <a:pt x="3750963" y="3307715"/>
                </a:lnTo>
                <a:lnTo>
                  <a:pt x="3737314" y="3317240"/>
                </a:lnTo>
                <a:lnTo>
                  <a:pt x="3722713" y="3326448"/>
                </a:lnTo>
                <a:lnTo>
                  <a:pt x="3707477" y="3335020"/>
                </a:lnTo>
                <a:lnTo>
                  <a:pt x="3690971" y="3343275"/>
                </a:lnTo>
                <a:lnTo>
                  <a:pt x="3673513" y="3351213"/>
                </a:lnTo>
                <a:lnTo>
                  <a:pt x="3655103" y="3359150"/>
                </a:lnTo>
                <a:lnTo>
                  <a:pt x="3635424" y="3366770"/>
                </a:lnTo>
                <a:lnTo>
                  <a:pt x="3615109" y="3373755"/>
                </a:lnTo>
                <a:lnTo>
                  <a:pt x="3593842" y="3380423"/>
                </a:lnTo>
                <a:lnTo>
                  <a:pt x="3571941" y="3386773"/>
                </a:lnTo>
                <a:lnTo>
                  <a:pt x="3549087" y="3392805"/>
                </a:lnTo>
                <a:lnTo>
                  <a:pt x="3525281" y="3398203"/>
                </a:lnTo>
                <a:lnTo>
                  <a:pt x="3501157" y="3403283"/>
                </a:lnTo>
                <a:lnTo>
                  <a:pt x="3476082" y="3408045"/>
                </a:lnTo>
                <a:lnTo>
                  <a:pt x="3450371" y="3411855"/>
                </a:lnTo>
                <a:lnTo>
                  <a:pt x="3424343" y="3415983"/>
                </a:lnTo>
                <a:lnTo>
                  <a:pt x="3397680" y="3419475"/>
                </a:lnTo>
                <a:lnTo>
                  <a:pt x="3370065" y="3422333"/>
                </a:lnTo>
                <a:lnTo>
                  <a:pt x="3341815" y="3424555"/>
                </a:lnTo>
                <a:lnTo>
                  <a:pt x="3313565" y="3426460"/>
                </a:lnTo>
                <a:lnTo>
                  <a:pt x="3284680" y="3427730"/>
                </a:lnTo>
                <a:lnTo>
                  <a:pt x="3255478" y="3428683"/>
                </a:lnTo>
                <a:lnTo>
                  <a:pt x="3225959" y="3429000"/>
                </a:lnTo>
                <a:lnTo>
                  <a:pt x="3195487" y="3428683"/>
                </a:lnTo>
                <a:lnTo>
                  <a:pt x="3165650" y="3427730"/>
                </a:lnTo>
                <a:lnTo>
                  <a:pt x="3136130" y="3426143"/>
                </a:lnTo>
                <a:lnTo>
                  <a:pt x="3106928" y="3424238"/>
                </a:lnTo>
                <a:lnTo>
                  <a:pt x="3078678" y="3422015"/>
                </a:lnTo>
                <a:lnTo>
                  <a:pt x="3050428" y="3418840"/>
                </a:lnTo>
                <a:lnTo>
                  <a:pt x="3022813" y="3415030"/>
                </a:lnTo>
                <a:lnTo>
                  <a:pt x="2996150" y="3411220"/>
                </a:lnTo>
                <a:lnTo>
                  <a:pt x="2970122" y="3406775"/>
                </a:lnTo>
                <a:lnTo>
                  <a:pt x="2944729" y="3402013"/>
                </a:lnTo>
                <a:lnTo>
                  <a:pt x="2919971" y="3396615"/>
                </a:lnTo>
                <a:lnTo>
                  <a:pt x="2895847" y="3390583"/>
                </a:lnTo>
                <a:lnTo>
                  <a:pt x="2872994" y="3384868"/>
                </a:lnTo>
                <a:lnTo>
                  <a:pt x="2850775" y="3378200"/>
                </a:lnTo>
                <a:lnTo>
                  <a:pt x="2829190" y="3370898"/>
                </a:lnTo>
                <a:lnTo>
                  <a:pt x="2808876" y="3363595"/>
                </a:lnTo>
                <a:lnTo>
                  <a:pt x="2789196" y="3355975"/>
                </a:lnTo>
                <a:lnTo>
                  <a:pt x="2770469" y="3347720"/>
                </a:lnTo>
                <a:lnTo>
                  <a:pt x="2753328" y="3339465"/>
                </a:lnTo>
                <a:lnTo>
                  <a:pt x="2736823" y="3330893"/>
                </a:lnTo>
                <a:lnTo>
                  <a:pt x="2721269" y="3321685"/>
                </a:lnTo>
                <a:lnTo>
                  <a:pt x="2706986" y="3312160"/>
                </a:lnTo>
                <a:lnTo>
                  <a:pt x="2693972" y="3302635"/>
                </a:lnTo>
                <a:lnTo>
                  <a:pt x="2688258" y="3297873"/>
                </a:lnTo>
                <a:lnTo>
                  <a:pt x="2682227" y="3292793"/>
                </a:lnTo>
                <a:lnTo>
                  <a:pt x="2676831" y="3287713"/>
                </a:lnTo>
                <a:lnTo>
                  <a:pt x="2671753" y="3282950"/>
                </a:lnTo>
                <a:lnTo>
                  <a:pt x="2666991" y="3277870"/>
                </a:lnTo>
                <a:lnTo>
                  <a:pt x="2662548" y="3272473"/>
                </a:lnTo>
                <a:lnTo>
                  <a:pt x="2658104" y="3267393"/>
                </a:lnTo>
                <a:lnTo>
                  <a:pt x="2654612" y="3261995"/>
                </a:lnTo>
                <a:lnTo>
                  <a:pt x="2651121" y="3256598"/>
                </a:lnTo>
                <a:lnTo>
                  <a:pt x="2647947" y="3251200"/>
                </a:lnTo>
                <a:lnTo>
                  <a:pt x="2645090" y="3245485"/>
                </a:lnTo>
                <a:lnTo>
                  <a:pt x="2642868" y="3240405"/>
                </a:lnTo>
                <a:lnTo>
                  <a:pt x="2640329" y="3234372"/>
                </a:lnTo>
                <a:lnTo>
                  <a:pt x="2638742" y="3228975"/>
                </a:lnTo>
                <a:lnTo>
                  <a:pt x="2637789" y="3223577"/>
                </a:lnTo>
                <a:lnTo>
                  <a:pt x="2636520" y="3217862"/>
                </a:lnTo>
                <a:lnTo>
                  <a:pt x="2636202" y="3212147"/>
                </a:lnTo>
                <a:lnTo>
                  <a:pt x="2635885" y="3206432"/>
                </a:lnTo>
                <a:lnTo>
                  <a:pt x="2635250" y="3206432"/>
                </a:lnTo>
                <a:lnTo>
                  <a:pt x="2635250" y="3097530"/>
                </a:lnTo>
                <a:lnTo>
                  <a:pt x="2646360" y="3105785"/>
                </a:lnTo>
                <a:lnTo>
                  <a:pt x="2657786" y="3114040"/>
                </a:lnTo>
                <a:lnTo>
                  <a:pt x="2670166" y="3121977"/>
                </a:lnTo>
                <a:lnTo>
                  <a:pt x="2683180" y="3129597"/>
                </a:lnTo>
                <a:lnTo>
                  <a:pt x="2696511" y="3136900"/>
                </a:lnTo>
                <a:lnTo>
                  <a:pt x="2710160" y="3144202"/>
                </a:lnTo>
                <a:lnTo>
                  <a:pt x="2724761" y="3151187"/>
                </a:lnTo>
                <a:lnTo>
                  <a:pt x="2740314" y="3157855"/>
                </a:lnTo>
                <a:lnTo>
                  <a:pt x="2755550" y="3164205"/>
                </a:lnTo>
                <a:lnTo>
                  <a:pt x="2771738" y="3170237"/>
                </a:lnTo>
                <a:lnTo>
                  <a:pt x="2788244" y="3176270"/>
                </a:lnTo>
                <a:lnTo>
                  <a:pt x="2805384" y="3181985"/>
                </a:lnTo>
                <a:lnTo>
                  <a:pt x="2822525" y="3187065"/>
                </a:lnTo>
                <a:lnTo>
                  <a:pt x="2840300" y="3192145"/>
                </a:lnTo>
                <a:lnTo>
                  <a:pt x="2858393" y="3196907"/>
                </a:lnTo>
                <a:lnTo>
                  <a:pt x="2877120" y="3201670"/>
                </a:lnTo>
                <a:lnTo>
                  <a:pt x="2895530" y="3205797"/>
                </a:lnTo>
                <a:lnTo>
                  <a:pt x="2914892" y="3209925"/>
                </a:lnTo>
                <a:lnTo>
                  <a:pt x="2934255" y="3213735"/>
                </a:lnTo>
                <a:lnTo>
                  <a:pt x="2953617" y="3217227"/>
                </a:lnTo>
                <a:lnTo>
                  <a:pt x="2973614" y="3220402"/>
                </a:lnTo>
                <a:lnTo>
                  <a:pt x="2993294" y="3222942"/>
                </a:lnTo>
                <a:lnTo>
                  <a:pt x="3013926" y="3225800"/>
                </a:lnTo>
                <a:lnTo>
                  <a:pt x="3033923" y="3228340"/>
                </a:lnTo>
                <a:lnTo>
                  <a:pt x="3054555" y="3230245"/>
                </a:lnTo>
                <a:lnTo>
                  <a:pt x="3074869" y="3232150"/>
                </a:lnTo>
                <a:lnTo>
                  <a:pt x="3095819" y="3233737"/>
                </a:lnTo>
                <a:lnTo>
                  <a:pt x="3116451" y="3235007"/>
                </a:lnTo>
                <a:lnTo>
                  <a:pt x="3137400" y="3235960"/>
                </a:lnTo>
                <a:lnTo>
                  <a:pt x="3158032" y="3236595"/>
                </a:lnTo>
                <a:lnTo>
                  <a:pt x="3178981" y="3237230"/>
                </a:lnTo>
                <a:lnTo>
                  <a:pt x="3199613" y="3237230"/>
                </a:lnTo>
                <a:lnTo>
                  <a:pt x="3224372" y="3236912"/>
                </a:lnTo>
                <a:lnTo>
                  <a:pt x="3249765" y="3236595"/>
                </a:lnTo>
                <a:lnTo>
                  <a:pt x="3274523" y="3235325"/>
                </a:lnTo>
                <a:lnTo>
                  <a:pt x="3299282" y="3234055"/>
                </a:lnTo>
                <a:lnTo>
                  <a:pt x="3324040" y="3232150"/>
                </a:lnTo>
                <a:lnTo>
                  <a:pt x="3348481" y="3230245"/>
                </a:lnTo>
                <a:lnTo>
                  <a:pt x="3372922" y="3227387"/>
                </a:lnTo>
                <a:lnTo>
                  <a:pt x="3397680" y="3224530"/>
                </a:lnTo>
                <a:lnTo>
                  <a:pt x="3421486" y="3221355"/>
                </a:lnTo>
                <a:lnTo>
                  <a:pt x="3445292" y="3217545"/>
                </a:lnTo>
                <a:lnTo>
                  <a:pt x="3468464" y="3213735"/>
                </a:lnTo>
                <a:lnTo>
                  <a:pt x="3491635" y="3208972"/>
                </a:lnTo>
                <a:lnTo>
                  <a:pt x="3514171" y="3204210"/>
                </a:lnTo>
                <a:lnTo>
                  <a:pt x="3536390" y="3199130"/>
                </a:lnTo>
                <a:lnTo>
                  <a:pt x="3557974" y="3193097"/>
                </a:lnTo>
                <a:lnTo>
                  <a:pt x="3579241" y="3187065"/>
                </a:lnTo>
                <a:lnTo>
                  <a:pt x="3599873" y="3180715"/>
                </a:lnTo>
                <a:lnTo>
                  <a:pt x="3619870" y="3174047"/>
                </a:lnTo>
                <a:lnTo>
                  <a:pt x="3639233" y="3167062"/>
                </a:lnTo>
                <a:lnTo>
                  <a:pt x="3657643" y="3159442"/>
                </a:lnTo>
                <a:lnTo>
                  <a:pt x="3676053" y="3151505"/>
                </a:lnTo>
                <a:lnTo>
                  <a:pt x="3692876" y="3143250"/>
                </a:lnTo>
                <a:lnTo>
                  <a:pt x="3709381" y="3134677"/>
                </a:lnTo>
                <a:lnTo>
                  <a:pt x="3724935" y="3125470"/>
                </a:lnTo>
                <a:lnTo>
                  <a:pt x="3739853" y="3116262"/>
                </a:lnTo>
                <a:lnTo>
                  <a:pt x="3753502" y="3106420"/>
                </a:lnTo>
                <a:lnTo>
                  <a:pt x="3766198" y="3096577"/>
                </a:lnTo>
                <a:lnTo>
                  <a:pt x="3772547" y="3090862"/>
                </a:lnTo>
                <a:lnTo>
                  <a:pt x="3777943" y="3085782"/>
                </a:lnTo>
                <a:lnTo>
                  <a:pt x="3783656" y="3080385"/>
                </a:lnTo>
                <a:lnTo>
                  <a:pt x="3789052" y="3074670"/>
                </a:lnTo>
                <a:lnTo>
                  <a:pt x="3793814" y="3069272"/>
                </a:lnTo>
                <a:lnTo>
                  <a:pt x="3798575" y="3063557"/>
                </a:lnTo>
                <a:lnTo>
                  <a:pt x="3803336" y="3057842"/>
                </a:lnTo>
                <a:lnTo>
                  <a:pt x="3807145" y="3051810"/>
                </a:lnTo>
                <a:lnTo>
                  <a:pt x="3811271" y="3045777"/>
                </a:lnTo>
                <a:lnTo>
                  <a:pt x="3815080" y="3040062"/>
                </a:lnTo>
                <a:close/>
                <a:moveTo>
                  <a:pt x="2989478" y="3031808"/>
                </a:moveTo>
                <a:lnTo>
                  <a:pt x="2989478" y="3147378"/>
                </a:lnTo>
                <a:lnTo>
                  <a:pt x="3009158" y="3149918"/>
                </a:lnTo>
                <a:lnTo>
                  <a:pt x="3029472" y="3152140"/>
                </a:lnTo>
                <a:lnTo>
                  <a:pt x="3049469" y="3154363"/>
                </a:lnTo>
                <a:lnTo>
                  <a:pt x="3070419" y="3155950"/>
                </a:lnTo>
                <a:lnTo>
                  <a:pt x="3070419" y="3041333"/>
                </a:lnTo>
                <a:lnTo>
                  <a:pt x="3049469" y="3039428"/>
                </a:lnTo>
                <a:lnTo>
                  <a:pt x="3029472" y="3036888"/>
                </a:lnTo>
                <a:lnTo>
                  <a:pt x="3009158" y="3034665"/>
                </a:lnTo>
                <a:lnTo>
                  <a:pt x="2989478" y="3031808"/>
                </a:lnTo>
                <a:close/>
                <a:moveTo>
                  <a:pt x="2402802" y="3022755"/>
                </a:moveTo>
                <a:lnTo>
                  <a:pt x="2397719" y="3026235"/>
                </a:lnTo>
                <a:lnTo>
                  <a:pt x="2391365" y="3029398"/>
                </a:lnTo>
                <a:lnTo>
                  <a:pt x="2383740" y="3032878"/>
                </a:lnTo>
                <a:lnTo>
                  <a:pt x="2376433" y="3036042"/>
                </a:lnTo>
                <a:lnTo>
                  <a:pt x="2360867" y="3042369"/>
                </a:lnTo>
                <a:lnTo>
                  <a:pt x="2347841" y="3047114"/>
                </a:lnTo>
                <a:lnTo>
                  <a:pt x="2347841" y="3137274"/>
                </a:lnTo>
                <a:lnTo>
                  <a:pt x="2355784" y="3133794"/>
                </a:lnTo>
                <a:lnTo>
                  <a:pt x="2363408" y="3129681"/>
                </a:lnTo>
                <a:lnTo>
                  <a:pt x="2371033" y="3125252"/>
                </a:lnTo>
                <a:lnTo>
                  <a:pt x="2378340" y="3120507"/>
                </a:lnTo>
                <a:lnTo>
                  <a:pt x="2385329" y="3115762"/>
                </a:lnTo>
                <a:lnTo>
                  <a:pt x="2391683" y="3111017"/>
                </a:lnTo>
                <a:lnTo>
                  <a:pt x="2397719" y="3106271"/>
                </a:lnTo>
                <a:lnTo>
                  <a:pt x="2402802" y="3101526"/>
                </a:lnTo>
                <a:lnTo>
                  <a:pt x="2402802" y="3022755"/>
                </a:lnTo>
                <a:close/>
                <a:moveTo>
                  <a:pt x="698500" y="3017837"/>
                </a:moveTo>
                <a:lnTo>
                  <a:pt x="698500" y="3086100"/>
                </a:lnTo>
                <a:lnTo>
                  <a:pt x="684586" y="3083595"/>
                </a:lnTo>
                <a:lnTo>
                  <a:pt x="667825" y="3079838"/>
                </a:lnTo>
                <a:lnTo>
                  <a:pt x="659920" y="3077959"/>
                </a:lnTo>
                <a:lnTo>
                  <a:pt x="652962" y="3076393"/>
                </a:lnTo>
                <a:lnTo>
                  <a:pt x="646321" y="3074201"/>
                </a:lnTo>
                <a:lnTo>
                  <a:pt x="640313" y="3071696"/>
                </a:lnTo>
                <a:lnTo>
                  <a:pt x="634305" y="3069191"/>
                </a:lnTo>
                <a:lnTo>
                  <a:pt x="629245" y="3065433"/>
                </a:lnTo>
                <a:lnTo>
                  <a:pt x="626082" y="3063555"/>
                </a:lnTo>
                <a:lnTo>
                  <a:pt x="623869" y="3061363"/>
                </a:lnTo>
                <a:lnTo>
                  <a:pt x="622288" y="3058545"/>
                </a:lnTo>
                <a:lnTo>
                  <a:pt x="620706" y="3056353"/>
                </a:lnTo>
                <a:lnTo>
                  <a:pt x="619441" y="3053534"/>
                </a:lnTo>
                <a:lnTo>
                  <a:pt x="619125" y="3051029"/>
                </a:lnTo>
                <a:lnTo>
                  <a:pt x="619125" y="3048524"/>
                </a:lnTo>
                <a:lnTo>
                  <a:pt x="619441" y="3046019"/>
                </a:lnTo>
                <a:lnTo>
                  <a:pt x="620390" y="3043514"/>
                </a:lnTo>
                <a:lnTo>
                  <a:pt x="621971" y="3041009"/>
                </a:lnTo>
                <a:lnTo>
                  <a:pt x="623553" y="3038817"/>
                </a:lnTo>
                <a:lnTo>
                  <a:pt x="625766" y="3036312"/>
                </a:lnTo>
                <a:lnTo>
                  <a:pt x="628296" y="3034433"/>
                </a:lnTo>
                <a:lnTo>
                  <a:pt x="631142" y="3032555"/>
                </a:lnTo>
                <a:lnTo>
                  <a:pt x="634937" y="3030676"/>
                </a:lnTo>
                <a:lnTo>
                  <a:pt x="638732" y="3029110"/>
                </a:lnTo>
                <a:lnTo>
                  <a:pt x="645057" y="3026605"/>
                </a:lnTo>
                <a:lnTo>
                  <a:pt x="651697" y="3024726"/>
                </a:lnTo>
                <a:lnTo>
                  <a:pt x="658655" y="3023161"/>
                </a:lnTo>
                <a:lnTo>
                  <a:pt x="666244" y="3021595"/>
                </a:lnTo>
                <a:lnTo>
                  <a:pt x="674150" y="3020342"/>
                </a:lnTo>
                <a:lnTo>
                  <a:pt x="682056" y="3019403"/>
                </a:lnTo>
                <a:lnTo>
                  <a:pt x="698500" y="3017837"/>
                </a:lnTo>
                <a:close/>
                <a:moveTo>
                  <a:pt x="2827597" y="2994977"/>
                </a:moveTo>
                <a:lnTo>
                  <a:pt x="2827597" y="3112135"/>
                </a:lnTo>
                <a:lnTo>
                  <a:pt x="2846959" y="3117850"/>
                </a:lnTo>
                <a:lnTo>
                  <a:pt x="2866956" y="3123248"/>
                </a:lnTo>
                <a:lnTo>
                  <a:pt x="2887588" y="3128010"/>
                </a:lnTo>
                <a:lnTo>
                  <a:pt x="2908220" y="3132773"/>
                </a:lnTo>
                <a:lnTo>
                  <a:pt x="2908220" y="3016885"/>
                </a:lnTo>
                <a:lnTo>
                  <a:pt x="2887588" y="3011805"/>
                </a:lnTo>
                <a:lnTo>
                  <a:pt x="2866956" y="3006725"/>
                </a:lnTo>
                <a:lnTo>
                  <a:pt x="2846959" y="3001010"/>
                </a:lnTo>
                <a:lnTo>
                  <a:pt x="2827597" y="2994977"/>
                </a:lnTo>
                <a:close/>
                <a:moveTo>
                  <a:pt x="1455133" y="2986375"/>
                </a:moveTo>
                <a:lnTo>
                  <a:pt x="1455133" y="3092352"/>
                </a:lnTo>
                <a:lnTo>
                  <a:pt x="1457675" y="3094883"/>
                </a:lnTo>
                <a:lnTo>
                  <a:pt x="1460216" y="3097730"/>
                </a:lnTo>
                <a:lnTo>
                  <a:pt x="1466888" y="3103741"/>
                </a:lnTo>
                <a:lnTo>
                  <a:pt x="1475466" y="3110068"/>
                </a:lnTo>
                <a:lnTo>
                  <a:pt x="1484679" y="3116078"/>
                </a:lnTo>
                <a:lnTo>
                  <a:pt x="1495162" y="3122405"/>
                </a:lnTo>
                <a:lnTo>
                  <a:pt x="1505964" y="3128732"/>
                </a:lnTo>
                <a:lnTo>
                  <a:pt x="1517083" y="3134743"/>
                </a:lnTo>
                <a:lnTo>
                  <a:pt x="1528202" y="3139804"/>
                </a:lnTo>
                <a:lnTo>
                  <a:pt x="1528202" y="3033195"/>
                </a:lnTo>
                <a:lnTo>
                  <a:pt x="1517083" y="3027817"/>
                </a:lnTo>
                <a:lnTo>
                  <a:pt x="1506917" y="3022122"/>
                </a:lnTo>
                <a:lnTo>
                  <a:pt x="1497068" y="3016428"/>
                </a:lnTo>
                <a:lnTo>
                  <a:pt x="1487538" y="3010734"/>
                </a:lnTo>
                <a:lnTo>
                  <a:pt x="1478960" y="3005039"/>
                </a:lnTo>
                <a:lnTo>
                  <a:pt x="1470700" y="2998712"/>
                </a:lnTo>
                <a:lnTo>
                  <a:pt x="1462758" y="2992702"/>
                </a:lnTo>
                <a:lnTo>
                  <a:pt x="1455133" y="2986375"/>
                </a:lnTo>
                <a:close/>
                <a:moveTo>
                  <a:pt x="711352" y="2965750"/>
                </a:moveTo>
                <a:lnTo>
                  <a:pt x="709129" y="2966067"/>
                </a:lnTo>
                <a:lnTo>
                  <a:pt x="706270" y="2966384"/>
                </a:lnTo>
                <a:lnTo>
                  <a:pt x="704047" y="2966702"/>
                </a:lnTo>
                <a:lnTo>
                  <a:pt x="701824" y="2967653"/>
                </a:lnTo>
                <a:lnTo>
                  <a:pt x="700236" y="2968288"/>
                </a:lnTo>
                <a:lnTo>
                  <a:pt x="699283" y="2969556"/>
                </a:lnTo>
                <a:lnTo>
                  <a:pt x="698330" y="2970191"/>
                </a:lnTo>
                <a:lnTo>
                  <a:pt x="698012" y="2971459"/>
                </a:lnTo>
                <a:lnTo>
                  <a:pt x="698012" y="2990491"/>
                </a:lnTo>
                <a:lnTo>
                  <a:pt x="683085" y="2991760"/>
                </a:lnTo>
                <a:lnTo>
                  <a:pt x="667839" y="2993346"/>
                </a:lnTo>
                <a:lnTo>
                  <a:pt x="653865" y="2995249"/>
                </a:lnTo>
                <a:lnTo>
                  <a:pt x="639890" y="2997786"/>
                </a:lnTo>
                <a:lnTo>
                  <a:pt x="626550" y="3000641"/>
                </a:lnTo>
                <a:lnTo>
                  <a:pt x="613846" y="3004130"/>
                </a:lnTo>
                <a:lnTo>
                  <a:pt x="602094" y="3007619"/>
                </a:lnTo>
                <a:lnTo>
                  <a:pt x="590978" y="3012060"/>
                </a:lnTo>
                <a:lnTo>
                  <a:pt x="583673" y="3015549"/>
                </a:lnTo>
                <a:lnTo>
                  <a:pt x="576368" y="3019355"/>
                </a:lnTo>
                <a:lnTo>
                  <a:pt x="570015" y="3023162"/>
                </a:lnTo>
                <a:lnTo>
                  <a:pt x="564616" y="3026968"/>
                </a:lnTo>
                <a:lnTo>
                  <a:pt x="559852" y="3031092"/>
                </a:lnTo>
                <a:lnTo>
                  <a:pt x="556041" y="3035215"/>
                </a:lnTo>
                <a:lnTo>
                  <a:pt x="552865" y="3039656"/>
                </a:lnTo>
                <a:lnTo>
                  <a:pt x="550324" y="3044096"/>
                </a:lnTo>
                <a:lnTo>
                  <a:pt x="548736" y="3048854"/>
                </a:lnTo>
                <a:lnTo>
                  <a:pt x="547783" y="3052978"/>
                </a:lnTo>
                <a:lnTo>
                  <a:pt x="547783" y="3057736"/>
                </a:lnTo>
                <a:lnTo>
                  <a:pt x="548736" y="3062176"/>
                </a:lnTo>
                <a:lnTo>
                  <a:pt x="550324" y="3066617"/>
                </a:lnTo>
                <a:lnTo>
                  <a:pt x="552865" y="3070741"/>
                </a:lnTo>
                <a:lnTo>
                  <a:pt x="556358" y="3075181"/>
                </a:lnTo>
                <a:lnTo>
                  <a:pt x="560805" y="3079622"/>
                </a:lnTo>
                <a:lnTo>
                  <a:pt x="564934" y="3083111"/>
                </a:lnTo>
                <a:lnTo>
                  <a:pt x="570015" y="3086917"/>
                </a:lnTo>
                <a:lnTo>
                  <a:pt x="576050" y="3090089"/>
                </a:lnTo>
                <a:lnTo>
                  <a:pt x="582720" y="3093578"/>
                </a:lnTo>
                <a:lnTo>
                  <a:pt x="589390" y="3096433"/>
                </a:lnTo>
                <a:lnTo>
                  <a:pt x="597012" y="3099288"/>
                </a:lnTo>
                <a:lnTo>
                  <a:pt x="605270" y="3101825"/>
                </a:lnTo>
                <a:lnTo>
                  <a:pt x="613528" y="3104046"/>
                </a:lnTo>
                <a:lnTo>
                  <a:pt x="645607" y="3110707"/>
                </a:lnTo>
                <a:lnTo>
                  <a:pt x="698012" y="3121808"/>
                </a:lnTo>
                <a:lnTo>
                  <a:pt x="698012" y="3203010"/>
                </a:lnTo>
                <a:lnTo>
                  <a:pt x="684673" y="3201424"/>
                </a:lnTo>
                <a:lnTo>
                  <a:pt x="672286" y="3199203"/>
                </a:lnTo>
                <a:lnTo>
                  <a:pt x="657993" y="3196983"/>
                </a:lnTo>
                <a:lnTo>
                  <a:pt x="643066" y="3193494"/>
                </a:lnTo>
                <a:lnTo>
                  <a:pt x="629409" y="3189370"/>
                </a:lnTo>
                <a:lnTo>
                  <a:pt x="617022" y="3185247"/>
                </a:lnTo>
                <a:lnTo>
                  <a:pt x="613846" y="3183978"/>
                </a:lnTo>
                <a:lnTo>
                  <a:pt x="610670" y="3182709"/>
                </a:lnTo>
                <a:lnTo>
                  <a:pt x="608129" y="3181441"/>
                </a:lnTo>
                <a:lnTo>
                  <a:pt x="608446" y="3181441"/>
                </a:lnTo>
                <a:lnTo>
                  <a:pt x="608129" y="3181123"/>
                </a:lnTo>
                <a:lnTo>
                  <a:pt x="604317" y="3179220"/>
                </a:lnTo>
                <a:lnTo>
                  <a:pt x="602412" y="3177951"/>
                </a:lnTo>
                <a:lnTo>
                  <a:pt x="600506" y="3177000"/>
                </a:lnTo>
                <a:lnTo>
                  <a:pt x="595424" y="3175731"/>
                </a:lnTo>
                <a:lnTo>
                  <a:pt x="590343" y="3174780"/>
                </a:lnTo>
                <a:lnTo>
                  <a:pt x="584308" y="3174780"/>
                </a:lnTo>
                <a:lnTo>
                  <a:pt x="578273" y="3175414"/>
                </a:lnTo>
                <a:lnTo>
                  <a:pt x="572556" y="3176048"/>
                </a:lnTo>
                <a:lnTo>
                  <a:pt x="566522" y="3177634"/>
                </a:lnTo>
                <a:lnTo>
                  <a:pt x="560805" y="3179220"/>
                </a:lnTo>
                <a:lnTo>
                  <a:pt x="555405" y="3181123"/>
                </a:lnTo>
                <a:lnTo>
                  <a:pt x="551277" y="3183661"/>
                </a:lnTo>
                <a:lnTo>
                  <a:pt x="547148" y="3185881"/>
                </a:lnTo>
                <a:lnTo>
                  <a:pt x="544607" y="3188736"/>
                </a:lnTo>
                <a:lnTo>
                  <a:pt x="543336" y="3190005"/>
                </a:lnTo>
                <a:lnTo>
                  <a:pt x="542383" y="3190956"/>
                </a:lnTo>
                <a:lnTo>
                  <a:pt x="542066" y="3192542"/>
                </a:lnTo>
                <a:lnTo>
                  <a:pt x="542066" y="3193811"/>
                </a:lnTo>
                <a:lnTo>
                  <a:pt x="542066" y="3195080"/>
                </a:lnTo>
                <a:lnTo>
                  <a:pt x="543019" y="3196031"/>
                </a:lnTo>
                <a:lnTo>
                  <a:pt x="543654" y="3197300"/>
                </a:lnTo>
                <a:lnTo>
                  <a:pt x="545242" y="3198569"/>
                </a:lnTo>
                <a:lnTo>
                  <a:pt x="550959" y="3202058"/>
                </a:lnTo>
                <a:lnTo>
                  <a:pt x="557629" y="3205547"/>
                </a:lnTo>
                <a:lnTo>
                  <a:pt x="564299" y="3208719"/>
                </a:lnTo>
                <a:lnTo>
                  <a:pt x="572239" y="3211891"/>
                </a:lnTo>
                <a:lnTo>
                  <a:pt x="580497" y="3214746"/>
                </a:lnTo>
                <a:lnTo>
                  <a:pt x="589072" y="3216966"/>
                </a:lnTo>
                <a:lnTo>
                  <a:pt x="598600" y="3219821"/>
                </a:lnTo>
                <a:lnTo>
                  <a:pt x="608446" y="3221724"/>
                </a:lnTo>
                <a:lnTo>
                  <a:pt x="618610" y="3223627"/>
                </a:lnTo>
                <a:lnTo>
                  <a:pt x="629409" y="3225847"/>
                </a:lnTo>
                <a:lnTo>
                  <a:pt x="651324" y="3229019"/>
                </a:lnTo>
                <a:lnTo>
                  <a:pt x="674192" y="3230923"/>
                </a:lnTo>
                <a:lnTo>
                  <a:pt x="698012" y="3232509"/>
                </a:lnTo>
                <a:lnTo>
                  <a:pt x="698012" y="3251223"/>
                </a:lnTo>
                <a:lnTo>
                  <a:pt x="698330" y="3252492"/>
                </a:lnTo>
                <a:lnTo>
                  <a:pt x="699283" y="3253443"/>
                </a:lnTo>
                <a:lnTo>
                  <a:pt x="700236" y="3254395"/>
                </a:lnTo>
                <a:lnTo>
                  <a:pt x="701824" y="3255346"/>
                </a:lnTo>
                <a:lnTo>
                  <a:pt x="704047" y="3255981"/>
                </a:lnTo>
                <a:lnTo>
                  <a:pt x="706270" y="3256298"/>
                </a:lnTo>
                <a:lnTo>
                  <a:pt x="709129" y="3256932"/>
                </a:lnTo>
                <a:lnTo>
                  <a:pt x="711352" y="3257249"/>
                </a:lnTo>
                <a:lnTo>
                  <a:pt x="758358" y="3257249"/>
                </a:lnTo>
                <a:lnTo>
                  <a:pt x="760581" y="3256932"/>
                </a:lnTo>
                <a:lnTo>
                  <a:pt x="763440" y="3256298"/>
                </a:lnTo>
                <a:lnTo>
                  <a:pt x="765345" y="3255981"/>
                </a:lnTo>
                <a:lnTo>
                  <a:pt x="767886" y="3255346"/>
                </a:lnTo>
                <a:lnTo>
                  <a:pt x="769474" y="3254395"/>
                </a:lnTo>
                <a:lnTo>
                  <a:pt x="770427" y="3253443"/>
                </a:lnTo>
                <a:lnTo>
                  <a:pt x="771380" y="3252492"/>
                </a:lnTo>
                <a:lnTo>
                  <a:pt x="771698" y="3251223"/>
                </a:lnTo>
                <a:lnTo>
                  <a:pt x="771698" y="3231874"/>
                </a:lnTo>
                <a:lnTo>
                  <a:pt x="786308" y="3230923"/>
                </a:lnTo>
                <a:lnTo>
                  <a:pt x="800600" y="3229654"/>
                </a:lnTo>
                <a:lnTo>
                  <a:pt x="814257" y="3228068"/>
                </a:lnTo>
                <a:lnTo>
                  <a:pt x="827279" y="3226165"/>
                </a:lnTo>
                <a:lnTo>
                  <a:pt x="839984" y="3223627"/>
                </a:lnTo>
                <a:lnTo>
                  <a:pt x="851418" y="3221090"/>
                </a:lnTo>
                <a:lnTo>
                  <a:pt x="862534" y="3217918"/>
                </a:lnTo>
                <a:lnTo>
                  <a:pt x="872062" y="3214746"/>
                </a:lnTo>
                <a:lnTo>
                  <a:pt x="880002" y="3211257"/>
                </a:lnTo>
                <a:lnTo>
                  <a:pt x="886990" y="3208085"/>
                </a:lnTo>
                <a:lnTo>
                  <a:pt x="893660" y="3204278"/>
                </a:lnTo>
                <a:lnTo>
                  <a:pt x="899694" y="3200472"/>
                </a:lnTo>
                <a:lnTo>
                  <a:pt x="904776" y="3196666"/>
                </a:lnTo>
                <a:lnTo>
                  <a:pt x="909540" y="3192542"/>
                </a:lnTo>
                <a:lnTo>
                  <a:pt x="913352" y="3188419"/>
                </a:lnTo>
                <a:lnTo>
                  <a:pt x="916528" y="3184295"/>
                </a:lnTo>
                <a:lnTo>
                  <a:pt x="919069" y="3179855"/>
                </a:lnTo>
                <a:lnTo>
                  <a:pt x="920657" y="3175414"/>
                </a:lnTo>
                <a:lnTo>
                  <a:pt x="921609" y="3170973"/>
                </a:lnTo>
                <a:lnTo>
                  <a:pt x="921927" y="3166533"/>
                </a:lnTo>
                <a:lnTo>
                  <a:pt x="921292" y="3161775"/>
                </a:lnTo>
                <a:lnTo>
                  <a:pt x="920021" y="3157651"/>
                </a:lnTo>
                <a:lnTo>
                  <a:pt x="917798" y="3153210"/>
                </a:lnTo>
                <a:lnTo>
                  <a:pt x="914622" y="3148453"/>
                </a:lnTo>
                <a:lnTo>
                  <a:pt x="912716" y="3146549"/>
                </a:lnTo>
                <a:lnTo>
                  <a:pt x="910493" y="3144012"/>
                </a:lnTo>
                <a:lnTo>
                  <a:pt x="905411" y="3139888"/>
                </a:lnTo>
                <a:lnTo>
                  <a:pt x="899059" y="3135765"/>
                </a:lnTo>
                <a:lnTo>
                  <a:pt x="892389" y="3132276"/>
                </a:lnTo>
                <a:lnTo>
                  <a:pt x="884449" y="3128787"/>
                </a:lnTo>
                <a:lnTo>
                  <a:pt x="876191" y="3125615"/>
                </a:lnTo>
                <a:lnTo>
                  <a:pt x="867298" y="3122443"/>
                </a:lnTo>
                <a:lnTo>
                  <a:pt x="857452" y="3119588"/>
                </a:lnTo>
                <a:lnTo>
                  <a:pt x="847606" y="3117051"/>
                </a:lnTo>
                <a:lnTo>
                  <a:pt x="836808" y="3114196"/>
                </a:lnTo>
                <a:lnTo>
                  <a:pt x="815528" y="3109438"/>
                </a:lnTo>
                <a:lnTo>
                  <a:pt x="793613" y="3104997"/>
                </a:lnTo>
                <a:lnTo>
                  <a:pt x="771698" y="3101191"/>
                </a:lnTo>
                <a:lnTo>
                  <a:pt x="771698" y="3019673"/>
                </a:lnTo>
                <a:lnTo>
                  <a:pt x="790754" y="3021893"/>
                </a:lnTo>
                <a:lnTo>
                  <a:pt x="797742" y="3023162"/>
                </a:lnTo>
                <a:lnTo>
                  <a:pt x="805047" y="3024748"/>
                </a:lnTo>
                <a:lnTo>
                  <a:pt x="819974" y="3028554"/>
                </a:lnTo>
                <a:lnTo>
                  <a:pt x="834584" y="3033312"/>
                </a:lnTo>
                <a:lnTo>
                  <a:pt x="846336" y="3037435"/>
                </a:lnTo>
                <a:lnTo>
                  <a:pt x="853006" y="3039973"/>
                </a:lnTo>
                <a:lnTo>
                  <a:pt x="855547" y="3041242"/>
                </a:lnTo>
                <a:lnTo>
                  <a:pt x="859358" y="3043779"/>
                </a:lnTo>
                <a:lnTo>
                  <a:pt x="861264" y="3044731"/>
                </a:lnTo>
                <a:lnTo>
                  <a:pt x="863169" y="3046000"/>
                </a:lnTo>
                <a:lnTo>
                  <a:pt x="867933" y="3047268"/>
                </a:lnTo>
                <a:lnTo>
                  <a:pt x="873650" y="3047903"/>
                </a:lnTo>
                <a:lnTo>
                  <a:pt x="879367" y="3048220"/>
                </a:lnTo>
                <a:lnTo>
                  <a:pt x="885402" y="3047586"/>
                </a:lnTo>
                <a:lnTo>
                  <a:pt x="891436" y="3046634"/>
                </a:lnTo>
                <a:lnTo>
                  <a:pt x="897153" y="3045682"/>
                </a:lnTo>
                <a:lnTo>
                  <a:pt x="902870" y="3043779"/>
                </a:lnTo>
                <a:lnTo>
                  <a:pt x="907952" y="3041559"/>
                </a:lnTo>
                <a:lnTo>
                  <a:pt x="912716" y="3039339"/>
                </a:lnTo>
                <a:lnTo>
                  <a:pt x="916528" y="3036801"/>
                </a:lnTo>
                <a:lnTo>
                  <a:pt x="919386" y="3034263"/>
                </a:lnTo>
                <a:lnTo>
                  <a:pt x="920657" y="3032995"/>
                </a:lnTo>
                <a:lnTo>
                  <a:pt x="921292" y="3031726"/>
                </a:lnTo>
                <a:lnTo>
                  <a:pt x="921609" y="3030140"/>
                </a:lnTo>
                <a:lnTo>
                  <a:pt x="921609" y="3029188"/>
                </a:lnTo>
                <a:lnTo>
                  <a:pt x="921292" y="3027920"/>
                </a:lnTo>
                <a:lnTo>
                  <a:pt x="920974" y="3026651"/>
                </a:lnTo>
                <a:lnTo>
                  <a:pt x="919704" y="3025382"/>
                </a:lnTo>
                <a:lnTo>
                  <a:pt x="918433" y="3024431"/>
                </a:lnTo>
                <a:lnTo>
                  <a:pt x="914304" y="3021576"/>
                </a:lnTo>
                <a:lnTo>
                  <a:pt x="909540" y="3018721"/>
                </a:lnTo>
                <a:lnTo>
                  <a:pt x="903823" y="3016501"/>
                </a:lnTo>
                <a:lnTo>
                  <a:pt x="898424" y="3013963"/>
                </a:lnTo>
                <a:lnTo>
                  <a:pt x="885402" y="3009205"/>
                </a:lnTo>
                <a:lnTo>
                  <a:pt x="871109" y="3005082"/>
                </a:lnTo>
                <a:lnTo>
                  <a:pt x="856182" y="3000958"/>
                </a:lnTo>
                <a:lnTo>
                  <a:pt x="840936" y="2997469"/>
                </a:lnTo>
                <a:lnTo>
                  <a:pt x="825374" y="2994614"/>
                </a:lnTo>
                <a:lnTo>
                  <a:pt x="810764" y="2992711"/>
                </a:lnTo>
                <a:lnTo>
                  <a:pt x="791389" y="2990808"/>
                </a:lnTo>
                <a:lnTo>
                  <a:pt x="771698" y="2989539"/>
                </a:lnTo>
                <a:lnTo>
                  <a:pt x="771698" y="2971459"/>
                </a:lnTo>
                <a:lnTo>
                  <a:pt x="771380" y="2970191"/>
                </a:lnTo>
                <a:lnTo>
                  <a:pt x="770427" y="2969556"/>
                </a:lnTo>
                <a:lnTo>
                  <a:pt x="769474" y="2968288"/>
                </a:lnTo>
                <a:lnTo>
                  <a:pt x="767886" y="2967653"/>
                </a:lnTo>
                <a:lnTo>
                  <a:pt x="765345" y="2966702"/>
                </a:lnTo>
                <a:lnTo>
                  <a:pt x="763440" y="2966384"/>
                </a:lnTo>
                <a:lnTo>
                  <a:pt x="760581" y="2966067"/>
                </a:lnTo>
                <a:lnTo>
                  <a:pt x="758358" y="2965750"/>
                </a:lnTo>
                <a:lnTo>
                  <a:pt x="711352" y="2965750"/>
                </a:lnTo>
                <a:close/>
                <a:moveTo>
                  <a:pt x="3717945" y="2951797"/>
                </a:moveTo>
                <a:lnTo>
                  <a:pt x="3711914" y="2955607"/>
                </a:lnTo>
                <a:lnTo>
                  <a:pt x="3704931" y="2959100"/>
                </a:lnTo>
                <a:lnTo>
                  <a:pt x="3696678" y="2963227"/>
                </a:lnTo>
                <a:lnTo>
                  <a:pt x="3688425" y="2966720"/>
                </a:lnTo>
                <a:lnTo>
                  <a:pt x="3671285" y="2973387"/>
                </a:lnTo>
                <a:lnTo>
                  <a:pt x="3656684" y="2979102"/>
                </a:lnTo>
                <a:lnTo>
                  <a:pt x="3656684" y="3080068"/>
                </a:lnTo>
                <a:lnTo>
                  <a:pt x="3665254" y="3075623"/>
                </a:lnTo>
                <a:lnTo>
                  <a:pt x="3674142" y="3070860"/>
                </a:lnTo>
                <a:lnTo>
                  <a:pt x="3682394" y="3066098"/>
                </a:lnTo>
                <a:lnTo>
                  <a:pt x="3690647" y="3061018"/>
                </a:lnTo>
                <a:lnTo>
                  <a:pt x="3698582" y="3055620"/>
                </a:lnTo>
                <a:lnTo>
                  <a:pt x="3705566" y="3050223"/>
                </a:lnTo>
                <a:lnTo>
                  <a:pt x="3711914" y="3044825"/>
                </a:lnTo>
                <a:lnTo>
                  <a:pt x="3717945" y="3040063"/>
                </a:lnTo>
                <a:lnTo>
                  <a:pt x="3717945" y="2951797"/>
                </a:lnTo>
                <a:close/>
                <a:moveTo>
                  <a:pt x="731996" y="2947987"/>
                </a:moveTo>
                <a:lnTo>
                  <a:pt x="755499" y="2948304"/>
                </a:lnTo>
                <a:lnTo>
                  <a:pt x="779003" y="2948939"/>
                </a:lnTo>
                <a:lnTo>
                  <a:pt x="801870" y="2949890"/>
                </a:lnTo>
                <a:lnTo>
                  <a:pt x="824103" y="2951476"/>
                </a:lnTo>
                <a:lnTo>
                  <a:pt x="846654" y="2953380"/>
                </a:lnTo>
                <a:lnTo>
                  <a:pt x="868569" y="2955283"/>
                </a:lnTo>
                <a:lnTo>
                  <a:pt x="889848" y="2958137"/>
                </a:lnTo>
                <a:lnTo>
                  <a:pt x="910493" y="2960992"/>
                </a:lnTo>
                <a:lnTo>
                  <a:pt x="930820" y="2964164"/>
                </a:lnTo>
                <a:lnTo>
                  <a:pt x="950512" y="2967970"/>
                </a:lnTo>
                <a:lnTo>
                  <a:pt x="969886" y="2971777"/>
                </a:lnTo>
                <a:lnTo>
                  <a:pt x="988308" y="2975900"/>
                </a:lnTo>
                <a:lnTo>
                  <a:pt x="1006411" y="2980658"/>
                </a:lnTo>
                <a:lnTo>
                  <a:pt x="1023880" y="2985416"/>
                </a:lnTo>
                <a:lnTo>
                  <a:pt x="1040396" y="2990491"/>
                </a:lnTo>
                <a:lnTo>
                  <a:pt x="1056594" y="2995883"/>
                </a:lnTo>
                <a:lnTo>
                  <a:pt x="1071521" y="3001593"/>
                </a:lnTo>
                <a:lnTo>
                  <a:pt x="1086131" y="3007302"/>
                </a:lnTo>
                <a:lnTo>
                  <a:pt x="1099471" y="3013646"/>
                </a:lnTo>
                <a:lnTo>
                  <a:pt x="1112493" y="3019990"/>
                </a:lnTo>
                <a:lnTo>
                  <a:pt x="1124562" y="3026651"/>
                </a:lnTo>
                <a:lnTo>
                  <a:pt x="1135678" y="3033629"/>
                </a:lnTo>
                <a:lnTo>
                  <a:pt x="1145842" y="3040925"/>
                </a:lnTo>
                <a:lnTo>
                  <a:pt x="1154735" y="3047903"/>
                </a:lnTo>
                <a:lnTo>
                  <a:pt x="1162993" y="3055515"/>
                </a:lnTo>
                <a:lnTo>
                  <a:pt x="1170298" y="3062811"/>
                </a:lnTo>
                <a:lnTo>
                  <a:pt x="1176650" y="3070741"/>
                </a:lnTo>
                <a:lnTo>
                  <a:pt x="1178873" y="3074864"/>
                </a:lnTo>
                <a:lnTo>
                  <a:pt x="1181732" y="3078670"/>
                </a:lnTo>
                <a:lnTo>
                  <a:pt x="1183638" y="3082794"/>
                </a:lnTo>
                <a:lnTo>
                  <a:pt x="1185543" y="3086600"/>
                </a:lnTo>
                <a:lnTo>
                  <a:pt x="1187131" y="3090406"/>
                </a:lnTo>
                <a:lnTo>
                  <a:pt x="1188402" y="3094847"/>
                </a:lnTo>
                <a:lnTo>
                  <a:pt x="1189672" y="3098653"/>
                </a:lnTo>
                <a:lnTo>
                  <a:pt x="1190307" y="3103094"/>
                </a:lnTo>
                <a:lnTo>
                  <a:pt x="1190625" y="3107535"/>
                </a:lnTo>
                <a:lnTo>
                  <a:pt x="1190625" y="3111341"/>
                </a:lnTo>
                <a:lnTo>
                  <a:pt x="1190625" y="3115782"/>
                </a:lnTo>
                <a:lnTo>
                  <a:pt x="1190307" y="3120223"/>
                </a:lnTo>
                <a:lnTo>
                  <a:pt x="1189672" y="3124029"/>
                </a:lnTo>
                <a:lnTo>
                  <a:pt x="1188402" y="3128470"/>
                </a:lnTo>
                <a:lnTo>
                  <a:pt x="1187131" y="3132276"/>
                </a:lnTo>
                <a:lnTo>
                  <a:pt x="1185543" y="3136399"/>
                </a:lnTo>
                <a:lnTo>
                  <a:pt x="1183638" y="3140523"/>
                </a:lnTo>
                <a:lnTo>
                  <a:pt x="1181732" y="3144646"/>
                </a:lnTo>
                <a:lnTo>
                  <a:pt x="1178873" y="3148453"/>
                </a:lnTo>
                <a:lnTo>
                  <a:pt x="1176650" y="3152259"/>
                </a:lnTo>
                <a:lnTo>
                  <a:pt x="1170298" y="3160189"/>
                </a:lnTo>
                <a:lnTo>
                  <a:pt x="1162993" y="3167801"/>
                </a:lnTo>
                <a:lnTo>
                  <a:pt x="1154735" y="3175414"/>
                </a:lnTo>
                <a:lnTo>
                  <a:pt x="1145842" y="3182392"/>
                </a:lnTo>
                <a:lnTo>
                  <a:pt x="1135678" y="3189370"/>
                </a:lnTo>
                <a:lnTo>
                  <a:pt x="1124562" y="3196031"/>
                </a:lnTo>
                <a:lnTo>
                  <a:pt x="1112493" y="3203010"/>
                </a:lnTo>
                <a:lnTo>
                  <a:pt x="1099471" y="3209671"/>
                </a:lnTo>
                <a:lnTo>
                  <a:pt x="1086131" y="3215380"/>
                </a:lnTo>
                <a:lnTo>
                  <a:pt x="1071521" y="3221407"/>
                </a:lnTo>
                <a:lnTo>
                  <a:pt x="1056594" y="3227433"/>
                </a:lnTo>
                <a:lnTo>
                  <a:pt x="1040396" y="3232509"/>
                </a:lnTo>
                <a:lnTo>
                  <a:pt x="1023880" y="3237584"/>
                </a:lnTo>
                <a:lnTo>
                  <a:pt x="1006411" y="3242659"/>
                </a:lnTo>
                <a:lnTo>
                  <a:pt x="988308" y="3247099"/>
                </a:lnTo>
                <a:lnTo>
                  <a:pt x="969886" y="3251223"/>
                </a:lnTo>
                <a:lnTo>
                  <a:pt x="950512" y="3255346"/>
                </a:lnTo>
                <a:lnTo>
                  <a:pt x="930820" y="3258835"/>
                </a:lnTo>
                <a:lnTo>
                  <a:pt x="910493" y="3262325"/>
                </a:lnTo>
                <a:lnTo>
                  <a:pt x="889848" y="3265179"/>
                </a:lnTo>
                <a:lnTo>
                  <a:pt x="868569" y="3268034"/>
                </a:lnTo>
                <a:lnTo>
                  <a:pt x="846654" y="3269937"/>
                </a:lnTo>
                <a:lnTo>
                  <a:pt x="824103" y="3271840"/>
                </a:lnTo>
                <a:lnTo>
                  <a:pt x="801870" y="3273426"/>
                </a:lnTo>
                <a:lnTo>
                  <a:pt x="779003" y="3274061"/>
                </a:lnTo>
                <a:lnTo>
                  <a:pt x="755499" y="3275012"/>
                </a:lnTo>
                <a:lnTo>
                  <a:pt x="731996" y="3275012"/>
                </a:lnTo>
                <a:lnTo>
                  <a:pt x="708176" y="3275012"/>
                </a:lnTo>
                <a:lnTo>
                  <a:pt x="684990" y="3274061"/>
                </a:lnTo>
                <a:lnTo>
                  <a:pt x="662122" y="3273426"/>
                </a:lnTo>
                <a:lnTo>
                  <a:pt x="639572" y="3271840"/>
                </a:lnTo>
                <a:lnTo>
                  <a:pt x="617022" y="3269937"/>
                </a:lnTo>
                <a:lnTo>
                  <a:pt x="595424" y="3268034"/>
                </a:lnTo>
                <a:lnTo>
                  <a:pt x="574144" y="3265179"/>
                </a:lnTo>
                <a:lnTo>
                  <a:pt x="553182" y="3262325"/>
                </a:lnTo>
                <a:lnTo>
                  <a:pt x="533173" y="3258835"/>
                </a:lnTo>
                <a:lnTo>
                  <a:pt x="513481" y="3255346"/>
                </a:lnTo>
                <a:lnTo>
                  <a:pt x="494107" y="3251223"/>
                </a:lnTo>
                <a:lnTo>
                  <a:pt x="475368" y="3247099"/>
                </a:lnTo>
                <a:lnTo>
                  <a:pt x="457264" y="3242659"/>
                </a:lnTo>
                <a:lnTo>
                  <a:pt x="439795" y="3237584"/>
                </a:lnTo>
                <a:lnTo>
                  <a:pt x="423280" y="3232509"/>
                </a:lnTo>
                <a:lnTo>
                  <a:pt x="407082" y="3227433"/>
                </a:lnTo>
                <a:lnTo>
                  <a:pt x="392154" y="3221407"/>
                </a:lnTo>
                <a:lnTo>
                  <a:pt x="377544" y="3215380"/>
                </a:lnTo>
                <a:lnTo>
                  <a:pt x="364204" y="3209671"/>
                </a:lnTo>
                <a:lnTo>
                  <a:pt x="351182" y="3203010"/>
                </a:lnTo>
                <a:lnTo>
                  <a:pt x="339431" y="3196031"/>
                </a:lnTo>
                <a:lnTo>
                  <a:pt x="328314" y="3189370"/>
                </a:lnTo>
                <a:lnTo>
                  <a:pt x="318151" y="3182392"/>
                </a:lnTo>
                <a:lnTo>
                  <a:pt x="308940" y="3175414"/>
                </a:lnTo>
                <a:lnTo>
                  <a:pt x="300682" y="3167801"/>
                </a:lnTo>
                <a:lnTo>
                  <a:pt x="293695" y="3160189"/>
                </a:lnTo>
                <a:lnTo>
                  <a:pt x="287343" y="3152259"/>
                </a:lnTo>
                <a:lnTo>
                  <a:pt x="284484" y="3148453"/>
                </a:lnTo>
                <a:lnTo>
                  <a:pt x="282261" y="3144646"/>
                </a:lnTo>
                <a:lnTo>
                  <a:pt x="280038" y="3140523"/>
                </a:lnTo>
                <a:lnTo>
                  <a:pt x="278132" y="3136399"/>
                </a:lnTo>
                <a:lnTo>
                  <a:pt x="276544" y="3132276"/>
                </a:lnTo>
                <a:lnTo>
                  <a:pt x="275274" y="3128470"/>
                </a:lnTo>
                <a:lnTo>
                  <a:pt x="274321" y="3124029"/>
                </a:lnTo>
                <a:lnTo>
                  <a:pt x="273368" y="3120223"/>
                </a:lnTo>
                <a:lnTo>
                  <a:pt x="273050" y="3115782"/>
                </a:lnTo>
                <a:lnTo>
                  <a:pt x="273050" y="3111341"/>
                </a:lnTo>
                <a:lnTo>
                  <a:pt x="273050" y="3107535"/>
                </a:lnTo>
                <a:lnTo>
                  <a:pt x="273368" y="3103094"/>
                </a:lnTo>
                <a:lnTo>
                  <a:pt x="274321" y="3098653"/>
                </a:lnTo>
                <a:lnTo>
                  <a:pt x="275274" y="3094847"/>
                </a:lnTo>
                <a:lnTo>
                  <a:pt x="276544" y="3090406"/>
                </a:lnTo>
                <a:lnTo>
                  <a:pt x="278132" y="3086600"/>
                </a:lnTo>
                <a:lnTo>
                  <a:pt x="280038" y="3082794"/>
                </a:lnTo>
                <a:lnTo>
                  <a:pt x="282261" y="3078670"/>
                </a:lnTo>
                <a:lnTo>
                  <a:pt x="284484" y="3074864"/>
                </a:lnTo>
                <a:lnTo>
                  <a:pt x="287343" y="3070741"/>
                </a:lnTo>
                <a:lnTo>
                  <a:pt x="293695" y="3062811"/>
                </a:lnTo>
                <a:lnTo>
                  <a:pt x="300682" y="3055515"/>
                </a:lnTo>
                <a:lnTo>
                  <a:pt x="308940" y="3047903"/>
                </a:lnTo>
                <a:lnTo>
                  <a:pt x="318151" y="3040925"/>
                </a:lnTo>
                <a:lnTo>
                  <a:pt x="328314" y="3033629"/>
                </a:lnTo>
                <a:lnTo>
                  <a:pt x="339431" y="3026651"/>
                </a:lnTo>
                <a:lnTo>
                  <a:pt x="351182" y="3019990"/>
                </a:lnTo>
                <a:lnTo>
                  <a:pt x="364204" y="3013646"/>
                </a:lnTo>
                <a:lnTo>
                  <a:pt x="377544" y="3007302"/>
                </a:lnTo>
                <a:lnTo>
                  <a:pt x="392154" y="3001593"/>
                </a:lnTo>
                <a:lnTo>
                  <a:pt x="407082" y="2995883"/>
                </a:lnTo>
                <a:lnTo>
                  <a:pt x="423280" y="2990491"/>
                </a:lnTo>
                <a:lnTo>
                  <a:pt x="439795" y="2985416"/>
                </a:lnTo>
                <a:lnTo>
                  <a:pt x="457264" y="2980658"/>
                </a:lnTo>
                <a:lnTo>
                  <a:pt x="475368" y="2975900"/>
                </a:lnTo>
                <a:lnTo>
                  <a:pt x="494107" y="2971777"/>
                </a:lnTo>
                <a:lnTo>
                  <a:pt x="513481" y="2967970"/>
                </a:lnTo>
                <a:lnTo>
                  <a:pt x="533173" y="2964164"/>
                </a:lnTo>
                <a:lnTo>
                  <a:pt x="553182" y="2960992"/>
                </a:lnTo>
                <a:lnTo>
                  <a:pt x="574144" y="2958137"/>
                </a:lnTo>
                <a:lnTo>
                  <a:pt x="595424" y="2955283"/>
                </a:lnTo>
                <a:lnTo>
                  <a:pt x="617022" y="2953380"/>
                </a:lnTo>
                <a:lnTo>
                  <a:pt x="639572" y="2951476"/>
                </a:lnTo>
                <a:lnTo>
                  <a:pt x="662122" y="2949890"/>
                </a:lnTo>
                <a:lnTo>
                  <a:pt x="684990" y="2948939"/>
                </a:lnTo>
                <a:lnTo>
                  <a:pt x="708176" y="2948304"/>
                </a:lnTo>
                <a:lnTo>
                  <a:pt x="731996" y="2947987"/>
                </a:lnTo>
                <a:close/>
                <a:moveTo>
                  <a:pt x="2665715" y="2911157"/>
                </a:moveTo>
                <a:lnTo>
                  <a:pt x="2665715" y="3029585"/>
                </a:lnTo>
                <a:lnTo>
                  <a:pt x="2668254" y="3032125"/>
                </a:lnTo>
                <a:lnTo>
                  <a:pt x="2671429" y="3035300"/>
                </a:lnTo>
                <a:lnTo>
                  <a:pt x="2678729" y="3041650"/>
                </a:lnTo>
                <a:lnTo>
                  <a:pt x="2687934" y="3048635"/>
                </a:lnTo>
                <a:lnTo>
                  <a:pt x="2698726" y="3055938"/>
                </a:lnTo>
                <a:lnTo>
                  <a:pt x="2710153" y="3063240"/>
                </a:lnTo>
                <a:lnTo>
                  <a:pt x="2722215" y="3070225"/>
                </a:lnTo>
                <a:lnTo>
                  <a:pt x="2734594" y="3076258"/>
                </a:lnTo>
                <a:lnTo>
                  <a:pt x="2746656" y="3082290"/>
                </a:lnTo>
                <a:lnTo>
                  <a:pt x="2746656" y="2963227"/>
                </a:lnTo>
                <a:lnTo>
                  <a:pt x="2734594" y="2957195"/>
                </a:lnTo>
                <a:lnTo>
                  <a:pt x="2723167" y="2951480"/>
                </a:lnTo>
                <a:lnTo>
                  <a:pt x="2712058" y="2945130"/>
                </a:lnTo>
                <a:lnTo>
                  <a:pt x="2701583" y="2938462"/>
                </a:lnTo>
                <a:lnTo>
                  <a:pt x="2691743" y="2932112"/>
                </a:lnTo>
                <a:lnTo>
                  <a:pt x="2682538" y="2925445"/>
                </a:lnTo>
                <a:lnTo>
                  <a:pt x="2673650" y="2918142"/>
                </a:lnTo>
                <a:lnTo>
                  <a:pt x="2665715" y="2911157"/>
                </a:lnTo>
                <a:close/>
                <a:moveTo>
                  <a:pt x="1404938" y="2890837"/>
                </a:moveTo>
                <a:lnTo>
                  <a:pt x="1408115" y="2896532"/>
                </a:lnTo>
                <a:lnTo>
                  <a:pt x="1411928" y="2901593"/>
                </a:lnTo>
                <a:lnTo>
                  <a:pt x="1415740" y="2906655"/>
                </a:lnTo>
                <a:lnTo>
                  <a:pt x="1419552" y="2911716"/>
                </a:lnTo>
                <a:lnTo>
                  <a:pt x="1424000" y="2916778"/>
                </a:lnTo>
                <a:lnTo>
                  <a:pt x="1428447" y="2922156"/>
                </a:lnTo>
                <a:lnTo>
                  <a:pt x="1438296" y="2931963"/>
                </a:lnTo>
                <a:lnTo>
                  <a:pt x="1448780" y="2941453"/>
                </a:lnTo>
                <a:lnTo>
                  <a:pt x="1460852" y="2950311"/>
                </a:lnTo>
                <a:lnTo>
                  <a:pt x="1472924" y="2958852"/>
                </a:lnTo>
                <a:lnTo>
                  <a:pt x="1486267" y="2967394"/>
                </a:lnTo>
                <a:lnTo>
                  <a:pt x="1500563" y="2975619"/>
                </a:lnTo>
                <a:lnTo>
                  <a:pt x="1515494" y="2983211"/>
                </a:lnTo>
                <a:lnTo>
                  <a:pt x="1531061" y="2990487"/>
                </a:lnTo>
                <a:lnTo>
                  <a:pt x="1547263" y="2997763"/>
                </a:lnTo>
                <a:lnTo>
                  <a:pt x="1564101" y="3004723"/>
                </a:lnTo>
                <a:lnTo>
                  <a:pt x="1581574" y="3010734"/>
                </a:lnTo>
                <a:lnTo>
                  <a:pt x="1599682" y="3017061"/>
                </a:lnTo>
                <a:lnTo>
                  <a:pt x="1618108" y="3022755"/>
                </a:lnTo>
                <a:lnTo>
                  <a:pt x="1637170" y="3028133"/>
                </a:lnTo>
                <a:lnTo>
                  <a:pt x="1656866" y="3033195"/>
                </a:lnTo>
                <a:lnTo>
                  <a:pt x="1676881" y="3037940"/>
                </a:lnTo>
                <a:lnTo>
                  <a:pt x="1697213" y="3042369"/>
                </a:lnTo>
                <a:lnTo>
                  <a:pt x="1718180" y="3046481"/>
                </a:lnTo>
                <a:lnTo>
                  <a:pt x="1738830" y="3050277"/>
                </a:lnTo>
                <a:lnTo>
                  <a:pt x="1760116" y="3053757"/>
                </a:lnTo>
                <a:lnTo>
                  <a:pt x="1782036" y="3056604"/>
                </a:lnTo>
                <a:lnTo>
                  <a:pt x="1803639" y="3059135"/>
                </a:lnTo>
                <a:lnTo>
                  <a:pt x="1825877" y="3061666"/>
                </a:lnTo>
                <a:lnTo>
                  <a:pt x="1847798" y="3063564"/>
                </a:lnTo>
                <a:lnTo>
                  <a:pt x="1870036" y="3065146"/>
                </a:lnTo>
                <a:lnTo>
                  <a:pt x="1891957" y="3066411"/>
                </a:lnTo>
                <a:lnTo>
                  <a:pt x="1914513" y="3067360"/>
                </a:lnTo>
                <a:lnTo>
                  <a:pt x="1936751" y="3067993"/>
                </a:lnTo>
                <a:lnTo>
                  <a:pt x="1959307" y="3067993"/>
                </a:lnTo>
                <a:lnTo>
                  <a:pt x="1978051" y="3067993"/>
                </a:lnTo>
                <a:lnTo>
                  <a:pt x="1996794" y="3067360"/>
                </a:lnTo>
                <a:lnTo>
                  <a:pt x="2015538" y="3067044"/>
                </a:lnTo>
                <a:lnTo>
                  <a:pt x="2034599" y="3065779"/>
                </a:lnTo>
                <a:lnTo>
                  <a:pt x="2053025" y="3064830"/>
                </a:lnTo>
                <a:lnTo>
                  <a:pt x="2071769" y="3063564"/>
                </a:lnTo>
                <a:lnTo>
                  <a:pt x="2090513" y="3061982"/>
                </a:lnTo>
                <a:lnTo>
                  <a:pt x="2108621" y="3060084"/>
                </a:lnTo>
                <a:lnTo>
                  <a:pt x="2127365" y="3058186"/>
                </a:lnTo>
                <a:lnTo>
                  <a:pt x="2145473" y="3055655"/>
                </a:lnTo>
                <a:lnTo>
                  <a:pt x="2163581" y="3052808"/>
                </a:lnTo>
                <a:lnTo>
                  <a:pt x="2181372" y="3050277"/>
                </a:lnTo>
                <a:lnTo>
                  <a:pt x="2199163" y="3047114"/>
                </a:lnTo>
                <a:lnTo>
                  <a:pt x="2216318" y="3043950"/>
                </a:lnTo>
                <a:lnTo>
                  <a:pt x="2233473" y="3040471"/>
                </a:lnTo>
                <a:lnTo>
                  <a:pt x="2250311" y="3036358"/>
                </a:lnTo>
                <a:lnTo>
                  <a:pt x="2266830" y="3032562"/>
                </a:lnTo>
                <a:lnTo>
                  <a:pt x="2283668" y="3028133"/>
                </a:lnTo>
                <a:lnTo>
                  <a:pt x="2299235" y="3023704"/>
                </a:lnTo>
                <a:lnTo>
                  <a:pt x="2315119" y="3018642"/>
                </a:lnTo>
                <a:lnTo>
                  <a:pt x="2330051" y="3013897"/>
                </a:lnTo>
                <a:lnTo>
                  <a:pt x="2344982" y="3008519"/>
                </a:lnTo>
                <a:lnTo>
                  <a:pt x="2359278" y="3003141"/>
                </a:lnTo>
                <a:lnTo>
                  <a:pt x="2373574" y="2997447"/>
                </a:lnTo>
                <a:lnTo>
                  <a:pt x="2386917" y="2991753"/>
                </a:lnTo>
                <a:lnTo>
                  <a:pt x="2399942" y="2985426"/>
                </a:lnTo>
                <a:lnTo>
                  <a:pt x="2412650" y="2979099"/>
                </a:lnTo>
                <a:lnTo>
                  <a:pt x="2424722" y="2972455"/>
                </a:lnTo>
                <a:lnTo>
                  <a:pt x="2436159" y="2965179"/>
                </a:lnTo>
                <a:lnTo>
                  <a:pt x="2446961" y="2958220"/>
                </a:lnTo>
                <a:lnTo>
                  <a:pt x="2457444" y="2950627"/>
                </a:lnTo>
                <a:lnTo>
                  <a:pt x="2466975" y="2943351"/>
                </a:lnTo>
                <a:lnTo>
                  <a:pt x="2466975" y="3039838"/>
                </a:lnTo>
                <a:lnTo>
                  <a:pt x="2466657" y="3040471"/>
                </a:lnTo>
                <a:lnTo>
                  <a:pt x="2466340" y="3048063"/>
                </a:lnTo>
                <a:lnTo>
                  <a:pt x="2466022" y="3052808"/>
                </a:lnTo>
                <a:lnTo>
                  <a:pt x="2464751" y="3058186"/>
                </a:lnTo>
                <a:lnTo>
                  <a:pt x="2463480" y="3062615"/>
                </a:lnTo>
                <a:lnTo>
                  <a:pt x="2461892" y="3067993"/>
                </a:lnTo>
                <a:lnTo>
                  <a:pt x="2459986" y="3072422"/>
                </a:lnTo>
                <a:lnTo>
                  <a:pt x="2457444" y="3077167"/>
                </a:lnTo>
                <a:lnTo>
                  <a:pt x="2455220" y="3081912"/>
                </a:lnTo>
                <a:lnTo>
                  <a:pt x="2452361" y="3086658"/>
                </a:lnTo>
                <a:lnTo>
                  <a:pt x="2449184" y="3091403"/>
                </a:lnTo>
                <a:lnTo>
                  <a:pt x="2445690" y="3096148"/>
                </a:lnTo>
                <a:lnTo>
                  <a:pt x="2441878" y="3100893"/>
                </a:lnTo>
                <a:lnTo>
                  <a:pt x="2437748" y="3105322"/>
                </a:lnTo>
                <a:lnTo>
                  <a:pt x="2429170" y="3114180"/>
                </a:lnTo>
                <a:lnTo>
                  <a:pt x="2419322" y="3123038"/>
                </a:lnTo>
                <a:lnTo>
                  <a:pt x="2408202" y="3131579"/>
                </a:lnTo>
                <a:lnTo>
                  <a:pt x="2396130" y="3139804"/>
                </a:lnTo>
                <a:lnTo>
                  <a:pt x="2383423" y="3147713"/>
                </a:lnTo>
                <a:lnTo>
                  <a:pt x="2369127" y="3155622"/>
                </a:lnTo>
                <a:lnTo>
                  <a:pt x="2354195" y="3162898"/>
                </a:lnTo>
                <a:lnTo>
                  <a:pt x="2338311" y="3170490"/>
                </a:lnTo>
                <a:lnTo>
                  <a:pt x="2321791" y="3177134"/>
                </a:lnTo>
                <a:lnTo>
                  <a:pt x="2304636" y="3183777"/>
                </a:lnTo>
                <a:lnTo>
                  <a:pt x="2285892" y="3190104"/>
                </a:lnTo>
                <a:lnTo>
                  <a:pt x="2266830" y="3196431"/>
                </a:lnTo>
                <a:lnTo>
                  <a:pt x="2247134" y="3201809"/>
                </a:lnTo>
                <a:lnTo>
                  <a:pt x="2226802" y="3207503"/>
                </a:lnTo>
                <a:lnTo>
                  <a:pt x="2205516" y="3212248"/>
                </a:lnTo>
                <a:lnTo>
                  <a:pt x="2183278" y="3216677"/>
                </a:lnTo>
                <a:lnTo>
                  <a:pt x="2160722" y="3221106"/>
                </a:lnTo>
                <a:lnTo>
                  <a:pt x="2137848" y="3224586"/>
                </a:lnTo>
                <a:lnTo>
                  <a:pt x="2114340" y="3228382"/>
                </a:lnTo>
                <a:lnTo>
                  <a:pt x="2089877" y="3231229"/>
                </a:lnTo>
                <a:lnTo>
                  <a:pt x="2065415" y="3233760"/>
                </a:lnTo>
                <a:lnTo>
                  <a:pt x="2040000" y="3235975"/>
                </a:lnTo>
                <a:lnTo>
                  <a:pt x="2014267" y="3237556"/>
                </a:lnTo>
                <a:lnTo>
                  <a:pt x="1988217" y="3238822"/>
                </a:lnTo>
                <a:lnTo>
                  <a:pt x="1962166" y="3239771"/>
                </a:lnTo>
                <a:lnTo>
                  <a:pt x="1935480" y="3240087"/>
                </a:lnTo>
                <a:lnTo>
                  <a:pt x="1908159" y="3239771"/>
                </a:lnTo>
                <a:lnTo>
                  <a:pt x="1881155" y="3238822"/>
                </a:lnTo>
                <a:lnTo>
                  <a:pt x="1854469" y="3237556"/>
                </a:lnTo>
                <a:lnTo>
                  <a:pt x="1828419" y="3235658"/>
                </a:lnTo>
                <a:lnTo>
                  <a:pt x="1803004" y="3233760"/>
                </a:lnTo>
                <a:lnTo>
                  <a:pt x="1777588" y="3230913"/>
                </a:lnTo>
                <a:lnTo>
                  <a:pt x="1752809" y="3227750"/>
                </a:lnTo>
                <a:lnTo>
                  <a:pt x="1728664" y="3224270"/>
                </a:lnTo>
                <a:lnTo>
                  <a:pt x="1705155" y="3220474"/>
                </a:lnTo>
                <a:lnTo>
                  <a:pt x="1682282" y="3215728"/>
                </a:lnTo>
                <a:lnTo>
                  <a:pt x="1660043" y="3210983"/>
                </a:lnTo>
                <a:lnTo>
                  <a:pt x="1638440" y="3205921"/>
                </a:lnTo>
                <a:lnTo>
                  <a:pt x="1617791" y="3200227"/>
                </a:lnTo>
                <a:lnTo>
                  <a:pt x="1597776" y="3194533"/>
                </a:lnTo>
                <a:lnTo>
                  <a:pt x="1578397" y="3188206"/>
                </a:lnTo>
                <a:lnTo>
                  <a:pt x="1559653" y="3181563"/>
                </a:lnTo>
                <a:lnTo>
                  <a:pt x="1542498" y="3174287"/>
                </a:lnTo>
                <a:lnTo>
                  <a:pt x="1525343" y="3167327"/>
                </a:lnTo>
                <a:lnTo>
                  <a:pt x="1509776" y="3159734"/>
                </a:lnTo>
                <a:lnTo>
                  <a:pt x="1495162" y="3151826"/>
                </a:lnTo>
                <a:lnTo>
                  <a:pt x="1481184" y="3143601"/>
                </a:lnTo>
                <a:lnTo>
                  <a:pt x="1468159" y="3135376"/>
                </a:lnTo>
                <a:lnTo>
                  <a:pt x="1456404" y="3126834"/>
                </a:lnTo>
                <a:lnTo>
                  <a:pt x="1445603" y="3117660"/>
                </a:lnTo>
                <a:lnTo>
                  <a:pt x="1440837" y="3113547"/>
                </a:lnTo>
                <a:lnTo>
                  <a:pt x="1436390" y="3108802"/>
                </a:lnTo>
                <a:lnTo>
                  <a:pt x="1431942" y="3104373"/>
                </a:lnTo>
                <a:lnTo>
                  <a:pt x="1428130" y="3099628"/>
                </a:lnTo>
                <a:lnTo>
                  <a:pt x="1424318" y="3094883"/>
                </a:lnTo>
                <a:lnTo>
                  <a:pt x="1420823" y="3090138"/>
                </a:lnTo>
                <a:lnTo>
                  <a:pt x="1417646" y="3085392"/>
                </a:lnTo>
                <a:lnTo>
                  <a:pt x="1415105" y="3080331"/>
                </a:lnTo>
                <a:lnTo>
                  <a:pt x="1412563" y="3075585"/>
                </a:lnTo>
                <a:lnTo>
                  <a:pt x="1410339" y="3070524"/>
                </a:lnTo>
                <a:lnTo>
                  <a:pt x="1408115" y="3065779"/>
                </a:lnTo>
                <a:lnTo>
                  <a:pt x="1407162" y="3060717"/>
                </a:lnTo>
                <a:lnTo>
                  <a:pt x="1405892" y="3055655"/>
                </a:lnTo>
                <a:lnTo>
                  <a:pt x="1404621" y="3050594"/>
                </a:lnTo>
                <a:lnTo>
                  <a:pt x="1404303" y="3045532"/>
                </a:lnTo>
                <a:lnTo>
                  <a:pt x="1404303" y="3040471"/>
                </a:lnTo>
                <a:lnTo>
                  <a:pt x="1403350" y="3040471"/>
                </a:lnTo>
                <a:lnTo>
                  <a:pt x="1403350" y="2909186"/>
                </a:lnTo>
                <a:lnTo>
                  <a:pt x="1403350" y="2905389"/>
                </a:lnTo>
                <a:lnTo>
                  <a:pt x="1403985" y="2898113"/>
                </a:lnTo>
                <a:lnTo>
                  <a:pt x="1404938" y="2890837"/>
                </a:lnTo>
                <a:close/>
                <a:moveTo>
                  <a:pt x="2609850" y="2805112"/>
                </a:moveTo>
                <a:lnTo>
                  <a:pt x="2613342" y="2810827"/>
                </a:lnTo>
                <a:lnTo>
                  <a:pt x="2617468" y="2816860"/>
                </a:lnTo>
                <a:lnTo>
                  <a:pt x="2621594" y="2822257"/>
                </a:lnTo>
                <a:lnTo>
                  <a:pt x="2626038" y="2828290"/>
                </a:lnTo>
                <a:lnTo>
                  <a:pt x="2631117" y="2833687"/>
                </a:lnTo>
                <a:lnTo>
                  <a:pt x="2635878" y="2839402"/>
                </a:lnTo>
                <a:lnTo>
                  <a:pt x="2641274" y="2844800"/>
                </a:lnTo>
                <a:lnTo>
                  <a:pt x="2646988" y="2850515"/>
                </a:lnTo>
                <a:lnTo>
                  <a:pt x="2658732" y="2860675"/>
                </a:lnTo>
                <a:lnTo>
                  <a:pt x="2671746" y="2870835"/>
                </a:lnTo>
                <a:lnTo>
                  <a:pt x="2685712" y="2880677"/>
                </a:lnTo>
                <a:lnTo>
                  <a:pt x="2700631" y="2889885"/>
                </a:lnTo>
                <a:lnTo>
                  <a:pt x="2715867" y="2898775"/>
                </a:lnTo>
                <a:lnTo>
                  <a:pt x="2732372" y="2907665"/>
                </a:lnTo>
                <a:lnTo>
                  <a:pt x="2749830" y="2915920"/>
                </a:lnTo>
                <a:lnTo>
                  <a:pt x="2767923" y="2923857"/>
                </a:lnTo>
                <a:lnTo>
                  <a:pt x="2786650" y="2931160"/>
                </a:lnTo>
                <a:lnTo>
                  <a:pt x="2805695" y="2938780"/>
                </a:lnTo>
                <a:lnTo>
                  <a:pt x="2826009" y="2945447"/>
                </a:lnTo>
                <a:lnTo>
                  <a:pt x="2846959" y="2951797"/>
                </a:lnTo>
                <a:lnTo>
                  <a:pt x="2867591" y="2957512"/>
                </a:lnTo>
                <a:lnTo>
                  <a:pt x="2889492" y="2963545"/>
                </a:lnTo>
                <a:lnTo>
                  <a:pt x="2912029" y="2968625"/>
                </a:lnTo>
                <a:lnTo>
                  <a:pt x="2934248" y="2973705"/>
                </a:lnTo>
                <a:lnTo>
                  <a:pt x="2957102" y="2978150"/>
                </a:lnTo>
                <a:lnTo>
                  <a:pt x="2980908" y="2982595"/>
                </a:lnTo>
                <a:lnTo>
                  <a:pt x="3004396" y="2986087"/>
                </a:lnTo>
                <a:lnTo>
                  <a:pt x="3028203" y="2989580"/>
                </a:lnTo>
                <a:lnTo>
                  <a:pt x="3052644" y="2992437"/>
                </a:lnTo>
                <a:lnTo>
                  <a:pt x="3077084" y="2994977"/>
                </a:lnTo>
                <a:lnTo>
                  <a:pt x="3101525" y="2997200"/>
                </a:lnTo>
                <a:lnTo>
                  <a:pt x="3125966" y="2999105"/>
                </a:lnTo>
                <a:lnTo>
                  <a:pt x="3150725" y="3000375"/>
                </a:lnTo>
                <a:lnTo>
                  <a:pt x="3175800" y="3001327"/>
                </a:lnTo>
                <a:lnTo>
                  <a:pt x="3200559" y="3001962"/>
                </a:lnTo>
                <a:lnTo>
                  <a:pt x="3225317" y="3002280"/>
                </a:lnTo>
                <a:lnTo>
                  <a:pt x="3246266" y="3002280"/>
                </a:lnTo>
                <a:lnTo>
                  <a:pt x="3267216" y="3001962"/>
                </a:lnTo>
                <a:lnTo>
                  <a:pt x="3288165" y="3001010"/>
                </a:lnTo>
                <a:lnTo>
                  <a:pt x="3308797" y="2999740"/>
                </a:lnTo>
                <a:lnTo>
                  <a:pt x="3329429" y="2998787"/>
                </a:lnTo>
                <a:lnTo>
                  <a:pt x="3350378" y="2997200"/>
                </a:lnTo>
                <a:lnTo>
                  <a:pt x="3371010" y="2995612"/>
                </a:lnTo>
                <a:lnTo>
                  <a:pt x="3391325" y="2993707"/>
                </a:lnTo>
                <a:lnTo>
                  <a:pt x="3411957" y="2991167"/>
                </a:lnTo>
                <a:lnTo>
                  <a:pt x="3431954" y="2988310"/>
                </a:lnTo>
                <a:lnTo>
                  <a:pt x="3451951" y="2985770"/>
                </a:lnTo>
                <a:lnTo>
                  <a:pt x="3471948" y="2982595"/>
                </a:lnTo>
                <a:lnTo>
                  <a:pt x="3491628" y="2979102"/>
                </a:lnTo>
                <a:lnTo>
                  <a:pt x="3510990" y="2975292"/>
                </a:lnTo>
                <a:lnTo>
                  <a:pt x="3530035" y="2971482"/>
                </a:lnTo>
                <a:lnTo>
                  <a:pt x="3548763" y="2967037"/>
                </a:lnTo>
                <a:lnTo>
                  <a:pt x="3567173" y="2962275"/>
                </a:lnTo>
                <a:lnTo>
                  <a:pt x="3585265" y="2957512"/>
                </a:lnTo>
                <a:lnTo>
                  <a:pt x="3603041" y="2953067"/>
                </a:lnTo>
                <a:lnTo>
                  <a:pt x="3620498" y="2947352"/>
                </a:lnTo>
                <a:lnTo>
                  <a:pt x="3637004" y="2941955"/>
                </a:lnTo>
                <a:lnTo>
                  <a:pt x="3653510" y="2935922"/>
                </a:lnTo>
                <a:lnTo>
                  <a:pt x="3669698" y="2929890"/>
                </a:lnTo>
                <a:lnTo>
                  <a:pt x="3685251" y="2923857"/>
                </a:lnTo>
                <a:lnTo>
                  <a:pt x="3700170" y="2916872"/>
                </a:lnTo>
                <a:lnTo>
                  <a:pt x="3714770" y="2909887"/>
                </a:lnTo>
                <a:lnTo>
                  <a:pt x="3728419" y="2902902"/>
                </a:lnTo>
                <a:lnTo>
                  <a:pt x="3741751" y="2895282"/>
                </a:lnTo>
                <a:lnTo>
                  <a:pt x="3754765" y="2887980"/>
                </a:lnTo>
                <a:lnTo>
                  <a:pt x="3767144" y="2880042"/>
                </a:lnTo>
                <a:lnTo>
                  <a:pt x="3778571" y="2871787"/>
                </a:lnTo>
                <a:lnTo>
                  <a:pt x="3789363" y="2863532"/>
                </a:lnTo>
                <a:lnTo>
                  <a:pt x="3789363" y="2971165"/>
                </a:lnTo>
                <a:lnTo>
                  <a:pt x="3788728" y="2971482"/>
                </a:lnTo>
                <a:lnTo>
                  <a:pt x="3788728" y="2975927"/>
                </a:lnTo>
                <a:lnTo>
                  <a:pt x="3788411" y="2980055"/>
                </a:lnTo>
                <a:lnTo>
                  <a:pt x="3787776" y="2985770"/>
                </a:lnTo>
                <a:lnTo>
                  <a:pt x="3786506" y="2991167"/>
                </a:lnTo>
                <a:lnTo>
                  <a:pt x="3785237" y="2996247"/>
                </a:lnTo>
                <a:lnTo>
                  <a:pt x="3783332" y="3001962"/>
                </a:lnTo>
                <a:lnTo>
                  <a:pt x="3781428" y="3007360"/>
                </a:lnTo>
                <a:lnTo>
                  <a:pt x="3778571" y="3012758"/>
                </a:lnTo>
                <a:lnTo>
                  <a:pt x="3775714" y="3018155"/>
                </a:lnTo>
                <a:lnTo>
                  <a:pt x="3772540" y="3023235"/>
                </a:lnTo>
                <a:lnTo>
                  <a:pt x="3769048" y="3028633"/>
                </a:lnTo>
                <a:lnTo>
                  <a:pt x="3765557" y="3033713"/>
                </a:lnTo>
                <a:lnTo>
                  <a:pt x="3761113" y="3038793"/>
                </a:lnTo>
                <a:lnTo>
                  <a:pt x="3756987" y="3043555"/>
                </a:lnTo>
                <a:lnTo>
                  <a:pt x="3752226" y="3048635"/>
                </a:lnTo>
                <a:lnTo>
                  <a:pt x="3747147" y="3054033"/>
                </a:lnTo>
                <a:lnTo>
                  <a:pt x="3741433" y="3058795"/>
                </a:lnTo>
                <a:lnTo>
                  <a:pt x="3736037" y="3063240"/>
                </a:lnTo>
                <a:lnTo>
                  <a:pt x="3723658" y="3072765"/>
                </a:lnTo>
                <a:lnTo>
                  <a:pt x="3710327" y="3082290"/>
                </a:lnTo>
                <a:lnTo>
                  <a:pt x="3696043" y="3090863"/>
                </a:lnTo>
                <a:lnTo>
                  <a:pt x="3680490" y="3099753"/>
                </a:lnTo>
                <a:lnTo>
                  <a:pt x="3663667" y="3108325"/>
                </a:lnTo>
                <a:lnTo>
                  <a:pt x="3646526" y="3116263"/>
                </a:lnTo>
                <a:lnTo>
                  <a:pt x="3627799" y="3124200"/>
                </a:lnTo>
                <a:lnTo>
                  <a:pt x="3608754" y="3131503"/>
                </a:lnTo>
                <a:lnTo>
                  <a:pt x="3588122" y="3138170"/>
                </a:lnTo>
                <a:lnTo>
                  <a:pt x="3566855" y="3145155"/>
                </a:lnTo>
                <a:lnTo>
                  <a:pt x="3544636" y="3151188"/>
                </a:lnTo>
                <a:lnTo>
                  <a:pt x="3522417" y="3157538"/>
                </a:lnTo>
                <a:lnTo>
                  <a:pt x="3498611" y="3163253"/>
                </a:lnTo>
                <a:lnTo>
                  <a:pt x="3474170" y="3168333"/>
                </a:lnTo>
                <a:lnTo>
                  <a:pt x="3449412" y="3172778"/>
                </a:lnTo>
                <a:lnTo>
                  <a:pt x="3423701" y="3176905"/>
                </a:lnTo>
                <a:lnTo>
                  <a:pt x="3397356" y="3181033"/>
                </a:lnTo>
                <a:lnTo>
                  <a:pt x="3370376" y="3184208"/>
                </a:lnTo>
                <a:lnTo>
                  <a:pt x="3343395" y="3187383"/>
                </a:lnTo>
                <a:lnTo>
                  <a:pt x="3315146" y="3189605"/>
                </a:lnTo>
                <a:lnTo>
                  <a:pt x="3286896" y="3191193"/>
                </a:lnTo>
                <a:lnTo>
                  <a:pt x="3258011" y="3192780"/>
                </a:lnTo>
                <a:lnTo>
                  <a:pt x="3228491" y="3193415"/>
                </a:lnTo>
                <a:lnTo>
                  <a:pt x="3198972" y="3194050"/>
                </a:lnTo>
                <a:lnTo>
                  <a:pt x="3168500" y="3193415"/>
                </a:lnTo>
                <a:lnTo>
                  <a:pt x="3138663" y="3192780"/>
                </a:lnTo>
                <a:lnTo>
                  <a:pt x="3109143" y="3191193"/>
                </a:lnTo>
                <a:lnTo>
                  <a:pt x="3080259" y="3189288"/>
                </a:lnTo>
                <a:lnTo>
                  <a:pt x="3051374" y="3186748"/>
                </a:lnTo>
                <a:lnTo>
                  <a:pt x="3023441" y="3183573"/>
                </a:lnTo>
                <a:lnTo>
                  <a:pt x="2996144" y="3180080"/>
                </a:lnTo>
                <a:lnTo>
                  <a:pt x="2969481" y="3176270"/>
                </a:lnTo>
                <a:lnTo>
                  <a:pt x="2943453" y="3171825"/>
                </a:lnTo>
                <a:lnTo>
                  <a:pt x="2917742" y="3167063"/>
                </a:lnTo>
                <a:lnTo>
                  <a:pt x="2892984" y="3161665"/>
                </a:lnTo>
                <a:lnTo>
                  <a:pt x="2869178" y="3155633"/>
                </a:lnTo>
                <a:lnTo>
                  <a:pt x="2846007" y="3149918"/>
                </a:lnTo>
                <a:lnTo>
                  <a:pt x="2823470" y="3142933"/>
                </a:lnTo>
                <a:lnTo>
                  <a:pt x="2802203" y="3135948"/>
                </a:lnTo>
                <a:lnTo>
                  <a:pt x="2781889" y="3128328"/>
                </a:lnTo>
                <a:lnTo>
                  <a:pt x="2762527" y="3121025"/>
                </a:lnTo>
                <a:lnTo>
                  <a:pt x="2743799" y="3112770"/>
                </a:lnTo>
                <a:lnTo>
                  <a:pt x="2726024" y="3104515"/>
                </a:lnTo>
                <a:lnTo>
                  <a:pt x="2709518" y="3095625"/>
                </a:lnTo>
                <a:lnTo>
                  <a:pt x="2694600" y="3086735"/>
                </a:lnTo>
                <a:lnTo>
                  <a:pt x="2679999" y="3077210"/>
                </a:lnTo>
                <a:lnTo>
                  <a:pt x="2666985" y="3067685"/>
                </a:lnTo>
                <a:lnTo>
                  <a:pt x="2660954" y="3062923"/>
                </a:lnTo>
                <a:lnTo>
                  <a:pt x="2655240" y="3057843"/>
                </a:lnTo>
                <a:lnTo>
                  <a:pt x="2650162" y="3052763"/>
                </a:lnTo>
                <a:lnTo>
                  <a:pt x="2645083" y="3048000"/>
                </a:lnTo>
                <a:lnTo>
                  <a:pt x="2639687" y="3042603"/>
                </a:lnTo>
                <a:lnTo>
                  <a:pt x="2635561" y="3037205"/>
                </a:lnTo>
                <a:lnTo>
                  <a:pt x="2631434" y="3032125"/>
                </a:lnTo>
                <a:lnTo>
                  <a:pt x="2627625" y="3027045"/>
                </a:lnTo>
                <a:lnTo>
                  <a:pt x="2624134" y="3021648"/>
                </a:lnTo>
                <a:lnTo>
                  <a:pt x="2620960" y="3015933"/>
                </a:lnTo>
                <a:lnTo>
                  <a:pt x="2618103" y="3010535"/>
                </a:lnTo>
                <a:lnTo>
                  <a:pt x="2615881" y="3005137"/>
                </a:lnTo>
                <a:lnTo>
                  <a:pt x="2613659" y="2999422"/>
                </a:lnTo>
                <a:lnTo>
                  <a:pt x="2612072" y="2994025"/>
                </a:lnTo>
                <a:lnTo>
                  <a:pt x="2610485" y="2988310"/>
                </a:lnTo>
                <a:lnTo>
                  <a:pt x="2609850" y="2982912"/>
                </a:lnTo>
                <a:lnTo>
                  <a:pt x="2609215" y="2976880"/>
                </a:lnTo>
                <a:lnTo>
                  <a:pt x="2609215" y="2971482"/>
                </a:lnTo>
                <a:lnTo>
                  <a:pt x="2608580" y="2971482"/>
                </a:lnTo>
                <a:lnTo>
                  <a:pt x="2608580" y="2825115"/>
                </a:lnTo>
                <a:lnTo>
                  <a:pt x="2608263" y="2821305"/>
                </a:lnTo>
                <a:lnTo>
                  <a:pt x="2608580" y="2812732"/>
                </a:lnTo>
                <a:lnTo>
                  <a:pt x="2609850" y="2805112"/>
                </a:lnTo>
                <a:close/>
                <a:moveTo>
                  <a:pt x="3151360" y="2793804"/>
                </a:moveTo>
                <a:lnTo>
                  <a:pt x="3151360" y="2908645"/>
                </a:lnTo>
                <a:lnTo>
                  <a:pt x="3174848" y="2908962"/>
                </a:lnTo>
                <a:lnTo>
                  <a:pt x="3198972" y="2909280"/>
                </a:lnTo>
                <a:lnTo>
                  <a:pt x="3231983" y="2908962"/>
                </a:lnTo>
                <a:lnTo>
                  <a:pt x="3231983" y="2794121"/>
                </a:lnTo>
                <a:lnTo>
                  <a:pt x="3198972" y="2794755"/>
                </a:lnTo>
                <a:lnTo>
                  <a:pt x="3174848" y="2794121"/>
                </a:lnTo>
                <a:lnTo>
                  <a:pt x="3151360" y="2793804"/>
                </a:lnTo>
                <a:close/>
                <a:moveTo>
                  <a:pt x="2989478" y="2779528"/>
                </a:moveTo>
                <a:lnTo>
                  <a:pt x="2989478" y="2894687"/>
                </a:lnTo>
                <a:lnTo>
                  <a:pt x="3009158" y="2897542"/>
                </a:lnTo>
                <a:lnTo>
                  <a:pt x="3029472" y="2899762"/>
                </a:lnTo>
                <a:lnTo>
                  <a:pt x="3049469" y="2902300"/>
                </a:lnTo>
                <a:lnTo>
                  <a:pt x="3070419" y="2903887"/>
                </a:lnTo>
                <a:lnTo>
                  <a:pt x="3070419" y="2789045"/>
                </a:lnTo>
                <a:lnTo>
                  <a:pt x="3049469" y="2787142"/>
                </a:lnTo>
                <a:lnTo>
                  <a:pt x="3029472" y="2784921"/>
                </a:lnTo>
                <a:lnTo>
                  <a:pt x="3009158" y="2782383"/>
                </a:lnTo>
                <a:lnTo>
                  <a:pt x="2989478" y="2779528"/>
                </a:lnTo>
                <a:close/>
                <a:moveTo>
                  <a:pt x="2827597" y="2743045"/>
                </a:moveTo>
                <a:lnTo>
                  <a:pt x="2827597" y="2859790"/>
                </a:lnTo>
                <a:lnTo>
                  <a:pt x="2846959" y="2865500"/>
                </a:lnTo>
                <a:lnTo>
                  <a:pt x="2866956" y="2870576"/>
                </a:lnTo>
                <a:lnTo>
                  <a:pt x="2887588" y="2875969"/>
                </a:lnTo>
                <a:lnTo>
                  <a:pt x="2908220" y="2880411"/>
                </a:lnTo>
                <a:lnTo>
                  <a:pt x="2908220" y="2764618"/>
                </a:lnTo>
                <a:lnTo>
                  <a:pt x="2887588" y="2759542"/>
                </a:lnTo>
                <a:lnTo>
                  <a:pt x="2866956" y="2754466"/>
                </a:lnTo>
                <a:lnTo>
                  <a:pt x="2846959" y="2748755"/>
                </a:lnTo>
                <a:lnTo>
                  <a:pt x="2827597" y="2743045"/>
                </a:lnTo>
                <a:close/>
                <a:moveTo>
                  <a:pt x="1998663" y="2711450"/>
                </a:moveTo>
                <a:lnTo>
                  <a:pt x="2032589" y="2718179"/>
                </a:lnTo>
                <a:lnTo>
                  <a:pt x="2039311" y="2719781"/>
                </a:lnTo>
                <a:lnTo>
                  <a:pt x="2045072" y="2721383"/>
                </a:lnTo>
                <a:lnTo>
                  <a:pt x="2050513" y="2723306"/>
                </a:lnTo>
                <a:lnTo>
                  <a:pt x="2054674" y="2725228"/>
                </a:lnTo>
                <a:lnTo>
                  <a:pt x="2058834" y="2727791"/>
                </a:lnTo>
                <a:lnTo>
                  <a:pt x="2062675" y="2730034"/>
                </a:lnTo>
                <a:lnTo>
                  <a:pt x="2069716" y="2735161"/>
                </a:lnTo>
                <a:lnTo>
                  <a:pt x="2072597" y="2738045"/>
                </a:lnTo>
                <a:lnTo>
                  <a:pt x="2074517" y="2740287"/>
                </a:lnTo>
                <a:lnTo>
                  <a:pt x="2076118" y="2742851"/>
                </a:lnTo>
                <a:lnTo>
                  <a:pt x="2077398" y="2745734"/>
                </a:lnTo>
                <a:lnTo>
                  <a:pt x="2078038" y="2747977"/>
                </a:lnTo>
                <a:lnTo>
                  <a:pt x="2078038" y="2750861"/>
                </a:lnTo>
                <a:lnTo>
                  <a:pt x="2077718" y="2753104"/>
                </a:lnTo>
                <a:lnTo>
                  <a:pt x="2077078" y="2755988"/>
                </a:lnTo>
                <a:lnTo>
                  <a:pt x="2075478" y="2758231"/>
                </a:lnTo>
                <a:lnTo>
                  <a:pt x="2073877" y="2760794"/>
                </a:lnTo>
                <a:lnTo>
                  <a:pt x="2071317" y="2763037"/>
                </a:lnTo>
                <a:lnTo>
                  <a:pt x="2068756" y="2764959"/>
                </a:lnTo>
                <a:lnTo>
                  <a:pt x="2065876" y="2767522"/>
                </a:lnTo>
                <a:lnTo>
                  <a:pt x="2062355" y="2769445"/>
                </a:lnTo>
                <a:lnTo>
                  <a:pt x="2058194" y="2771047"/>
                </a:lnTo>
                <a:lnTo>
                  <a:pt x="2054354" y="2772649"/>
                </a:lnTo>
                <a:lnTo>
                  <a:pt x="2048272" y="2774572"/>
                </a:lnTo>
                <a:lnTo>
                  <a:pt x="2041871" y="2776174"/>
                </a:lnTo>
                <a:lnTo>
                  <a:pt x="2035790" y="2777776"/>
                </a:lnTo>
                <a:lnTo>
                  <a:pt x="2028429" y="2779057"/>
                </a:lnTo>
                <a:lnTo>
                  <a:pt x="2014026" y="2780659"/>
                </a:lnTo>
                <a:lnTo>
                  <a:pt x="1998663" y="2781300"/>
                </a:lnTo>
                <a:lnTo>
                  <a:pt x="1998663" y="2711450"/>
                </a:lnTo>
                <a:close/>
                <a:moveTo>
                  <a:pt x="3717945" y="2699583"/>
                </a:moveTo>
                <a:lnTo>
                  <a:pt x="3711914" y="2703073"/>
                </a:lnTo>
                <a:lnTo>
                  <a:pt x="3704931" y="2707197"/>
                </a:lnTo>
                <a:lnTo>
                  <a:pt x="3696678" y="2710686"/>
                </a:lnTo>
                <a:lnTo>
                  <a:pt x="3688425" y="2714493"/>
                </a:lnTo>
                <a:lnTo>
                  <a:pt x="3671285" y="2721155"/>
                </a:lnTo>
                <a:lnTo>
                  <a:pt x="3656684" y="2726866"/>
                </a:lnTo>
                <a:lnTo>
                  <a:pt x="3656684" y="2827749"/>
                </a:lnTo>
                <a:lnTo>
                  <a:pt x="3665254" y="2823307"/>
                </a:lnTo>
                <a:lnTo>
                  <a:pt x="3674142" y="2818549"/>
                </a:lnTo>
                <a:lnTo>
                  <a:pt x="3682394" y="2813790"/>
                </a:lnTo>
                <a:lnTo>
                  <a:pt x="3690647" y="2808714"/>
                </a:lnTo>
                <a:lnTo>
                  <a:pt x="3698582" y="2803321"/>
                </a:lnTo>
                <a:lnTo>
                  <a:pt x="3705566" y="2798245"/>
                </a:lnTo>
                <a:lnTo>
                  <a:pt x="3711914" y="2792535"/>
                </a:lnTo>
                <a:lnTo>
                  <a:pt x="3717945" y="2787776"/>
                </a:lnTo>
                <a:lnTo>
                  <a:pt x="3717945" y="2699583"/>
                </a:lnTo>
                <a:close/>
                <a:moveTo>
                  <a:pt x="2490788" y="2694304"/>
                </a:moveTo>
                <a:lnTo>
                  <a:pt x="2490788" y="2826893"/>
                </a:lnTo>
                <a:lnTo>
                  <a:pt x="2490471" y="2827210"/>
                </a:lnTo>
                <a:lnTo>
                  <a:pt x="2489836" y="2835140"/>
                </a:lnTo>
                <a:lnTo>
                  <a:pt x="2489519" y="2839898"/>
                </a:lnTo>
                <a:lnTo>
                  <a:pt x="2488250" y="2844973"/>
                </a:lnTo>
                <a:lnTo>
                  <a:pt x="2487298" y="2849731"/>
                </a:lnTo>
                <a:lnTo>
                  <a:pt x="2485711" y="2854807"/>
                </a:lnTo>
                <a:lnTo>
                  <a:pt x="2483490" y="2859565"/>
                </a:lnTo>
                <a:lnTo>
                  <a:pt x="2481269" y="2864323"/>
                </a:lnTo>
                <a:lnTo>
                  <a:pt x="2479048" y="2869080"/>
                </a:lnTo>
                <a:lnTo>
                  <a:pt x="2475874" y="2873838"/>
                </a:lnTo>
                <a:lnTo>
                  <a:pt x="2472701" y="2878279"/>
                </a:lnTo>
                <a:lnTo>
                  <a:pt x="2469528" y="2883037"/>
                </a:lnTo>
                <a:lnTo>
                  <a:pt x="2465403" y="2887795"/>
                </a:lnTo>
                <a:lnTo>
                  <a:pt x="2461595" y="2892236"/>
                </a:lnTo>
                <a:lnTo>
                  <a:pt x="2453028" y="2901435"/>
                </a:lnTo>
                <a:lnTo>
                  <a:pt x="2443191" y="2909999"/>
                </a:lnTo>
                <a:lnTo>
                  <a:pt x="2432086" y="2918563"/>
                </a:lnTo>
                <a:lnTo>
                  <a:pt x="2419710" y="2926811"/>
                </a:lnTo>
                <a:lnTo>
                  <a:pt x="2406701" y="2934740"/>
                </a:lnTo>
                <a:lnTo>
                  <a:pt x="2393056" y="2942670"/>
                </a:lnTo>
                <a:lnTo>
                  <a:pt x="2378143" y="2950283"/>
                </a:lnTo>
                <a:lnTo>
                  <a:pt x="2362277" y="2957579"/>
                </a:lnTo>
                <a:lnTo>
                  <a:pt x="2345777" y="2964240"/>
                </a:lnTo>
                <a:lnTo>
                  <a:pt x="2328325" y="2970901"/>
                </a:lnTo>
                <a:lnTo>
                  <a:pt x="2309921" y="2977245"/>
                </a:lnTo>
                <a:lnTo>
                  <a:pt x="2290882" y="2983589"/>
                </a:lnTo>
                <a:lnTo>
                  <a:pt x="2270892" y="2989298"/>
                </a:lnTo>
                <a:lnTo>
                  <a:pt x="2250267" y="2994691"/>
                </a:lnTo>
                <a:lnTo>
                  <a:pt x="2229324" y="2999449"/>
                </a:lnTo>
                <a:lnTo>
                  <a:pt x="2207430" y="3004207"/>
                </a:lnTo>
                <a:lnTo>
                  <a:pt x="2184901" y="3008330"/>
                </a:lnTo>
                <a:lnTo>
                  <a:pt x="2162054" y="3012137"/>
                </a:lnTo>
                <a:lnTo>
                  <a:pt x="2138256" y="3015626"/>
                </a:lnTo>
                <a:lnTo>
                  <a:pt x="2113823" y="3018798"/>
                </a:lnTo>
                <a:lnTo>
                  <a:pt x="2089390" y="3021018"/>
                </a:lnTo>
                <a:lnTo>
                  <a:pt x="2064323" y="3023556"/>
                </a:lnTo>
                <a:lnTo>
                  <a:pt x="2038621" y="3025142"/>
                </a:lnTo>
                <a:lnTo>
                  <a:pt x="2012601" y="3026093"/>
                </a:lnTo>
                <a:lnTo>
                  <a:pt x="1986582" y="3027045"/>
                </a:lnTo>
                <a:lnTo>
                  <a:pt x="1959928" y="3027362"/>
                </a:lnTo>
                <a:lnTo>
                  <a:pt x="1932639" y="3027045"/>
                </a:lnTo>
                <a:lnTo>
                  <a:pt x="1905350" y="3026093"/>
                </a:lnTo>
                <a:lnTo>
                  <a:pt x="1879014" y="3025142"/>
                </a:lnTo>
                <a:lnTo>
                  <a:pt x="1852994" y="3022921"/>
                </a:lnTo>
                <a:lnTo>
                  <a:pt x="1827292" y="3021018"/>
                </a:lnTo>
                <a:lnTo>
                  <a:pt x="1802224" y="3018481"/>
                </a:lnTo>
                <a:lnTo>
                  <a:pt x="1777157" y="3015309"/>
                </a:lnTo>
                <a:lnTo>
                  <a:pt x="1753359" y="3011502"/>
                </a:lnTo>
                <a:lnTo>
                  <a:pt x="1729560" y="3007379"/>
                </a:lnTo>
                <a:lnTo>
                  <a:pt x="1706714" y="3002938"/>
                </a:lnTo>
                <a:lnTo>
                  <a:pt x="1684502" y="2998180"/>
                </a:lnTo>
                <a:lnTo>
                  <a:pt x="1662925" y="2993105"/>
                </a:lnTo>
                <a:lnTo>
                  <a:pt x="1641983" y="2987712"/>
                </a:lnTo>
                <a:lnTo>
                  <a:pt x="1622309" y="2981686"/>
                </a:lnTo>
                <a:lnTo>
                  <a:pt x="1602953" y="2975342"/>
                </a:lnTo>
                <a:lnTo>
                  <a:pt x="1584549" y="2968681"/>
                </a:lnTo>
                <a:lnTo>
                  <a:pt x="1566780" y="2961702"/>
                </a:lnTo>
                <a:lnTo>
                  <a:pt x="1550280" y="2954407"/>
                </a:lnTo>
                <a:lnTo>
                  <a:pt x="1534414" y="2947111"/>
                </a:lnTo>
                <a:lnTo>
                  <a:pt x="1519501" y="2939181"/>
                </a:lnTo>
                <a:lnTo>
                  <a:pt x="1505539" y="2930934"/>
                </a:lnTo>
                <a:lnTo>
                  <a:pt x="1493164" y="2922687"/>
                </a:lnTo>
                <a:lnTo>
                  <a:pt x="1481106" y="2913805"/>
                </a:lnTo>
                <a:lnTo>
                  <a:pt x="1470635" y="2904924"/>
                </a:lnTo>
                <a:lnTo>
                  <a:pt x="1465875" y="2900483"/>
                </a:lnTo>
                <a:lnTo>
                  <a:pt x="1461116" y="2895725"/>
                </a:lnTo>
                <a:lnTo>
                  <a:pt x="1456673" y="2891284"/>
                </a:lnTo>
                <a:lnTo>
                  <a:pt x="1452866" y="2886844"/>
                </a:lnTo>
                <a:lnTo>
                  <a:pt x="1449375" y="2882086"/>
                </a:lnTo>
                <a:lnTo>
                  <a:pt x="1445885" y="2877328"/>
                </a:lnTo>
                <a:lnTo>
                  <a:pt x="1442712" y="2872252"/>
                </a:lnTo>
                <a:lnTo>
                  <a:pt x="1439856" y="2867494"/>
                </a:lnTo>
                <a:lnTo>
                  <a:pt x="1437000" y="2862737"/>
                </a:lnTo>
                <a:lnTo>
                  <a:pt x="1435096" y="2857661"/>
                </a:lnTo>
                <a:lnTo>
                  <a:pt x="1433192" y="2852269"/>
                </a:lnTo>
                <a:lnTo>
                  <a:pt x="1431606" y="2847828"/>
                </a:lnTo>
                <a:lnTo>
                  <a:pt x="1430337" y="2842436"/>
                </a:lnTo>
                <a:lnTo>
                  <a:pt x="1429702" y="2837361"/>
                </a:lnTo>
                <a:lnTo>
                  <a:pt x="1429385" y="2832286"/>
                </a:lnTo>
                <a:lnTo>
                  <a:pt x="1428750" y="2827210"/>
                </a:lnTo>
                <a:lnTo>
                  <a:pt x="1428750" y="2700014"/>
                </a:lnTo>
                <a:lnTo>
                  <a:pt x="1429702" y="2705406"/>
                </a:lnTo>
                <a:lnTo>
                  <a:pt x="1430654" y="2711433"/>
                </a:lnTo>
                <a:lnTo>
                  <a:pt x="1432240" y="2716825"/>
                </a:lnTo>
                <a:lnTo>
                  <a:pt x="1434462" y="2722218"/>
                </a:lnTo>
                <a:lnTo>
                  <a:pt x="1436683" y="2728245"/>
                </a:lnTo>
                <a:lnTo>
                  <a:pt x="1439539" y="2733320"/>
                </a:lnTo>
                <a:lnTo>
                  <a:pt x="1442712" y="2739029"/>
                </a:lnTo>
                <a:lnTo>
                  <a:pt x="1446202" y="2744422"/>
                </a:lnTo>
                <a:lnTo>
                  <a:pt x="1449692" y="2749497"/>
                </a:lnTo>
                <a:lnTo>
                  <a:pt x="1454135" y="2755206"/>
                </a:lnTo>
                <a:lnTo>
                  <a:pt x="1458894" y="2760282"/>
                </a:lnTo>
                <a:lnTo>
                  <a:pt x="1463654" y="2765357"/>
                </a:lnTo>
                <a:lnTo>
                  <a:pt x="1468731" y="2770432"/>
                </a:lnTo>
                <a:lnTo>
                  <a:pt x="1474125" y="2775507"/>
                </a:lnTo>
                <a:lnTo>
                  <a:pt x="1480154" y="2780265"/>
                </a:lnTo>
                <a:lnTo>
                  <a:pt x="1480154" y="2879231"/>
                </a:lnTo>
                <a:lnTo>
                  <a:pt x="1482375" y="2882086"/>
                </a:lnTo>
                <a:lnTo>
                  <a:pt x="1484914" y="2884623"/>
                </a:lnTo>
                <a:lnTo>
                  <a:pt x="1491895" y="2890650"/>
                </a:lnTo>
                <a:lnTo>
                  <a:pt x="1500145" y="2896994"/>
                </a:lnTo>
                <a:lnTo>
                  <a:pt x="1509664" y="2903338"/>
                </a:lnTo>
                <a:lnTo>
                  <a:pt x="1519818" y="2909682"/>
                </a:lnTo>
                <a:lnTo>
                  <a:pt x="1530924" y="2915709"/>
                </a:lnTo>
                <a:lnTo>
                  <a:pt x="1542030" y="2921735"/>
                </a:lnTo>
                <a:lnTo>
                  <a:pt x="1553136" y="2926811"/>
                </a:lnTo>
                <a:lnTo>
                  <a:pt x="1553136" y="2824673"/>
                </a:lnTo>
                <a:lnTo>
                  <a:pt x="1569953" y="2832286"/>
                </a:lnTo>
                <a:lnTo>
                  <a:pt x="1587723" y="2839264"/>
                </a:lnTo>
                <a:lnTo>
                  <a:pt x="1606127" y="2846242"/>
                </a:lnTo>
                <a:lnTo>
                  <a:pt x="1625482" y="2852269"/>
                </a:lnTo>
                <a:lnTo>
                  <a:pt x="1625482" y="2953772"/>
                </a:lnTo>
                <a:lnTo>
                  <a:pt x="1642935" y="2958847"/>
                </a:lnTo>
                <a:lnTo>
                  <a:pt x="1661021" y="2963605"/>
                </a:lnTo>
                <a:lnTo>
                  <a:pt x="1679425" y="2968363"/>
                </a:lnTo>
                <a:lnTo>
                  <a:pt x="1698464" y="2972487"/>
                </a:lnTo>
                <a:lnTo>
                  <a:pt x="1698464" y="2871618"/>
                </a:lnTo>
                <a:lnTo>
                  <a:pt x="1716233" y="2875424"/>
                </a:lnTo>
                <a:lnTo>
                  <a:pt x="1734320" y="2878914"/>
                </a:lnTo>
                <a:lnTo>
                  <a:pt x="1752407" y="2882086"/>
                </a:lnTo>
                <a:lnTo>
                  <a:pt x="1771445" y="2885258"/>
                </a:lnTo>
                <a:lnTo>
                  <a:pt x="1771445" y="2985175"/>
                </a:lnTo>
                <a:lnTo>
                  <a:pt x="1789215" y="2987712"/>
                </a:lnTo>
                <a:lnTo>
                  <a:pt x="1807301" y="2989933"/>
                </a:lnTo>
                <a:lnTo>
                  <a:pt x="1825388" y="2991836"/>
                </a:lnTo>
                <a:lnTo>
                  <a:pt x="1843792" y="2993422"/>
                </a:lnTo>
                <a:lnTo>
                  <a:pt x="1843792" y="2893505"/>
                </a:lnTo>
                <a:lnTo>
                  <a:pt x="1861879" y="2895091"/>
                </a:lnTo>
                <a:lnTo>
                  <a:pt x="1880283" y="2896042"/>
                </a:lnTo>
                <a:lnTo>
                  <a:pt x="1898369" y="2896994"/>
                </a:lnTo>
                <a:lnTo>
                  <a:pt x="1916773" y="2897628"/>
                </a:lnTo>
                <a:lnTo>
                  <a:pt x="1916773" y="2997546"/>
                </a:lnTo>
                <a:lnTo>
                  <a:pt x="1938033" y="2997863"/>
                </a:lnTo>
                <a:lnTo>
                  <a:pt x="1959928" y="2998180"/>
                </a:lnTo>
                <a:lnTo>
                  <a:pt x="1989755" y="2997863"/>
                </a:lnTo>
                <a:lnTo>
                  <a:pt x="1989755" y="2898263"/>
                </a:lnTo>
                <a:lnTo>
                  <a:pt x="2018630" y="2896994"/>
                </a:lnTo>
                <a:lnTo>
                  <a:pt x="2046553" y="2895408"/>
                </a:lnTo>
                <a:lnTo>
                  <a:pt x="2074159" y="2893505"/>
                </a:lnTo>
                <a:lnTo>
                  <a:pt x="2101448" y="2890967"/>
                </a:lnTo>
                <a:lnTo>
                  <a:pt x="2128102" y="2887795"/>
                </a:lnTo>
                <a:lnTo>
                  <a:pt x="2154122" y="2883989"/>
                </a:lnTo>
                <a:lnTo>
                  <a:pt x="2179189" y="2879865"/>
                </a:lnTo>
                <a:lnTo>
                  <a:pt x="2204257" y="2875424"/>
                </a:lnTo>
                <a:lnTo>
                  <a:pt x="2228372" y="2870032"/>
                </a:lnTo>
                <a:lnTo>
                  <a:pt x="2251219" y="2864640"/>
                </a:lnTo>
                <a:lnTo>
                  <a:pt x="2273430" y="2858613"/>
                </a:lnTo>
                <a:lnTo>
                  <a:pt x="2294690" y="2851952"/>
                </a:lnTo>
                <a:lnTo>
                  <a:pt x="2315633" y="2845291"/>
                </a:lnTo>
                <a:lnTo>
                  <a:pt x="2335306" y="2838312"/>
                </a:lnTo>
                <a:lnTo>
                  <a:pt x="2354027" y="2830382"/>
                </a:lnTo>
                <a:lnTo>
                  <a:pt x="2371797" y="2822452"/>
                </a:lnTo>
                <a:lnTo>
                  <a:pt x="2371797" y="2924590"/>
                </a:lnTo>
                <a:lnTo>
                  <a:pt x="2379729" y="2921101"/>
                </a:lnTo>
                <a:lnTo>
                  <a:pt x="2387028" y="2916660"/>
                </a:lnTo>
                <a:lnTo>
                  <a:pt x="2394643" y="2912219"/>
                </a:lnTo>
                <a:lnTo>
                  <a:pt x="2401941" y="2907461"/>
                </a:lnTo>
                <a:lnTo>
                  <a:pt x="2409239" y="2902703"/>
                </a:lnTo>
                <a:lnTo>
                  <a:pt x="2415585" y="2898263"/>
                </a:lnTo>
                <a:lnTo>
                  <a:pt x="2421297" y="2893505"/>
                </a:lnTo>
                <a:lnTo>
                  <a:pt x="2426374" y="2889064"/>
                </a:lnTo>
                <a:lnTo>
                  <a:pt x="2426374" y="2791050"/>
                </a:lnTo>
                <a:lnTo>
                  <a:pt x="2433989" y="2785340"/>
                </a:lnTo>
                <a:lnTo>
                  <a:pt x="2440653" y="2779948"/>
                </a:lnTo>
                <a:lnTo>
                  <a:pt x="2447316" y="2774238"/>
                </a:lnTo>
                <a:lnTo>
                  <a:pt x="2453345" y="2768529"/>
                </a:lnTo>
                <a:lnTo>
                  <a:pt x="2459057" y="2762819"/>
                </a:lnTo>
                <a:lnTo>
                  <a:pt x="2464451" y="2757110"/>
                </a:lnTo>
                <a:lnTo>
                  <a:pt x="2469211" y="2751083"/>
                </a:lnTo>
                <a:lnTo>
                  <a:pt x="2473336" y="2744739"/>
                </a:lnTo>
                <a:lnTo>
                  <a:pt x="2477461" y="2739029"/>
                </a:lnTo>
                <a:lnTo>
                  <a:pt x="2480634" y="2732685"/>
                </a:lnTo>
                <a:lnTo>
                  <a:pt x="2483490" y="2726341"/>
                </a:lnTo>
                <a:lnTo>
                  <a:pt x="2486028" y="2719997"/>
                </a:lnTo>
                <a:lnTo>
                  <a:pt x="2487932" y="2713654"/>
                </a:lnTo>
                <a:lnTo>
                  <a:pt x="2489519" y="2707310"/>
                </a:lnTo>
                <a:lnTo>
                  <a:pt x="2490471" y="2700966"/>
                </a:lnTo>
                <a:lnTo>
                  <a:pt x="2490788" y="2694304"/>
                </a:lnTo>
                <a:close/>
                <a:moveTo>
                  <a:pt x="2490470" y="2686155"/>
                </a:moveTo>
                <a:lnTo>
                  <a:pt x="2490788" y="2691795"/>
                </a:lnTo>
                <a:lnTo>
                  <a:pt x="2490470" y="2693988"/>
                </a:lnTo>
                <a:lnTo>
                  <a:pt x="2490470" y="2690542"/>
                </a:lnTo>
                <a:lnTo>
                  <a:pt x="2490470" y="2686155"/>
                </a:lnTo>
                <a:close/>
                <a:moveTo>
                  <a:pt x="2490416" y="2685242"/>
                </a:moveTo>
                <a:lnTo>
                  <a:pt x="2490470" y="2685528"/>
                </a:lnTo>
                <a:lnTo>
                  <a:pt x="2490470" y="2686155"/>
                </a:lnTo>
                <a:lnTo>
                  <a:pt x="2490416" y="2685242"/>
                </a:lnTo>
                <a:close/>
                <a:moveTo>
                  <a:pt x="1427957" y="2683026"/>
                </a:moveTo>
                <a:lnTo>
                  <a:pt x="1427516" y="2686071"/>
                </a:lnTo>
                <a:lnTo>
                  <a:pt x="1427516" y="2690943"/>
                </a:lnTo>
                <a:lnTo>
                  <a:pt x="1427516" y="2693987"/>
                </a:lnTo>
                <a:lnTo>
                  <a:pt x="1427163" y="2692161"/>
                </a:lnTo>
                <a:lnTo>
                  <a:pt x="1427163" y="2686680"/>
                </a:lnTo>
                <a:lnTo>
                  <a:pt x="1427957" y="2683026"/>
                </a:lnTo>
                <a:close/>
                <a:moveTo>
                  <a:pt x="1430338" y="2671762"/>
                </a:moveTo>
                <a:lnTo>
                  <a:pt x="1428927" y="2676633"/>
                </a:lnTo>
                <a:lnTo>
                  <a:pt x="1428221" y="2681809"/>
                </a:lnTo>
                <a:lnTo>
                  <a:pt x="1427957" y="2683026"/>
                </a:lnTo>
                <a:lnTo>
                  <a:pt x="1428221" y="2681200"/>
                </a:lnTo>
                <a:lnTo>
                  <a:pt x="1428927" y="2676329"/>
                </a:lnTo>
                <a:lnTo>
                  <a:pt x="1430338" y="2671762"/>
                </a:lnTo>
                <a:close/>
                <a:moveTo>
                  <a:pt x="2487613" y="2670175"/>
                </a:moveTo>
                <a:lnTo>
                  <a:pt x="2489200" y="2675815"/>
                </a:lnTo>
                <a:lnTo>
                  <a:pt x="2490153" y="2680828"/>
                </a:lnTo>
                <a:lnTo>
                  <a:pt x="2490416" y="2685242"/>
                </a:lnTo>
                <a:lnTo>
                  <a:pt x="2489518" y="2680515"/>
                </a:lnTo>
                <a:lnTo>
                  <a:pt x="2488883" y="2675502"/>
                </a:lnTo>
                <a:lnTo>
                  <a:pt x="2487613" y="2670175"/>
                </a:lnTo>
                <a:close/>
                <a:moveTo>
                  <a:pt x="2665715" y="2659293"/>
                </a:moveTo>
                <a:lnTo>
                  <a:pt x="2665715" y="2777307"/>
                </a:lnTo>
                <a:lnTo>
                  <a:pt x="2668254" y="2780162"/>
                </a:lnTo>
                <a:lnTo>
                  <a:pt x="2671429" y="2783335"/>
                </a:lnTo>
                <a:lnTo>
                  <a:pt x="2678729" y="2789362"/>
                </a:lnTo>
                <a:lnTo>
                  <a:pt x="2687934" y="2796659"/>
                </a:lnTo>
                <a:lnTo>
                  <a:pt x="2698726" y="2803638"/>
                </a:lnTo>
                <a:lnTo>
                  <a:pt x="2710153" y="2810935"/>
                </a:lnTo>
                <a:lnTo>
                  <a:pt x="2722215" y="2817914"/>
                </a:lnTo>
                <a:lnTo>
                  <a:pt x="2734594" y="2824259"/>
                </a:lnTo>
                <a:lnTo>
                  <a:pt x="2746656" y="2829969"/>
                </a:lnTo>
                <a:lnTo>
                  <a:pt x="2746656" y="2711004"/>
                </a:lnTo>
                <a:lnTo>
                  <a:pt x="2734594" y="2705293"/>
                </a:lnTo>
                <a:lnTo>
                  <a:pt x="2723167" y="2699266"/>
                </a:lnTo>
                <a:lnTo>
                  <a:pt x="2712058" y="2692921"/>
                </a:lnTo>
                <a:lnTo>
                  <a:pt x="2701583" y="2686259"/>
                </a:lnTo>
                <a:lnTo>
                  <a:pt x="2691743" y="2679914"/>
                </a:lnTo>
                <a:lnTo>
                  <a:pt x="2682538" y="2673252"/>
                </a:lnTo>
                <a:lnTo>
                  <a:pt x="2673650" y="2666273"/>
                </a:lnTo>
                <a:lnTo>
                  <a:pt x="2665715" y="2659293"/>
                </a:lnTo>
                <a:close/>
                <a:moveTo>
                  <a:pt x="1925638" y="2592387"/>
                </a:moveTo>
                <a:lnTo>
                  <a:pt x="1925638" y="2662237"/>
                </a:lnTo>
                <a:lnTo>
                  <a:pt x="1911407" y="2659674"/>
                </a:lnTo>
                <a:lnTo>
                  <a:pt x="1894963" y="2655829"/>
                </a:lnTo>
                <a:lnTo>
                  <a:pt x="1887057" y="2653907"/>
                </a:lnTo>
                <a:lnTo>
                  <a:pt x="1880100" y="2652304"/>
                </a:lnTo>
                <a:lnTo>
                  <a:pt x="1873459" y="2650062"/>
                </a:lnTo>
                <a:lnTo>
                  <a:pt x="1867451" y="2647498"/>
                </a:lnTo>
                <a:lnTo>
                  <a:pt x="1861442" y="2644935"/>
                </a:lnTo>
                <a:lnTo>
                  <a:pt x="1856383" y="2641090"/>
                </a:lnTo>
                <a:lnTo>
                  <a:pt x="1853220" y="2639168"/>
                </a:lnTo>
                <a:lnTo>
                  <a:pt x="1851007" y="2636925"/>
                </a:lnTo>
                <a:lnTo>
                  <a:pt x="1848793" y="2634041"/>
                </a:lnTo>
                <a:lnTo>
                  <a:pt x="1847844" y="2631798"/>
                </a:lnTo>
                <a:lnTo>
                  <a:pt x="1846579" y="2628914"/>
                </a:lnTo>
                <a:lnTo>
                  <a:pt x="1846263" y="2626671"/>
                </a:lnTo>
                <a:lnTo>
                  <a:pt x="1846263" y="2623788"/>
                </a:lnTo>
                <a:lnTo>
                  <a:pt x="1846579" y="2621224"/>
                </a:lnTo>
                <a:lnTo>
                  <a:pt x="1847528" y="2618661"/>
                </a:lnTo>
                <a:lnTo>
                  <a:pt x="1848477" y="2616098"/>
                </a:lnTo>
                <a:lnTo>
                  <a:pt x="1850374" y="2613855"/>
                </a:lnTo>
                <a:lnTo>
                  <a:pt x="1852588" y="2611292"/>
                </a:lnTo>
                <a:lnTo>
                  <a:pt x="1855118" y="2609369"/>
                </a:lnTo>
                <a:lnTo>
                  <a:pt x="1858280" y="2607447"/>
                </a:lnTo>
                <a:lnTo>
                  <a:pt x="1861759" y="2605524"/>
                </a:lnTo>
                <a:lnTo>
                  <a:pt x="1865870" y="2603922"/>
                </a:lnTo>
                <a:lnTo>
                  <a:pt x="1872194" y="2601359"/>
                </a:lnTo>
                <a:lnTo>
                  <a:pt x="1878835" y="2599436"/>
                </a:lnTo>
                <a:lnTo>
                  <a:pt x="1885792" y="2597834"/>
                </a:lnTo>
                <a:lnTo>
                  <a:pt x="1893382" y="2596232"/>
                </a:lnTo>
                <a:lnTo>
                  <a:pt x="1901288" y="2594951"/>
                </a:lnTo>
                <a:lnTo>
                  <a:pt x="1909194" y="2593989"/>
                </a:lnTo>
                <a:lnTo>
                  <a:pt x="1925638" y="2592387"/>
                </a:lnTo>
                <a:close/>
                <a:moveTo>
                  <a:pt x="3178346" y="2558733"/>
                </a:moveTo>
                <a:lnTo>
                  <a:pt x="3178346" y="2673668"/>
                </a:lnTo>
                <a:lnTo>
                  <a:pt x="3201835" y="2674303"/>
                </a:lnTo>
                <a:lnTo>
                  <a:pt x="3225959" y="2674303"/>
                </a:lnTo>
                <a:lnTo>
                  <a:pt x="3258970" y="2673986"/>
                </a:lnTo>
                <a:lnTo>
                  <a:pt x="3258970" y="2559368"/>
                </a:lnTo>
                <a:lnTo>
                  <a:pt x="3225641" y="2559686"/>
                </a:lnTo>
                <a:lnTo>
                  <a:pt x="3201835" y="2559368"/>
                </a:lnTo>
                <a:lnTo>
                  <a:pt x="3178346" y="2558733"/>
                </a:lnTo>
                <a:close/>
                <a:moveTo>
                  <a:pt x="2609850" y="2552700"/>
                </a:moveTo>
                <a:lnTo>
                  <a:pt x="2613342" y="2559045"/>
                </a:lnTo>
                <a:lnTo>
                  <a:pt x="2617468" y="2564438"/>
                </a:lnTo>
                <a:lnTo>
                  <a:pt x="2621594" y="2570466"/>
                </a:lnTo>
                <a:lnTo>
                  <a:pt x="2626038" y="2576176"/>
                </a:lnTo>
                <a:lnTo>
                  <a:pt x="2631117" y="2581886"/>
                </a:lnTo>
                <a:lnTo>
                  <a:pt x="2635878" y="2587280"/>
                </a:lnTo>
                <a:lnTo>
                  <a:pt x="2641274" y="2592673"/>
                </a:lnTo>
                <a:lnTo>
                  <a:pt x="2646988" y="2598383"/>
                </a:lnTo>
                <a:lnTo>
                  <a:pt x="2658732" y="2608535"/>
                </a:lnTo>
                <a:lnTo>
                  <a:pt x="2671746" y="2618686"/>
                </a:lnTo>
                <a:lnTo>
                  <a:pt x="2685712" y="2628204"/>
                </a:lnTo>
                <a:lnTo>
                  <a:pt x="2700631" y="2637721"/>
                </a:lnTo>
                <a:lnTo>
                  <a:pt x="2715867" y="2646921"/>
                </a:lnTo>
                <a:lnTo>
                  <a:pt x="2732372" y="2655486"/>
                </a:lnTo>
                <a:lnTo>
                  <a:pt x="2749830" y="2663735"/>
                </a:lnTo>
                <a:lnTo>
                  <a:pt x="2767923" y="2671666"/>
                </a:lnTo>
                <a:lnTo>
                  <a:pt x="2786650" y="2679280"/>
                </a:lnTo>
                <a:lnTo>
                  <a:pt x="2805695" y="2686576"/>
                </a:lnTo>
                <a:lnTo>
                  <a:pt x="2826009" y="2693238"/>
                </a:lnTo>
                <a:lnTo>
                  <a:pt x="2846959" y="2699583"/>
                </a:lnTo>
                <a:lnTo>
                  <a:pt x="2867591" y="2705611"/>
                </a:lnTo>
                <a:lnTo>
                  <a:pt x="2889492" y="2711321"/>
                </a:lnTo>
                <a:lnTo>
                  <a:pt x="2912029" y="2716714"/>
                </a:lnTo>
                <a:lnTo>
                  <a:pt x="2934248" y="2721790"/>
                </a:lnTo>
                <a:lnTo>
                  <a:pt x="2957102" y="2725914"/>
                </a:lnTo>
                <a:lnTo>
                  <a:pt x="2980908" y="2730355"/>
                </a:lnTo>
                <a:lnTo>
                  <a:pt x="3004396" y="2733845"/>
                </a:lnTo>
                <a:lnTo>
                  <a:pt x="3028203" y="2737335"/>
                </a:lnTo>
                <a:lnTo>
                  <a:pt x="3052644" y="2740190"/>
                </a:lnTo>
                <a:lnTo>
                  <a:pt x="3077084" y="2743045"/>
                </a:lnTo>
                <a:lnTo>
                  <a:pt x="3101525" y="2744949"/>
                </a:lnTo>
                <a:lnTo>
                  <a:pt x="3125966" y="2746852"/>
                </a:lnTo>
                <a:lnTo>
                  <a:pt x="3150725" y="2748121"/>
                </a:lnTo>
                <a:lnTo>
                  <a:pt x="3175800" y="2749390"/>
                </a:lnTo>
                <a:lnTo>
                  <a:pt x="3200559" y="2750024"/>
                </a:lnTo>
                <a:lnTo>
                  <a:pt x="3225317" y="2750024"/>
                </a:lnTo>
                <a:lnTo>
                  <a:pt x="3246266" y="2750024"/>
                </a:lnTo>
                <a:lnTo>
                  <a:pt x="3267216" y="2749707"/>
                </a:lnTo>
                <a:lnTo>
                  <a:pt x="3288165" y="2748755"/>
                </a:lnTo>
                <a:lnTo>
                  <a:pt x="3308797" y="2747804"/>
                </a:lnTo>
                <a:lnTo>
                  <a:pt x="3329429" y="2746535"/>
                </a:lnTo>
                <a:lnTo>
                  <a:pt x="3350378" y="2744949"/>
                </a:lnTo>
                <a:lnTo>
                  <a:pt x="3371010" y="2743362"/>
                </a:lnTo>
                <a:lnTo>
                  <a:pt x="3391325" y="2741459"/>
                </a:lnTo>
                <a:lnTo>
                  <a:pt x="3411957" y="2738921"/>
                </a:lnTo>
                <a:lnTo>
                  <a:pt x="3431954" y="2736383"/>
                </a:lnTo>
                <a:lnTo>
                  <a:pt x="3451951" y="2733528"/>
                </a:lnTo>
                <a:lnTo>
                  <a:pt x="3471948" y="2730355"/>
                </a:lnTo>
                <a:lnTo>
                  <a:pt x="3491628" y="2726866"/>
                </a:lnTo>
                <a:lnTo>
                  <a:pt x="3510990" y="2723376"/>
                </a:lnTo>
                <a:lnTo>
                  <a:pt x="3530035" y="2719252"/>
                </a:lnTo>
                <a:lnTo>
                  <a:pt x="3548763" y="2715128"/>
                </a:lnTo>
                <a:lnTo>
                  <a:pt x="3567173" y="2710369"/>
                </a:lnTo>
                <a:lnTo>
                  <a:pt x="3585265" y="2705611"/>
                </a:lnTo>
                <a:lnTo>
                  <a:pt x="3603041" y="2700852"/>
                </a:lnTo>
                <a:lnTo>
                  <a:pt x="3620498" y="2695142"/>
                </a:lnTo>
                <a:lnTo>
                  <a:pt x="3637004" y="2689749"/>
                </a:lnTo>
                <a:lnTo>
                  <a:pt x="3653510" y="2683721"/>
                </a:lnTo>
                <a:lnTo>
                  <a:pt x="3669698" y="2678011"/>
                </a:lnTo>
                <a:lnTo>
                  <a:pt x="3685251" y="2671349"/>
                </a:lnTo>
                <a:lnTo>
                  <a:pt x="3700170" y="2665004"/>
                </a:lnTo>
                <a:lnTo>
                  <a:pt x="3714770" y="2657707"/>
                </a:lnTo>
                <a:lnTo>
                  <a:pt x="3728419" y="2650728"/>
                </a:lnTo>
                <a:lnTo>
                  <a:pt x="3741751" y="2643114"/>
                </a:lnTo>
                <a:lnTo>
                  <a:pt x="3754765" y="2635818"/>
                </a:lnTo>
                <a:lnTo>
                  <a:pt x="3767144" y="2627886"/>
                </a:lnTo>
                <a:lnTo>
                  <a:pt x="3778571" y="2619638"/>
                </a:lnTo>
                <a:lnTo>
                  <a:pt x="3789363" y="2611073"/>
                </a:lnTo>
                <a:lnTo>
                  <a:pt x="3789363" y="2718935"/>
                </a:lnTo>
                <a:lnTo>
                  <a:pt x="3788728" y="2718935"/>
                </a:lnTo>
                <a:lnTo>
                  <a:pt x="3788411" y="2728135"/>
                </a:lnTo>
                <a:lnTo>
                  <a:pt x="3787776" y="2733528"/>
                </a:lnTo>
                <a:lnTo>
                  <a:pt x="3786506" y="2738921"/>
                </a:lnTo>
                <a:lnTo>
                  <a:pt x="3785237" y="2744314"/>
                </a:lnTo>
                <a:lnTo>
                  <a:pt x="3783332" y="2749707"/>
                </a:lnTo>
                <a:lnTo>
                  <a:pt x="3781428" y="2755100"/>
                </a:lnTo>
                <a:lnTo>
                  <a:pt x="3778571" y="2760811"/>
                </a:lnTo>
                <a:lnTo>
                  <a:pt x="3775714" y="2765886"/>
                </a:lnTo>
                <a:lnTo>
                  <a:pt x="3772540" y="2770962"/>
                </a:lnTo>
                <a:lnTo>
                  <a:pt x="3769048" y="2776355"/>
                </a:lnTo>
                <a:lnTo>
                  <a:pt x="3765557" y="2781749"/>
                </a:lnTo>
                <a:lnTo>
                  <a:pt x="3761113" y="2786824"/>
                </a:lnTo>
                <a:lnTo>
                  <a:pt x="3756987" y="2791583"/>
                </a:lnTo>
                <a:lnTo>
                  <a:pt x="3752226" y="2796659"/>
                </a:lnTo>
                <a:lnTo>
                  <a:pt x="3747147" y="2801735"/>
                </a:lnTo>
                <a:lnTo>
                  <a:pt x="3741433" y="2806493"/>
                </a:lnTo>
                <a:lnTo>
                  <a:pt x="3736037" y="2811252"/>
                </a:lnTo>
                <a:lnTo>
                  <a:pt x="3723658" y="2820769"/>
                </a:lnTo>
                <a:lnTo>
                  <a:pt x="3710327" y="2829969"/>
                </a:lnTo>
                <a:lnTo>
                  <a:pt x="3696043" y="2838852"/>
                </a:lnTo>
                <a:lnTo>
                  <a:pt x="3680490" y="2847418"/>
                </a:lnTo>
                <a:lnTo>
                  <a:pt x="3663667" y="2855983"/>
                </a:lnTo>
                <a:lnTo>
                  <a:pt x="3646526" y="2863914"/>
                </a:lnTo>
                <a:lnTo>
                  <a:pt x="3627799" y="2871845"/>
                </a:lnTo>
                <a:lnTo>
                  <a:pt x="3608754" y="2879459"/>
                </a:lnTo>
                <a:lnTo>
                  <a:pt x="3588122" y="2886121"/>
                </a:lnTo>
                <a:lnTo>
                  <a:pt x="3566855" y="2892783"/>
                </a:lnTo>
                <a:lnTo>
                  <a:pt x="3544636" y="2899128"/>
                </a:lnTo>
                <a:lnTo>
                  <a:pt x="3522417" y="2905473"/>
                </a:lnTo>
                <a:lnTo>
                  <a:pt x="3498611" y="2910866"/>
                </a:lnTo>
                <a:lnTo>
                  <a:pt x="3474170" y="2915942"/>
                </a:lnTo>
                <a:lnTo>
                  <a:pt x="3449412" y="2920383"/>
                </a:lnTo>
                <a:lnTo>
                  <a:pt x="3423701" y="2924824"/>
                </a:lnTo>
                <a:lnTo>
                  <a:pt x="3397356" y="2928631"/>
                </a:lnTo>
                <a:lnTo>
                  <a:pt x="3370376" y="2931804"/>
                </a:lnTo>
                <a:lnTo>
                  <a:pt x="3343395" y="2934976"/>
                </a:lnTo>
                <a:lnTo>
                  <a:pt x="3315146" y="2937197"/>
                </a:lnTo>
                <a:lnTo>
                  <a:pt x="3286896" y="2938783"/>
                </a:lnTo>
                <a:lnTo>
                  <a:pt x="3258011" y="2940369"/>
                </a:lnTo>
                <a:lnTo>
                  <a:pt x="3228491" y="2941321"/>
                </a:lnTo>
                <a:lnTo>
                  <a:pt x="3198972" y="2941638"/>
                </a:lnTo>
                <a:lnTo>
                  <a:pt x="3168500" y="2941321"/>
                </a:lnTo>
                <a:lnTo>
                  <a:pt x="3138663" y="2940369"/>
                </a:lnTo>
                <a:lnTo>
                  <a:pt x="3109143" y="2938783"/>
                </a:lnTo>
                <a:lnTo>
                  <a:pt x="3080259" y="2936880"/>
                </a:lnTo>
                <a:lnTo>
                  <a:pt x="3051374" y="2934659"/>
                </a:lnTo>
                <a:lnTo>
                  <a:pt x="3023441" y="2931487"/>
                </a:lnTo>
                <a:lnTo>
                  <a:pt x="2996144" y="2927997"/>
                </a:lnTo>
                <a:lnTo>
                  <a:pt x="2969481" y="2923873"/>
                </a:lnTo>
                <a:lnTo>
                  <a:pt x="2943453" y="2919431"/>
                </a:lnTo>
                <a:lnTo>
                  <a:pt x="2917742" y="2914355"/>
                </a:lnTo>
                <a:lnTo>
                  <a:pt x="2892984" y="2909280"/>
                </a:lnTo>
                <a:lnTo>
                  <a:pt x="2869178" y="2903252"/>
                </a:lnTo>
                <a:lnTo>
                  <a:pt x="2846007" y="2897224"/>
                </a:lnTo>
                <a:lnTo>
                  <a:pt x="2823470" y="2890880"/>
                </a:lnTo>
                <a:lnTo>
                  <a:pt x="2802203" y="2883583"/>
                </a:lnTo>
                <a:lnTo>
                  <a:pt x="2781889" y="2876286"/>
                </a:lnTo>
                <a:lnTo>
                  <a:pt x="2762527" y="2868673"/>
                </a:lnTo>
                <a:lnTo>
                  <a:pt x="2743799" y="2860424"/>
                </a:lnTo>
                <a:lnTo>
                  <a:pt x="2726024" y="2852176"/>
                </a:lnTo>
                <a:lnTo>
                  <a:pt x="2709518" y="2843611"/>
                </a:lnTo>
                <a:lnTo>
                  <a:pt x="2694600" y="2834411"/>
                </a:lnTo>
                <a:lnTo>
                  <a:pt x="2679999" y="2824893"/>
                </a:lnTo>
                <a:lnTo>
                  <a:pt x="2666985" y="2815376"/>
                </a:lnTo>
                <a:lnTo>
                  <a:pt x="2660954" y="2810935"/>
                </a:lnTo>
                <a:lnTo>
                  <a:pt x="2655240" y="2805542"/>
                </a:lnTo>
                <a:lnTo>
                  <a:pt x="2650162" y="2800466"/>
                </a:lnTo>
                <a:lnTo>
                  <a:pt x="2645083" y="2795390"/>
                </a:lnTo>
                <a:lnTo>
                  <a:pt x="2639687" y="2790314"/>
                </a:lnTo>
                <a:lnTo>
                  <a:pt x="2635561" y="2785238"/>
                </a:lnTo>
                <a:lnTo>
                  <a:pt x="2631434" y="2780162"/>
                </a:lnTo>
                <a:lnTo>
                  <a:pt x="2627625" y="2774452"/>
                </a:lnTo>
                <a:lnTo>
                  <a:pt x="2624134" y="2769376"/>
                </a:lnTo>
                <a:lnTo>
                  <a:pt x="2620960" y="2763983"/>
                </a:lnTo>
                <a:lnTo>
                  <a:pt x="2618103" y="2758273"/>
                </a:lnTo>
                <a:lnTo>
                  <a:pt x="2615881" y="2752880"/>
                </a:lnTo>
                <a:lnTo>
                  <a:pt x="2613659" y="2747169"/>
                </a:lnTo>
                <a:lnTo>
                  <a:pt x="2612072" y="2741776"/>
                </a:lnTo>
                <a:lnTo>
                  <a:pt x="2610485" y="2736383"/>
                </a:lnTo>
                <a:lnTo>
                  <a:pt x="2609850" y="2730355"/>
                </a:lnTo>
                <a:lnTo>
                  <a:pt x="2609215" y="2724962"/>
                </a:lnTo>
                <a:lnTo>
                  <a:pt x="2609215" y="2718935"/>
                </a:lnTo>
                <a:lnTo>
                  <a:pt x="2608580" y="2719252"/>
                </a:lnTo>
                <a:lnTo>
                  <a:pt x="2608580" y="2573004"/>
                </a:lnTo>
                <a:lnTo>
                  <a:pt x="2608263" y="2569197"/>
                </a:lnTo>
                <a:lnTo>
                  <a:pt x="2608580" y="2560949"/>
                </a:lnTo>
                <a:lnTo>
                  <a:pt x="2609850" y="2552700"/>
                </a:lnTo>
                <a:close/>
                <a:moveTo>
                  <a:pt x="3016148" y="2544763"/>
                </a:moveTo>
                <a:lnTo>
                  <a:pt x="3016148" y="2660333"/>
                </a:lnTo>
                <a:lnTo>
                  <a:pt x="3035827" y="2662556"/>
                </a:lnTo>
                <a:lnTo>
                  <a:pt x="3056142" y="2665096"/>
                </a:lnTo>
                <a:lnTo>
                  <a:pt x="3076456" y="2667318"/>
                </a:lnTo>
                <a:lnTo>
                  <a:pt x="3097406" y="2669223"/>
                </a:lnTo>
                <a:lnTo>
                  <a:pt x="3097406" y="2553971"/>
                </a:lnTo>
                <a:lnTo>
                  <a:pt x="3076456" y="2552066"/>
                </a:lnTo>
                <a:lnTo>
                  <a:pt x="3056142" y="2549843"/>
                </a:lnTo>
                <a:lnTo>
                  <a:pt x="3035827" y="2547303"/>
                </a:lnTo>
                <a:lnTo>
                  <a:pt x="3016148" y="2544763"/>
                </a:lnTo>
                <a:close/>
                <a:moveTo>
                  <a:pt x="1938656" y="2540386"/>
                </a:moveTo>
                <a:lnTo>
                  <a:pt x="1936433" y="2540705"/>
                </a:lnTo>
                <a:lnTo>
                  <a:pt x="1933576" y="2540705"/>
                </a:lnTo>
                <a:lnTo>
                  <a:pt x="1931036" y="2541342"/>
                </a:lnTo>
                <a:lnTo>
                  <a:pt x="1929130" y="2542299"/>
                </a:lnTo>
                <a:lnTo>
                  <a:pt x="1927543" y="2542936"/>
                </a:lnTo>
                <a:lnTo>
                  <a:pt x="1926273" y="2543892"/>
                </a:lnTo>
                <a:lnTo>
                  <a:pt x="1925638" y="2545167"/>
                </a:lnTo>
                <a:lnTo>
                  <a:pt x="1925320" y="2546123"/>
                </a:lnTo>
                <a:lnTo>
                  <a:pt x="1925320" y="2565247"/>
                </a:lnTo>
                <a:lnTo>
                  <a:pt x="1910398" y="2566522"/>
                </a:lnTo>
                <a:lnTo>
                  <a:pt x="1895158" y="2568116"/>
                </a:lnTo>
                <a:lnTo>
                  <a:pt x="1881188" y="2570028"/>
                </a:lnTo>
                <a:lnTo>
                  <a:pt x="1867218" y="2572897"/>
                </a:lnTo>
                <a:lnTo>
                  <a:pt x="1853883" y="2575447"/>
                </a:lnTo>
                <a:lnTo>
                  <a:pt x="1841183" y="2578634"/>
                </a:lnTo>
                <a:lnTo>
                  <a:pt x="1829436" y="2582778"/>
                </a:lnTo>
                <a:lnTo>
                  <a:pt x="1818323" y="2586602"/>
                </a:lnTo>
                <a:lnTo>
                  <a:pt x="1810703" y="2590108"/>
                </a:lnTo>
                <a:lnTo>
                  <a:pt x="1803718" y="2594252"/>
                </a:lnTo>
                <a:lnTo>
                  <a:pt x="1797368" y="2598077"/>
                </a:lnTo>
                <a:lnTo>
                  <a:pt x="1791970" y="2601902"/>
                </a:lnTo>
                <a:lnTo>
                  <a:pt x="1787208" y="2606045"/>
                </a:lnTo>
                <a:lnTo>
                  <a:pt x="1783398" y="2610507"/>
                </a:lnTo>
                <a:lnTo>
                  <a:pt x="1780223" y="2614651"/>
                </a:lnTo>
                <a:lnTo>
                  <a:pt x="1777683" y="2619113"/>
                </a:lnTo>
                <a:lnTo>
                  <a:pt x="1776096" y="2623894"/>
                </a:lnTo>
                <a:lnTo>
                  <a:pt x="1775460" y="2628038"/>
                </a:lnTo>
                <a:lnTo>
                  <a:pt x="1775460" y="2632500"/>
                </a:lnTo>
                <a:lnTo>
                  <a:pt x="1776096" y="2637281"/>
                </a:lnTo>
                <a:lnTo>
                  <a:pt x="1777683" y="2641743"/>
                </a:lnTo>
                <a:lnTo>
                  <a:pt x="1780223" y="2645887"/>
                </a:lnTo>
                <a:lnTo>
                  <a:pt x="1783716" y="2650349"/>
                </a:lnTo>
                <a:lnTo>
                  <a:pt x="1787526" y="2654811"/>
                </a:lnTo>
                <a:lnTo>
                  <a:pt x="1792288" y="2658317"/>
                </a:lnTo>
                <a:lnTo>
                  <a:pt x="1797368" y="2661823"/>
                </a:lnTo>
                <a:lnTo>
                  <a:pt x="1803400" y="2665329"/>
                </a:lnTo>
                <a:lnTo>
                  <a:pt x="1809750" y="2668517"/>
                </a:lnTo>
                <a:lnTo>
                  <a:pt x="1816736" y="2671704"/>
                </a:lnTo>
                <a:lnTo>
                  <a:pt x="1824356" y="2674573"/>
                </a:lnTo>
                <a:lnTo>
                  <a:pt x="1832610" y="2677441"/>
                </a:lnTo>
                <a:lnTo>
                  <a:pt x="1840866" y="2679354"/>
                </a:lnTo>
                <a:lnTo>
                  <a:pt x="1872933" y="2686047"/>
                </a:lnTo>
                <a:lnTo>
                  <a:pt x="1925320" y="2696565"/>
                </a:lnTo>
                <a:lnTo>
                  <a:pt x="1925320" y="2778798"/>
                </a:lnTo>
                <a:lnTo>
                  <a:pt x="1911668" y="2777204"/>
                </a:lnTo>
                <a:lnTo>
                  <a:pt x="1899603" y="2774973"/>
                </a:lnTo>
                <a:lnTo>
                  <a:pt x="1885316" y="2772742"/>
                </a:lnTo>
                <a:lnTo>
                  <a:pt x="1870393" y="2769236"/>
                </a:lnTo>
                <a:lnTo>
                  <a:pt x="1856740" y="2765093"/>
                </a:lnTo>
                <a:lnTo>
                  <a:pt x="1844676" y="2760949"/>
                </a:lnTo>
                <a:lnTo>
                  <a:pt x="1841183" y="2759674"/>
                </a:lnTo>
                <a:lnTo>
                  <a:pt x="1838008" y="2758399"/>
                </a:lnTo>
                <a:lnTo>
                  <a:pt x="1835786" y="2757443"/>
                </a:lnTo>
                <a:lnTo>
                  <a:pt x="1835150" y="2756805"/>
                </a:lnTo>
                <a:lnTo>
                  <a:pt x="1831658" y="2754893"/>
                </a:lnTo>
                <a:lnTo>
                  <a:pt x="1829753" y="2753618"/>
                </a:lnTo>
                <a:lnTo>
                  <a:pt x="1827848" y="2752662"/>
                </a:lnTo>
                <a:lnTo>
                  <a:pt x="1822768" y="2751387"/>
                </a:lnTo>
                <a:lnTo>
                  <a:pt x="1817688" y="2750431"/>
                </a:lnTo>
                <a:lnTo>
                  <a:pt x="1811656" y="2750112"/>
                </a:lnTo>
                <a:lnTo>
                  <a:pt x="1805623" y="2751068"/>
                </a:lnTo>
                <a:lnTo>
                  <a:pt x="1799908" y="2751706"/>
                </a:lnTo>
                <a:lnTo>
                  <a:pt x="1793876" y="2752981"/>
                </a:lnTo>
                <a:lnTo>
                  <a:pt x="1787843" y="2754893"/>
                </a:lnTo>
                <a:lnTo>
                  <a:pt x="1782763" y="2756805"/>
                </a:lnTo>
                <a:lnTo>
                  <a:pt x="1778636" y="2759355"/>
                </a:lnTo>
                <a:lnTo>
                  <a:pt x="1774508" y="2761586"/>
                </a:lnTo>
                <a:lnTo>
                  <a:pt x="1771650" y="2764455"/>
                </a:lnTo>
                <a:lnTo>
                  <a:pt x="1770698" y="2765730"/>
                </a:lnTo>
                <a:lnTo>
                  <a:pt x="1769746" y="2766686"/>
                </a:lnTo>
                <a:lnTo>
                  <a:pt x="1769428" y="2767961"/>
                </a:lnTo>
                <a:lnTo>
                  <a:pt x="1769428" y="2769555"/>
                </a:lnTo>
                <a:lnTo>
                  <a:pt x="1769428" y="2770830"/>
                </a:lnTo>
                <a:lnTo>
                  <a:pt x="1770380" y="2772105"/>
                </a:lnTo>
                <a:lnTo>
                  <a:pt x="1771016" y="2773061"/>
                </a:lnTo>
                <a:lnTo>
                  <a:pt x="1772603" y="2774336"/>
                </a:lnTo>
                <a:lnTo>
                  <a:pt x="1778000" y="2777842"/>
                </a:lnTo>
                <a:lnTo>
                  <a:pt x="1784668" y="2781348"/>
                </a:lnTo>
                <a:lnTo>
                  <a:pt x="1791970" y="2784535"/>
                </a:lnTo>
                <a:lnTo>
                  <a:pt x="1799273" y="2787723"/>
                </a:lnTo>
                <a:lnTo>
                  <a:pt x="1807846" y="2790591"/>
                </a:lnTo>
                <a:lnTo>
                  <a:pt x="1816418" y="2792822"/>
                </a:lnTo>
                <a:lnTo>
                  <a:pt x="1825943" y="2795691"/>
                </a:lnTo>
                <a:lnTo>
                  <a:pt x="1835786" y="2797603"/>
                </a:lnTo>
                <a:lnTo>
                  <a:pt x="1845946" y="2799516"/>
                </a:lnTo>
                <a:lnTo>
                  <a:pt x="1856740" y="2801747"/>
                </a:lnTo>
                <a:lnTo>
                  <a:pt x="1878648" y="2804934"/>
                </a:lnTo>
                <a:lnTo>
                  <a:pt x="1901508" y="2806846"/>
                </a:lnTo>
                <a:lnTo>
                  <a:pt x="1925320" y="2808440"/>
                </a:lnTo>
                <a:lnTo>
                  <a:pt x="1925320" y="2827245"/>
                </a:lnTo>
                <a:lnTo>
                  <a:pt x="1925638" y="2828520"/>
                </a:lnTo>
                <a:lnTo>
                  <a:pt x="1926273" y="2829476"/>
                </a:lnTo>
                <a:lnTo>
                  <a:pt x="1927543" y="2830433"/>
                </a:lnTo>
                <a:lnTo>
                  <a:pt x="1929130" y="2831389"/>
                </a:lnTo>
                <a:lnTo>
                  <a:pt x="1931036" y="2832026"/>
                </a:lnTo>
                <a:lnTo>
                  <a:pt x="1933576" y="2832664"/>
                </a:lnTo>
                <a:lnTo>
                  <a:pt x="1938656" y="2832982"/>
                </a:lnTo>
                <a:lnTo>
                  <a:pt x="1985328" y="2832982"/>
                </a:lnTo>
                <a:lnTo>
                  <a:pt x="1990726" y="2832664"/>
                </a:lnTo>
                <a:lnTo>
                  <a:pt x="1992630" y="2832026"/>
                </a:lnTo>
                <a:lnTo>
                  <a:pt x="1995170" y="2831389"/>
                </a:lnTo>
                <a:lnTo>
                  <a:pt x="1996758" y="2830433"/>
                </a:lnTo>
                <a:lnTo>
                  <a:pt x="1997710" y="2829476"/>
                </a:lnTo>
                <a:lnTo>
                  <a:pt x="1998663" y="2828520"/>
                </a:lnTo>
                <a:lnTo>
                  <a:pt x="1998980" y="2827245"/>
                </a:lnTo>
                <a:lnTo>
                  <a:pt x="1998980" y="2808121"/>
                </a:lnTo>
                <a:lnTo>
                  <a:pt x="2013586" y="2806846"/>
                </a:lnTo>
                <a:lnTo>
                  <a:pt x="2027873" y="2805572"/>
                </a:lnTo>
                <a:lnTo>
                  <a:pt x="2041526" y="2803978"/>
                </a:lnTo>
                <a:lnTo>
                  <a:pt x="2054543" y="2801747"/>
                </a:lnTo>
                <a:lnTo>
                  <a:pt x="2067243" y="2799197"/>
                </a:lnTo>
                <a:lnTo>
                  <a:pt x="2078673" y="2796966"/>
                </a:lnTo>
                <a:lnTo>
                  <a:pt x="2089786" y="2793778"/>
                </a:lnTo>
                <a:lnTo>
                  <a:pt x="2099310" y="2790272"/>
                </a:lnTo>
                <a:lnTo>
                  <a:pt x="2106930" y="2787085"/>
                </a:lnTo>
                <a:lnTo>
                  <a:pt x="2114233" y="2783898"/>
                </a:lnTo>
                <a:lnTo>
                  <a:pt x="2120900" y="2779754"/>
                </a:lnTo>
                <a:lnTo>
                  <a:pt x="2126933" y="2776248"/>
                </a:lnTo>
                <a:lnTo>
                  <a:pt x="2132013" y="2772423"/>
                </a:lnTo>
                <a:lnTo>
                  <a:pt x="2136776" y="2768280"/>
                </a:lnTo>
                <a:lnTo>
                  <a:pt x="2140586" y="2764136"/>
                </a:lnTo>
                <a:lnTo>
                  <a:pt x="2143760" y="2759674"/>
                </a:lnTo>
                <a:lnTo>
                  <a:pt x="2145983" y="2755212"/>
                </a:lnTo>
                <a:lnTo>
                  <a:pt x="2147570" y="2751068"/>
                </a:lnTo>
                <a:lnTo>
                  <a:pt x="2148840" y="2746606"/>
                </a:lnTo>
                <a:lnTo>
                  <a:pt x="2149158" y="2742144"/>
                </a:lnTo>
                <a:lnTo>
                  <a:pt x="2148523" y="2737363"/>
                </a:lnTo>
                <a:lnTo>
                  <a:pt x="2147253" y="2733219"/>
                </a:lnTo>
                <a:lnTo>
                  <a:pt x="2145030" y="2728757"/>
                </a:lnTo>
                <a:lnTo>
                  <a:pt x="2141856" y="2723976"/>
                </a:lnTo>
                <a:lnTo>
                  <a:pt x="2140268" y="2721745"/>
                </a:lnTo>
                <a:lnTo>
                  <a:pt x="2137728" y="2719833"/>
                </a:lnTo>
                <a:lnTo>
                  <a:pt x="2132648" y="2715370"/>
                </a:lnTo>
                <a:lnTo>
                  <a:pt x="2126298" y="2711227"/>
                </a:lnTo>
                <a:lnTo>
                  <a:pt x="2119630" y="2707721"/>
                </a:lnTo>
                <a:lnTo>
                  <a:pt x="2111693" y="2704215"/>
                </a:lnTo>
                <a:lnTo>
                  <a:pt x="2103438" y="2701027"/>
                </a:lnTo>
                <a:lnTo>
                  <a:pt x="2094548" y="2697840"/>
                </a:lnTo>
                <a:lnTo>
                  <a:pt x="2084706" y="2694653"/>
                </a:lnTo>
                <a:lnTo>
                  <a:pt x="2074863" y="2692103"/>
                </a:lnTo>
                <a:lnTo>
                  <a:pt x="2064068" y="2689553"/>
                </a:lnTo>
                <a:lnTo>
                  <a:pt x="2042796" y="2684772"/>
                </a:lnTo>
                <a:lnTo>
                  <a:pt x="2020570" y="2680310"/>
                </a:lnTo>
                <a:lnTo>
                  <a:pt x="1998980" y="2676485"/>
                </a:lnTo>
                <a:lnTo>
                  <a:pt x="1998980" y="2594571"/>
                </a:lnTo>
                <a:lnTo>
                  <a:pt x="2018030" y="2596802"/>
                </a:lnTo>
                <a:lnTo>
                  <a:pt x="2025016" y="2598077"/>
                </a:lnTo>
                <a:lnTo>
                  <a:pt x="2032000" y="2599670"/>
                </a:lnTo>
                <a:lnTo>
                  <a:pt x="2047240" y="2603495"/>
                </a:lnTo>
                <a:lnTo>
                  <a:pt x="2061846" y="2607958"/>
                </a:lnTo>
                <a:lnTo>
                  <a:pt x="2073593" y="2612420"/>
                </a:lnTo>
                <a:lnTo>
                  <a:pt x="2080260" y="2614970"/>
                </a:lnTo>
                <a:lnTo>
                  <a:pt x="2082483" y="2616245"/>
                </a:lnTo>
                <a:lnTo>
                  <a:pt x="2083118" y="2616245"/>
                </a:lnTo>
                <a:lnTo>
                  <a:pt x="2086610" y="2618794"/>
                </a:lnTo>
                <a:lnTo>
                  <a:pt x="2088516" y="2619751"/>
                </a:lnTo>
                <a:lnTo>
                  <a:pt x="2090420" y="2621026"/>
                </a:lnTo>
                <a:lnTo>
                  <a:pt x="2095183" y="2622300"/>
                </a:lnTo>
                <a:lnTo>
                  <a:pt x="2100898" y="2622938"/>
                </a:lnTo>
                <a:lnTo>
                  <a:pt x="2106613" y="2622938"/>
                </a:lnTo>
                <a:lnTo>
                  <a:pt x="2112646" y="2622619"/>
                </a:lnTo>
                <a:lnTo>
                  <a:pt x="2118360" y="2621982"/>
                </a:lnTo>
                <a:lnTo>
                  <a:pt x="2124393" y="2620388"/>
                </a:lnTo>
                <a:lnTo>
                  <a:pt x="2129790" y="2618794"/>
                </a:lnTo>
                <a:lnTo>
                  <a:pt x="2135188" y="2616563"/>
                </a:lnTo>
                <a:lnTo>
                  <a:pt x="2139633" y="2614332"/>
                </a:lnTo>
                <a:lnTo>
                  <a:pt x="2143760" y="2612101"/>
                </a:lnTo>
                <a:lnTo>
                  <a:pt x="2146618" y="2609232"/>
                </a:lnTo>
                <a:lnTo>
                  <a:pt x="2147570" y="2607958"/>
                </a:lnTo>
                <a:lnTo>
                  <a:pt x="2148523" y="2606683"/>
                </a:lnTo>
                <a:lnTo>
                  <a:pt x="2148840" y="2605089"/>
                </a:lnTo>
                <a:lnTo>
                  <a:pt x="2148840" y="2604133"/>
                </a:lnTo>
                <a:lnTo>
                  <a:pt x="2148523" y="2602858"/>
                </a:lnTo>
                <a:lnTo>
                  <a:pt x="2148206" y="2601583"/>
                </a:lnTo>
                <a:lnTo>
                  <a:pt x="2146936" y="2600627"/>
                </a:lnTo>
                <a:lnTo>
                  <a:pt x="2145666" y="2599352"/>
                </a:lnTo>
                <a:lnTo>
                  <a:pt x="2141220" y="2596483"/>
                </a:lnTo>
                <a:lnTo>
                  <a:pt x="2136776" y="2593615"/>
                </a:lnTo>
                <a:lnTo>
                  <a:pt x="2131060" y="2591383"/>
                </a:lnTo>
                <a:lnTo>
                  <a:pt x="2125663" y="2588515"/>
                </a:lnTo>
                <a:lnTo>
                  <a:pt x="2112646" y="2583734"/>
                </a:lnTo>
                <a:lnTo>
                  <a:pt x="2098358" y="2579590"/>
                </a:lnTo>
                <a:lnTo>
                  <a:pt x="2083436" y="2575766"/>
                </a:lnTo>
                <a:lnTo>
                  <a:pt x="2067878" y="2572259"/>
                </a:lnTo>
                <a:lnTo>
                  <a:pt x="2052638" y="2569710"/>
                </a:lnTo>
                <a:lnTo>
                  <a:pt x="2038033" y="2567479"/>
                </a:lnTo>
                <a:lnTo>
                  <a:pt x="2018666" y="2565566"/>
                </a:lnTo>
                <a:lnTo>
                  <a:pt x="1998980" y="2564291"/>
                </a:lnTo>
                <a:lnTo>
                  <a:pt x="1998980" y="2546123"/>
                </a:lnTo>
                <a:lnTo>
                  <a:pt x="1998663" y="2545167"/>
                </a:lnTo>
                <a:lnTo>
                  <a:pt x="1997710" y="2543892"/>
                </a:lnTo>
                <a:lnTo>
                  <a:pt x="1996758" y="2542936"/>
                </a:lnTo>
                <a:lnTo>
                  <a:pt x="1995170" y="2542299"/>
                </a:lnTo>
                <a:lnTo>
                  <a:pt x="1992630" y="2541342"/>
                </a:lnTo>
                <a:lnTo>
                  <a:pt x="1990726" y="2540705"/>
                </a:lnTo>
                <a:lnTo>
                  <a:pt x="1987868" y="2540705"/>
                </a:lnTo>
                <a:lnTo>
                  <a:pt x="1985328" y="2540386"/>
                </a:lnTo>
                <a:lnTo>
                  <a:pt x="1938656" y="2540386"/>
                </a:lnTo>
                <a:close/>
                <a:moveTo>
                  <a:pt x="1959293" y="2522537"/>
                </a:moveTo>
                <a:lnTo>
                  <a:pt x="1982788" y="2522856"/>
                </a:lnTo>
                <a:lnTo>
                  <a:pt x="2005966" y="2523493"/>
                </a:lnTo>
                <a:lnTo>
                  <a:pt x="2028826" y="2524450"/>
                </a:lnTo>
                <a:lnTo>
                  <a:pt x="2051368" y="2526043"/>
                </a:lnTo>
                <a:lnTo>
                  <a:pt x="2073910" y="2527637"/>
                </a:lnTo>
                <a:lnTo>
                  <a:pt x="2095500" y="2529868"/>
                </a:lnTo>
                <a:lnTo>
                  <a:pt x="2116773" y="2532737"/>
                </a:lnTo>
                <a:lnTo>
                  <a:pt x="2137728" y="2535605"/>
                </a:lnTo>
                <a:lnTo>
                  <a:pt x="2158048" y="2538793"/>
                </a:lnTo>
                <a:lnTo>
                  <a:pt x="2177733" y="2542299"/>
                </a:lnTo>
                <a:lnTo>
                  <a:pt x="2197100" y="2546123"/>
                </a:lnTo>
                <a:lnTo>
                  <a:pt x="2215516" y="2550586"/>
                </a:lnTo>
                <a:lnTo>
                  <a:pt x="2233613" y="2555367"/>
                </a:lnTo>
                <a:lnTo>
                  <a:pt x="2251076" y="2560148"/>
                </a:lnTo>
                <a:lnTo>
                  <a:pt x="2267586" y="2565247"/>
                </a:lnTo>
                <a:lnTo>
                  <a:pt x="2283778" y="2570666"/>
                </a:lnTo>
                <a:lnTo>
                  <a:pt x="2298700" y="2576403"/>
                </a:lnTo>
                <a:lnTo>
                  <a:pt x="2313306" y="2582140"/>
                </a:lnTo>
                <a:lnTo>
                  <a:pt x="2326640" y="2588515"/>
                </a:lnTo>
                <a:lnTo>
                  <a:pt x="2339658" y="2594889"/>
                </a:lnTo>
                <a:lnTo>
                  <a:pt x="2351723" y="2601583"/>
                </a:lnTo>
                <a:lnTo>
                  <a:pt x="2362518" y="2608914"/>
                </a:lnTo>
                <a:lnTo>
                  <a:pt x="2372996" y="2615607"/>
                </a:lnTo>
                <a:lnTo>
                  <a:pt x="2381886" y="2622938"/>
                </a:lnTo>
                <a:lnTo>
                  <a:pt x="2390140" y="2630587"/>
                </a:lnTo>
                <a:lnTo>
                  <a:pt x="2397443" y="2638237"/>
                </a:lnTo>
                <a:lnTo>
                  <a:pt x="2403793" y="2645568"/>
                </a:lnTo>
                <a:lnTo>
                  <a:pt x="2406016" y="2649711"/>
                </a:lnTo>
                <a:lnTo>
                  <a:pt x="2408873" y="2653855"/>
                </a:lnTo>
                <a:lnTo>
                  <a:pt x="2410778" y="2657998"/>
                </a:lnTo>
                <a:lnTo>
                  <a:pt x="2412683" y="2661823"/>
                </a:lnTo>
                <a:lnTo>
                  <a:pt x="2414270" y="2665967"/>
                </a:lnTo>
                <a:lnTo>
                  <a:pt x="2415540" y="2670110"/>
                </a:lnTo>
                <a:lnTo>
                  <a:pt x="2416810" y="2674254"/>
                </a:lnTo>
                <a:lnTo>
                  <a:pt x="2417446" y="2678397"/>
                </a:lnTo>
                <a:lnTo>
                  <a:pt x="2417763" y="2682541"/>
                </a:lnTo>
                <a:lnTo>
                  <a:pt x="2417763" y="2686684"/>
                </a:lnTo>
                <a:lnTo>
                  <a:pt x="2417763" y="2691147"/>
                </a:lnTo>
                <a:lnTo>
                  <a:pt x="2417446" y="2694971"/>
                </a:lnTo>
                <a:lnTo>
                  <a:pt x="2416810" y="2699434"/>
                </a:lnTo>
                <a:lnTo>
                  <a:pt x="2415540" y="2703896"/>
                </a:lnTo>
                <a:lnTo>
                  <a:pt x="2414270" y="2707721"/>
                </a:lnTo>
                <a:lnTo>
                  <a:pt x="2412683" y="2711864"/>
                </a:lnTo>
                <a:lnTo>
                  <a:pt x="2410778" y="2716008"/>
                </a:lnTo>
                <a:lnTo>
                  <a:pt x="2408873" y="2720151"/>
                </a:lnTo>
                <a:lnTo>
                  <a:pt x="2406016" y="2723976"/>
                </a:lnTo>
                <a:lnTo>
                  <a:pt x="2403793" y="2728120"/>
                </a:lnTo>
                <a:lnTo>
                  <a:pt x="2397443" y="2735769"/>
                </a:lnTo>
                <a:lnTo>
                  <a:pt x="2390140" y="2743419"/>
                </a:lnTo>
                <a:lnTo>
                  <a:pt x="2381886" y="2751068"/>
                </a:lnTo>
                <a:lnTo>
                  <a:pt x="2372996" y="2758080"/>
                </a:lnTo>
                <a:lnTo>
                  <a:pt x="2362518" y="2765093"/>
                </a:lnTo>
                <a:lnTo>
                  <a:pt x="2351723" y="2772105"/>
                </a:lnTo>
                <a:lnTo>
                  <a:pt x="2339658" y="2778798"/>
                </a:lnTo>
                <a:lnTo>
                  <a:pt x="2326640" y="2785173"/>
                </a:lnTo>
                <a:lnTo>
                  <a:pt x="2313306" y="2791229"/>
                </a:lnTo>
                <a:lnTo>
                  <a:pt x="2298700" y="2797284"/>
                </a:lnTo>
                <a:lnTo>
                  <a:pt x="2283778" y="2803340"/>
                </a:lnTo>
                <a:lnTo>
                  <a:pt x="2267586" y="2808440"/>
                </a:lnTo>
                <a:lnTo>
                  <a:pt x="2251076" y="2813540"/>
                </a:lnTo>
                <a:lnTo>
                  <a:pt x="2233613" y="2818640"/>
                </a:lnTo>
                <a:lnTo>
                  <a:pt x="2215516" y="2823102"/>
                </a:lnTo>
                <a:lnTo>
                  <a:pt x="2197100" y="2827245"/>
                </a:lnTo>
                <a:lnTo>
                  <a:pt x="2177733" y="2831389"/>
                </a:lnTo>
                <a:lnTo>
                  <a:pt x="2158048" y="2834895"/>
                </a:lnTo>
                <a:lnTo>
                  <a:pt x="2137728" y="2838401"/>
                </a:lnTo>
                <a:lnTo>
                  <a:pt x="2116773" y="2841270"/>
                </a:lnTo>
                <a:lnTo>
                  <a:pt x="2095500" y="2844138"/>
                </a:lnTo>
                <a:lnTo>
                  <a:pt x="2073910" y="2846051"/>
                </a:lnTo>
                <a:lnTo>
                  <a:pt x="2051368" y="2847963"/>
                </a:lnTo>
                <a:lnTo>
                  <a:pt x="2028826" y="2849238"/>
                </a:lnTo>
                <a:lnTo>
                  <a:pt x="2005966" y="2850513"/>
                </a:lnTo>
                <a:lnTo>
                  <a:pt x="1982788" y="2851150"/>
                </a:lnTo>
                <a:lnTo>
                  <a:pt x="1959293" y="2851150"/>
                </a:lnTo>
                <a:lnTo>
                  <a:pt x="1935480" y="2851150"/>
                </a:lnTo>
                <a:lnTo>
                  <a:pt x="1912303" y="2850513"/>
                </a:lnTo>
                <a:lnTo>
                  <a:pt x="1889443" y="2849238"/>
                </a:lnTo>
                <a:lnTo>
                  <a:pt x="1866900" y="2847963"/>
                </a:lnTo>
                <a:lnTo>
                  <a:pt x="1844358" y="2846051"/>
                </a:lnTo>
                <a:lnTo>
                  <a:pt x="1822768" y="2844138"/>
                </a:lnTo>
                <a:lnTo>
                  <a:pt x="1801496" y="2841270"/>
                </a:lnTo>
                <a:lnTo>
                  <a:pt x="1780540" y="2838401"/>
                </a:lnTo>
                <a:lnTo>
                  <a:pt x="1760220" y="2834895"/>
                </a:lnTo>
                <a:lnTo>
                  <a:pt x="1740536" y="2831389"/>
                </a:lnTo>
                <a:lnTo>
                  <a:pt x="1721168" y="2827245"/>
                </a:lnTo>
                <a:lnTo>
                  <a:pt x="1702753" y="2823102"/>
                </a:lnTo>
                <a:lnTo>
                  <a:pt x="1684656" y="2818640"/>
                </a:lnTo>
                <a:lnTo>
                  <a:pt x="1667193" y="2813540"/>
                </a:lnTo>
                <a:lnTo>
                  <a:pt x="1650683" y="2808440"/>
                </a:lnTo>
                <a:lnTo>
                  <a:pt x="1634490" y="2803340"/>
                </a:lnTo>
                <a:lnTo>
                  <a:pt x="1619568" y="2797284"/>
                </a:lnTo>
                <a:lnTo>
                  <a:pt x="1604963" y="2791229"/>
                </a:lnTo>
                <a:lnTo>
                  <a:pt x="1591628" y="2785173"/>
                </a:lnTo>
                <a:lnTo>
                  <a:pt x="1578610" y="2778798"/>
                </a:lnTo>
                <a:lnTo>
                  <a:pt x="1566863" y="2772105"/>
                </a:lnTo>
                <a:lnTo>
                  <a:pt x="1555750" y="2765093"/>
                </a:lnTo>
                <a:lnTo>
                  <a:pt x="1545273" y="2758080"/>
                </a:lnTo>
                <a:lnTo>
                  <a:pt x="1536383" y="2751068"/>
                </a:lnTo>
                <a:lnTo>
                  <a:pt x="1528128" y="2743419"/>
                </a:lnTo>
                <a:lnTo>
                  <a:pt x="1520826" y="2735769"/>
                </a:lnTo>
                <a:lnTo>
                  <a:pt x="1514793" y="2728120"/>
                </a:lnTo>
                <a:lnTo>
                  <a:pt x="1511936" y="2723976"/>
                </a:lnTo>
                <a:lnTo>
                  <a:pt x="1509396" y="2720151"/>
                </a:lnTo>
                <a:lnTo>
                  <a:pt x="1507490" y="2716008"/>
                </a:lnTo>
                <a:lnTo>
                  <a:pt x="1505586" y="2711864"/>
                </a:lnTo>
                <a:lnTo>
                  <a:pt x="1503998" y="2707721"/>
                </a:lnTo>
                <a:lnTo>
                  <a:pt x="1502410" y="2703896"/>
                </a:lnTo>
                <a:lnTo>
                  <a:pt x="1501776" y="2699434"/>
                </a:lnTo>
                <a:lnTo>
                  <a:pt x="1500823" y="2694971"/>
                </a:lnTo>
                <a:lnTo>
                  <a:pt x="1500506" y="2691147"/>
                </a:lnTo>
                <a:lnTo>
                  <a:pt x="1500188" y="2686684"/>
                </a:lnTo>
                <a:lnTo>
                  <a:pt x="1500506" y="2682541"/>
                </a:lnTo>
                <a:lnTo>
                  <a:pt x="1500823" y="2678397"/>
                </a:lnTo>
                <a:lnTo>
                  <a:pt x="1501776" y="2674254"/>
                </a:lnTo>
                <a:lnTo>
                  <a:pt x="1502410" y="2670110"/>
                </a:lnTo>
                <a:lnTo>
                  <a:pt x="1503998" y="2665967"/>
                </a:lnTo>
                <a:lnTo>
                  <a:pt x="1505586" y="2661823"/>
                </a:lnTo>
                <a:lnTo>
                  <a:pt x="1507490" y="2657998"/>
                </a:lnTo>
                <a:lnTo>
                  <a:pt x="1509396" y="2653855"/>
                </a:lnTo>
                <a:lnTo>
                  <a:pt x="1511936" y="2649711"/>
                </a:lnTo>
                <a:lnTo>
                  <a:pt x="1514793" y="2645568"/>
                </a:lnTo>
                <a:lnTo>
                  <a:pt x="1520826" y="2638237"/>
                </a:lnTo>
                <a:lnTo>
                  <a:pt x="1528128" y="2630587"/>
                </a:lnTo>
                <a:lnTo>
                  <a:pt x="1536383" y="2622938"/>
                </a:lnTo>
                <a:lnTo>
                  <a:pt x="1545273" y="2615607"/>
                </a:lnTo>
                <a:lnTo>
                  <a:pt x="1555750" y="2608914"/>
                </a:lnTo>
                <a:lnTo>
                  <a:pt x="1566863" y="2601583"/>
                </a:lnTo>
                <a:lnTo>
                  <a:pt x="1578610" y="2594889"/>
                </a:lnTo>
                <a:lnTo>
                  <a:pt x="1591628" y="2588515"/>
                </a:lnTo>
                <a:lnTo>
                  <a:pt x="1604963" y="2582140"/>
                </a:lnTo>
                <a:lnTo>
                  <a:pt x="1619568" y="2576403"/>
                </a:lnTo>
                <a:lnTo>
                  <a:pt x="1634490" y="2570666"/>
                </a:lnTo>
                <a:lnTo>
                  <a:pt x="1650683" y="2565247"/>
                </a:lnTo>
                <a:lnTo>
                  <a:pt x="1667193" y="2560148"/>
                </a:lnTo>
                <a:lnTo>
                  <a:pt x="1684656" y="2555367"/>
                </a:lnTo>
                <a:lnTo>
                  <a:pt x="1702753" y="2550586"/>
                </a:lnTo>
                <a:lnTo>
                  <a:pt x="1721168" y="2546123"/>
                </a:lnTo>
                <a:lnTo>
                  <a:pt x="1740536" y="2542299"/>
                </a:lnTo>
                <a:lnTo>
                  <a:pt x="1760220" y="2538793"/>
                </a:lnTo>
                <a:lnTo>
                  <a:pt x="1780540" y="2535605"/>
                </a:lnTo>
                <a:lnTo>
                  <a:pt x="1801496" y="2532737"/>
                </a:lnTo>
                <a:lnTo>
                  <a:pt x="1822768" y="2529868"/>
                </a:lnTo>
                <a:lnTo>
                  <a:pt x="1844358" y="2527637"/>
                </a:lnTo>
                <a:lnTo>
                  <a:pt x="1866900" y="2526043"/>
                </a:lnTo>
                <a:lnTo>
                  <a:pt x="1889443" y="2524450"/>
                </a:lnTo>
                <a:lnTo>
                  <a:pt x="1912303" y="2523493"/>
                </a:lnTo>
                <a:lnTo>
                  <a:pt x="1935480" y="2522856"/>
                </a:lnTo>
                <a:lnTo>
                  <a:pt x="1959293" y="2522537"/>
                </a:lnTo>
                <a:close/>
                <a:moveTo>
                  <a:pt x="2854584" y="2507933"/>
                </a:moveTo>
                <a:lnTo>
                  <a:pt x="2854584" y="2625091"/>
                </a:lnTo>
                <a:lnTo>
                  <a:pt x="2873946" y="2630488"/>
                </a:lnTo>
                <a:lnTo>
                  <a:pt x="2893626" y="2636203"/>
                </a:lnTo>
                <a:lnTo>
                  <a:pt x="2914258" y="2640966"/>
                </a:lnTo>
                <a:lnTo>
                  <a:pt x="2935524" y="2645728"/>
                </a:lnTo>
                <a:lnTo>
                  <a:pt x="2935524" y="2529523"/>
                </a:lnTo>
                <a:lnTo>
                  <a:pt x="2914258" y="2524761"/>
                </a:lnTo>
                <a:lnTo>
                  <a:pt x="2893626" y="2519363"/>
                </a:lnTo>
                <a:lnTo>
                  <a:pt x="2873946" y="2513965"/>
                </a:lnTo>
                <a:lnTo>
                  <a:pt x="2854584" y="2507933"/>
                </a:lnTo>
                <a:close/>
                <a:moveTo>
                  <a:pt x="2692385" y="2444750"/>
                </a:moveTo>
                <a:lnTo>
                  <a:pt x="2692385" y="2542223"/>
                </a:lnTo>
                <a:lnTo>
                  <a:pt x="2695241" y="2545081"/>
                </a:lnTo>
                <a:lnTo>
                  <a:pt x="2698098" y="2548256"/>
                </a:lnTo>
                <a:lnTo>
                  <a:pt x="2705399" y="2554923"/>
                </a:lnTo>
                <a:lnTo>
                  <a:pt x="2714921" y="2561591"/>
                </a:lnTo>
                <a:lnTo>
                  <a:pt x="2725078" y="2568576"/>
                </a:lnTo>
                <a:lnTo>
                  <a:pt x="2737140" y="2576196"/>
                </a:lnTo>
                <a:lnTo>
                  <a:pt x="2748884" y="2582863"/>
                </a:lnTo>
                <a:lnTo>
                  <a:pt x="2761581" y="2589213"/>
                </a:lnTo>
                <a:lnTo>
                  <a:pt x="2773325" y="2595246"/>
                </a:lnTo>
                <a:lnTo>
                  <a:pt x="2773325" y="2486343"/>
                </a:lnTo>
                <a:lnTo>
                  <a:pt x="2758407" y="2480628"/>
                </a:lnTo>
                <a:lnTo>
                  <a:pt x="2744441" y="2475230"/>
                </a:lnTo>
                <a:lnTo>
                  <a:pt x="2732379" y="2469198"/>
                </a:lnTo>
                <a:lnTo>
                  <a:pt x="2721269" y="2464118"/>
                </a:lnTo>
                <a:lnTo>
                  <a:pt x="2712064" y="2458720"/>
                </a:lnTo>
                <a:lnTo>
                  <a:pt x="2704446" y="2453958"/>
                </a:lnTo>
                <a:lnTo>
                  <a:pt x="2697781" y="2449195"/>
                </a:lnTo>
                <a:lnTo>
                  <a:pt x="2692385" y="2444750"/>
                </a:lnTo>
                <a:close/>
                <a:moveTo>
                  <a:pt x="3744614" y="2439353"/>
                </a:moveTo>
                <a:lnTo>
                  <a:pt x="3737949" y="2444433"/>
                </a:lnTo>
                <a:lnTo>
                  <a:pt x="3730648" y="2449195"/>
                </a:lnTo>
                <a:lnTo>
                  <a:pt x="3722713" y="2454275"/>
                </a:lnTo>
                <a:lnTo>
                  <a:pt x="3715095" y="2459038"/>
                </a:lnTo>
                <a:lnTo>
                  <a:pt x="3706524" y="2462848"/>
                </a:lnTo>
                <a:lnTo>
                  <a:pt x="3698907" y="2466975"/>
                </a:lnTo>
                <a:lnTo>
                  <a:pt x="3691289" y="2470468"/>
                </a:lnTo>
                <a:lnTo>
                  <a:pt x="3683671" y="2473325"/>
                </a:lnTo>
                <a:lnTo>
                  <a:pt x="3683671" y="2592706"/>
                </a:lnTo>
                <a:lnTo>
                  <a:pt x="3692558" y="2588578"/>
                </a:lnTo>
                <a:lnTo>
                  <a:pt x="3701128" y="2583816"/>
                </a:lnTo>
                <a:lnTo>
                  <a:pt x="3709381" y="2579053"/>
                </a:lnTo>
                <a:lnTo>
                  <a:pt x="3717634" y="2573973"/>
                </a:lnTo>
                <a:lnTo>
                  <a:pt x="3725252" y="2568258"/>
                </a:lnTo>
                <a:lnTo>
                  <a:pt x="3732235" y="2563178"/>
                </a:lnTo>
                <a:lnTo>
                  <a:pt x="3738901" y="2557781"/>
                </a:lnTo>
                <a:lnTo>
                  <a:pt x="3744614" y="2553018"/>
                </a:lnTo>
                <a:lnTo>
                  <a:pt x="3744614" y="2439353"/>
                </a:lnTo>
                <a:close/>
                <a:moveTo>
                  <a:pt x="3151360" y="2322195"/>
                </a:moveTo>
                <a:lnTo>
                  <a:pt x="3151360" y="2437130"/>
                </a:lnTo>
                <a:lnTo>
                  <a:pt x="3174848" y="2437765"/>
                </a:lnTo>
                <a:lnTo>
                  <a:pt x="3198972" y="2437765"/>
                </a:lnTo>
                <a:lnTo>
                  <a:pt x="3215477" y="2437765"/>
                </a:lnTo>
                <a:lnTo>
                  <a:pt x="3231983" y="2437448"/>
                </a:lnTo>
                <a:lnTo>
                  <a:pt x="3231983" y="2322512"/>
                </a:lnTo>
                <a:lnTo>
                  <a:pt x="3198972" y="2323147"/>
                </a:lnTo>
                <a:lnTo>
                  <a:pt x="3174848" y="2323147"/>
                </a:lnTo>
                <a:lnTo>
                  <a:pt x="3151360" y="2322195"/>
                </a:lnTo>
                <a:close/>
                <a:moveTo>
                  <a:pt x="3815080" y="2317750"/>
                </a:moveTo>
                <a:lnTo>
                  <a:pt x="3816033" y="2325370"/>
                </a:lnTo>
                <a:lnTo>
                  <a:pt x="3816350" y="2332673"/>
                </a:lnTo>
                <a:lnTo>
                  <a:pt x="3816350" y="2483803"/>
                </a:lnTo>
                <a:lnTo>
                  <a:pt x="3816033" y="2484438"/>
                </a:lnTo>
                <a:lnTo>
                  <a:pt x="3815398" y="2493010"/>
                </a:lnTo>
                <a:lnTo>
                  <a:pt x="3814763" y="2498408"/>
                </a:lnTo>
                <a:lnTo>
                  <a:pt x="3813493" y="2504123"/>
                </a:lnTo>
                <a:lnTo>
                  <a:pt x="3811906" y="2509520"/>
                </a:lnTo>
                <a:lnTo>
                  <a:pt x="3810319" y="2514600"/>
                </a:lnTo>
                <a:lnTo>
                  <a:pt x="3808097" y="2520316"/>
                </a:lnTo>
                <a:lnTo>
                  <a:pt x="3805558" y="2525713"/>
                </a:lnTo>
                <a:lnTo>
                  <a:pt x="3803019" y="2530793"/>
                </a:lnTo>
                <a:lnTo>
                  <a:pt x="3799844" y="2536508"/>
                </a:lnTo>
                <a:lnTo>
                  <a:pt x="3796036" y="2541588"/>
                </a:lnTo>
                <a:lnTo>
                  <a:pt x="3792226" y="2546668"/>
                </a:lnTo>
                <a:lnTo>
                  <a:pt x="3788418" y="2551748"/>
                </a:lnTo>
                <a:lnTo>
                  <a:pt x="3783974" y="2556828"/>
                </a:lnTo>
                <a:lnTo>
                  <a:pt x="3779212" y="2561591"/>
                </a:lnTo>
                <a:lnTo>
                  <a:pt x="3774134" y="2566671"/>
                </a:lnTo>
                <a:lnTo>
                  <a:pt x="3768420" y="2571433"/>
                </a:lnTo>
                <a:lnTo>
                  <a:pt x="3763024" y="2576513"/>
                </a:lnTo>
                <a:lnTo>
                  <a:pt x="3750963" y="2586038"/>
                </a:lnTo>
                <a:lnTo>
                  <a:pt x="3737314" y="2595246"/>
                </a:lnTo>
                <a:lnTo>
                  <a:pt x="3722713" y="2604136"/>
                </a:lnTo>
                <a:lnTo>
                  <a:pt x="3707477" y="2613026"/>
                </a:lnTo>
                <a:lnTo>
                  <a:pt x="3690971" y="2621281"/>
                </a:lnTo>
                <a:lnTo>
                  <a:pt x="3673513" y="2628901"/>
                </a:lnTo>
                <a:lnTo>
                  <a:pt x="3655103" y="2636838"/>
                </a:lnTo>
                <a:lnTo>
                  <a:pt x="3635424" y="2644458"/>
                </a:lnTo>
                <a:lnTo>
                  <a:pt x="3615109" y="2651443"/>
                </a:lnTo>
                <a:lnTo>
                  <a:pt x="3593842" y="2658111"/>
                </a:lnTo>
                <a:lnTo>
                  <a:pt x="3571941" y="2664461"/>
                </a:lnTo>
                <a:lnTo>
                  <a:pt x="3549087" y="2670493"/>
                </a:lnTo>
                <a:lnTo>
                  <a:pt x="3525281" y="2675891"/>
                </a:lnTo>
                <a:lnTo>
                  <a:pt x="3501157" y="2680971"/>
                </a:lnTo>
                <a:lnTo>
                  <a:pt x="3476082" y="2685733"/>
                </a:lnTo>
                <a:lnTo>
                  <a:pt x="3450371" y="2689861"/>
                </a:lnTo>
                <a:lnTo>
                  <a:pt x="3424343" y="2693671"/>
                </a:lnTo>
                <a:lnTo>
                  <a:pt x="3397680" y="2697163"/>
                </a:lnTo>
                <a:lnTo>
                  <a:pt x="3370065" y="2700021"/>
                </a:lnTo>
                <a:lnTo>
                  <a:pt x="3341815" y="2702561"/>
                </a:lnTo>
                <a:lnTo>
                  <a:pt x="3313565" y="2704466"/>
                </a:lnTo>
                <a:lnTo>
                  <a:pt x="3284680" y="2705736"/>
                </a:lnTo>
                <a:lnTo>
                  <a:pt x="3255478" y="2706371"/>
                </a:lnTo>
                <a:lnTo>
                  <a:pt x="3225959" y="2706688"/>
                </a:lnTo>
                <a:lnTo>
                  <a:pt x="3195487" y="2706371"/>
                </a:lnTo>
                <a:lnTo>
                  <a:pt x="3165650" y="2705736"/>
                </a:lnTo>
                <a:lnTo>
                  <a:pt x="3136130" y="2704148"/>
                </a:lnTo>
                <a:lnTo>
                  <a:pt x="3106928" y="2701926"/>
                </a:lnTo>
                <a:lnTo>
                  <a:pt x="3078678" y="2699703"/>
                </a:lnTo>
                <a:lnTo>
                  <a:pt x="3050428" y="2696528"/>
                </a:lnTo>
                <a:lnTo>
                  <a:pt x="3022813" y="2693353"/>
                </a:lnTo>
                <a:lnTo>
                  <a:pt x="2996150" y="2688908"/>
                </a:lnTo>
                <a:lnTo>
                  <a:pt x="2970122" y="2684781"/>
                </a:lnTo>
                <a:lnTo>
                  <a:pt x="2944729" y="2680018"/>
                </a:lnTo>
                <a:lnTo>
                  <a:pt x="2919971" y="2674303"/>
                </a:lnTo>
                <a:lnTo>
                  <a:pt x="2895847" y="2668588"/>
                </a:lnTo>
                <a:lnTo>
                  <a:pt x="2872994" y="2662556"/>
                </a:lnTo>
                <a:lnTo>
                  <a:pt x="2850775" y="2655888"/>
                </a:lnTo>
                <a:lnTo>
                  <a:pt x="2829190" y="2648903"/>
                </a:lnTo>
                <a:lnTo>
                  <a:pt x="2808876" y="2641601"/>
                </a:lnTo>
                <a:lnTo>
                  <a:pt x="2789196" y="2633663"/>
                </a:lnTo>
                <a:lnTo>
                  <a:pt x="2770469" y="2625408"/>
                </a:lnTo>
                <a:lnTo>
                  <a:pt x="2753328" y="2617153"/>
                </a:lnTo>
                <a:lnTo>
                  <a:pt x="2736823" y="2608581"/>
                </a:lnTo>
                <a:lnTo>
                  <a:pt x="2721269" y="2599373"/>
                </a:lnTo>
                <a:lnTo>
                  <a:pt x="2706986" y="2590483"/>
                </a:lnTo>
                <a:lnTo>
                  <a:pt x="2693972" y="2580641"/>
                </a:lnTo>
                <a:lnTo>
                  <a:pt x="2688258" y="2575878"/>
                </a:lnTo>
                <a:lnTo>
                  <a:pt x="2682227" y="2570798"/>
                </a:lnTo>
                <a:lnTo>
                  <a:pt x="2676831" y="2566036"/>
                </a:lnTo>
                <a:lnTo>
                  <a:pt x="2671753" y="2560956"/>
                </a:lnTo>
                <a:lnTo>
                  <a:pt x="2666991" y="2555558"/>
                </a:lnTo>
                <a:lnTo>
                  <a:pt x="2662548" y="2550161"/>
                </a:lnTo>
                <a:lnTo>
                  <a:pt x="2658104" y="2545081"/>
                </a:lnTo>
                <a:lnTo>
                  <a:pt x="2654612" y="2540001"/>
                </a:lnTo>
                <a:lnTo>
                  <a:pt x="2651121" y="2534286"/>
                </a:lnTo>
                <a:lnTo>
                  <a:pt x="2647947" y="2528888"/>
                </a:lnTo>
                <a:lnTo>
                  <a:pt x="2645090" y="2523808"/>
                </a:lnTo>
                <a:lnTo>
                  <a:pt x="2642868" y="2518093"/>
                </a:lnTo>
                <a:lnTo>
                  <a:pt x="2640329" y="2512695"/>
                </a:lnTo>
                <a:lnTo>
                  <a:pt x="2638742" y="2506663"/>
                </a:lnTo>
                <a:lnTo>
                  <a:pt x="2637789" y="2501265"/>
                </a:lnTo>
                <a:lnTo>
                  <a:pt x="2636520" y="2495868"/>
                </a:lnTo>
                <a:lnTo>
                  <a:pt x="2636202" y="2489835"/>
                </a:lnTo>
                <a:lnTo>
                  <a:pt x="2635885" y="2484438"/>
                </a:lnTo>
                <a:lnTo>
                  <a:pt x="2635250" y="2484438"/>
                </a:lnTo>
                <a:lnTo>
                  <a:pt x="2635250" y="2375535"/>
                </a:lnTo>
                <a:lnTo>
                  <a:pt x="2646360" y="2383790"/>
                </a:lnTo>
                <a:lnTo>
                  <a:pt x="2657786" y="2392045"/>
                </a:lnTo>
                <a:lnTo>
                  <a:pt x="2670166" y="2399983"/>
                </a:lnTo>
                <a:lnTo>
                  <a:pt x="2683180" y="2407285"/>
                </a:lnTo>
                <a:lnTo>
                  <a:pt x="2696511" y="2414905"/>
                </a:lnTo>
                <a:lnTo>
                  <a:pt x="2710160" y="2421890"/>
                </a:lnTo>
                <a:lnTo>
                  <a:pt x="2724761" y="2429193"/>
                </a:lnTo>
                <a:lnTo>
                  <a:pt x="2740314" y="2435860"/>
                </a:lnTo>
                <a:lnTo>
                  <a:pt x="2755550" y="2442210"/>
                </a:lnTo>
                <a:lnTo>
                  <a:pt x="2771738" y="2448243"/>
                </a:lnTo>
                <a:lnTo>
                  <a:pt x="2788244" y="2453958"/>
                </a:lnTo>
                <a:lnTo>
                  <a:pt x="2805384" y="2459673"/>
                </a:lnTo>
                <a:lnTo>
                  <a:pt x="2822525" y="2465070"/>
                </a:lnTo>
                <a:lnTo>
                  <a:pt x="2840300" y="2470150"/>
                </a:lnTo>
                <a:lnTo>
                  <a:pt x="2858393" y="2474913"/>
                </a:lnTo>
                <a:lnTo>
                  <a:pt x="2877120" y="2479675"/>
                </a:lnTo>
                <a:lnTo>
                  <a:pt x="2895530" y="2483803"/>
                </a:lnTo>
                <a:lnTo>
                  <a:pt x="2914892" y="2487930"/>
                </a:lnTo>
                <a:lnTo>
                  <a:pt x="2934255" y="2491423"/>
                </a:lnTo>
                <a:lnTo>
                  <a:pt x="2953617" y="2494915"/>
                </a:lnTo>
                <a:lnTo>
                  <a:pt x="2973614" y="2498090"/>
                </a:lnTo>
                <a:lnTo>
                  <a:pt x="2993294" y="2501265"/>
                </a:lnTo>
                <a:lnTo>
                  <a:pt x="3013926" y="2503488"/>
                </a:lnTo>
                <a:lnTo>
                  <a:pt x="3033923" y="2506028"/>
                </a:lnTo>
                <a:lnTo>
                  <a:pt x="3054555" y="2508250"/>
                </a:lnTo>
                <a:lnTo>
                  <a:pt x="3074869" y="2509838"/>
                </a:lnTo>
                <a:lnTo>
                  <a:pt x="3095819" y="2511425"/>
                </a:lnTo>
                <a:lnTo>
                  <a:pt x="3116451" y="2512695"/>
                </a:lnTo>
                <a:lnTo>
                  <a:pt x="3137400" y="2513965"/>
                </a:lnTo>
                <a:lnTo>
                  <a:pt x="3158032" y="2514600"/>
                </a:lnTo>
                <a:lnTo>
                  <a:pt x="3178981" y="2514918"/>
                </a:lnTo>
                <a:lnTo>
                  <a:pt x="3199613" y="2514918"/>
                </a:lnTo>
                <a:lnTo>
                  <a:pt x="3224372" y="2514918"/>
                </a:lnTo>
                <a:lnTo>
                  <a:pt x="3249765" y="2514283"/>
                </a:lnTo>
                <a:lnTo>
                  <a:pt x="3274523" y="2513330"/>
                </a:lnTo>
                <a:lnTo>
                  <a:pt x="3299282" y="2511743"/>
                </a:lnTo>
                <a:lnTo>
                  <a:pt x="3324040" y="2510473"/>
                </a:lnTo>
                <a:lnTo>
                  <a:pt x="3348481" y="2507933"/>
                </a:lnTo>
                <a:lnTo>
                  <a:pt x="3372922" y="2505710"/>
                </a:lnTo>
                <a:lnTo>
                  <a:pt x="3397680" y="2502535"/>
                </a:lnTo>
                <a:lnTo>
                  <a:pt x="3421486" y="2499360"/>
                </a:lnTo>
                <a:lnTo>
                  <a:pt x="3445292" y="2495233"/>
                </a:lnTo>
                <a:lnTo>
                  <a:pt x="3468464" y="2491423"/>
                </a:lnTo>
                <a:lnTo>
                  <a:pt x="3491635" y="2486978"/>
                </a:lnTo>
                <a:lnTo>
                  <a:pt x="3514171" y="2481898"/>
                </a:lnTo>
                <a:lnTo>
                  <a:pt x="3536390" y="2476818"/>
                </a:lnTo>
                <a:lnTo>
                  <a:pt x="3557974" y="2471420"/>
                </a:lnTo>
                <a:lnTo>
                  <a:pt x="3579241" y="2465070"/>
                </a:lnTo>
                <a:lnTo>
                  <a:pt x="3599873" y="2458720"/>
                </a:lnTo>
                <a:lnTo>
                  <a:pt x="3619870" y="2452053"/>
                </a:lnTo>
                <a:lnTo>
                  <a:pt x="3639233" y="2444750"/>
                </a:lnTo>
                <a:lnTo>
                  <a:pt x="3657643" y="2437448"/>
                </a:lnTo>
                <a:lnTo>
                  <a:pt x="3676053" y="2429510"/>
                </a:lnTo>
                <a:lnTo>
                  <a:pt x="3692876" y="2421255"/>
                </a:lnTo>
                <a:lnTo>
                  <a:pt x="3709381" y="2412365"/>
                </a:lnTo>
                <a:lnTo>
                  <a:pt x="3724935" y="2403475"/>
                </a:lnTo>
                <a:lnTo>
                  <a:pt x="3739853" y="2393950"/>
                </a:lnTo>
                <a:lnTo>
                  <a:pt x="3753502" y="2384108"/>
                </a:lnTo>
                <a:lnTo>
                  <a:pt x="3766198" y="2374265"/>
                </a:lnTo>
                <a:lnTo>
                  <a:pt x="3772547" y="2368550"/>
                </a:lnTo>
                <a:lnTo>
                  <a:pt x="3777943" y="2363470"/>
                </a:lnTo>
                <a:lnTo>
                  <a:pt x="3783656" y="2358073"/>
                </a:lnTo>
                <a:lnTo>
                  <a:pt x="3789052" y="2352675"/>
                </a:lnTo>
                <a:lnTo>
                  <a:pt x="3793814" y="2346960"/>
                </a:lnTo>
                <a:lnTo>
                  <a:pt x="3798575" y="2341563"/>
                </a:lnTo>
                <a:lnTo>
                  <a:pt x="3803336" y="2335530"/>
                </a:lnTo>
                <a:lnTo>
                  <a:pt x="3807145" y="2329498"/>
                </a:lnTo>
                <a:lnTo>
                  <a:pt x="3811271" y="2323783"/>
                </a:lnTo>
                <a:lnTo>
                  <a:pt x="3815080" y="2317750"/>
                </a:lnTo>
                <a:close/>
                <a:moveTo>
                  <a:pt x="2989478" y="2307907"/>
                </a:moveTo>
                <a:lnTo>
                  <a:pt x="2989478" y="2423478"/>
                </a:lnTo>
                <a:lnTo>
                  <a:pt x="3009158" y="2426018"/>
                </a:lnTo>
                <a:lnTo>
                  <a:pt x="3029472" y="2428240"/>
                </a:lnTo>
                <a:lnTo>
                  <a:pt x="3049469" y="2430780"/>
                </a:lnTo>
                <a:lnTo>
                  <a:pt x="3070419" y="2432685"/>
                </a:lnTo>
                <a:lnTo>
                  <a:pt x="3070419" y="2317432"/>
                </a:lnTo>
                <a:lnTo>
                  <a:pt x="3049469" y="2315527"/>
                </a:lnTo>
                <a:lnTo>
                  <a:pt x="3029472" y="2313305"/>
                </a:lnTo>
                <a:lnTo>
                  <a:pt x="3009158" y="2310765"/>
                </a:lnTo>
                <a:lnTo>
                  <a:pt x="2989478" y="2307907"/>
                </a:lnTo>
                <a:close/>
                <a:moveTo>
                  <a:pt x="2827597" y="2271395"/>
                </a:moveTo>
                <a:lnTo>
                  <a:pt x="2827597" y="2388553"/>
                </a:lnTo>
                <a:lnTo>
                  <a:pt x="2846959" y="2393950"/>
                </a:lnTo>
                <a:lnTo>
                  <a:pt x="2866956" y="2399665"/>
                </a:lnTo>
                <a:lnTo>
                  <a:pt x="2887588" y="2404428"/>
                </a:lnTo>
                <a:lnTo>
                  <a:pt x="2908220" y="2408873"/>
                </a:lnTo>
                <a:lnTo>
                  <a:pt x="2908220" y="2292985"/>
                </a:lnTo>
                <a:lnTo>
                  <a:pt x="2887588" y="2288222"/>
                </a:lnTo>
                <a:lnTo>
                  <a:pt x="2866956" y="2282825"/>
                </a:lnTo>
                <a:lnTo>
                  <a:pt x="2846959" y="2277110"/>
                </a:lnTo>
                <a:lnTo>
                  <a:pt x="2827597" y="2271395"/>
                </a:lnTo>
                <a:close/>
                <a:moveTo>
                  <a:pt x="3717945" y="2227897"/>
                </a:moveTo>
                <a:lnTo>
                  <a:pt x="3711914" y="2232025"/>
                </a:lnTo>
                <a:lnTo>
                  <a:pt x="3704931" y="2235517"/>
                </a:lnTo>
                <a:lnTo>
                  <a:pt x="3696678" y="2239327"/>
                </a:lnTo>
                <a:lnTo>
                  <a:pt x="3688425" y="2242820"/>
                </a:lnTo>
                <a:lnTo>
                  <a:pt x="3671285" y="2249487"/>
                </a:lnTo>
                <a:lnTo>
                  <a:pt x="3656684" y="2255202"/>
                </a:lnTo>
                <a:lnTo>
                  <a:pt x="3656684" y="2356167"/>
                </a:lnTo>
                <a:lnTo>
                  <a:pt x="3665254" y="2351722"/>
                </a:lnTo>
                <a:lnTo>
                  <a:pt x="3674142" y="2347595"/>
                </a:lnTo>
                <a:lnTo>
                  <a:pt x="3682394" y="2342197"/>
                </a:lnTo>
                <a:lnTo>
                  <a:pt x="3690647" y="2337117"/>
                </a:lnTo>
                <a:lnTo>
                  <a:pt x="3698582" y="2331720"/>
                </a:lnTo>
                <a:lnTo>
                  <a:pt x="3705566" y="2326640"/>
                </a:lnTo>
                <a:lnTo>
                  <a:pt x="3711914" y="2321560"/>
                </a:lnTo>
                <a:lnTo>
                  <a:pt x="3717945" y="2316162"/>
                </a:lnTo>
                <a:lnTo>
                  <a:pt x="3717945" y="2227897"/>
                </a:lnTo>
                <a:close/>
                <a:moveTo>
                  <a:pt x="2665715" y="2187575"/>
                </a:moveTo>
                <a:lnTo>
                  <a:pt x="2665715" y="2305685"/>
                </a:lnTo>
                <a:lnTo>
                  <a:pt x="2668254" y="2308542"/>
                </a:lnTo>
                <a:lnTo>
                  <a:pt x="2671429" y="2311717"/>
                </a:lnTo>
                <a:lnTo>
                  <a:pt x="2678729" y="2318385"/>
                </a:lnTo>
                <a:lnTo>
                  <a:pt x="2687934" y="2325052"/>
                </a:lnTo>
                <a:lnTo>
                  <a:pt x="2698726" y="2332037"/>
                </a:lnTo>
                <a:lnTo>
                  <a:pt x="2710153" y="2339657"/>
                </a:lnTo>
                <a:lnTo>
                  <a:pt x="2722215" y="2346325"/>
                </a:lnTo>
                <a:lnTo>
                  <a:pt x="2734594" y="2352675"/>
                </a:lnTo>
                <a:lnTo>
                  <a:pt x="2746656" y="2358390"/>
                </a:lnTo>
                <a:lnTo>
                  <a:pt x="2746656" y="2239327"/>
                </a:lnTo>
                <a:lnTo>
                  <a:pt x="2734594" y="2233612"/>
                </a:lnTo>
                <a:lnTo>
                  <a:pt x="2723167" y="2227580"/>
                </a:lnTo>
                <a:lnTo>
                  <a:pt x="2712058" y="2221230"/>
                </a:lnTo>
                <a:lnTo>
                  <a:pt x="2701583" y="2214562"/>
                </a:lnTo>
                <a:lnTo>
                  <a:pt x="2691743" y="2208212"/>
                </a:lnTo>
                <a:lnTo>
                  <a:pt x="2682538" y="2201545"/>
                </a:lnTo>
                <a:lnTo>
                  <a:pt x="2673650" y="2194560"/>
                </a:lnTo>
                <a:lnTo>
                  <a:pt x="2665715" y="2187575"/>
                </a:lnTo>
                <a:close/>
                <a:moveTo>
                  <a:pt x="2609850" y="2081212"/>
                </a:moveTo>
                <a:lnTo>
                  <a:pt x="2613342" y="2087245"/>
                </a:lnTo>
                <a:lnTo>
                  <a:pt x="2617468" y="2092960"/>
                </a:lnTo>
                <a:lnTo>
                  <a:pt x="2621594" y="2098675"/>
                </a:lnTo>
                <a:lnTo>
                  <a:pt x="2626038" y="2104390"/>
                </a:lnTo>
                <a:lnTo>
                  <a:pt x="2631117" y="2110105"/>
                </a:lnTo>
                <a:lnTo>
                  <a:pt x="2635878" y="2115502"/>
                </a:lnTo>
                <a:lnTo>
                  <a:pt x="2641274" y="2120900"/>
                </a:lnTo>
                <a:lnTo>
                  <a:pt x="2646988" y="2126615"/>
                </a:lnTo>
                <a:lnTo>
                  <a:pt x="2658732" y="2136775"/>
                </a:lnTo>
                <a:lnTo>
                  <a:pt x="2671746" y="2146935"/>
                </a:lnTo>
                <a:lnTo>
                  <a:pt x="2685712" y="2157095"/>
                </a:lnTo>
                <a:lnTo>
                  <a:pt x="2700631" y="2165985"/>
                </a:lnTo>
                <a:lnTo>
                  <a:pt x="2715867" y="2175192"/>
                </a:lnTo>
                <a:lnTo>
                  <a:pt x="2732372" y="2183765"/>
                </a:lnTo>
                <a:lnTo>
                  <a:pt x="2749830" y="2192020"/>
                </a:lnTo>
                <a:lnTo>
                  <a:pt x="2767923" y="2199957"/>
                </a:lnTo>
                <a:lnTo>
                  <a:pt x="2786650" y="2207895"/>
                </a:lnTo>
                <a:lnTo>
                  <a:pt x="2805695" y="2214880"/>
                </a:lnTo>
                <a:lnTo>
                  <a:pt x="2826009" y="2221547"/>
                </a:lnTo>
                <a:lnTo>
                  <a:pt x="2846959" y="2227897"/>
                </a:lnTo>
                <a:lnTo>
                  <a:pt x="2867591" y="2234247"/>
                </a:lnTo>
                <a:lnTo>
                  <a:pt x="2889492" y="2239645"/>
                </a:lnTo>
                <a:lnTo>
                  <a:pt x="2912029" y="2245042"/>
                </a:lnTo>
                <a:lnTo>
                  <a:pt x="2934248" y="2250122"/>
                </a:lnTo>
                <a:lnTo>
                  <a:pt x="2957102" y="2254250"/>
                </a:lnTo>
                <a:lnTo>
                  <a:pt x="2980908" y="2258695"/>
                </a:lnTo>
                <a:lnTo>
                  <a:pt x="3004396" y="2262187"/>
                </a:lnTo>
                <a:lnTo>
                  <a:pt x="3028203" y="2265680"/>
                </a:lnTo>
                <a:lnTo>
                  <a:pt x="3052644" y="2268537"/>
                </a:lnTo>
                <a:lnTo>
                  <a:pt x="3077084" y="2271395"/>
                </a:lnTo>
                <a:lnTo>
                  <a:pt x="3101525" y="2273300"/>
                </a:lnTo>
                <a:lnTo>
                  <a:pt x="3125966" y="2275205"/>
                </a:lnTo>
                <a:lnTo>
                  <a:pt x="3150725" y="2276792"/>
                </a:lnTo>
                <a:lnTo>
                  <a:pt x="3175800" y="2277745"/>
                </a:lnTo>
                <a:lnTo>
                  <a:pt x="3200559" y="2278380"/>
                </a:lnTo>
                <a:lnTo>
                  <a:pt x="3225317" y="2278380"/>
                </a:lnTo>
                <a:lnTo>
                  <a:pt x="3246266" y="2278380"/>
                </a:lnTo>
                <a:lnTo>
                  <a:pt x="3267216" y="2278062"/>
                </a:lnTo>
                <a:lnTo>
                  <a:pt x="3288165" y="2277110"/>
                </a:lnTo>
                <a:lnTo>
                  <a:pt x="3308797" y="2276157"/>
                </a:lnTo>
                <a:lnTo>
                  <a:pt x="3329429" y="2274887"/>
                </a:lnTo>
                <a:lnTo>
                  <a:pt x="3350378" y="2273300"/>
                </a:lnTo>
                <a:lnTo>
                  <a:pt x="3371010" y="2271712"/>
                </a:lnTo>
                <a:lnTo>
                  <a:pt x="3391325" y="2269807"/>
                </a:lnTo>
                <a:lnTo>
                  <a:pt x="3411957" y="2267267"/>
                </a:lnTo>
                <a:lnTo>
                  <a:pt x="3431954" y="2264727"/>
                </a:lnTo>
                <a:lnTo>
                  <a:pt x="3451951" y="2261870"/>
                </a:lnTo>
                <a:lnTo>
                  <a:pt x="3471948" y="2258695"/>
                </a:lnTo>
                <a:lnTo>
                  <a:pt x="3491628" y="2255202"/>
                </a:lnTo>
                <a:lnTo>
                  <a:pt x="3510990" y="2251710"/>
                </a:lnTo>
                <a:lnTo>
                  <a:pt x="3530035" y="2247582"/>
                </a:lnTo>
                <a:lnTo>
                  <a:pt x="3548763" y="2243455"/>
                </a:lnTo>
                <a:lnTo>
                  <a:pt x="3567173" y="2239010"/>
                </a:lnTo>
                <a:lnTo>
                  <a:pt x="3585265" y="2233930"/>
                </a:lnTo>
                <a:lnTo>
                  <a:pt x="3603041" y="2229167"/>
                </a:lnTo>
                <a:lnTo>
                  <a:pt x="3620498" y="2223452"/>
                </a:lnTo>
                <a:lnTo>
                  <a:pt x="3637004" y="2218055"/>
                </a:lnTo>
                <a:lnTo>
                  <a:pt x="3653510" y="2212022"/>
                </a:lnTo>
                <a:lnTo>
                  <a:pt x="3669698" y="2206307"/>
                </a:lnTo>
                <a:lnTo>
                  <a:pt x="3685251" y="2199957"/>
                </a:lnTo>
                <a:lnTo>
                  <a:pt x="3700170" y="2193290"/>
                </a:lnTo>
                <a:lnTo>
                  <a:pt x="3714770" y="2185987"/>
                </a:lnTo>
                <a:lnTo>
                  <a:pt x="3728419" y="2179002"/>
                </a:lnTo>
                <a:lnTo>
                  <a:pt x="3741751" y="2171382"/>
                </a:lnTo>
                <a:lnTo>
                  <a:pt x="3754765" y="2164080"/>
                </a:lnTo>
                <a:lnTo>
                  <a:pt x="3767144" y="2156142"/>
                </a:lnTo>
                <a:lnTo>
                  <a:pt x="3778571" y="2147887"/>
                </a:lnTo>
                <a:lnTo>
                  <a:pt x="3789363" y="2139632"/>
                </a:lnTo>
                <a:lnTo>
                  <a:pt x="3789363" y="2247265"/>
                </a:lnTo>
                <a:lnTo>
                  <a:pt x="3788728" y="2247582"/>
                </a:lnTo>
                <a:lnTo>
                  <a:pt x="3788728" y="2252027"/>
                </a:lnTo>
                <a:lnTo>
                  <a:pt x="3788411" y="2256472"/>
                </a:lnTo>
                <a:lnTo>
                  <a:pt x="3787776" y="2261870"/>
                </a:lnTo>
                <a:lnTo>
                  <a:pt x="3786506" y="2267267"/>
                </a:lnTo>
                <a:lnTo>
                  <a:pt x="3785237" y="2272982"/>
                </a:lnTo>
                <a:lnTo>
                  <a:pt x="3783332" y="2278062"/>
                </a:lnTo>
                <a:lnTo>
                  <a:pt x="3781428" y="2283460"/>
                </a:lnTo>
                <a:lnTo>
                  <a:pt x="3778571" y="2289175"/>
                </a:lnTo>
                <a:lnTo>
                  <a:pt x="3775714" y="2294255"/>
                </a:lnTo>
                <a:lnTo>
                  <a:pt x="3772540" y="2299335"/>
                </a:lnTo>
                <a:lnTo>
                  <a:pt x="3769048" y="2304732"/>
                </a:lnTo>
                <a:lnTo>
                  <a:pt x="3765557" y="2310130"/>
                </a:lnTo>
                <a:lnTo>
                  <a:pt x="3761113" y="2315210"/>
                </a:lnTo>
                <a:lnTo>
                  <a:pt x="3756987" y="2320290"/>
                </a:lnTo>
                <a:lnTo>
                  <a:pt x="3752226" y="2325052"/>
                </a:lnTo>
                <a:lnTo>
                  <a:pt x="3747147" y="2330132"/>
                </a:lnTo>
                <a:lnTo>
                  <a:pt x="3741433" y="2334895"/>
                </a:lnTo>
                <a:lnTo>
                  <a:pt x="3736037" y="2339975"/>
                </a:lnTo>
                <a:lnTo>
                  <a:pt x="3723658" y="2349500"/>
                </a:lnTo>
                <a:lnTo>
                  <a:pt x="3710327" y="2358390"/>
                </a:lnTo>
                <a:lnTo>
                  <a:pt x="3696043" y="2367598"/>
                </a:lnTo>
                <a:lnTo>
                  <a:pt x="3680490" y="2376170"/>
                </a:lnTo>
                <a:lnTo>
                  <a:pt x="3663667" y="2384425"/>
                </a:lnTo>
                <a:lnTo>
                  <a:pt x="3646526" y="2392363"/>
                </a:lnTo>
                <a:lnTo>
                  <a:pt x="3627799" y="2400300"/>
                </a:lnTo>
                <a:lnTo>
                  <a:pt x="3608754" y="2407920"/>
                </a:lnTo>
                <a:lnTo>
                  <a:pt x="3588122" y="2414905"/>
                </a:lnTo>
                <a:lnTo>
                  <a:pt x="3566855" y="2421573"/>
                </a:lnTo>
                <a:lnTo>
                  <a:pt x="3544636" y="2427923"/>
                </a:lnTo>
                <a:lnTo>
                  <a:pt x="3522417" y="2433955"/>
                </a:lnTo>
                <a:lnTo>
                  <a:pt x="3498611" y="2439353"/>
                </a:lnTo>
                <a:lnTo>
                  <a:pt x="3474170" y="2444433"/>
                </a:lnTo>
                <a:lnTo>
                  <a:pt x="3449412" y="2449195"/>
                </a:lnTo>
                <a:lnTo>
                  <a:pt x="3423701" y="2453323"/>
                </a:lnTo>
                <a:lnTo>
                  <a:pt x="3397356" y="2457133"/>
                </a:lnTo>
                <a:lnTo>
                  <a:pt x="3370376" y="2460625"/>
                </a:lnTo>
                <a:lnTo>
                  <a:pt x="3343395" y="2463483"/>
                </a:lnTo>
                <a:lnTo>
                  <a:pt x="3315146" y="2465705"/>
                </a:lnTo>
                <a:lnTo>
                  <a:pt x="3286896" y="2467928"/>
                </a:lnTo>
                <a:lnTo>
                  <a:pt x="3258011" y="2468880"/>
                </a:lnTo>
                <a:lnTo>
                  <a:pt x="3228491" y="2469833"/>
                </a:lnTo>
                <a:lnTo>
                  <a:pt x="3198972" y="2470150"/>
                </a:lnTo>
                <a:lnTo>
                  <a:pt x="3168500" y="2469833"/>
                </a:lnTo>
                <a:lnTo>
                  <a:pt x="3138663" y="2468880"/>
                </a:lnTo>
                <a:lnTo>
                  <a:pt x="3109143" y="2467293"/>
                </a:lnTo>
                <a:lnTo>
                  <a:pt x="3080259" y="2465388"/>
                </a:lnTo>
                <a:lnTo>
                  <a:pt x="3051374" y="2463165"/>
                </a:lnTo>
                <a:lnTo>
                  <a:pt x="3023441" y="2459990"/>
                </a:lnTo>
                <a:lnTo>
                  <a:pt x="2996144" y="2456815"/>
                </a:lnTo>
                <a:lnTo>
                  <a:pt x="2969481" y="2452370"/>
                </a:lnTo>
                <a:lnTo>
                  <a:pt x="2943453" y="2447925"/>
                </a:lnTo>
                <a:lnTo>
                  <a:pt x="2917742" y="2443480"/>
                </a:lnTo>
                <a:lnTo>
                  <a:pt x="2892984" y="2437765"/>
                </a:lnTo>
                <a:lnTo>
                  <a:pt x="2869178" y="2432050"/>
                </a:lnTo>
                <a:lnTo>
                  <a:pt x="2846007" y="2426018"/>
                </a:lnTo>
                <a:lnTo>
                  <a:pt x="2823470" y="2419350"/>
                </a:lnTo>
                <a:lnTo>
                  <a:pt x="2802203" y="2412048"/>
                </a:lnTo>
                <a:lnTo>
                  <a:pt x="2781889" y="2405063"/>
                </a:lnTo>
                <a:lnTo>
                  <a:pt x="2762527" y="2397125"/>
                </a:lnTo>
                <a:lnTo>
                  <a:pt x="2743799" y="2389188"/>
                </a:lnTo>
                <a:lnTo>
                  <a:pt x="2726024" y="2380615"/>
                </a:lnTo>
                <a:lnTo>
                  <a:pt x="2709518" y="2372043"/>
                </a:lnTo>
                <a:lnTo>
                  <a:pt x="2694600" y="2362835"/>
                </a:lnTo>
                <a:lnTo>
                  <a:pt x="2679999" y="2353945"/>
                </a:lnTo>
                <a:lnTo>
                  <a:pt x="2666985" y="2343785"/>
                </a:lnTo>
                <a:lnTo>
                  <a:pt x="2660954" y="2339340"/>
                </a:lnTo>
                <a:lnTo>
                  <a:pt x="2655240" y="2333942"/>
                </a:lnTo>
                <a:lnTo>
                  <a:pt x="2650162" y="2328862"/>
                </a:lnTo>
                <a:lnTo>
                  <a:pt x="2645083" y="2324100"/>
                </a:lnTo>
                <a:lnTo>
                  <a:pt x="2639687" y="2319020"/>
                </a:lnTo>
                <a:lnTo>
                  <a:pt x="2635561" y="2313622"/>
                </a:lnTo>
                <a:lnTo>
                  <a:pt x="2631434" y="2308542"/>
                </a:lnTo>
                <a:lnTo>
                  <a:pt x="2627625" y="2303145"/>
                </a:lnTo>
                <a:lnTo>
                  <a:pt x="2624134" y="2297747"/>
                </a:lnTo>
                <a:lnTo>
                  <a:pt x="2620960" y="2292350"/>
                </a:lnTo>
                <a:lnTo>
                  <a:pt x="2618103" y="2286635"/>
                </a:lnTo>
                <a:lnTo>
                  <a:pt x="2615881" y="2281555"/>
                </a:lnTo>
                <a:lnTo>
                  <a:pt x="2613659" y="2275840"/>
                </a:lnTo>
                <a:lnTo>
                  <a:pt x="2612072" y="2270125"/>
                </a:lnTo>
                <a:lnTo>
                  <a:pt x="2610485" y="2264727"/>
                </a:lnTo>
                <a:lnTo>
                  <a:pt x="2609850" y="2259012"/>
                </a:lnTo>
                <a:lnTo>
                  <a:pt x="2609215" y="2253297"/>
                </a:lnTo>
                <a:lnTo>
                  <a:pt x="2609215" y="2247582"/>
                </a:lnTo>
                <a:lnTo>
                  <a:pt x="2608580" y="2247582"/>
                </a:lnTo>
                <a:lnTo>
                  <a:pt x="2608580" y="2101215"/>
                </a:lnTo>
                <a:lnTo>
                  <a:pt x="2608263" y="2097405"/>
                </a:lnTo>
                <a:lnTo>
                  <a:pt x="2608580" y="2089150"/>
                </a:lnTo>
                <a:lnTo>
                  <a:pt x="2609850" y="2081212"/>
                </a:lnTo>
                <a:close/>
                <a:moveTo>
                  <a:pt x="3270250" y="1882775"/>
                </a:moveTo>
                <a:lnTo>
                  <a:pt x="3307579" y="1890615"/>
                </a:lnTo>
                <a:lnTo>
                  <a:pt x="3314856" y="1892183"/>
                </a:lnTo>
                <a:lnTo>
                  <a:pt x="3321499" y="1894064"/>
                </a:lnTo>
                <a:lnTo>
                  <a:pt x="3326877" y="1895945"/>
                </a:lnTo>
                <a:lnTo>
                  <a:pt x="3331622" y="1898141"/>
                </a:lnTo>
                <a:lnTo>
                  <a:pt x="3336367" y="1900649"/>
                </a:lnTo>
                <a:lnTo>
                  <a:pt x="3340164" y="1902844"/>
                </a:lnTo>
                <a:lnTo>
                  <a:pt x="3348389" y="1908802"/>
                </a:lnTo>
                <a:lnTo>
                  <a:pt x="3351236" y="1911625"/>
                </a:lnTo>
                <a:lnTo>
                  <a:pt x="3353767" y="1914133"/>
                </a:lnTo>
                <a:lnTo>
                  <a:pt x="3355665" y="1916955"/>
                </a:lnTo>
                <a:lnTo>
                  <a:pt x="3356930" y="1919778"/>
                </a:lnTo>
                <a:lnTo>
                  <a:pt x="3357563" y="1922913"/>
                </a:lnTo>
                <a:lnTo>
                  <a:pt x="3357563" y="1925422"/>
                </a:lnTo>
                <a:lnTo>
                  <a:pt x="3357247" y="1928244"/>
                </a:lnTo>
                <a:lnTo>
                  <a:pt x="3355981" y="1931066"/>
                </a:lnTo>
                <a:lnTo>
                  <a:pt x="3354716" y="1933889"/>
                </a:lnTo>
                <a:lnTo>
                  <a:pt x="3352818" y="1936397"/>
                </a:lnTo>
                <a:lnTo>
                  <a:pt x="3350603" y="1939220"/>
                </a:lnTo>
                <a:lnTo>
                  <a:pt x="3347440" y="1941415"/>
                </a:lnTo>
                <a:lnTo>
                  <a:pt x="3344276" y="1943923"/>
                </a:lnTo>
                <a:lnTo>
                  <a:pt x="3340164" y="1945805"/>
                </a:lnTo>
                <a:lnTo>
                  <a:pt x="3336051" y="1947686"/>
                </a:lnTo>
                <a:lnTo>
                  <a:pt x="3331306" y="1949568"/>
                </a:lnTo>
                <a:lnTo>
                  <a:pt x="3324979" y="1951763"/>
                </a:lnTo>
                <a:lnTo>
                  <a:pt x="3318335" y="1953644"/>
                </a:lnTo>
                <a:lnTo>
                  <a:pt x="3310743" y="1955212"/>
                </a:lnTo>
                <a:lnTo>
                  <a:pt x="3303467" y="1956466"/>
                </a:lnTo>
                <a:lnTo>
                  <a:pt x="3295558" y="1957094"/>
                </a:lnTo>
                <a:lnTo>
                  <a:pt x="3287333" y="1958034"/>
                </a:lnTo>
                <a:lnTo>
                  <a:pt x="3270250" y="1958975"/>
                </a:lnTo>
                <a:lnTo>
                  <a:pt x="3270250" y="1882775"/>
                </a:lnTo>
                <a:close/>
                <a:moveTo>
                  <a:pt x="2635250" y="1862137"/>
                </a:moveTo>
                <a:lnTo>
                  <a:pt x="2635885" y="1868810"/>
                </a:lnTo>
                <a:lnTo>
                  <a:pt x="2636520" y="1875166"/>
                </a:lnTo>
                <a:lnTo>
                  <a:pt x="2637789" y="1881521"/>
                </a:lnTo>
                <a:lnTo>
                  <a:pt x="2639694" y="1887559"/>
                </a:lnTo>
                <a:lnTo>
                  <a:pt x="2641598" y="1893914"/>
                </a:lnTo>
                <a:lnTo>
                  <a:pt x="2644455" y="1900270"/>
                </a:lnTo>
                <a:lnTo>
                  <a:pt x="2647629" y="1906307"/>
                </a:lnTo>
                <a:lnTo>
                  <a:pt x="2650803" y="1912663"/>
                </a:lnTo>
                <a:lnTo>
                  <a:pt x="2654612" y="1918383"/>
                </a:lnTo>
                <a:lnTo>
                  <a:pt x="2659056" y="1924420"/>
                </a:lnTo>
                <a:lnTo>
                  <a:pt x="2663817" y="1930458"/>
                </a:lnTo>
                <a:lnTo>
                  <a:pt x="2668896" y="1936178"/>
                </a:lnTo>
                <a:lnTo>
                  <a:pt x="2673975" y="1941898"/>
                </a:lnTo>
                <a:lnTo>
                  <a:pt x="2680005" y="1947618"/>
                </a:lnTo>
                <a:lnTo>
                  <a:pt x="2686354" y="1953338"/>
                </a:lnTo>
                <a:lnTo>
                  <a:pt x="2692385" y="1958740"/>
                </a:lnTo>
                <a:lnTo>
                  <a:pt x="2692385" y="2069006"/>
                </a:lnTo>
                <a:lnTo>
                  <a:pt x="2695241" y="2071549"/>
                </a:lnTo>
                <a:lnTo>
                  <a:pt x="2698098" y="2074726"/>
                </a:lnTo>
                <a:lnTo>
                  <a:pt x="2705399" y="2081400"/>
                </a:lnTo>
                <a:lnTo>
                  <a:pt x="2714921" y="2088391"/>
                </a:lnTo>
                <a:lnTo>
                  <a:pt x="2725078" y="2095699"/>
                </a:lnTo>
                <a:lnTo>
                  <a:pt x="2737140" y="2103008"/>
                </a:lnTo>
                <a:lnTo>
                  <a:pt x="2748884" y="2109681"/>
                </a:lnTo>
                <a:lnTo>
                  <a:pt x="2761581" y="2116354"/>
                </a:lnTo>
                <a:lnTo>
                  <a:pt x="2773325" y="2121757"/>
                </a:lnTo>
                <a:lnTo>
                  <a:pt x="2773325" y="2007994"/>
                </a:lnTo>
                <a:lnTo>
                  <a:pt x="2792370" y="2016256"/>
                </a:lnTo>
                <a:lnTo>
                  <a:pt x="2812050" y="2024201"/>
                </a:lnTo>
                <a:lnTo>
                  <a:pt x="2832999" y="2031827"/>
                </a:lnTo>
                <a:lnTo>
                  <a:pt x="2854584" y="2038818"/>
                </a:lnTo>
                <a:lnTo>
                  <a:pt x="2854584" y="2151945"/>
                </a:lnTo>
                <a:lnTo>
                  <a:pt x="2873946" y="2157347"/>
                </a:lnTo>
                <a:lnTo>
                  <a:pt x="2893626" y="2162749"/>
                </a:lnTo>
                <a:lnTo>
                  <a:pt x="2914258" y="2167516"/>
                </a:lnTo>
                <a:lnTo>
                  <a:pt x="2935524" y="2172282"/>
                </a:lnTo>
                <a:lnTo>
                  <a:pt x="2935524" y="2060744"/>
                </a:lnTo>
                <a:lnTo>
                  <a:pt x="2955204" y="2064558"/>
                </a:lnTo>
                <a:lnTo>
                  <a:pt x="2974884" y="2068371"/>
                </a:lnTo>
                <a:lnTo>
                  <a:pt x="2995198" y="2071549"/>
                </a:lnTo>
                <a:lnTo>
                  <a:pt x="3016148" y="2075362"/>
                </a:lnTo>
                <a:lnTo>
                  <a:pt x="3016148" y="2186900"/>
                </a:lnTo>
                <a:lnTo>
                  <a:pt x="3035827" y="2189442"/>
                </a:lnTo>
                <a:lnTo>
                  <a:pt x="3056142" y="2191666"/>
                </a:lnTo>
                <a:lnTo>
                  <a:pt x="3076456" y="2194208"/>
                </a:lnTo>
                <a:lnTo>
                  <a:pt x="3097406" y="2196115"/>
                </a:lnTo>
                <a:lnTo>
                  <a:pt x="3097406" y="2084577"/>
                </a:lnTo>
                <a:lnTo>
                  <a:pt x="3117085" y="2086166"/>
                </a:lnTo>
                <a:lnTo>
                  <a:pt x="3137400" y="2087437"/>
                </a:lnTo>
                <a:lnTo>
                  <a:pt x="3157715" y="2088708"/>
                </a:lnTo>
                <a:lnTo>
                  <a:pt x="3178346" y="2089344"/>
                </a:lnTo>
                <a:lnTo>
                  <a:pt x="3178346" y="2200246"/>
                </a:lnTo>
                <a:lnTo>
                  <a:pt x="3201835" y="2201199"/>
                </a:lnTo>
                <a:lnTo>
                  <a:pt x="3225959" y="2201199"/>
                </a:lnTo>
                <a:lnTo>
                  <a:pt x="3258970" y="2200882"/>
                </a:lnTo>
                <a:lnTo>
                  <a:pt x="3258970" y="2089344"/>
                </a:lnTo>
                <a:lnTo>
                  <a:pt x="3291029" y="2088708"/>
                </a:lnTo>
                <a:lnTo>
                  <a:pt x="3322135" y="2087119"/>
                </a:lnTo>
                <a:lnTo>
                  <a:pt x="3352925" y="2084577"/>
                </a:lnTo>
                <a:lnTo>
                  <a:pt x="3383396" y="2082035"/>
                </a:lnTo>
                <a:lnTo>
                  <a:pt x="3412916" y="2078540"/>
                </a:lnTo>
                <a:lnTo>
                  <a:pt x="3441801" y="2074091"/>
                </a:lnTo>
                <a:lnTo>
                  <a:pt x="3470051" y="2069642"/>
                </a:lnTo>
                <a:lnTo>
                  <a:pt x="3497348" y="2064558"/>
                </a:lnTo>
                <a:lnTo>
                  <a:pt x="3524011" y="2058520"/>
                </a:lnTo>
                <a:lnTo>
                  <a:pt x="3549722" y="2052482"/>
                </a:lnTo>
                <a:lnTo>
                  <a:pt x="3574480" y="2046127"/>
                </a:lnTo>
                <a:lnTo>
                  <a:pt x="3598604" y="2038500"/>
                </a:lnTo>
                <a:lnTo>
                  <a:pt x="3621457" y="2030874"/>
                </a:lnTo>
                <a:lnTo>
                  <a:pt x="3643042" y="2023247"/>
                </a:lnTo>
                <a:lnTo>
                  <a:pt x="3663991" y="2014350"/>
                </a:lnTo>
                <a:lnTo>
                  <a:pt x="3683671" y="2005770"/>
                </a:lnTo>
                <a:lnTo>
                  <a:pt x="3683671" y="2119532"/>
                </a:lnTo>
                <a:lnTo>
                  <a:pt x="3692558" y="2115083"/>
                </a:lnTo>
                <a:lnTo>
                  <a:pt x="3701128" y="2110635"/>
                </a:lnTo>
                <a:lnTo>
                  <a:pt x="3709381" y="2105550"/>
                </a:lnTo>
                <a:lnTo>
                  <a:pt x="3717634" y="2100466"/>
                </a:lnTo>
                <a:lnTo>
                  <a:pt x="3725252" y="2095064"/>
                </a:lnTo>
                <a:lnTo>
                  <a:pt x="3732235" y="2089979"/>
                </a:lnTo>
                <a:lnTo>
                  <a:pt x="3738901" y="2084577"/>
                </a:lnTo>
                <a:lnTo>
                  <a:pt x="3744614" y="2079493"/>
                </a:lnTo>
                <a:lnTo>
                  <a:pt x="3744614" y="1970179"/>
                </a:lnTo>
                <a:lnTo>
                  <a:pt x="3752867" y="1964142"/>
                </a:lnTo>
                <a:lnTo>
                  <a:pt x="3760802" y="1958104"/>
                </a:lnTo>
                <a:lnTo>
                  <a:pt x="3767786" y="1951749"/>
                </a:lnTo>
                <a:lnTo>
                  <a:pt x="3774769" y="1945393"/>
                </a:lnTo>
                <a:lnTo>
                  <a:pt x="3781117" y="1939038"/>
                </a:lnTo>
                <a:lnTo>
                  <a:pt x="3786830" y="1932365"/>
                </a:lnTo>
                <a:lnTo>
                  <a:pt x="3792226" y="1925691"/>
                </a:lnTo>
                <a:lnTo>
                  <a:pt x="3796988" y="1919018"/>
                </a:lnTo>
                <a:lnTo>
                  <a:pt x="3801432" y="1912027"/>
                </a:lnTo>
                <a:lnTo>
                  <a:pt x="3805240" y="1905354"/>
                </a:lnTo>
                <a:lnTo>
                  <a:pt x="3808415" y="1898363"/>
                </a:lnTo>
                <a:lnTo>
                  <a:pt x="3811271" y="1891372"/>
                </a:lnTo>
                <a:lnTo>
                  <a:pt x="3813176" y="1884063"/>
                </a:lnTo>
                <a:lnTo>
                  <a:pt x="3814763" y="1877072"/>
                </a:lnTo>
                <a:lnTo>
                  <a:pt x="3816033" y="1869446"/>
                </a:lnTo>
                <a:lnTo>
                  <a:pt x="3816350" y="1862455"/>
                </a:lnTo>
                <a:lnTo>
                  <a:pt x="3816350" y="2010536"/>
                </a:lnTo>
                <a:lnTo>
                  <a:pt x="3816033" y="2010854"/>
                </a:lnTo>
                <a:lnTo>
                  <a:pt x="3815398" y="2019434"/>
                </a:lnTo>
                <a:lnTo>
                  <a:pt x="3814763" y="2025154"/>
                </a:lnTo>
                <a:lnTo>
                  <a:pt x="3813493" y="2030556"/>
                </a:lnTo>
                <a:lnTo>
                  <a:pt x="3811906" y="2036276"/>
                </a:lnTo>
                <a:lnTo>
                  <a:pt x="3810319" y="2041678"/>
                </a:lnTo>
                <a:lnTo>
                  <a:pt x="3808097" y="2046762"/>
                </a:lnTo>
                <a:lnTo>
                  <a:pt x="3805558" y="2052482"/>
                </a:lnTo>
                <a:lnTo>
                  <a:pt x="3803019" y="2057567"/>
                </a:lnTo>
                <a:lnTo>
                  <a:pt x="3799844" y="2062969"/>
                </a:lnTo>
                <a:lnTo>
                  <a:pt x="3796036" y="2068053"/>
                </a:lnTo>
                <a:lnTo>
                  <a:pt x="3792226" y="2073137"/>
                </a:lnTo>
                <a:lnTo>
                  <a:pt x="3788418" y="2078540"/>
                </a:lnTo>
                <a:lnTo>
                  <a:pt x="3783974" y="2083624"/>
                </a:lnTo>
                <a:lnTo>
                  <a:pt x="3779212" y="2088391"/>
                </a:lnTo>
                <a:lnTo>
                  <a:pt x="3774134" y="2093475"/>
                </a:lnTo>
                <a:lnTo>
                  <a:pt x="3768420" y="2098241"/>
                </a:lnTo>
                <a:lnTo>
                  <a:pt x="3763024" y="2103326"/>
                </a:lnTo>
                <a:lnTo>
                  <a:pt x="3750963" y="2112859"/>
                </a:lnTo>
                <a:lnTo>
                  <a:pt x="3737314" y="2121757"/>
                </a:lnTo>
                <a:lnTo>
                  <a:pt x="3722713" y="2130972"/>
                </a:lnTo>
                <a:lnTo>
                  <a:pt x="3707477" y="2139552"/>
                </a:lnTo>
                <a:lnTo>
                  <a:pt x="3690971" y="2147814"/>
                </a:lnTo>
                <a:lnTo>
                  <a:pt x="3673513" y="2156076"/>
                </a:lnTo>
                <a:lnTo>
                  <a:pt x="3655103" y="2163702"/>
                </a:lnTo>
                <a:lnTo>
                  <a:pt x="3635424" y="2171011"/>
                </a:lnTo>
                <a:lnTo>
                  <a:pt x="3615109" y="2178320"/>
                </a:lnTo>
                <a:lnTo>
                  <a:pt x="3593842" y="2184993"/>
                </a:lnTo>
                <a:lnTo>
                  <a:pt x="3571941" y="2191349"/>
                </a:lnTo>
                <a:lnTo>
                  <a:pt x="3549087" y="2197068"/>
                </a:lnTo>
                <a:lnTo>
                  <a:pt x="3525281" y="2202788"/>
                </a:lnTo>
                <a:lnTo>
                  <a:pt x="3501157" y="2207873"/>
                </a:lnTo>
                <a:lnTo>
                  <a:pt x="3476082" y="2212639"/>
                </a:lnTo>
                <a:lnTo>
                  <a:pt x="3450371" y="2217088"/>
                </a:lnTo>
                <a:lnTo>
                  <a:pt x="3424343" y="2220584"/>
                </a:lnTo>
                <a:lnTo>
                  <a:pt x="3397680" y="2224079"/>
                </a:lnTo>
                <a:lnTo>
                  <a:pt x="3370065" y="2226939"/>
                </a:lnTo>
                <a:lnTo>
                  <a:pt x="3341815" y="2229163"/>
                </a:lnTo>
                <a:lnTo>
                  <a:pt x="3313565" y="2231070"/>
                </a:lnTo>
                <a:lnTo>
                  <a:pt x="3284680" y="2232341"/>
                </a:lnTo>
                <a:lnTo>
                  <a:pt x="3255478" y="2233294"/>
                </a:lnTo>
                <a:lnTo>
                  <a:pt x="3225959" y="2233612"/>
                </a:lnTo>
                <a:lnTo>
                  <a:pt x="3195487" y="2233294"/>
                </a:lnTo>
                <a:lnTo>
                  <a:pt x="3165650" y="2232341"/>
                </a:lnTo>
                <a:lnTo>
                  <a:pt x="3136130" y="2231070"/>
                </a:lnTo>
                <a:lnTo>
                  <a:pt x="3106928" y="2229163"/>
                </a:lnTo>
                <a:lnTo>
                  <a:pt x="3078678" y="2226303"/>
                </a:lnTo>
                <a:lnTo>
                  <a:pt x="3050428" y="2223761"/>
                </a:lnTo>
                <a:lnTo>
                  <a:pt x="3022813" y="2220266"/>
                </a:lnTo>
                <a:lnTo>
                  <a:pt x="2996150" y="2216135"/>
                </a:lnTo>
                <a:lnTo>
                  <a:pt x="2970122" y="2211368"/>
                </a:lnTo>
                <a:lnTo>
                  <a:pt x="2944729" y="2206602"/>
                </a:lnTo>
                <a:lnTo>
                  <a:pt x="2919971" y="2201199"/>
                </a:lnTo>
                <a:lnTo>
                  <a:pt x="2895847" y="2195797"/>
                </a:lnTo>
                <a:lnTo>
                  <a:pt x="2872994" y="2189442"/>
                </a:lnTo>
                <a:lnTo>
                  <a:pt x="2850775" y="2182769"/>
                </a:lnTo>
                <a:lnTo>
                  <a:pt x="2829190" y="2175460"/>
                </a:lnTo>
                <a:lnTo>
                  <a:pt x="2808876" y="2168469"/>
                </a:lnTo>
                <a:lnTo>
                  <a:pt x="2789196" y="2160525"/>
                </a:lnTo>
                <a:lnTo>
                  <a:pt x="2770469" y="2152580"/>
                </a:lnTo>
                <a:lnTo>
                  <a:pt x="2753328" y="2144001"/>
                </a:lnTo>
                <a:lnTo>
                  <a:pt x="2736823" y="2135103"/>
                </a:lnTo>
                <a:lnTo>
                  <a:pt x="2721269" y="2126205"/>
                </a:lnTo>
                <a:lnTo>
                  <a:pt x="2706986" y="2116990"/>
                </a:lnTo>
                <a:lnTo>
                  <a:pt x="2693972" y="2107139"/>
                </a:lnTo>
                <a:lnTo>
                  <a:pt x="2688258" y="2102372"/>
                </a:lnTo>
                <a:lnTo>
                  <a:pt x="2682227" y="2097288"/>
                </a:lnTo>
                <a:lnTo>
                  <a:pt x="2676831" y="2092522"/>
                </a:lnTo>
                <a:lnTo>
                  <a:pt x="2671753" y="2087437"/>
                </a:lnTo>
                <a:lnTo>
                  <a:pt x="2666991" y="2082353"/>
                </a:lnTo>
                <a:lnTo>
                  <a:pt x="2662548" y="2076951"/>
                </a:lnTo>
                <a:lnTo>
                  <a:pt x="2658104" y="2071549"/>
                </a:lnTo>
                <a:lnTo>
                  <a:pt x="2654612" y="2066464"/>
                </a:lnTo>
                <a:lnTo>
                  <a:pt x="2651121" y="2061062"/>
                </a:lnTo>
                <a:lnTo>
                  <a:pt x="2647947" y="2055342"/>
                </a:lnTo>
                <a:lnTo>
                  <a:pt x="2645090" y="2050258"/>
                </a:lnTo>
                <a:lnTo>
                  <a:pt x="2642868" y="2044856"/>
                </a:lnTo>
                <a:lnTo>
                  <a:pt x="2640329" y="2039454"/>
                </a:lnTo>
                <a:lnTo>
                  <a:pt x="2638742" y="2033416"/>
                </a:lnTo>
                <a:lnTo>
                  <a:pt x="2637789" y="2027696"/>
                </a:lnTo>
                <a:lnTo>
                  <a:pt x="2636520" y="2022294"/>
                </a:lnTo>
                <a:lnTo>
                  <a:pt x="2636202" y="2016256"/>
                </a:lnTo>
                <a:lnTo>
                  <a:pt x="2635885" y="2010854"/>
                </a:lnTo>
                <a:lnTo>
                  <a:pt x="2635250" y="2010854"/>
                </a:lnTo>
                <a:lnTo>
                  <a:pt x="2635250" y="1862137"/>
                </a:lnTo>
                <a:close/>
                <a:moveTo>
                  <a:pt x="3815353" y="1849331"/>
                </a:moveTo>
                <a:lnTo>
                  <a:pt x="3816061" y="1854393"/>
                </a:lnTo>
                <a:lnTo>
                  <a:pt x="3816350" y="1860279"/>
                </a:lnTo>
                <a:lnTo>
                  <a:pt x="3816061" y="1862137"/>
                </a:lnTo>
                <a:lnTo>
                  <a:pt x="3816061" y="1859040"/>
                </a:lnTo>
                <a:lnTo>
                  <a:pt x="3815773" y="1853154"/>
                </a:lnTo>
                <a:lnTo>
                  <a:pt x="3815353" y="1849331"/>
                </a:lnTo>
                <a:close/>
                <a:moveTo>
                  <a:pt x="2636143" y="1848861"/>
                </a:moveTo>
                <a:lnTo>
                  <a:pt x="2635885" y="1853247"/>
                </a:lnTo>
                <a:lnTo>
                  <a:pt x="2635250" y="1859280"/>
                </a:lnTo>
                <a:lnTo>
                  <a:pt x="2635250" y="1854517"/>
                </a:lnTo>
                <a:lnTo>
                  <a:pt x="2636143" y="1848861"/>
                </a:lnTo>
                <a:close/>
                <a:moveTo>
                  <a:pt x="3814618" y="1842622"/>
                </a:moveTo>
                <a:lnTo>
                  <a:pt x="3815195" y="1847888"/>
                </a:lnTo>
                <a:lnTo>
                  <a:pt x="3815353" y="1849331"/>
                </a:lnTo>
                <a:lnTo>
                  <a:pt x="3815195" y="1848198"/>
                </a:lnTo>
                <a:lnTo>
                  <a:pt x="3814618" y="1842622"/>
                </a:lnTo>
                <a:close/>
                <a:moveTo>
                  <a:pt x="2638425" y="1836737"/>
                </a:moveTo>
                <a:lnTo>
                  <a:pt x="2636838" y="1842770"/>
                </a:lnTo>
                <a:lnTo>
                  <a:pt x="2636202" y="1848485"/>
                </a:lnTo>
                <a:lnTo>
                  <a:pt x="2636143" y="1848861"/>
                </a:lnTo>
                <a:lnTo>
                  <a:pt x="2636202" y="1847850"/>
                </a:lnTo>
                <a:lnTo>
                  <a:pt x="2636838" y="1842452"/>
                </a:lnTo>
                <a:lnTo>
                  <a:pt x="2638425" y="1836737"/>
                </a:lnTo>
                <a:close/>
                <a:moveTo>
                  <a:pt x="3187700" y="1751012"/>
                </a:moveTo>
                <a:lnTo>
                  <a:pt x="3187700" y="1827212"/>
                </a:lnTo>
                <a:lnTo>
                  <a:pt x="3172031" y="1824063"/>
                </a:lnTo>
                <a:lnTo>
                  <a:pt x="3153163" y="1820285"/>
                </a:lnTo>
                <a:lnTo>
                  <a:pt x="3144209" y="1818396"/>
                </a:lnTo>
                <a:lnTo>
                  <a:pt x="3136535" y="1816191"/>
                </a:lnTo>
                <a:lnTo>
                  <a:pt x="3129179" y="1813987"/>
                </a:lnTo>
                <a:lnTo>
                  <a:pt x="3122144" y="1811153"/>
                </a:lnTo>
                <a:lnTo>
                  <a:pt x="3115749" y="1808005"/>
                </a:lnTo>
                <a:lnTo>
                  <a:pt x="3109673" y="1804541"/>
                </a:lnTo>
                <a:lnTo>
                  <a:pt x="3106475" y="1801707"/>
                </a:lnTo>
                <a:lnTo>
                  <a:pt x="3103917" y="1799503"/>
                </a:lnTo>
                <a:lnTo>
                  <a:pt x="3101998" y="1796669"/>
                </a:lnTo>
                <a:lnTo>
                  <a:pt x="3100399" y="1793835"/>
                </a:lnTo>
                <a:lnTo>
                  <a:pt x="3099120" y="1791001"/>
                </a:lnTo>
                <a:lnTo>
                  <a:pt x="3098800" y="1788167"/>
                </a:lnTo>
                <a:lnTo>
                  <a:pt x="3098800" y="1785334"/>
                </a:lnTo>
                <a:lnTo>
                  <a:pt x="3099120" y="1782500"/>
                </a:lnTo>
                <a:lnTo>
                  <a:pt x="3099759" y="1779351"/>
                </a:lnTo>
                <a:lnTo>
                  <a:pt x="3101358" y="1777147"/>
                </a:lnTo>
                <a:lnTo>
                  <a:pt x="3103597" y="1774313"/>
                </a:lnTo>
                <a:lnTo>
                  <a:pt x="3105835" y="1771794"/>
                </a:lnTo>
                <a:lnTo>
                  <a:pt x="3108713" y="1769275"/>
                </a:lnTo>
                <a:lnTo>
                  <a:pt x="3112231" y="1767386"/>
                </a:lnTo>
                <a:lnTo>
                  <a:pt x="3116068" y="1765182"/>
                </a:lnTo>
                <a:lnTo>
                  <a:pt x="3120545" y="1763607"/>
                </a:lnTo>
                <a:lnTo>
                  <a:pt x="3127581" y="1760773"/>
                </a:lnTo>
                <a:lnTo>
                  <a:pt x="3135255" y="1758884"/>
                </a:lnTo>
                <a:lnTo>
                  <a:pt x="3143250" y="1756680"/>
                </a:lnTo>
                <a:lnTo>
                  <a:pt x="3151564" y="1755106"/>
                </a:lnTo>
                <a:lnTo>
                  <a:pt x="3160199" y="1753531"/>
                </a:lnTo>
                <a:lnTo>
                  <a:pt x="3169472" y="1752587"/>
                </a:lnTo>
                <a:lnTo>
                  <a:pt x="3178426" y="1751642"/>
                </a:lnTo>
                <a:lnTo>
                  <a:pt x="3187700" y="1751012"/>
                </a:lnTo>
                <a:close/>
                <a:moveTo>
                  <a:pt x="3203106" y="1692876"/>
                </a:moveTo>
                <a:lnTo>
                  <a:pt x="3200250" y="1693193"/>
                </a:lnTo>
                <a:lnTo>
                  <a:pt x="3197710" y="1693827"/>
                </a:lnTo>
                <a:lnTo>
                  <a:pt x="3194854" y="1694144"/>
                </a:lnTo>
                <a:lnTo>
                  <a:pt x="3192949" y="1694778"/>
                </a:lnTo>
                <a:lnTo>
                  <a:pt x="3191045" y="1696045"/>
                </a:lnTo>
                <a:lnTo>
                  <a:pt x="3189458" y="1697313"/>
                </a:lnTo>
                <a:lnTo>
                  <a:pt x="3188506" y="1698581"/>
                </a:lnTo>
                <a:lnTo>
                  <a:pt x="3188188" y="1699532"/>
                </a:lnTo>
                <a:lnTo>
                  <a:pt x="3188188" y="1720450"/>
                </a:lnTo>
                <a:lnTo>
                  <a:pt x="3171684" y="1721718"/>
                </a:lnTo>
                <a:lnTo>
                  <a:pt x="3155179" y="1723620"/>
                </a:lnTo>
                <a:lnTo>
                  <a:pt x="3139309" y="1726155"/>
                </a:lnTo>
                <a:lnTo>
                  <a:pt x="3123756" y="1728691"/>
                </a:lnTo>
                <a:lnTo>
                  <a:pt x="3108838" y="1731860"/>
                </a:lnTo>
                <a:lnTo>
                  <a:pt x="3095190" y="1735347"/>
                </a:lnTo>
                <a:lnTo>
                  <a:pt x="3081542" y="1739784"/>
                </a:lnTo>
                <a:lnTo>
                  <a:pt x="3069480" y="1744538"/>
                </a:lnTo>
                <a:lnTo>
                  <a:pt x="3061228" y="1748342"/>
                </a:lnTo>
                <a:lnTo>
                  <a:pt x="3053293" y="1752462"/>
                </a:lnTo>
                <a:lnTo>
                  <a:pt x="3046310" y="1756582"/>
                </a:lnTo>
                <a:lnTo>
                  <a:pt x="3040280" y="1761019"/>
                </a:lnTo>
                <a:lnTo>
                  <a:pt x="3034884" y="1765774"/>
                </a:lnTo>
                <a:lnTo>
                  <a:pt x="3030440" y="1770528"/>
                </a:lnTo>
                <a:lnTo>
                  <a:pt x="3026949" y="1775282"/>
                </a:lnTo>
                <a:lnTo>
                  <a:pt x="3024092" y="1780353"/>
                </a:lnTo>
                <a:lnTo>
                  <a:pt x="3022505" y="1785107"/>
                </a:lnTo>
                <a:lnTo>
                  <a:pt x="3021235" y="1790179"/>
                </a:lnTo>
                <a:lnTo>
                  <a:pt x="3021235" y="1794933"/>
                </a:lnTo>
                <a:lnTo>
                  <a:pt x="3022505" y="1800004"/>
                </a:lnTo>
                <a:lnTo>
                  <a:pt x="3024092" y="1805075"/>
                </a:lnTo>
                <a:lnTo>
                  <a:pt x="3026949" y="1809829"/>
                </a:lnTo>
                <a:lnTo>
                  <a:pt x="3030758" y="1814583"/>
                </a:lnTo>
                <a:lnTo>
                  <a:pt x="3035519" y="1819338"/>
                </a:lnTo>
                <a:lnTo>
                  <a:pt x="3040597" y="1823775"/>
                </a:lnTo>
                <a:lnTo>
                  <a:pt x="3046310" y="1827578"/>
                </a:lnTo>
                <a:lnTo>
                  <a:pt x="3052976" y="1831065"/>
                </a:lnTo>
                <a:lnTo>
                  <a:pt x="3059958" y="1835185"/>
                </a:lnTo>
                <a:lnTo>
                  <a:pt x="3067893" y="1838354"/>
                </a:lnTo>
                <a:lnTo>
                  <a:pt x="3076146" y="1841524"/>
                </a:lnTo>
                <a:lnTo>
                  <a:pt x="3084716" y="1844059"/>
                </a:lnTo>
                <a:lnTo>
                  <a:pt x="3094555" y="1846595"/>
                </a:lnTo>
                <a:lnTo>
                  <a:pt x="3130104" y="1853885"/>
                </a:lnTo>
                <a:lnTo>
                  <a:pt x="3188188" y="1865929"/>
                </a:lnTo>
                <a:lnTo>
                  <a:pt x="3188188" y="1956259"/>
                </a:lnTo>
                <a:lnTo>
                  <a:pt x="3173588" y="1954357"/>
                </a:lnTo>
                <a:lnTo>
                  <a:pt x="3159305" y="1952455"/>
                </a:lnTo>
                <a:lnTo>
                  <a:pt x="3152005" y="1951187"/>
                </a:lnTo>
                <a:lnTo>
                  <a:pt x="3144070" y="1949603"/>
                </a:lnTo>
                <a:lnTo>
                  <a:pt x="3127565" y="1945799"/>
                </a:lnTo>
                <a:lnTo>
                  <a:pt x="3111695" y="1941362"/>
                </a:lnTo>
                <a:lnTo>
                  <a:pt x="3098681" y="1936608"/>
                </a:lnTo>
                <a:lnTo>
                  <a:pt x="3095190" y="1935657"/>
                </a:lnTo>
                <a:lnTo>
                  <a:pt x="3091699" y="1934072"/>
                </a:lnTo>
                <a:lnTo>
                  <a:pt x="3088842" y="1932805"/>
                </a:lnTo>
                <a:lnTo>
                  <a:pt x="3088524" y="1932488"/>
                </a:lnTo>
                <a:lnTo>
                  <a:pt x="3084398" y="1929952"/>
                </a:lnTo>
                <a:lnTo>
                  <a:pt x="3082176" y="1928684"/>
                </a:lnTo>
                <a:lnTo>
                  <a:pt x="3079637" y="1927733"/>
                </a:lnTo>
                <a:lnTo>
                  <a:pt x="3077415" y="1926783"/>
                </a:lnTo>
                <a:lnTo>
                  <a:pt x="3074559" y="1926149"/>
                </a:lnTo>
                <a:lnTo>
                  <a:pt x="3068211" y="1925198"/>
                </a:lnTo>
                <a:lnTo>
                  <a:pt x="3061863" y="1924881"/>
                </a:lnTo>
                <a:lnTo>
                  <a:pt x="3055197" y="1925515"/>
                </a:lnTo>
                <a:lnTo>
                  <a:pt x="3048532" y="1926466"/>
                </a:lnTo>
                <a:lnTo>
                  <a:pt x="3042184" y="1928050"/>
                </a:lnTo>
                <a:lnTo>
                  <a:pt x="3035836" y="1929952"/>
                </a:lnTo>
                <a:lnTo>
                  <a:pt x="3030123" y="1932488"/>
                </a:lnTo>
                <a:lnTo>
                  <a:pt x="3025044" y="1934706"/>
                </a:lnTo>
                <a:lnTo>
                  <a:pt x="3020918" y="1937559"/>
                </a:lnTo>
                <a:lnTo>
                  <a:pt x="3017427" y="1940728"/>
                </a:lnTo>
                <a:lnTo>
                  <a:pt x="3016157" y="1941679"/>
                </a:lnTo>
                <a:lnTo>
                  <a:pt x="3015522" y="1943264"/>
                </a:lnTo>
                <a:lnTo>
                  <a:pt x="3015205" y="1944849"/>
                </a:lnTo>
                <a:lnTo>
                  <a:pt x="3015205" y="1946116"/>
                </a:lnTo>
                <a:lnTo>
                  <a:pt x="3015205" y="1947701"/>
                </a:lnTo>
                <a:lnTo>
                  <a:pt x="3015840" y="1948969"/>
                </a:lnTo>
                <a:lnTo>
                  <a:pt x="3017109" y="1950554"/>
                </a:lnTo>
                <a:lnTo>
                  <a:pt x="3018696" y="1951504"/>
                </a:lnTo>
                <a:lnTo>
                  <a:pt x="3025044" y="1955625"/>
                </a:lnTo>
                <a:lnTo>
                  <a:pt x="3032027" y="1959428"/>
                </a:lnTo>
                <a:lnTo>
                  <a:pt x="3039962" y="1962915"/>
                </a:lnTo>
                <a:lnTo>
                  <a:pt x="3048532" y="1966084"/>
                </a:lnTo>
                <a:lnTo>
                  <a:pt x="3057737" y="1969253"/>
                </a:lnTo>
                <a:lnTo>
                  <a:pt x="3067576" y="1972106"/>
                </a:lnTo>
                <a:lnTo>
                  <a:pt x="3077733" y="1974959"/>
                </a:lnTo>
                <a:lnTo>
                  <a:pt x="3088842" y="1977177"/>
                </a:lnTo>
                <a:lnTo>
                  <a:pt x="3100268" y="1979713"/>
                </a:lnTo>
                <a:lnTo>
                  <a:pt x="3111695" y="1981614"/>
                </a:lnTo>
                <a:lnTo>
                  <a:pt x="3123756" y="1983516"/>
                </a:lnTo>
                <a:lnTo>
                  <a:pt x="3136452" y="1985101"/>
                </a:lnTo>
                <a:lnTo>
                  <a:pt x="3149148" y="1986369"/>
                </a:lnTo>
                <a:lnTo>
                  <a:pt x="3162162" y="1987636"/>
                </a:lnTo>
                <a:lnTo>
                  <a:pt x="3188188" y="1989538"/>
                </a:lnTo>
                <a:lnTo>
                  <a:pt x="3188188" y="2009823"/>
                </a:lnTo>
                <a:lnTo>
                  <a:pt x="3188506" y="2011407"/>
                </a:lnTo>
                <a:lnTo>
                  <a:pt x="3189458" y="2012675"/>
                </a:lnTo>
                <a:lnTo>
                  <a:pt x="3191045" y="2013626"/>
                </a:lnTo>
                <a:lnTo>
                  <a:pt x="3192949" y="2014577"/>
                </a:lnTo>
                <a:lnTo>
                  <a:pt x="3194854" y="2015528"/>
                </a:lnTo>
                <a:lnTo>
                  <a:pt x="3197710" y="2015845"/>
                </a:lnTo>
                <a:lnTo>
                  <a:pt x="3200250" y="2016162"/>
                </a:lnTo>
                <a:lnTo>
                  <a:pt x="3203106" y="2016479"/>
                </a:lnTo>
                <a:lnTo>
                  <a:pt x="3254843" y="2016479"/>
                </a:lnTo>
                <a:lnTo>
                  <a:pt x="3258017" y="2016162"/>
                </a:lnTo>
                <a:lnTo>
                  <a:pt x="3260556" y="2015845"/>
                </a:lnTo>
                <a:lnTo>
                  <a:pt x="3263413" y="2015528"/>
                </a:lnTo>
                <a:lnTo>
                  <a:pt x="3265317" y="2014577"/>
                </a:lnTo>
                <a:lnTo>
                  <a:pt x="3267539" y="2013626"/>
                </a:lnTo>
                <a:lnTo>
                  <a:pt x="3269126" y="2012675"/>
                </a:lnTo>
                <a:lnTo>
                  <a:pt x="3269761" y="2011407"/>
                </a:lnTo>
                <a:lnTo>
                  <a:pt x="3270078" y="2009823"/>
                </a:lnTo>
                <a:lnTo>
                  <a:pt x="3270078" y="1988587"/>
                </a:lnTo>
                <a:lnTo>
                  <a:pt x="3286265" y="1987636"/>
                </a:lnTo>
                <a:lnTo>
                  <a:pt x="3302136" y="1986369"/>
                </a:lnTo>
                <a:lnTo>
                  <a:pt x="3317371" y="1984467"/>
                </a:lnTo>
                <a:lnTo>
                  <a:pt x="3331971" y="1981931"/>
                </a:lnTo>
                <a:lnTo>
                  <a:pt x="3345937" y="1979079"/>
                </a:lnTo>
                <a:lnTo>
                  <a:pt x="3358950" y="1976543"/>
                </a:lnTo>
                <a:lnTo>
                  <a:pt x="3370694" y="1973057"/>
                </a:lnTo>
                <a:lnTo>
                  <a:pt x="3381486" y="1968937"/>
                </a:lnTo>
                <a:lnTo>
                  <a:pt x="3390056" y="1965450"/>
                </a:lnTo>
                <a:lnTo>
                  <a:pt x="3398308" y="1961964"/>
                </a:lnTo>
                <a:lnTo>
                  <a:pt x="3405291" y="1957843"/>
                </a:lnTo>
                <a:lnTo>
                  <a:pt x="3411956" y="1953723"/>
                </a:lnTo>
                <a:lnTo>
                  <a:pt x="3417670" y="1949286"/>
                </a:lnTo>
                <a:lnTo>
                  <a:pt x="3422748" y="1944849"/>
                </a:lnTo>
                <a:lnTo>
                  <a:pt x="3427192" y="1940094"/>
                </a:lnTo>
                <a:lnTo>
                  <a:pt x="3430683" y="1935657"/>
                </a:lnTo>
                <a:lnTo>
                  <a:pt x="3433540" y="1930903"/>
                </a:lnTo>
                <a:lnTo>
                  <a:pt x="3435444" y="1926149"/>
                </a:lnTo>
                <a:lnTo>
                  <a:pt x="3436396" y="1921078"/>
                </a:lnTo>
                <a:lnTo>
                  <a:pt x="3437031" y="1916323"/>
                </a:lnTo>
                <a:lnTo>
                  <a:pt x="3436079" y="1910935"/>
                </a:lnTo>
                <a:lnTo>
                  <a:pt x="3434492" y="1905864"/>
                </a:lnTo>
                <a:lnTo>
                  <a:pt x="3432270" y="1901110"/>
                </a:lnTo>
                <a:lnTo>
                  <a:pt x="3429096" y="1896039"/>
                </a:lnTo>
                <a:lnTo>
                  <a:pt x="3426557" y="1893820"/>
                </a:lnTo>
                <a:lnTo>
                  <a:pt x="3424335" y="1890968"/>
                </a:lnTo>
                <a:lnTo>
                  <a:pt x="3418304" y="1886530"/>
                </a:lnTo>
                <a:lnTo>
                  <a:pt x="3411639" y="1882093"/>
                </a:lnTo>
                <a:lnTo>
                  <a:pt x="3404339" y="1877973"/>
                </a:lnTo>
                <a:lnTo>
                  <a:pt x="3395451" y="1874169"/>
                </a:lnTo>
                <a:lnTo>
                  <a:pt x="3385929" y="1870683"/>
                </a:lnTo>
                <a:lnTo>
                  <a:pt x="3375772" y="1866880"/>
                </a:lnTo>
                <a:lnTo>
                  <a:pt x="3365298" y="1863710"/>
                </a:lnTo>
                <a:lnTo>
                  <a:pt x="3354189" y="1860541"/>
                </a:lnTo>
                <a:lnTo>
                  <a:pt x="3342763" y="1858005"/>
                </a:lnTo>
                <a:lnTo>
                  <a:pt x="3318640" y="1852300"/>
                </a:lnTo>
                <a:lnTo>
                  <a:pt x="3294200" y="1847546"/>
                </a:lnTo>
                <a:lnTo>
                  <a:pt x="3270078" y="1843426"/>
                </a:lnTo>
                <a:lnTo>
                  <a:pt x="3270078" y="1752779"/>
                </a:lnTo>
                <a:lnTo>
                  <a:pt x="3291026" y="1755631"/>
                </a:lnTo>
                <a:lnTo>
                  <a:pt x="3298961" y="1756582"/>
                </a:lnTo>
                <a:lnTo>
                  <a:pt x="3306896" y="1758801"/>
                </a:lnTo>
                <a:lnTo>
                  <a:pt x="3323719" y="1762921"/>
                </a:lnTo>
                <a:lnTo>
                  <a:pt x="3339589" y="1767992"/>
                </a:lnTo>
                <a:lnTo>
                  <a:pt x="3352920" y="1772746"/>
                </a:lnTo>
                <a:lnTo>
                  <a:pt x="3360537" y="1775599"/>
                </a:lnTo>
                <a:lnTo>
                  <a:pt x="3363076" y="1777184"/>
                </a:lnTo>
                <a:lnTo>
                  <a:pt x="3367203" y="1779402"/>
                </a:lnTo>
                <a:lnTo>
                  <a:pt x="3369424" y="1780670"/>
                </a:lnTo>
                <a:lnTo>
                  <a:pt x="3371964" y="1781938"/>
                </a:lnTo>
                <a:lnTo>
                  <a:pt x="3374186" y="1783206"/>
                </a:lnTo>
                <a:lnTo>
                  <a:pt x="3377042" y="1783523"/>
                </a:lnTo>
                <a:lnTo>
                  <a:pt x="3383390" y="1784157"/>
                </a:lnTo>
                <a:lnTo>
                  <a:pt x="3389738" y="1784790"/>
                </a:lnTo>
                <a:lnTo>
                  <a:pt x="3396404" y="1784157"/>
                </a:lnTo>
                <a:lnTo>
                  <a:pt x="3403069" y="1783206"/>
                </a:lnTo>
                <a:lnTo>
                  <a:pt x="3409417" y="1781621"/>
                </a:lnTo>
                <a:lnTo>
                  <a:pt x="3415765" y="1779402"/>
                </a:lnTo>
                <a:lnTo>
                  <a:pt x="3421478" y="1777184"/>
                </a:lnTo>
                <a:lnTo>
                  <a:pt x="3426557" y="1774965"/>
                </a:lnTo>
                <a:lnTo>
                  <a:pt x="3430683" y="1772113"/>
                </a:lnTo>
                <a:lnTo>
                  <a:pt x="3434174" y="1769260"/>
                </a:lnTo>
                <a:lnTo>
                  <a:pt x="3435127" y="1767675"/>
                </a:lnTo>
                <a:lnTo>
                  <a:pt x="3436079" y="1766091"/>
                </a:lnTo>
                <a:lnTo>
                  <a:pt x="3436396" y="1765140"/>
                </a:lnTo>
                <a:lnTo>
                  <a:pt x="3436396" y="1763555"/>
                </a:lnTo>
                <a:lnTo>
                  <a:pt x="3436079" y="1761970"/>
                </a:lnTo>
                <a:lnTo>
                  <a:pt x="3435761" y="1760702"/>
                </a:lnTo>
                <a:lnTo>
                  <a:pt x="3434492" y="1759118"/>
                </a:lnTo>
                <a:lnTo>
                  <a:pt x="3432905" y="1757850"/>
                </a:lnTo>
                <a:lnTo>
                  <a:pt x="3428144" y="1754997"/>
                </a:lnTo>
                <a:lnTo>
                  <a:pt x="3423065" y="1752145"/>
                </a:lnTo>
                <a:lnTo>
                  <a:pt x="3417352" y="1749292"/>
                </a:lnTo>
                <a:lnTo>
                  <a:pt x="3410369" y="1746440"/>
                </a:lnTo>
                <a:lnTo>
                  <a:pt x="3403386" y="1743587"/>
                </a:lnTo>
                <a:lnTo>
                  <a:pt x="3396404" y="1741369"/>
                </a:lnTo>
                <a:lnTo>
                  <a:pt x="3380534" y="1736614"/>
                </a:lnTo>
                <a:lnTo>
                  <a:pt x="3363711" y="1732177"/>
                </a:lnTo>
                <a:lnTo>
                  <a:pt x="3346572" y="1728374"/>
                </a:lnTo>
                <a:lnTo>
                  <a:pt x="3329749" y="1725204"/>
                </a:lnTo>
                <a:lnTo>
                  <a:pt x="3313562" y="1723303"/>
                </a:lnTo>
                <a:lnTo>
                  <a:pt x="3292296" y="1720767"/>
                </a:lnTo>
                <a:lnTo>
                  <a:pt x="3270078" y="1719182"/>
                </a:lnTo>
                <a:lnTo>
                  <a:pt x="3270078" y="1699532"/>
                </a:lnTo>
                <a:lnTo>
                  <a:pt x="3269761" y="1698581"/>
                </a:lnTo>
                <a:lnTo>
                  <a:pt x="3269126" y="1697313"/>
                </a:lnTo>
                <a:lnTo>
                  <a:pt x="3267539" y="1696045"/>
                </a:lnTo>
                <a:lnTo>
                  <a:pt x="3265317" y="1694778"/>
                </a:lnTo>
                <a:lnTo>
                  <a:pt x="3263413" y="1694144"/>
                </a:lnTo>
                <a:lnTo>
                  <a:pt x="3260556" y="1693827"/>
                </a:lnTo>
                <a:lnTo>
                  <a:pt x="3258017" y="1693193"/>
                </a:lnTo>
                <a:lnTo>
                  <a:pt x="3254843" y="1692876"/>
                </a:lnTo>
                <a:lnTo>
                  <a:pt x="3203106" y="1692876"/>
                </a:lnTo>
                <a:close/>
                <a:moveTo>
                  <a:pt x="3225959" y="1673225"/>
                </a:moveTo>
                <a:lnTo>
                  <a:pt x="3251986" y="1673542"/>
                </a:lnTo>
                <a:lnTo>
                  <a:pt x="3278013" y="1674493"/>
                </a:lnTo>
                <a:lnTo>
                  <a:pt x="3303722" y="1675444"/>
                </a:lnTo>
                <a:lnTo>
                  <a:pt x="3328480" y="1677028"/>
                </a:lnTo>
                <a:lnTo>
                  <a:pt x="3353237" y="1679247"/>
                </a:lnTo>
                <a:lnTo>
                  <a:pt x="3377360" y="1681466"/>
                </a:lnTo>
                <a:lnTo>
                  <a:pt x="3401165" y="1684318"/>
                </a:lnTo>
                <a:lnTo>
                  <a:pt x="3424335" y="1687805"/>
                </a:lnTo>
                <a:lnTo>
                  <a:pt x="3446870" y="1691291"/>
                </a:lnTo>
                <a:lnTo>
                  <a:pt x="3468771" y="1695411"/>
                </a:lnTo>
                <a:lnTo>
                  <a:pt x="3490037" y="1699532"/>
                </a:lnTo>
                <a:lnTo>
                  <a:pt x="3510668" y="1704286"/>
                </a:lnTo>
                <a:lnTo>
                  <a:pt x="3530664" y="1709357"/>
                </a:lnTo>
                <a:lnTo>
                  <a:pt x="3550026" y="1715062"/>
                </a:lnTo>
                <a:lnTo>
                  <a:pt x="3568752" y="1720450"/>
                </a:lnTo>
                <a:lnTo>
                  <a:pt x="3586527" y="1726789"/>
                </a:lnTo>
                <a:lnTo>
                  <a:pt x="3603349" y="1733128"/>
                </a:lnTo>
                <a:lnTo>
                  <a:pt x="3619219" y="1739467"/>
                </a:lnTo>
                <a:lnTo>
                  <a:pt x="3634454" y="1746440"/>
                </a:lnTo>
                <a:lnTo>
                  <a:pt x="3648738" y="1753413"/>
                </a:lnTo>
                <a:lnTo>
                  <a:pt x="3661751" y="1760702"/>
                </a:lnTo>
                <a:lnTo>
                  <a:pt x="3673812" y="1768626"/>
                </a:lnTo>
                <a:lnTo>
                  <a:pt x="3685239" y="1776550"/>
                </a:lnTo>
                <a:lnTo>
                  <a:pt x="3695713" y="1784157"/>
                </a:lnTo>
                <a:lnTo>
                  <a:pt x="3704600" y="1792397"/>
                </a:lnTo>
                <a:lnTo>
                  <a:pt x="3708726" y="1796834"/>
                </a:lnTo>
                <a:lnTo>
                  <a:pt x="3712535" y="1800955"/>
                </a:lnTo>
                <a:lnTo>
                  <a:pt x="3716027" y="1805075"/>
                </a:lnTo>
                <a:lnTo>
                  <a:pt x="3719518" y="1809512"/>
                </a:lnTo>
                <a:lnTo>
                  <a:pt x="3722375" y="1813950"/>
                </a:lnTo>
                <a:lnTo>
                  <a:pt x="3725231" y="1818704"/>
                </a:lnTo>
                <a:lnTo>
                  <a:pt x="3727453" y="1822824"/>
                </a:lnTo>
                <a:lnTo>
                  <a:pt x="3729357" y="1827261"/>
                </a:lnTo>
                <a:lnTo>
                  <a:pt x="3731579" y="1832015"/>
                </a:lnTo>
                <a:lnTo>
                  <a:pt x="3733166" y="1836136"/>
                </a:lnTo>
                <a:lnTo>
                  <a:pt x="3733801" y="1840890"/>
                </a:lnTo>
                <a:lnTo>
                  <a:pt x="3735071" y="1845644"/>
                </a:lnTo>
                <a:lnTo>
                  <a:pt x="3735388" y="1850081"/>
                </a:lnTo>
                <a:lnTo>
                  <a:pt x="3735388" y="1854836"/>
                </a:lnTo>
                <a:lnTo>
                  <a:pt x="3735388" y="1859590"/>
                </a:lnTo>
                <a:lnTo>
                  <a:pt x="3735071" y="1864344"/>
                </a:lnTo>
                <a:lnTo>
                  <a:pt x="3733801" y="1869098"/>
                </a:lnTo>
                <a:lnTo>
                  <a:pt x="3733166" y="1873219"/>
                </a:lnTo>
                <a:lnTo>
                  <a:pt x="3731579" y="1877973"/>
                </a:lnTo>
                <a:lnTo>
                  <a:pt x="3729357" y="1882727"/>
                </a:lnTo>
                <a:lnTo>
                  <a:pt x="3727453" y="1887164"/>
                </a:lnTo>
                <a:lnTo>
                  <a:pt x="3725231" y="1891285"/>
                </a:lnTo>
                <a:lnTo>
                  <a:pt x="3722375" y="1895722"/>
                </a:lnTo>
                <a:lnTo>
                  <a:pt x="3719518" y="1900476"/>
                </a:lnTo>
                <a:lnTo>
                  <a:pt x="3716027" y="1904913"/>
                </a:lnTo>
                <a:lnTo>
                  <a:pt x="3712535" y="1908717"/>
                </a:lnTo>
                <a:lnTo>
                  <a:pt x="3708726" y="1913154"/>
                </a:lnTo>
                <a:lnTo>
                  <a:pt x="3704600" y="1917274"/>
                </a:lnTo>
                <a:lnTo>
                  <a:pt x="3695713" y="1925515"/>
                </a:lnTo>
                <a:lnTo>
                  <a:pt x="3685239" y="1933438"/>
                </a:lnTo>
                <a:lnTo>
                  <a:pt x="3673812" y="1941362"/>
                </a:lnTo>
                <a:lnTo>
                  <a:pt x="3661751" y="1948969"/>
                </a:lnTo>
                <a:lnTo>
                  <a:pt x="3648738" y="1956259"/>
                </a:lnTo>
                <a:lnTo>
                  <a:pt x="3634454" y="1963548"/>
                </a:lnTo>
                <a:lnTo>
                  <a:pt x="3619219" y="1970521"/>
                </a:lnTo>
                <a:lnTo>
                  <a:pt x="3603349" y="1976860"/>
                </a:lnTo>
                <a:lnTo>
                  <a:pt x="3586527" y="1983199"/>
                </a:lnTo>
                <a:lnTo>
                  <a:pt x="3568752" y="1989538"/>
                </a:lnTo>
                <a:lnTo>
                  <a:pt x="3550026" y="1994926"/>
                </a:lnTo>
                <a:lnTo>
                  <a:pt x="3530664" y="2000631"/>
                </a:lnTo>
                <a:lnTo>
                  <a:pt x="3510668" y="2005702"/>
                </a:lnTo>
                <a:lnTo>
                  <a:pt x="3490037" y="2010457"/>
                </a:lnTo>
                <a:lnTo>
                  <a:pt x="3468771" y="2014577"/>
                </a:lnTo>
                <a:lnTo>
                  <a:pt x="3446870" y="2018697"/>
                </a:lnTo>
                <a:lnTo>
                  <a:pt x="3424335" y="2022184"/>
                </a:lnTo>
                <a:lnTo>
                  <a:pt x="3401165" y="2025670"/>
                </a:lnTo>
                <a:lnTo>
                  <a:pt x="3377360" y="2028523"/>
                </a:lnTo>
                <a:lnTo>
                  <a:pt x="3353237" y="2030741"/>
                </a:lnTo>
                <a:lnTo>
                  <a:pt x="3328480" y="2032643"/>
                </a:lnTo>
                <a:lnTo>
                  <a:pt x="3303722" y="2034228"/>
                </a:lnTo>
                <a:lnTo>
                  <a:pt x="3278013" y="2035495"/>
                </a:lnTo>
                <a:lnTo>
                  <a:pt x="3251986" y="2036446"/>
                </a:lnTo>
                <a:lnTo>
                  <a:pt x="3225959" y="2036763"/>
                </a:lnTo>
                <a:lnTo>
                  <a:pt x="3199615" y="2036446"/>
                </a:lnTo>
                <a:lnTo>
                  <a:pt x="3173905" y="2035495"/>
                </a:lnTo>
                <a:lnTo>
                  <a:pt x="3148196" y="2034228"/>
                </a:lnTo>
                <a:lnTo>
                  <a:pt x="3123121" y="2032643"/>
                </a:lnTo>
                <a:lnTo>
                  <a:pt x="3098681" y="2030741"/>
                </a:lnTo>
                <a:lnTo>
                  <a:pt x="3074241" y="2028523"/>
                </a:lnTo>
                <a:lnTo>
                  <a:pt x="3050436" y="2025670"/>
                </a:lnTo>
                <a:lnTo>
                  <a:pt x="3027584" y="2022184"/>
                </a:lnTo>
                <a:lnTo>
                  <a:pt x="3004731" y="2018697"/>
                </a:lnTo>
                <a:lnTo>
                  <a:pt x="2983147" y="2014577"/>
                </a:lnTo>
                <a:lnTo>
                  <a:pt x="2961564" y="2010457"/>
                </a:lnTo>
                <a:lnTo>
                  <a:pt x="2940933" y="2005702"/>
                </a:lnTo>
                <a:lnTo>
                  <a:pt x="2920937" y="2000631"/>
                </a:lnTo>
                <a:lnTo>
                  <a:pt x="2901575" y="1994926"/>
                </a:lnTo>
                <a:lnTo>
                  <a:pt x="2883483" y="1989538"/>
                </a:lnTo>
                <a:lnTo>
                  <a:pt x="2865709" y="1983199"/>
                </a:lnTo>
                <a:lnTo>
                  <a:pt x="2848569" y="1976860"/>
                </a:lnTo>
                <a:lnTo>
                  <a:pt x="2832382" y="1970521"/>
                </a:lnTo>
                <a:lnTo>
                  <a:pt x="2817464" y="1963548"/>
                </a:lnTo>
                <a:lnTo>
                  <a:pt x="2803181" y="1956259"/>
                </a:lnTo>
                <a:lnTo>
                  <a:pt x="2789850" y="1948969"/>
                </a:lnTo>
                <a:lnTo>
                  <a:pt x="2777789" y="1941362"/>
                </a:lnTo>
                <a:lnTo>
                  <a:pt x="2766362" y="1933438"/>
                </a:lnTo>
                <a:lnTo>
                  <a:pt x="2755888" y="1925515"/>
                </a:lnTo>
                <a:lnTo>
                  <a:pt x="2747001" y="1917274"/>
                </a:lnTo>
                <a:lnTo>
                  <a:pt x="2742875" y="1913154"/>
                </a:lnTo>
                <a:lnTo>
                  <a:pt x="2739066" y="1908717"/>
                </a:lnTo>
                <a:lnTo>
                  <a:pt x="2735574" y="1904913"/>
                </a:lnTo>
                <a:lnTo>
                  <a:pt x="2732400" y="1900476"/>
                </a:lnTo>
                <a:lnTo>
                  <a:pt x="2729226" y="1895722"/>
                </a:lnTo>
                <a:lnTo>
                  <a:pt x="2726370" y="1891285"/>
                </a:lnTo>
                <a:lnTo>
                  <a:pt x="2724148" y="1887164"/>
                </a:lnTo>
                <a:lnTo>
                  <a:pt x="2722244" y="1882727"/>
                </a:lnTo>
                <a:lnTo>
                  <a:pt x="2720022" y="1877973"/>
                </a:lnTo>
                <a:lnTo>
                  <a:pt x="2718435" y="1873219"/>
                </a:lnTo>
                <a:lnTo>
                  <a:pt x="2717800" y="1869098"/>
                </a:lnTo>
                <a:lnTo>
                  <a:pt x="2716530" y="1864344"/>
                </a:lnTo>
                <a:lnTo>
                  <a:pt x="2716213" y="1859590"/>
                </a:lnTo>
                <a:lnTo>
                  <a:pt x="2716213" y="1854836"/>
                </a:lnTo>
                <a:lnTo>
                  <a:pt x="2716213" y="1850081"/>
                </a:lnTo>
                <a:lnTo>
                  <a:pt x="2716530" y="1845644"/>
                </a:lnTo>
                <a:lnTo>
                  <a:pt x="2717800" y="1840890"/>
                </a:lnTo>
                <a:lnTo>
                  <a:pt x="2718435" y="1836136"/>
                </a:lnTo>
                <a:lnTo>
                  <a:pt x="2720022" y="1832015"/>
                </a:lnTo>
                <a:lnTo>
                  <a:pt x="2722244" y="1827261"/>
                </a:lnTo>
                <a:lnTo>
                  <a:pt x="2724148" y="1822824"/>
                </a:lnTo>
                <a:lnTo>
                  <a:pt x="2726370" y="1818704"/>
                </a:lnTo>
                <a:lnTo>
                  <a:pt x="2729226" y="1813950"/>
                </a:lnTo>
                <a:lnTo>
                  <a:pt x="2732400" y="1809512"/>
                </a:lnTo>
                <a:lnTo>
                  <a:pt x="2735574" y="1805075"/>
                </a:lnTo>
                <a:lnTo>
                  <a:pt x="2739066" y="1800955"/>
                </a:lnTo>
                <a:lnTo>
                  <a:pt x="2742875" y="1796834"/>
                </a:lnTo>
                <a:lnTo>
                  <a:pt x="2747001" y="1792397"/>
                </a:lnTo>
                <a:lnTo>
                  <a:pt x="2755888" y="1784157"/>
                </a:lnTo>
                <a:lnTo>
                  <a:pt x="2766362" y="1776550"/>
                </a:lnTo>
                <a:lnTo>
                  <a:pt x="2777789" y="1768626"/>
                </a:lnTo>
                <a:lnTo>
                  <a:pt x="2789850" y="1760702"/>
                </a:lnTo>
                <a:lnTo>
                  <a:pt x="2803181" y="1753413"/>
                </a:lnTo>
                <a:lnTo>
                  <a:pt x="2817464" y="1746440"/>
                </a:lnTo>
                <a:lnTo>
                  <a:pt x="2832382" y="1739467"/>
                </a:lnTo>
                <a:lnTo>
                  <a:pt x="2848569" y="1733128"/>
                </a:lnTo>
                <a:lnTo>
                  <a:pt x="2865709" y="1726789"/>
                </a:lnTo>
                <a:lnTo>
                  <a:pt x="2883483" y="1720450"/>
                </a:lnTo>
                <a:lnTo>
                  <a:pt x="2901575" y="1715062"/>
                </a:lnTo>
                <a:lnTo>
                  <a:pt x="2920937" y="1709357"/>
                </a:lnTo>
                <a:lnTo>
                  <a:pt x="2940933" y="1704286"/>
                </a:lnTo>
                <a:lnTo>
                  <a:pt x="2961564" y="1699532"/>
                </a:lnTo>
                <a:lnTo>
                  <a:pt x="2983147" y="1695411"/>
                </a:lnTo>
                <a:lnTo>
                  <a:pt x="3004731" y="1691291"/>
                </a:lnTo>
                <a:lnTo>
                  <a:pt x="3027584" y="1687805"/>
                </a:lnTo>
                <a:lnTo>
                  <a:pt x="3050436" y="1684318"/>
                </a:lnTo>
                <a:lnTo>
                  <a:pt x="3074241" y="1681466"/>
                </a:lnTo>
                <a:lnTo>
                  <a:pt x="3098681" y="1679247"/>
                </a:lnTo>
                <a:lnTo>
                  <a:pt x="3123121" y="1677028"/>
                </a:lnTo>
                <a:lnTo>
                  <a:pt x="3148196" y="1675444"/>
                </a:lnTo>
                <a:lnTo>
                  <a:pt x="3173905" y="1674493"/>
                </a:lnTo>
                <a:lnTo>
                  <a:pt x="3199615" y="1673542"/>
                </a:lnTo>
                <a:lnTo>
                  <a:pt x="3225959" y="1673225"/>
                </a:lnTo>
                <a:close/>
                <a:moveTo>
                  <a:pt x="3454389" y="0"/>
                </a:moveTo>
                <a:lnTo>
                  <a:pt x="3461374" y="0"/>
                </a:lnTo>
                <a:lnTo>
                  <a:pt x="3468995" y="635"/>
                </a:lnTo>
                <a:lnTo>
                  <a:pt x="3475981" y="1587"/>
                </a:lnTo>
                <a:lnTo>
                  <a:pt x="3482966" y="3174"/>
                </a:lnTo>
                <a:lnTo>
                  <a:pt x="3490270" y="5079"/>
                </a:lnTo>
                <a:lnTo>
                  <a:pt x="3497255" y="7300"/>
                </a:lnTo>
                <a:lnTo>
                  <a:pt x="3503923" y="9839"/>
                </a:lnTo>
                <a:lnTo>
                  <a:pt x="3510591" y="13013"/>
                </a:lnTo>
                <a:lnTo>
                  <a:pt x="3517259" y="16505"/>
                </a:lnTo>
                <a:lnTo>
                  <a:pt x="3523610" y="20314"/>
                </a:lnTo>
                <a:lnTo>
                  <a:pt x="3529643" y="24757"/>
                </a:lnTo>
                <a:lnTo>
                  <a:pt x="3535676" y="29518"/>
                </a:lnTo>
                <a:lnTo>
                  <a:pt x="3541074" y="34596"/>
                </a:lnTo>
                <a:lnTo>
                  <a:pt x="3546472" y="39992"/>
                </a:lnTo>
                <a:lnTo>
                  <a:pt x="3551235" y="45705"/>
                </a:lnTo>
                <a:lnTo>
                  <a:pt x="3555998" y="51418"/>
                </a:lnTo>
                <a:lnTo>
                  <a:pt x="3560443" y="57766"/>
                </a:lnTo>
                <a:lnTo>
                  <a:pt x="3564254" y="64113"/>
                </a:lnTo>
                <a:lnTo>
                  <a:pt x="3567746" y="70779"/>
                </a:lnTo>
                <a:lnTo>
                  <a:pt x="3570922" y="77444"/>
                </a:lnTo>
                <a:lnTo>
                  <a:pt x="3573462" y="84109"/>
                </a:lnTo>
                <a:lnTo>
                  <a:pt x="3575684" y="91410"/>
                </a:lnTo>
                <a:lnTo>
                  <a:pt x="3577590" y="98709"/>
                </a:lnTo>
                <a:lnTo>
                  <a:pt x="3579177" y="106009"/>
                </a:lnTo>
                <a:lnTo>
                  <a:pt x="3580448" y="113309"/>
                </a:lnTo>
                <a:lnTo>
                  <a:pt x="3580765" y="120927"/>
                </a:lnTo>
                <a:lnTo>
                  <a:pt x="3581400" y="128544"/>
                </a:lnTo>
                <a:lnTo>
                  <a:pt x="3580765" y="136162"/>
                </a:lnTo>
                <a:lnTo>
                  <a:pt x="3530913" y="1012801"/>
                </a:lnTo>
                <a:lnTo>
                  <a:pt x="3529960" y="1019149"/>
                </a:lnTo>
                <a:lnTo>
                  <a:pt x="3529326" y="1025814"/>
                </a:lnTo>
                <a:lnTo>
                  <a:pt x="3528055" y="1032162"/>
                </a:lnTo>
                <a:lnTo>
                  <a:pt x="3526785" y="1038510"/>
                </a:lnTo>
                <a:lnTo>
                  <a:pt x="3524880" y="1044541"/>
                </a:lnTo>
                <a:lnTo>
                  <a:pt x="3522975" y="1050254"/>
                </a:lnTo>
                <a:lnTo>
                  <a:pt x="3520434" y="1056284"/>
                </a:lnTo>
                <a:lnTo>
                  <a:pt x="3518212" y="1062315"/>
                </a:lnTo>
                <a:lnTo>
                  <a:pt x="3515354" y="1067710"/>
                </a:lnTo>
                <a:lnTo>
                  <a:pt x="3512179" y="1072789"/>
                </a:lnTo>
                <a:lnTo>
                  <a:pt x="3508686" y="1077867"/>
                </a:lnTo>
                <a:lnTo>
                  <a:pt x="3505193" y="1083263"/>
                </a:lnTo>
                <a:lnTo>
                  <a:pt x="3501700" y="1087706"/>
                </a:lnTo>
                <a:lnTo>
                  <a:pt x="3497572" y="1092467"/>
                </a:lnTo>
                <a:lnTo>
                  <a:pt x="3493445" y="1096910"/>
                </a:lnTo>
                <a:lnTo>
                  <a:pt x="3488999" y="1101354"/>
                </a:lnTo>
                <a:lnTo>
                  <a:pt x="3484554" y="1105163"/>
                </a:lnTo>
                <a:lnTo>
                  <a:pt x="3479791" y="1108654"/>
                </a:lnTo>
                <a:lnTo>
                  <a:pt x="3474710" y="1112463"/>
                </a:lnTo>
                <a:lnTo>
                  <a:pt x="3469630" y="1115319"/>
                </a:lnTo>
                <a:lnTo>
                  <a:pt x="3464550" y="1118493"/>
                </a:lnTo>
                <a:lnTo>
                  <a:pt x="3459152" y="1121350"/>
                </a:lnTo>
                <a:lnTo>
                  <a:pt x="3453436" y="1123889"/>
                </a:lnTo>
                <a:lnTo>
                  <a:pt x="3448038" y="1126111"/>
                </a:lnTo>
                <a:lnTo>
                  <a:pt x="3442005" y="1128015"/>
                </a:lnTo>
                <a:lnTo>
                  <a:pt x="3435972" y="1129602"/>
                </a:lnTo>
                <a:lnTo>
                  <a:pt x="3430256" y="1130871"/>
                </a:lnTo>
                <a:lnTo>
                  <a:pt x="3423906" y="1132141"/>
                </a:lnTo>
                <a:lnTo>
                  <a:pt x="3417873" y="1132776"/>
                </a:lnTo>
                <a:lnTo>
                  <a:pt x="3411522" y="1133093"/>
                </a:lnTo>
                <a:lnTo>
                  <a:pt x="3405490" y="1133093"/>
                </a:lnTo>
                <a:lnTo>
                  <a:pt x="3398504" y="1132776"/>
                </a:lnTo>
                <a:lnTo>
                  <a:pt x="3392471" y="1132458"/>
                </a:lnTo>
                <a:lnTo>
                  <a:pt x="3386120" y="1131189"/>
                </a:lnTo>
                <a:lnTo>
                  <a:pt x="3379770" y="1129919"/>
                </a:lnTo>
                <a:lnTo>
                  <a:pt x="3373736" y="1128332"/>
                </a:lnTo>
                <a:lnTo>
                  <a:pt x="3368021" y="1126745"/>
                </a:lnTo>
                <a:lnTo>
                  <a:pt x="3361988" y="1124524"/>
                </a:lnTo>
                <a:lnTo>
                  <a:pt x="3356590" y="1122302"/>
                </a:lnTo>
                <a:lnTo>
                  <a:pt x="3350874" y="1119763"/>
                </a:lnTo>
                <a:lnTo>
                  <a:pt x="3345476" y="1116589"/>
                </a:lnTo>
                <a:lnTo>
                  <a:pt x="3340396" y="1113415"/>
                </a:lnTo>
                <a:lnTo>
                  <a:pt x="3334998" y="1109924"/>
                </a:lnTo>
                <a:lnTo>
                  <a:pt x="3330553" y="1106432"/>
                </a:lnTo>
                <a:lnTo>
                  <a:pt x="3325790" y="1102306"/>
                </a:lnTo>
                <a:lnTo>
                  <a:pt x="3321344" y="1098497"/>
                </a:lnTo>
                <a:lnTo>
                  <a:pt x="3316899" y="1094054"/>
                </a:lnTo>
                <a:lnTo>
                  <a:pt x="3312771" y="1089293"/>
                </a:lnTo>
                <a:lnTo>
                  <a:pt x="3308961" y="1084849"/>
                </a:lnTo>
                <a:lnTo>
                  <a:pt x="3305150" y="1080089"/>
                </a:lnTo>
                <a:lnTo>
                  <a:pt x="3301975" y="1074693"/>
                </a:lnTo>
                <a:lnTo>
                  <a:pt x="3298482" y="1069615"/>
                </a:lnTo>
                <a:lnTo>
                  <a:pt x="3295625" y="1064219"/>
                </a:lnTo>
                <a:lnTo>
                  <a:pt x="3293084" y="1058823"/>
                </a:lnTo>
                <a:lnTo>
                  <a:pt x="3290544" y="1053110"/>
                </a:lnTo>
                <a:lnTo>
                  <a:pt x="3288639" y="1047397"/>
                </a:lnTo>
                <a:lnTo>
                  <a:pt x="3286734" y="1041367"/>
                </a:lnTo>
                <a:lnTo>
                  <a:pt x="3285146" y="1035019"/>
                </a:lnTo>
                <a:lnTo>
                  <a:pt x="3283558" y="1028988"/>
                </a:lnTo>
                <a:lnTo>
                  <a:pt x="3282606" y="1022640"/>
                </a:lnTo>
                <a:lnTo>
                  <a:pt x="3281971" y="1015975"/>
                </a:lnTo>
                <a:lnTo>
                  <a:pt x="3281654" y="1009627"/>
                </a:lnTo>
                <a:lnTo>
                  <a:pt x="3281018" y="1003597"/>
                </a:lnTo>
                <a:lnTo>
                  <a:pt x="3281654" y="996614"/>
                </a:lnTo>
                <a:lnTo>
                  <a:pt x="3306103" y="573529"/>
                </a:lnTo>
                <a:lnTo>
                  <a:pt x="3299118" y="568768"/>
                </a:lnTo>
                <a:lnTo>
                  <a:pt x="2057582" y="2162081"/>
                </a:lnTo>
                <a:lnTo>
                  <a:pt x="2052502" y="2168112"/>
                </a:lnTo>
                <a:lnTo>
                  <a:pt x="2047422" y="2173825"/>
                </a:lnTo>
                <a:lnTo>
                  <a:pt x="2042024" y="2178903"/>
                </a:lnTo>
                <a:lnTo>
                  <a:pt x="2036626" y="2183981"/>
                </a:lnTo>
                <a:lnTo>
                  <a:pt x="2030592" y="2188742"/>
                </a:lnTo>
                <a:lnTo>
                  <a:pt x="2024877" y="2193186"/>
                </a:lnTo>
                <a:lnTo>
                  <a:pt x="2018844" y="2197629"/>
                </a:lnTo>
                <a:lnTo>
                  <a:pt x="2012493" y="2201121"/>
                </a:lnTo>
                <a:lnTo>
                  <a:pt x="2006143" y="2204612"/>
                </a:lnTo>
                <a:lnTo>
                  <a:pt x="1999475" y="2207786"/>
                </a:lnTo>
                <a:lnTo>
                  <a:pt x="1992807" y="2210642"/>
                </a:lnTo>
                <a:lnTo>
                  <a:pt x="1986139" y="2213182"/>
                </a:lnTo>
                <a:lnTo>
                  <a:pt x="1979470" y="2215403"/>
                </a:lnTo>
                <a:lnTo>
                  <a:pt x="1972485" y="2217308"/>
                </a:lnTo>
                <a:lnTo>
                  <a:pt x="1965499" y="2218577"/>
                </a:lnTo>
                <a:lnTo>
                  <a:pt x="1958514" y="2219529"/>
                </a:lnTo>
                <a:lnTo>
                  <a:pt x="1951528" y="2220482"/>
                </a:lnTo>
                <a:lnTo>
                  <a:pt x="1944225" y="2221116"/>
                </a:lnTo>
                <a:lnTo>
                  <a:pt x="1937239" y="2221116"/>
                </a:lnTo>
                <a:lnTo>
                  <a:pt x="1929619" y="2221116"/>
                </a:lnTo>
                <a:lnTo>
                  <a:pt x="1922633" y="2220482"/>
                </a:lnTo>
                <a:lnTo>
                  <a:pt x="1915647" y="2219529"/>
                </a:lnTo>
                <a:lnTo>
                  <a:pt x="1908344" y="2218577"/>
                </a:lnTo>
                <a:lnTo>
                  <a:pt x="1901358" y="2216990"/>
                </a:lnTo>
                <a:lnTo>
                  <a:pt x="1894690" y="2214769"/>
                </a:lnTo>
                <a:lnTo>
                  <a:pt x="1887387" y="2212547"/>
                </a:lnTo>
                <a:lnTo>
                  <a:pt x="1880402" y="2210008"/>
                </a:lnTo>
                <a:lnTo>
                  <a:pt x="1873734" y="2207151"/>
                </a:lnTo>
                <a:lnTo>
                  <a:pt x="1867066" y="2203977"/>
                </a:lnTo>
                <a:lnTo>
                  <a:pt x="1860715" y="2199851"/>
                </a:lnTo>
                <a:lnTo>
                  <a:pt x="1854047" y="2196042"/>
                </a:lnTo>
                <a:lnTo>
                  <a:pt x="1847696" y="2191599"/>
                </a:lnTo>
                <a:lnTo>
                  <a:pt x="1229469" y="1731062"/>
                </a:lnTo>
                <a:lnTo>
                  <a:pt x="271487" y="2768937"/>
                </a:lnTo>
                <a:lnTo>
                  <a:pt x="266406" y="2774967"/>
                </a:lnTo>
                <a:lnTo>
                  <a:pt x="260691" y="2780680"/>
                </a:lnTo>
                <a:lnTo>
                  <a:pt x="254975" y="2785759"/>
                </a:lnTo>
                <a:lnTo>
                  <a:pt x="248942" y="2791154"/>
                </a:lnTo>
                <a:lnTo>
                  <a:pt x="242592" y="2795915"/>
                </a:lnTo>
                <a:lnTo>
                  <a:pt x="236241" y="2800041"/>
                </a:lnTo>
                <a:lnTo>
                  <a:pt x="230208" y="2804167"/>
                </a:lnTo>
                <a:lnTo>
                  <a:pt x="223223" y="2807659"/>
                </a:lnTo>
                <a:lnTo>
                  <a:pt x="216554" y="2810833"/>
                </a:lnTo>
                <a:lnTo>
                  <a:pt x="209886" y="2814007"/>
                </a:lnTo>
                <a:lnTo>
                  <a:pt x="202901" y="2816228"/>
                </a:lnTo>
                <a:lnTo>
                  <a:pt x="195915" y="2818767"/>
                </a:lnTo>
                <a:lnTo>
                  <a:pt x="188612" y="2820354"/>
                </a:lnTo>
                <a:lnTo>
                  <a:pt x="181309" y="2821941"/>
                </a:lnTo>
                <a:lnTo>
                  <a:pt x="174006" y="2822894"/>
                </a:lnTo>
                <a:lnTo>
                  <a:pt x="166703" y="2823846"/>
                </a:lnTo>
                <a:lnTo>
                  <a:pt x="159082" y="2824163"/>
                </a:lnTo>
                <a:lnTo>
                  <a:pt x="152096" y="2824163"/>
                </a:lnTo>
                <a:lnTo>
                  <a:pt x="144476" y="2823846"/>
                </a:lnTo>
                <a:lnTo>
                  <a:pt x="136855" y="2823528"/>
                </a:lnTo>
                <a:lnTo>
                  <a:pt x="129552" y="2822259"/>
                </a:lnTo>
                <a:lnTo>
                  <a:pt x="122249" y="2820672"/>
                </a:lnTo>
                <a:lnTo>
                  <a:pt x="114945" y="2819085"/>
                </a:lnTo>
                <a:lnTo>
                  <a:pt x="107642" y="2816546"/>
                </a:lnTo>
                <a:lnTo>
                  <a:pt x="100657" y="2814324"/>
                </a:lnTo>
                <a:lnTo>
                  <a:pt x="93671" y="2811467"/>
                </a:lnTo>
                <a:lnTo>
                  <a:pt x="87003" y="2807976"/>
                </a:lnTo>
                <a:lnTo>
                  <a:pt x="80335" y="2804485"/>
                </a:lnTo>
                <a:lnTo>
                  <a:pt x="73349" y="2800359"/>
                </a:lnTo>
                <a:lnTo>
                  <a:pt x="66681" y="2796233"/>
                </a:lnTo>
                <a:lnTo>
                  <a:pt x="60331" y="2791472"/>
                </a:lnTo>
                <a:lnTo>
                  <a:pt x="54298" y="2785759"/>
                </a:lnTo>
                <a:lnTo>
                  <a:pt x="48265" y="2780680"/>
                </a:lnTo>
                <a:lnTo>
                  <a:pt x="42867" y="2774967"/>
                </a:lnTo>
                <a:lnTo>
                  <a:pt x="37469" y="2768937"/>
                </a:lnTo>
                <a:lnTo>
                  <a:pt x="32388" y="2762906"/>
                </a:lnTo>
                <a:lnTo>
                  <a:pt x="28260" y="2756876"/>
                </a:lnTo>
                <a:lnTo>
                  <a:pt x="23815" y="2749893"/>
                </a:lnTo>
                <a:lnTo>
                  <a:pt x="19687" y="2743228"/>
                </a:lnTo>
                <a:lnTo>
                  <a:pt x="16194" y="2736563"/>
                </a:lnTo>
                <a:lnTo>
                  <a:pt x="13019" y="2729580"/>
                </a:lnTo>
                <a:lnTo>
                  <a:pt x="10479" y="2722280"/>
                </a:lnTo>
                <a:lnTo>
                  <a:pt x="7938" y="2715297"/>
                </a:lnTo>
                <a:lnTo>
                  <a:pt x="5716" y="2708315"/>
                </a:lnTo>
                <a:lnTo>
                  <a:pt x="3811" y="2700697"/>
                </a:lnTo>
                <a:lnTo>
                  <a:pt x="2540" y="2693080"/>
                </a:lnTo>
                <a:lnTo>
                  <a:pt x="1270" y="2685780"/>
                </a:lnTo>
                <a:lnTo>
                  <a:pt x="635" y="2678162"/>
                </a:lnTo>
                <a:lnTo>
                  <a:pt x="0" y="2670228"/>
                </a:lnTo>
                <a:lnTo>
                  <a:pt x="0" y="2662927"/>
                </a:lnTo>
                <a:lnTo>
                  <a:pt x="0" y="2655310"/>
                </a:lnTo>
                <a:lnTo>
                  <a:pt x="953" y="2648010"/>
                </a:lnTo>
                <a:lnTo>
                  <a:pt x="1588" y="2640075"/>
                </a:lnTo>
                <a:lnTo>
                  <a:pt x="3176" y="2632458"/>
                </a:lnTo>
                <a:lnTo>
                  <a:pt x="4763" y="2625158"/>
                </a:lnTo>
                <a:lnTo>
                  <a:pt x="6668" y="2617858"/>
                </a:lnTo>
                <a:lnTo>
                  <a:pt x="9526" y="2610558"/>
                </a:lnTo>
                <a:lnTo>
                  <a:pt x="12384" y="2603258"/>
                </a:lnTo>
                <a:lnTo>
                  <a:pt x="15559" y="2596275"/>
                </a:lnTo>
                <a:lnTo>
                  <a:pt x="19052" y="2588975"/>
                </a:lnTo>
                <a:lnTo>
                  <a:pt x="22545" y="2582310"/>
                </a:lnTo>
                <a:lnTo>
                  <a:pt x="26990" y="2575644"/>
                </a:lnTo>
                <a:lnTo>
                  <a:pt x="31753" y="2569297"/>
                </a:lnTo>
                <a:lnTo>
                  <a:pt x="36516" y="2562631"/>
                </a:lnTo>
                <a:lnTo>
                  <a:pt x="1086264" y="1414621"/>
                </a:lnTo>
                <a:lnTo>
                  <a:pt x="1091027" y="1408908"/>
                </a:lnTo>
                <a:lnTo>
                  <a:pt x="1096742" y="1403829"/>
                </a:lnTo>
                <a:lnTo>
                  <a:pt x="1101823" y="1398751"/>
                </a:lnTo>
                <a:lnTo>
                  <a:pt x="1107221" y="1393990"/>
                </a:lnTo>
                <a:lnTo>
                  <a:pt x="1113254" y="1389229"/>
                </a:lnTo>
                <a:lnTo>
                  <a:pt x="1119287" y="1385103"/>
                </a:lnTo>
                <a:lnTo>
                  <a:pt x="1125002" y="1381295"/>
                </a:lnTo>
                <a:lnTo>
                  <a:pt x="1131353" y="1377803"/>
                </a:lnTo>
                <a:lnTo>
                  <a:pt x="1137703" y="1374629"/>
                </a:lnTo>
                <a:lnTo>
                  <a:pt x="1144054" y="1371455"/>
                </a:lnTo>
                <a:lnTo>
                  <a:pt x="1150722" y="1368599"/>
                </a:lnTo>
                <a:lnTo>
                  <a:pt x="1157390" y="1366694"/>
                </a:lnTo>
                <a:lnTo>
                  <a:pt x="1164058" y="1364790"/>
                </a:lnTo>
                <a:lnTo>
                  <a:pt x="1170726" y="1362568"/>
                </a:lnTo>
                <a:lnTo>
                  <a:pt x="1177394" y="1361616"/>
                </a:lnTo>
                <a:lnTo>
                  <a:pt x="1184698" y="1360347"/>
                </a:lnTo>
                <a:lnTo>
                  <a:pt x="1191683" y="1360029"/>
                </a:lnTo>
                <a:lnTo>
                  <a:pt x="1198351" y="1359712"/>
                </a:lnTo>
                <a:lnTo>
                  <a:pt x="1205654" y="1359077"/>
                </a:lnTo>
                <a:lnTo>
                  <a:pt x="1212640" y="1359712"/>
                </a:lnTo>
                <a:lnTo>
                  <a:pt x="1219626" y="1360347"/>
                </a:lnTo>
                <a:lnTo>
                  <a:pt x="1226294" y="1361299"/>
                </a:lnTo>
                <a:lnTo>
                  <a:pt x="1233597" y="1362251"/>
                </a:lnTo>
                <a:lnTo>
                  <a:pt x="1240582" y="1363838"/>
                </a:lnTo>
                <a:lnTo>
                  <a:pt x="1247251" y="1365742"/>
                </a:lnTo>
                <a:lnTo>
                  <a:pt x="1253919" y="1368281"/>
                </a:lnTo>
                <a:lnTo>
                  <a:pt x="1260904" y="1371138"/>
                </a:lnTo>
                <a:lnTo>
                  <a:pt x="1267572" y="1373677"/>
                </a:lnTo>
                <a:lnTo>
                  <a:pt x="1274240" y="1376851"/>
                </a:lnTo>
                <a:lnTo>
                  <a:pt x="1280591" y="1380977"/>
                </a:lnTo>
                <a:lnTo>
                  <a:pt x="1286942" y="1384786"/>
                </a:lnTo>
                <a:lnTo>
                  <a:pt x="1292975" y="1389229"/>
                </a:lnTo>
                <a:lnTo>
                  <a:pt x="1907709" y="1846910"/>
                </a:lnTo>
                <a:lnTo>
                  <a:pt x="3043507" y="389124"/>
                </a:lnTo>
                <a:lnTo>
                  <a:pt x="3023186" y="374841"/>
                </a:lnTo>
                <a:lnTo>
                  <a:pt x="2660568" y="470377"/>
                </a:lnTo>
                <a:lnTo>
                  <a:pt x="2654853" y="471646"/>
                </a:lnTo>
                <a:lnTo>
                  <a:pt x="2648502" y="472598"/>
                </a:lnTo>
                <a:lnTo>
                  <a:pt x="2642152" y="473551"/>
                </a:lnTo>
                <a:lnTo>
                  <a:pt x="2635801" y="473868"/>
                </a:lnTo>
                <a:lnTo>
                  <a:pt x="2629450" y="474185"/>
                </a:lnTo>
                <a:lnTo>
                  <a:pt x="2623418" y="473868"/>
                </a:lnTo>
                <a:lnTo>
                  <a:pt x="2617384" y="473551"/>
                </a:lnTo>
                <a:lnTo>
                  <a:pt x="2611352" y="472598"/>
                </a:lnTo>
                <a:lnTo>
                  <a:pt x="2605318" y="471964"/>
                </a:lnTo>
                <a:lnTo>
                  <a:pt x="2599603" y="470377"/>
                </a:lnTo>
                <a:lnTo>
                  <a:pt x="2593570" y="468790"/>
                </a:lnTo>
                <a:lnTo>
                  <a:pt x="2587537" y="466885"/>
                </a:lnTo>
                <a:lnTo>
                  <a:pt x="2582139" y="464346"/>
                </a:lnTo>
                <a:lnTo>
                  <a:pt x="2576741" y="462124"/>
                </a:lnTo>
                <a:lnTo>
                  <a:pt x="2571660" y="459268"/>
                </a:lnTo>
                <a:lnTo>
                  <a:pt x="2565945" y="456094"/>
                </a:lnTo>
                <a:lnTo>
                  <a:pt x="2560864" y="452920"/>
                </a:lnTo>
                <a:lnTo>
                  <a:pt x="2556102" y="449429"/>
                </a:lnTo>
                <a:lnTo>
                  <a:pt x="2551339" y="445937"/>
                </a:lnTo>
                <a:lnTo>
                  <a:pt x="2546576" y="441811"/>
                </a:lnTo>
                <a:lnTo>
                  <a:pt x="2542448" y="437685"/>
                </a:lnTo>
                <a:lnTo>
                  <a:pt x="2538002" y="433242"/>
                </a:lnTo>
                <a:lnTo>
                  <a:pt x="2533875" y="428481"/>
                </a:lnTo>
                <a:lnTo>
                  <a:pt x="2530064" y="423402"/>
                </a:lnTo>
                <a:lnTo>
                  <a:pt x="2526572" y="418324"/>
                </a:lnTo>
                <a:lnTo>
                  <a:pt x="2523396" y="413246"/>
                </a:lnTo>
                <a:lnTo>
                  <a:pt x="2520221" y="407533"/>
                </a:lnTo>
                <a:lnTo>
                  <a:pt x="2517363" y="402137"/>
                </a:lnTo>
                <a:lnTo>
                  <a:pt x="2514823" y="396107"/>
                </a:lnTo>
                <a:lnTo>
                  <a:pt x="2512283" y="390394"/>
                </a:lnTo>
                <a:lnTo>
                  <a:pt x="2510378" y="384046"/>
                </a:lnTo>
                <a:lnTo>
                  <a:pt x="2508472" y="377698"/>
                </a:lnTo>
                <a:lnTo>
                  <a:pt x="2507202" y="371350"/>
                </a:lnTo>
                <a:lnTo>
                  <a:pt x="2505932" y="364685"/>
                </a:lnTo>
                <a:lnTo>
                  <a:pt x="2505297" y="358337"/>
                </a:lnTo>
                <a:lnTo>
                  <a:pt x="2504980" y="351989"/>
                </a:lnTo>
                <a:lnTo>
                  <a:pt x="2504344" y="345641"/>
                </a:lnTo>
                <a:lnTo>
                  <a:pt x="2504344" y="339293"/>
                </a:lnTo>
                <a:lnTo>
                  <a:pt x="2505297" y="332946"/>
                </a:lnTo>
                <a:lnTo>
                  <a:pt x="2505615" y="326915"/>
                </a:lnTo>
                <a:lnTo>
                  <a:pt x="2506885" y="320567"/>
                </a:lnTo>
                <a:lnTo>
                  <a:pt x="2508155" y="314537"/>
                </a:lnTo>
                <a:lnTo>
                  <a:pt x="2509425" y="308506"/>
                </a:lnTo>
                <a:lnTo>
                  <a:pt x="2511648" y="302793"/>
                </a:lnTo>
                <a:lnTo>
                  <a:pt x="2513870" y="296763"/>
                </a:lnTo>
                <a:lnTo>
                  <a:pt x="2516410" y="291367"/>
                </a:lnTo>
                <a:lnTo>
                  <a:pt x="2518633" y="285654"/>
                </a:lnTo>
                <a:lnTo>
                  <a:pt x="2521808" y="280576"/>
                </a:lnTo>
                <a:lnTo>
                  <a:pt x="2524984" y="275180"/>
                </a:lnTo>
                <a:lnTo>
                  <a:pt x="2528159" y="270102"/>
                </a:lnTo>
                <a:lnTo>
                  <a:pt x="2531970" y="265341"/>
                </a:lnTo>
                <a:lnTo>
                  <a:pt x="2535462" y="260580"/>
                </a:lnTo>
                <a:lnTo>
                  <a:pt x="2539908" y="256136"/>
                </a:lnTo>
                <a:lnTo>
                  <a:pt x="2544353" y="251693"/>
                </a:lnTo>
                <a:lnTo>
                  <a:pt x="2548481" y="247567"/>
                </a:lnTo>
                <a:lnTo>
                  <a:pt x="2553244" y="243441"/>
                </a:lnTo>
                <a:lnTo>
                  <a:pt x="2558642" y="239949"/>
                </a:lnTo>
                <a:lnTo>
                  <a:pt x="2563722" y="236458"/>
                </a:lnTo>
                <a:lnTo>
                  <a:pt x="2568803" y="233284"/>
                </a:lnTo>
                <a:lnTo>
                  <a:pt x="2574201" y="230428"/>
                </a:lnTo>
                <a:lnTo>
                  <a:pt x="2579916" y="227889"/>
                </a:lnTo>
                <a:lnTo>
                  <a:pt x="2585632" y="225349"/>
                </a:lnTo>
                <a:lnTo>
                  <a:pt x="2591982" y="223445"/>
                </a:lnTo>
                <a:lnTo>
                  <a:pt x="2598015" y="221541"/>
                </a:lnTo>
                <a:lnTo>
                  <a:pt x="3425176" y="4126"/>
                </a:lnTo>
                <a:lnTo>
                  <a:pt x="3432162" y="2222"/>
                </a:lnTo>
                <a:lnTo>
                  <a:pt x="3439782" y="952"/>
                </a:lnTo>
                <a:lnTo>
                  <a:pt x="3446768" y="318"/>
                </a:lnTo>
                <a:lnTo>
                  <a:pt x="3454389" y="0"/>
                </a:lnTo>
                <a:close/>
              </a:path>
            </a:pathLst>
          </a:custGeom>
          <a:solidFill>
            <a:schemeClr val="bg1">
              <a:lumMod val="95000"/>
            </a:schemeClr>
          </a:solidFill>
          <a:ln>
            <a:noFill/>
          </a:ln>
        </p:spPr>
        <p:txBody>
          <a:bodyPr anchor="ctr">
            <a:scene3d>
              <a:camera prst="orthographicFront"/>
              <a:lightRig rig="threePt" dir="t"/>
            </a:scene3d>
            <a:sp3d contourW="12700">
              <a:contourClr>
                <a:srgbClr val="FFFFFF"/>
              </a:contourClr>
            </a:sp3d>
          </a:bodyPr>
          <a:lstStyle/>
          <a:p>
            <a:pPr algn="ctr">
              <a:defRPr/>
            </a:pPr>
            <a:endParaRPr lang="zh-CN" altLang="en-US">
              <a:solidFill>
                <a:srgbClr val="1C666E"/>
              </a:solidFill>
              <a:ea typeface="宋体" panose="02010600030101010101" pitchFamily="2" charset="-122"/>
            </a:endParaRPr>
          </a:p>
        </p:txBody>
      </p:sp>
    </p:spTree>
    <p:custDataLst>
      <p:tags r:id="rId1"/>
    </p:custData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2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2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2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0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200"/>
                                        <p:tgtEl>
                                          <p:spTgt spid="3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3" dur="200" fill="hold"/>
                                        <p:tgtEl>
                                          <p:spTgt spid="3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200" fill="hold"/>
                                        <p:tgtEl>
                                          <p:spTgt spid="3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5" fill="hold">
                            <p:stCondLst>
                              <p:cond delay="500"/>
                            </p:stCondLst>
                            <p:childTnLst>
                              <p:par>
                                <p:cTn id="16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8" dur="500"/>
                                        <p:tgtEl>
                                          <p:spTgt spid="7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9" presetID="2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1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2" presetID="2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4" dur="500"/>
                                        <p:tgtEl>
                                          <p:spTgt spid="4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5" presetID="2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7" dur="500"/>
                                        <p:tgtEl>
                                          <p:spTgt spid="7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8" presetID="2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0" dur="500"/>
                                        <p:tgtEl>
                                          <p:spTgt spid="8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1" presetID="2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3" dur="500"/>
                                        <p:tgtEl>
                                          <p:spTgt spid="7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4" presetID="2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6" dur="500"/>
                                        <p:tgtEl>
                                          <p:spTgt spid="5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7" presetID="2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9" dur="500"/>
                                        <p:tgtEl>
                                          <p:spTgt spid="6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0" presetID="2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42" dur="500"/>
                                        <p:tgtEl>
                                          <p:spTgt spid="7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3" presetID="2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45" dur="500"/>
                                        <p:tgtEl>
                                          <p:spTgt spid="4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2" grpId="0"/>
      <p:bldP spid="40" grpId="0"/>
      <p:bldP spid="45" grpId="0"/>
      <p:bldP spid="55" grpId="0"/>
      <p:bldP spid="60" grpId="0"/>
      <p:bldP spid="70" grpId="0"/>
      <p:bldP spid="6" grpId="0" animBg="1"/>
      <p:bldP spid="74" grpId="0" animBg="1"/>
      <p:bldP spid="75" grpId="0" animBg="1"/>
      <p:bldP spid="76" grpId="0" animBg="1"/>
      <p:bldP spid="82" grpId="0" animBg="1"/>
      <p:bldP spid="18" grpId="0" animBg="1"/>
    </p:bldLst>
  </p:timing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五边形 1"/>
          <p:cNvSpPr/>
          <p:nvPr/>
        </p:nvSpPr>
        <p:spPr>
          <a:xfrm>
            <a:off x="0" y="-3618"/>
            <a:ext cx="1390650" cy="971550"/>
          </a:xfrm>
          <a:prstGeom prst="homePlate">
            <a:avLst>
              <a:gd name="adj" fmla="val 18627"/>
            </a:avLst>
          </a:prstGeom>
          <a:solidFill>
            <a:srgbClr val="3F3F3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sz="2000">
              <a:solidFill>
                <a:srgbClr val="3F3F3F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5" name="KSO_Shape"/>
          <p:cNvSpPr/>
          <p:nvPr/>
        </p:nvSpPr>
        <p:spPr bwMode="auto">
          <a:xfrm>
            <a:off x="273248" y="145143"/>
            <a:ext cx="613030" cy="588509"/>
          </a:xfrm>
          <a:custGeom>
            <a:avLst/>
            <a:gdLst>
              <a:gd name="T0" fmla="*/ 1618108 w 3816350"/>
              <a:gd name="T1" fmla="*/ 3491708 h 3665538"/>
              <a:gd name="T2" fmla="*/ 3711914 w 3816350"/>
              <a:gd name="T3" fmla="*/ 3515947 h 3665538"/>
              <a:gd name="T4" fmla="*/ 1938033 w 3816350"/>
              <a:gd name="T5" fmla="*/ 3320852 h 3665538"/>
              <a:gd name="T6" fmla="*/ 2466975 w 3816350"/>
              <a:gd name="T7" fmla="*/ 3464378 h 3665538"/>
              <a:gd name="T8" fmla="*/ 1420823 w 3816350"/>
              <a:gd name="T9" fmla="*/ 3514907 h 3665538"/>
              <a:gd name="T10" fmla="*/ 1072366 w 3816350"/>
              <a:gd name="T11" fmla="*/ 3448171 h 3665538"/>
              <a:gd name="T12" fmla="*/ 350995 w 3816350"/>
              <a:gd name="T13" fmla="*/ 3613421 h 3665538"/>
              <a:gd name="T14" fmla="*/ 2826009 w 3816350"/>
              <a:gd name="T15" fmla="*/ 3416327 h 3665538"/>
              <a:gd name="T16" fmla="*/ 3710327 w 3816350"/>
              <a:gd name="T17" fmla="*/ 3553504 h 3665538"/>
              <a:gd name="T18" fmla="*/ 1625482 w 3816350"/>
              <a:gd name="T19" fmla="*/ 3379536 h 3665538"/>
              <a:gd name="T20" fmla="*/ 2426374 w 3816350"/>
              <a:gd name="T21" fmla="*/ 3213000 h 3665538"/>
              <a:gd name="T22" fmla="*/ 771525 w 3816350"/>
              <a:gd name="T23" fmla="*/ 3205163 h 3665538"/>
              <a:gd name="T24" fmla="*/ 1067953 w 3816350"/>
              <a:gd name="T25" fmla="*/ 3277053 h 3665538"/>
              <a:gd name="T26" fmla="*/ 784892 w 3816350"/>
              <a:gd name="T27" fmla="*/ 3451540 h 3665538"/>
              <a:gd name="T28" fmla="*/ 2490788 w 3816350"/>
              <a:gd name="T29" fmla="*/ 3116568 h 3665538"/>
              <a:gd name="T30" fmla="*/ 1449375 w 3816350"/>
              <a:gd name="T31" fmla="*/ 3307847 h 3665538"/>
              <a:gd name="T32" fmla="*/ 2434307 w 3816350"/>
              <a:gd name="T33" fmla="*/ 3163198 h 3665538"/>
              <a:gd name="T34" fmla="*/ 3783974 w 3816350"/>
              <a:gd name="T35" fmla="*/ 3278823 h 3665538"/>
              <a:gd name="T36" fmla="*/ 2635250 w 3816350"/>
              <a:gd name="T37" fmla="*/ 3206432 h 3665538"/>
              <a:gd name="T38" fmla="*/ 3815080 w 3816350"/>
              <a:gd name="T39" fmla="*/ 3040062 h 3665538"/>
              <a:gd name="T40" fmla="*/ 2866956 w 3816350"/>
              <a:gd name="T41" fmla="*/ 3006725 h 3665538"/>
              <a:gd name="T42" fmla="*/ 657993 w 3816350"/>
              <a:gd name="T43" fmla="*/ 3196983 h 3665538"/>
              <a:gd name="T44" fmla="*/ 872062 w 3816350"/>
              <a:gd name="T45" fmla="*/ 3214746 h 3665538"/>
              <a:gd name="T46" fmla="*/ 825374 w 3816350"/>
              <a:gd name="T47" fmla="*/ 2994614 h 3665538"/>
              <a:gd name="T48" fmla="*/ 1190307 w 3816350"/>
              <a:gd name="T49" fmla="*/ 3120223 h 3665538"/>
              <a:gd name="T50" fmla="*/ 273368 w 3816350"/>
              <a:gd name="T51" fmla="*/ 3120223 h 3665538"/>
              <a:gd name="T52" fmla="*/ 1472924 w 3816350"/>
              <a:gd name="T53" fmla="*/ 2958852 h 3665538"/>
              <a:gd name="T54" fmla="*/ 2445690 w 3816350"/>
              <a:gd name="T55" fmla="*/ 3096148 h 3665538"/>
              <a:gd name="T56" fmla="*/ 1403350 w 3816350"/>
              <a:gd name="T57" fmla="*/ 2909186 h 3665538"/>
              <a:gd name="T58" fmla="*/ 3767144 w 3816350"/>
              <a:gd name="T59" fmla="*/ 2880042 h 3665538"/>
              <a:gd name="T60" fmla="*/ 2660954 w 3816350"/>
              <a:gd name="T61" fmla="*/ 3062923 h 3665538"/>
              <a:gd name="T62" fmla="*/ 2077078 w 3816350"/>
              <a:gd name="T63" fmla="*/ 2755988 h 3665538"/>
              <a:gd name="T64" fmla="*/ 2064323 w 3816350"/>
              <a:gd name="T65" fmla="*/ 3023556 h 3665538"/>
              <a:gd name="T66" fmla="*/ 1553136 w 3816350"/>
              <a:gd name="T67" fmla="*/ 2926811 h 3665538"/>
              <a:gd name="T68" fmla="*/ 2489519 w 3816350"/>
              <a:gd name="T69" fmla="*/ 2707310 h 3665538"/>
              <a:gd name="T70" fmla="*/ 1846579 w 3816350"/>
              <a:gd name="T71" fmla="*/ 2621224 h 3665538"/>
              <a:gd name="T72" fmla="*/ 3411957 w 3816350"/>
              <a:gd name="T73" fmla="*/ 2738921 h 3665538"/>
              <a:gd name="T74" fmla="*/ 3080259 w 3816350"/>
              <a:gd name="T75" fmla="*/ 2936880 h 3665538"/>
              <a:gd name="T76" fmla="*/ 1829436 w 3816350"/>
              <a:gd name="T77" fmla="*/ 2582778 h 3665538"/>
              <a:gd name="T78" fmla="*/ 1856740 w 3816350"/>
              <a:gd name="T79" fmla="*/ 2801747 h 3665538"/>
              <a:gd name="T80" fmla="*/ 2088516 w 3816350"/>
              <a:gd name="T81" fmla="*/ 2619751 h 3665538"/>
              <a:gd name="T82" fmla="*/ 2403793 w 3816350"/>
              <a:gd name="T83" fmla="*/ 2645568 h 3665538"/>
              <a:gd name="T84" fmla="*/ 1545273 w 3816350"/>
              <a:gd name="T85" fmla="*/ 2758080 h 3665538"/>
              <a:gd name="T86" fmla="*/ 2737140 w 3816350"/>
              <a:gd name="T87" fmla="*/ 2576196 h 3665538"/>
              <a:gd name="T88" fmla="*/ 3655103 w 3816350"/>
              <a:gd name="T89" fmla="*/ 2636838 h 3665538"/>
              <a:gd name="T90" fmla="*/ 2771738 w 3816350"/>
              <a:gd name="T91" fmla="*/ 2448243 h 3665538"/>
              <a:gd name="T92" fmla="*/ 2989478 w 3816350"/>
              <a:gd name="T93" fmla="*/ 2307907 h 3665538"/>
              <a:gd name="T94" fmla="*/ 2867591 w 3816350"/>
              <a:gd name="T95" fmla="*/ 2234247 h 3665538"/>
              <a:gd name="T96" fmla="*/ 3696043 w 3816350"/>
              <a:gd name="T97" fmla="*/ 2367598 h 3665538"/>
              <a:gd name="T98" fmla="*/ 3314856 w 3816350"/>
              <a:gd name="T99" fmla="*/ 1892183 h 3665538"/>
              <a:gd name="T100" fmla="*/ 2974884 w 3816350"/>
              <a:gd name="T101" fmla="*/ 2068371 h 3665538"/>
              <a:gd name="T102" fmla="*/ 3799844 w 3816350"/>
              <a:gd name="T103" fmla="*/ 2062969 h 3665538"/>
              <a:gd name="T104" fmla="*/ 2637789 w 3816350"/>
              <a:gd name="T105" fmla="*/ 2027696 h 3665538"/>
              <a:gd name="T106" fmla="*/ 3189458 w 3816350"/>
              <a:gd name="T107" fmla="*/ 1697313 h 3665538"/>
              <a:gd name="T108" fmla="*/ 3015840 w 3816350"/>
              <a:gd name="T109" fmla="*/ 1948969 h 3665538"/>
              <a:gd name="T110" fmla="*/ 3354189 w 3816350"/>
              <a:gd name="T111" fmla="*/ 1860541 h 3665538"/>
              <a:gd name="T112" fmla="*/ 3468771 w 3816350"/>
              <a:gd name="T113" fmla="*/ 1695411 h 3665538"/>
              <a:gd name="T114" fmla="*/ 3173905 w 3816350"/>
              <a:gd name="T115" fmla="*/ 2035495 h 3665538"/>
              <a:gd name="T116" fmla="*/ 3074241 w 3816350"/>
              <a:gd name="T117" fmla="*/ 1681466 h 3665538"/>
              <a:gd name="T118" fmla="*/ 3386120 w 3816350"/>
              <a:gd name="T119" fmla="*/ 1131189 h 3665538"/>
              <a:gd name="T120" fmla="*/ 254975 w 3816350"/>
              <a:gd name="T121" fmla="*/ 2785759 h 3665538"/>
              <a:gd name="T122" fmla="*/ 1131353 w 3816350"/>
              <a:gd name="T123" fmla="*/ 1377803 h 3665538"/>
              <a:gd name="T124" fmla="*/ 2508155 w 3816350"/>
              <a:gd name="T125" fmla="*/ 314537 h 3665538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  <a:cxn ang="0">
                <a:pos x="T90" y="T91"/>
              </a:cxn>
              <a:cxn ang="0">
                <a:pos x="T92" y="T93"/>
              </a:cxn>
              <a:cxn ang="0">
                <a:pos x="T94" y="T95"/>
              </a:cxn>
              <a:cxn ang="0">
                <a:pos x="T96" y="T97"/>
              </a:cxn>
              <a:cxn ang="0">
                <a:pos x="T98" y="T99"/>
              </a:cxn>
              <a:cxn ang="0">
                <a:pos x="T100" y="T101"/>
              </a:cxn>
              <a:cxn ang="0">
                <a:pos x="T102" y="T103"/>
              </a:cxn>
              <a:cxn ang="0">
                <a:pos x="T104" y="T105"/>
              </a:cxn>
              <a:cxn ang="0">
                <a:pos x="T106" y="T107"/>
              </a:cxn>
              <a:cxn ang="0">
                <a:pos x="T108" y="T109"/>
              </a:cxn>
              <a:cxn ang="0">
                <a:pos x="T110" y="T111"/>
              </a:cxn>
              <a:cxn ang="0">
                <a:pos x="T112" y="T113"/>
              </a:cxn>
              <a:cxn ang="0">
                <a:pos x="T114" y="T115"/>
              </a:cxn>
              <a:cxn ang="0">
                <a:pos x="T116" y="T117"/>
              </a:cxn>
              <a:cxn ang="0">
                <a:pos x="T118" y="T119"/>
              </a:cxn>
              <a:cxn ang="0">
                <a:pos x="T120" y="T121"/>
              </a:cxn>
              <a:cxn ang="0">
                <a:pos x="T122" y="T123"/>
              </a:cxn>
              <a:cxn ang="0">
                <a:pos x="T124" y="T125"/>
              </a:cxn>
            </a:cxnLst>
            <a:rect l="0" t="0" r="r" b="b"/>
            <a:pathLst>
              <a:path w="3816350" h="3665538">
                <a:moveTo>
                  <a:pt x="1892592" y="3532067"/>
                </a:moveTo>
                <a:lnTo>
                  <a:pt x="1892592" y="3635348"/>
                </a:lnTo>
                <a:lnTo>
                  <a:pt x="1913877" y="3636302"/>
                </a:lnTo>
                <a:lnTo>
                  <a:pt x="1935480" y="3636302"/>
                </a:lnTo>
                <a:lnTo>
                  <a:pt x="1965343" y="3635666"/>
                </a:lnTo>
                <a:lnTo>
                  <a:pt x="1965343" y="3532385"/>
                </a:lnTo>
                <a:lnTo>
                  <a:pt x="1935480" y="3532703"/>
                </a:lnTo>
                <a:lnTo>
                  <a:pt x="1913877" y="3532703"/>
                </a:lnTo>
                <a:lnTo>
                  <a:pt x="1892592" y="3532067"/>
                </a:lnTo>
                <a:close/>
                <a:moveTo>
                  <a:pt x="665284" y="3532067"/>
                </a:moveTo>
                <a:lnTo>
                  <a:pt x="665284" y="3635348"/>
                </a:lnTo>
                <a:lnTo>
                  <a:pt x="686575" y="3636302"/>
                </a:lnTo>
                <a:lnTo>
                  <a:pt x="708185" y="3636302"/>
                </a:lnTo>
                <a:lnTo>
                  <a:pt x="738374" y="3635666"/>
                </a:lnTo>
                <a:lnTo>
                  <a:pt x="738374" y="3532385"/>
                </a:lnTo>
                <a:lnTo>
                  <a:pt x="708185" y="3532703"/>
                </a:lnTo>
                <a:lnTo>
                  <a:pt x="686575" y="3532703"/>
                </a:lnTo>
                <a:lnTo>
                  <a:pt x="665284" y="3532067"/>
                </a:lnTo>
                <a:close/>
                <a:moveTo>
                  <a:pt x="1746773" y="3519356"/>
                </a:moveTo>
                <a:lnTo>
                  <a:pt x="1746773" y="3623272"/>
                </a:lnTo>
                <a:lnTo>
                  <a:pt x="1764563" y="3625497"/>
                </a:lnTo>
                <a:lnTo>
                  <a:pt x="1782671" y="3628039"/>
                </a:lnTo>
                <a:lnTo>
                  <a:pt x="1800780" y="3629628"/>
                </a:lnTo>
                <a:lnTo>
                  <a:pt x="1819841" y="3631535"/>
                </a:lnTo>
                <a:lnTo>
                  <a:pt x="1819841" y="3527618"/>
                </a:lnTo>
                <a:lnTo>
                  <a:pt x="1800780" y="3526029"/>
                </a:lnTo>
                <a:lnTo>
                  <a:pt x="1782671" y="3524123"/>
                </a:lnTo>
                <a:lnTo>
                  <a:pt x="1764563" y="3521580"/>
                </a:lnTo>
                <a:lnTo>
                  <a:pt x="1746773" y="3519356"/>
                </a:lnTo>
                <a:close/>
                <a:moveTo>
                  <a:pt x="519421" y="3519356"/>
                </a:moveTo>
                <a:lnTo>
                  <a:pt x="519421" y="3623272"/>
                </a:lnTo>
                <a:lnTo>
                  <a:pt x="537217" y="3625497"/>
                </a:lnTo>
                <a:lnTo>
                  <a:pt x="555330" y="3628039"/>
                </a:lnTo>
                <a:lnTo>
                  <a:pt x="573762" y="3629946"/>
                </a:lnTo>
                <a:lnTo>
                  <a:pt x="592511" y="3631535"/>
                </a:lnTo>
                <a:lnTo>
                  <a:pt x="592511" y="3527618"/>
                </a:lnTo>
                <a:lnTo>
                  <a:pt x="573762" y="3526029"/>
                </a:lnTo>
                <a:lnTo>
                  <a:pt x="555330" y="3524123"/>
                </a:lnTo>
                <a:lnTo>
                  <a:pt x="537217" y="3521580"/>
                </a:lnTo>
                <a:lnTo>
                  <a:pt x="519421" y="3519356"/>
                </a:lnTo>
                <a:close/>
                <a:moveTo>
                  <a:pt x="3151360" y="3517220"/>
                </a:moveTo>
                <a:lnTo>
                  <a:pt x="3151360" y="3632118"/>
                </a:lnTo>
                <a:lnTo>
                  <a:pt x="3174848" y="3632755"/>
                </a:lnTo>
                <a:lnTo>
                  <a:pt x="3198972" y="3633073"/>
                </a:lnTo>
                <a:lnTo>
                  <a:pt x="3231983" y="3632755"/>
                </a:lnTo>
                <a:lnTo>
                  <a:pt x="3231983" y="3517539"/>
                </a:lnTo>
                <a:lnTo>
                  <a:pt x="3198972" y="3517857"/>
                </a:lnTo>
                <a:lnTo>
                  <a:pt x="3174848" y="3517539"/>
                </a:lnTo>
                <a:lnTo>
                  <a:pt x="3151360" y="3517220"/>
                </a:lnTo>
                <a:close/>
                <a:moveTo>
                  <a:pt x="2989478" y="3502580"/>
                </a:moveTo>
                <a:lnTo>
                  <a:pt x="2989478" y="3618432"/>
                </a:lnTo>
                <a:lnTo>
                  <a:pt x="3009158" y="3620979"/>
                </a:lnTo>
                <a:lnTo>
                  <a:pt x="3029472" y="3623525"/>
                </a:lnTo>
                <a:lnTo>
                  <a:pt x="3049469" y="3625753"/>
                </a:lnTo>
                <a:lnTo>
                  <a:pt x="3070419" y="3627344"/>
                </a:lnTo>
                <a:lnTo>
                  <a:pt x="3070419" y="3512446"/>
                </a:lnTo>
                <a:lnTo>
                  <a:pt x="3049469" y="3510537"/>
                </a:lnTo>
                <a:lnTo>
                  <a:pt x="3029472" y="3507990"/>
                </a:lnTo>
                <a:lnTo>
                  <a:pt x="3009158" y="3505763"/>
                </a:lnTo>
                <a:lnTo>
                  <a:pt x="2989478" y="3502580"/>
                </a:lnTo>
                <a:close/>
                <a:moveTo>
                  <a:pt x="1600953" y="3486306"/>
                </a:moveTo>
                <a:lnTo>
                  <a:pt x="1600953" y="3591494"/>
                </a:lnTo>
                <a:lnTo>
                  <a:pt x="1618744" y="3596578"/>
                </a:lnTo>
                <a:lnTo>
                  <a:pt x="1636217" y="3601345"/>
                </a:lnTo>
                <a:lnTo>
                  <a:pt x="1654960" y="3606112"/>
                </a:lnTo>
                <a:lnTo>
                  <a:pt x="1673704" y="3610243"/>
                </a:lnTo>
                <a:lnTo>
                  <a:pt x="1673704" y="3506009"/>
                </a:lnTo>
                <a:lnTo>
                  <a:pt x="1654960" y="3501242"/>
                </a:lnTo>
                <a:lnTo>
                  <a:pt x="1636217" y="3496475"/>
                </a:lnTo>
                <a:lnTo>
                  <a:pt x="1618108" y="3491708"/>
                </a:lnTo>
                <a:lnTo>
                  <a:pt x="1600953" y="3486306"/>
                </a:lnTo>
                <a:close/>
                <a:moveTo>
                  <a:pt x="373875" y="3486306"/>
                </a:moveTo>
                <a:lnTo>
                  <a:pt x="373875" y="3591494"/>
                </a:lnTo>
                <a:lnTo>
                  <a:pt x="391353" y="3596578"/>
                </a:lnTo>
                <a:lnTo>
                  <a:pt x="409149" y="3601345"/>
                </a:lnTo>
                <a:lnTo>
                  <a:pt x="427581" y="3606112"/>
                </a:lnTo>
                <a:lnTo>
                  <a:pt x="446648" y="3610243"/>
                </a:lnTo>
                <a:lnTo>
                  <a:pt x="446648" y="3506009"/>
                </a:lnTo>
                <a:lnTo>
                  <a:pt x="427581" y="3501242"/>
                </a:lnTo>
                <a:lnTo>
                  <a:pt x="409149" y="3496475"/>
                </a:lnTo>
                <a:lnTo>
                  <a:pt x="390718" y="3491708"/>
                </a:lnTo>
                <a:lnTo>
                  <a:pt x="373875" y="3486306"/>
                </a:lnTo>
                <a:close/>
                <a:moveTo>
                  <a:pt x="2827597" y="3465978"/>
                </a:moveTo>
                <a:lnTo>
                  <a:pt x="2827597" y="3583104"/>
                </a:lnTo>
                <a:lnTo>
                  <a:pt x="2846959" y="3589151"/>
                </a:lnTo>
                <a:lnTo>
                  <a:pt x="2866956" y="3594243"/>
                </a:lnTo>
                <a:lnTo>
                  <a:pt x="2887588" y="3599336"/>
                </a:lnTo>
                <a:lnTo>
                  <a:pt x="2908220" y="3604110"/>
                </a:lnTo>
                <a:lnTo>
                  <a:pt x="2908220" y="3487939"/>
                </a:lnTo>
                <a:lnTo>
                  <a:pt x="2887588" y="3482847"/>
                </a:lnTo>
                <a:lnTo>
                  <a:pt x="2866956" y="3477436"/>
                </a:lnTo>
                <a:lnTo>
                  <a:pt x="2846959" y="3472025"/>
                </a:lnTo>
                <a:lnTo>
                  <a:pt x="2827597" y="3465978"/>
                </a:lnTo>
                <a:close/>
                <a:moveTo>
                  <a:pt x="2402802" y="3447218"/>
                </a:moveTo>
                <a:lnTo>
                  <a:pt x="2397719" y="3450714"/>
                </a:lnTo>
                <a:lnTo>
                  <a:pt x="2391365" y="3453891"/>
                </a:lnTo>
                <a:lnTo>
                  <a:pt x="2383740" y="3457387"/>
                </a:lnTo>
                <a:lnTo>
                  <a:pt x="2376433" y="3460565"/>
                </a:lnTo>
                <a:lnTo>
                  <a:pt x="2347841" y="3472005"/>
                </a:lnTo>
                <a:lnTo>
                  <a:pt x="2347841" y="3562893"/>
                </a:lnTo>
                <a:lnTo>
                  <a:pt x="2355784" y="3558761"/>
                </a:lnTo>
                <a:lnTo>
                  <a:pt x="2363408" y="3554630"/>
                </a:lnTo>
                <a:lnTo>
                  <a:pt x="2371033" y="3550181"/>
                </a:lnTo>
                <a:lnTo>
                  <a:pt x="2378340" y="3545414"/>
                </a:lnTo>
                <a:lnTo>
                  <a:pt x="2385329" y="3540648"/>
                </a:lnTo>
                <a:lnTo>
                  <a:pt x="2391683" y="3535881"/>
                </a:lnTo>
                <a:lnTo>
                  <a:pt x="2397719" y="3531114"/>
                </a:lnTo>
                <a:lnTo>
                  <a:pt x="2402802" y="3526983"/>
                </a:lnTo>
                <a:lnTo>
                  <a:pt x="2402802" y="3447218"/>
                </a:lnTo>
                <a:close/>
                <a:moveTo>
                  <a:pt x="1175646" y="3447218"/>
                </a:moveTo>
                <a:lnTo>
                  <a:pt x="1170561" y="3450714"/>
                </a:lnTo>
                <a:lnTo>
                  <a:pt x="1164205" y="3453891"/>
                </a:lnTo>
                <a:lnTo>
                  <a:pt x="1156578" y="3457387"/>
                </a:lnTo>
                <a:lnTo>
                  <a:pt x="1149269" y="3460565"/>
                </a:lnTo>
                <a:lnTo>
                  <a:pt x="1120669" y="3472005"/>
                </a:lnTo>
                <a:lnTo>
                  <a:pt x="1120669" y="3562893"/>
                </a:lnTo>
                <a:lnTo>
                  <a:pt x="1128613" y="3558761"/>
                </a:lnTo>
                <a:lnTo>
                  <a:pt x="1136240" y="3554630"/>
                </a:lnTo>
                <a:lnTo>
                  <a:pt x="1144185" y="3550181"/>
                </a:lnTo>
                <a:lnTo>
                  <a:pt x="1151176" y="3545414"/>
                </a:lnTo>
                <a:lnTo>
                  <a:pt x="1158167" y="3540648"/>
                </a:lnTo>
                <a:lnTo>
                  <a:pt x="1164523" y="3535881"/>
                </a:lnTo>
                <a:lnTo>
                  <a:pt x="1170561" y="3531114"/>
                </a:lnTo>
                <a:lnTo>
                  <a:pt x="1175646" y="3526347"/>
                </a:lnTo>
                <a:lnTo>
                  <a:pt x="1175646" y="3447218"/>
                </a:lnTo>
                <a:close/>
                <a:moveTo>
                  <a:pt x="3717945" y="3422692"/>
                </a:moveTo>
                <a:lnTo>
                  <a:pt x="3711914" y="3426193"/>
                </a:lnTo>
                <a:lnTo>
                  <a:pt x="3704931" y="3430013"/>
                </a:lnTo>
                <a:lnTo>
                  <a:pt x="3696678" y="3433832"/>
                </a:lnTo>
                <a:lnTo>
                  <a:pt x="3688425" y="3437651"/>
                </a:lnTo>
                <a:lnTo>
                  <a:pt x="3671285" y="3444335"/>
                </a:lnTo>
                <a:lnTo>
                  <a:pt x="3656684" y="3450064"/>
                </a:lnTo>
                <a:lnTo>
                  <a:pt x="3656684" y="3551276"/>
                </a:lnTo>
                <a:lnTo>
                  <a:pt x="3665254" y="3546820"/>
                </a:lnTo>
                <a:lnTo>
                  <a:pt x="3674142" y="3542046"/>
                </a:lnTo>
                <a:lnTo>
                  <a:pt x="3682394" y="3537272"/>
                </a:lnTo>
                <a:lnTo>
                  <a:pt x="3690647" y="3532179"/>
                </a:lnTo>
                <a:lnTo>
                  <a:pt x="3698582" y="3526769"/>
                </a:lnTo>
                <a:lnTo>
                  <a:pt x="3705566" y="3521358"/>
                </a:lnTo>
                <a:lnTo>
                  <a:pt x="3711914" y="3515947"/>
                </a:lnTo>
                <a:lnTo>
                  <a:pt x="3717945" y="3510855"/>
                </a:lnTo>
                <a:lnTo>
                  <a:pt x="3717945" y="3422692"/>
                </a:lnTo>
                <a:close/>
                <a:moveTo>
                  <a:pt x="1455133" y="3410672"/>
                </a:moveTo>
                <a:lnTo>
                  <a:pt x="1455133" y="3516813"/>
                </a:lnTo>
                <a:lnTo>
                  <a:pt x="1457675" y="3519674"/>
                </a:lnTo>
                <a:lnTo>
                  <a:pt x="1460216" y="3522534"/>
                </a:lnTo>
                <a:lnTo>
                  <a:pt x="1466888" y="3528572"/>
                </a:lnTo>
                <a:lnTo>
                  <a:pt x="1475466" y="3534610"/>
                </a:lnTo>
                <a:lnTo>
                  <a:pt x="1484679" y="3540965"/>
                </a:lnTo>
                <a:lnTo>
                  <a:pt x="1495162" y="3547639"/>
                </a:lnTo>
                <a:lnTo>
                  <a:pt x="1505964" y="3553677"/>
                </a:lnTo>
                <a:lnTo>
                  <a:pt x="1517083" y="3559715"/>
                </a:lnTo>
                <a:lnTo>
                  <a:pt x="1528202" y="3564799"/>
                </a:lnTo>
                <a:lnTo>
                  <a:pt x="1528202" y="3457387"/>
                </a:lnTo>
                <a:lnTo>
                  <a:pt x="1517083" y="3452302"/>
                </a:lnTo>
                <a:lnTo>
                  <a:pt x="1506917" y="3446582"/>
                </a:lnTo>
                <a:lnTo>
                  <a:pt x="1497068" y="3441180"/>
                </a:lnTo>
                <a:lnTo>
                  <a:pt x="1487538" y="3435142"/>
                </a:lnTo>
                <a:lnTo>
                  <a:pt x="1478960" y="3429422"/>
                </a:lnTo>
                <a:lnTo>
                  <a:pt x="1470700" y="3423384"/>
                </a:lnTo>
                <a:lnTo>
                  <a:pt x="1462758" y="3417028"/>
                </a:lnTo>
                <a:lnTo>
                  <a:pt x="1455133" y="3410672"/>
                </a:lnTo>
                <a:close/>
                <a:moveTo>
                  <a:pt x="227694" y="3410672"/>
                </a:moveTo>
                <a:lnTo>
                  <a:pt x="227694" y="3516813"/>
                </a:lnTo>
                <a:lnTo>
                  <a:pt x="230237" y="3519674"/>
                </a:lnTo>
                <a:lnTo>
                  <a:pt x="233097" y="3522534"/>
                </a:lnTo>
                <a:lnTo>
                  <a:pt x="239770" y="3528572"/>
                </a:lnTo>
                <a:lnTo>
                  <a:pt x="248033" y="3534610"/>
                </a:lnTo>
                <a:lnTo>
                  <a:pt x="257566" y="3540965"/>
                </a:lnTo>
                <a:lnTo>
                  <a:pt x="267735" y="3547639"/>
                </a:lnTo>
                <a:lnTo>
                  <a:pt x="278858" y="3553677"/>
                </a:lnTo>
                <a:lnTo>
                  <a:pt x="289662" y="3559715"/>
                </a:lnTo>
                <a:lnTo>
                  <a:pt x="300785" y="3564799"/>
                </a:lnTo>
                <a:lnTo>
                  <a:pt x="300785" y="3457387"/>
                </a:lnTo>
                <a:lnTo>
                  <a:pt x="289662" y="3452302"/>
                </a:lnTo>
                <a:lnTo>
                  <a:pt x="279493" y="3446582"/>
                </a:lnTo>
                <a:lnTo>
                  <a:pt x="269642" y="3441180"/>
                </a:lnTo>
                <a:lnTo>
                  <a:pt x="260108" y="3435142"/>
                </a:lnTo>
                <a:lnTo>
                  <a:pt x="251528" y="3429422"/>
                </a:lnTo>
                <a:lnTo>
                  <a:pt x="243266" y="3423384"/>
                </a:lnTo>
                <a:lnTo>
                  <a:pt x="235321" y="3417028"/>
                </a:lnTo>
                <a:lnTo>
                  <a:pt x="227694" y="3410672"/>
                </a:lnTo>
                <a:close/>
                <a:moveTo>
                  <a:pt x="2665715" y="3381953"/>
                </a:moveTo>
                <a:lnTo>
                  <a:pt x="2665715" y="3500670"/>
                </a:lnTo>
                <a:lnTo>
                  <a:pt x="2668254" y="3503216"/>
                </a:lnTo>
                <a:lnTo>
                  <a:pt x="2671429" y="3506399"/>
                </a:lnTo>
                <a:lnTo>
                  <a:pt x="2678729" y="3512765"/>
                </a:lnTo>
                <a:lnTo>
                  <a:pt x="2687934" y="3519767"/>
                </a:lnTo>
                <a:lnTo>
                  <a:pt x="2698726" y="3527087"/>
                </a:lnTo>
                <a:lnTo>
                  <a:pt x="2710153" y="3534089"/>
                </a:lnTo>
                <a:lnTo>
                  <a:pt x="2722215" y="3541409"/>
                </a:lnTo>
                <a:lnTo>
                  <a:pt x="2734594" y="3547457"/>
                </a:lnTo>
                <a:lnTo>
                  <a:pt x="2746656" y="3553504"/>
                </a:lnTo>
                <a:lnTo>
                  <a:pt x="2746656" y="3434150"/>
                </a:lnTo>
                <a:lnTo>
                  <a:pt x="2734594" y="3428103"/>
                </a:lnTo>
                <a:lnTo>
                  <a:pt x="2723167" y="3422374"/>
                </a:lnTo>
                <a:lnTo>
                  <a:pt x="2712058" y="3416009"/>
                </a:lnTo>
                <a:lnTo>
                  <a:pt x="2701583" y="3409325"/>
                </a:lnTo>
                <a:lnTo>
                  <a:pt x="2691743" y="3402959"/>
                </a:lnTo>
                <a:lnTo>
                  <a:pt x="2682538" y="3396276"/>
                </a:lnTo>
                <a:lnTo>
                  <a:pt x="2673650" y="3388955"/>
                </a:lnTo>
                <a:lnTo>
                  <a:pt x="2665715" y="3381953"/>
                </a:lnTo>
                <a:close/>
                <a:moveTo>
                  <a:pt x="1916773" y="3320218"/>
                </a:moveTo>
                <a:lnTo>
                  <a:pt x="1916773" y="3423312"/>
                </a:lnTo>
                <a:lnTo>
                  <a:pt x="1938033" y="3423629"/>
                </a:lnTo>
                <a:lnTo>
                  <a:pt x="1959928" y="3424263"/>
                </a:lnTo>
                <a:lnTo>
                  <a:pt x="1989755" y="3423629"/>
                </a:lnTo>
                <a:lnTo>
                  <a:pt x="1989755" y="3320535"/>
                </a:lnTo>
                <a:lnTo>
                  <a:pt x="1959293" y="3320852"/>
                </a:lnTo>
                <a:lnTo>
                  <a:pt x="1938033" y="3320852"/>
                </a:lnTo>
                <a:lnTo>
                  <a:pt x="1916773" y="3320218"/>
                </a:lnTo>
                <a:close/>
                <a:moveTo>
                  <a:pt x="1404938" y="3314700"/>
                </a:moveTo>
                <a:lnTo>
                  <a:pt x="1408115" y="3320420"/>
                </a:lnTo>
                <a:lnTo>
                  <a:pt x="1411928" y="3325505"/>
                </a:lnTo>
                <a:lnTo>
                  <a:pt x="1415740" y="3330590"/>
                </a:lnTo>
                <a:lnTo>
                  <a:pt x="1419552" y="3335992"/>
                </a:lnTo>
                <a:lnTo>
                  <a:pt x="1424000" y="3340759"/>
                </a:lnTo>
                <a:lnTo>
                  <a:pt x="1428447" y="3346161"/>
                </a:lnTo>
                <a:lnTo>
                  <a:pt x="1438296" y="3356013"/>
                </a:lnTo>
                <a:lnTo>
                  <a:pt x="1448780" y="3365229"/>
                </a:lnTo>
                <a:lnTo>
                  <a:pt x="1460852" y="3374444"/>
                </a:lnTo>
                <a:lnTo>
                  <a:pt x="1472924" y="3383025"/>
                </a:lnTo>
                <a:lnTo>
                  <a:pt x="1486267" y="3391287"/>
                </a:lnTo>
                <a:lnTo>
                  <a:pt x="1500563" y="3399550"/>
                </a:lnTo>
                <a:lnTo>
                  <a:pt x="1515494" y="3407494"/>
                </a:lnTo>
                <a:lnTo>
                  <a:pt x="1531061" y="3415121"/>
                </a:lnTo>
                <a:lnTo>
                  <a:pt x="1547263" y="3422113"/>
                </a:lnTo>
                <a:lnTo>
                  <a:pt x="1564101" y="3428786"/>
                </a:lnTo>
                <a:lnTo>
                  <a:pt x="1581574" y="3435142"/>
                </a:lnTo>
                <a:lnTo>
                  <a:pt x="1599682" y="3441498"/>
                </a:lnTo>
                <a:lnTo>
                  <a:pt x="1618108" y="3447218"/>
                </a:lnTo>
                <a:lnTo>
                  <a:pt x="1637170" y="3452620"/>
                </a:lnTo>
                <a:lnTo>
                  <a:pt x="1656866" y="3457705"/>
                </a:lnTo>
                <a:lnTo>
                  <a:pt x="1676881" y="3462472"/>
                </a:lnTo>
                <a:lnTo>
                  <a:pt x="1697213" y="3466921"/>
                </a:lnTo>
                <a:lnTo>
                  <a:pt x="1718180" y="3471052"/>
                </a:lnTo>
                <a:lnTo>
                  <a:pt x="1738830" y="3474865"/>
                </a:lnTo>
                <a:lnTo>
                  <a:pt x="1760116" y="3478361"/>
                </a:lnTo>
                <a:lnTo>
                  <a:pt x="1782036" y="3480903"/>
                </a:lnTo>
                <a:lnTo>
                  <a:pt x="1803639" y="3483763"/>
                </a:lnTo>
                <a:lnTo>
                  <a:pt x="1825877" y="3486306"/>
                </a:lnTo>
                <a:lnTo>
                  <a:pt x="1847798" y="3488213"/>
                </a:lnTo>
                <a:lnTo>
                  <a:pt x="1870036" y="3489801"/>
                </a:lnTo>
                <a:lnTo>
                  <a:pt x="1891957" y="3490755"/>
                </a:lnTo>
                <a:lnTo>
                  <a:pt x="1914513" y="3492026"/>
                </a:lnTo>
                <a:lnTo>
                  <a:pt x="1936751" y="3492344"/>
                </a:lnTo>
                <a:lnTo>
                  <a:pt x="1959307" y="3492979"/>
                </a:lnTo>
                <a:lnTo>
                  <a:pt x="1978051" y="3492344"/>
                </a:lnTo>
                <a:lnTo>
                  <a:pt x="1996794" y="3492026"/>
                </a:lnTo>
                <a:lnTo>
                  <a:pt x="2015538" y="3491708"/>
                </a:lnTo>
                <a:lnTo>
                  <a:pt x="2034599" y="3490437"/>
                </a:lnTo>
                <a:lnTo>
                  <a:pt x="2053025" y="3489801"/>
                </a:lnTo>
                <a:lnTo>
                  <a:pt x="2071769" y="3488213"/>
                </a:lnTo>
                <a:lnTo>
                  <a:pt x="2090513" y="3486624"/>
                </a:lnTo>
                <a:lnTo>
                  <a:pt x="2108621" y="3484717"/>
                </a:lnTo>
                <a:lnTo>
                  <a:pt x="2127365" y="3482492"/>
                </a:lnTo>
                <a:lnTo>
                  <a:pt x="2145473" y="3480268"/>
                </a:lnTo>
                <a:lnTo>
                  <a:pt x="2163581" y="3477408"/>
                </a:lnTo>
                <a:lnTo>
                  <a:pt x="2181372" y="3474865"/>
                </a:lnTo>
                <a:lnTo>
                  <a:pt x="2199163" y="3471688"/>
                </a:lnTo>
                <a:lnTo>
                  <a:pt x="2216318" y="3468510"/>
                </a:lnTo>
                <a:lnTo>
                  <a:pt x="2233473" y="3464696"/>
                </a:lnTo>
                <a:lnTo>
                  <a:pt x="2250311" y="3460883"/>
                </a:lnTo>
                <a:lnTo>
                  <a:pt x="2266830" y="3457069"/>
                </a:lnTo>
                <a:lnTo>
                  <a:pt x="2283668" y="3452620"/>
                </a:lnTo>
                <a:lnTo>
                  <a:pt x="2299235" y="3448171"/>
                </a:lnTo>
                <a:lnTo>
                  <a:pt x="2315119" y="3443404"/>
                </a:lnTo>
                <a:lnTo>
                  <a:pt x="2330051" y="3438320"/>
                </a:lnTo>
                <a:lnTo>
                  <a:pt x="2344982" y="3432917"/>
                </a:lnTo>
                <a:lnTo>
                  <a:pt x="2359278" y="3427833"/>
                </a:lnTo>
                <a:lnTo>
                  <a:pt x="2373574" y="3421795"/>
                </a:lnTo>
                <a:lnTo>
                  <a:pt x="2386917" y="3415757"/>
                </a:lnTo>
                <a:lnTo>
                  <a:pt x="2399942" y="3409719"/>
                </a:lnTo>
                <a:lnTo>
                  <a:pt x="2412650" y="3403363"/>
                </a:lnTo>
                <a:lnTo>
                  <a:pt x="2424722" y="3396690"/>
                </a:lnTo>
                <a:lnTo>
                  <a:pt x="2436159" y="3389380"/>
                </a:lnTo>
                <a:lnTo>
                  <a:pt x="2446961" y="3382389"/>
                </a:lnTo>
                <a:lnTo>
                  <a:pt x="2457444" y="3375080"/>
                </a:lnTo>
                <a:lnTo>
                  <a:pt x="2466975" y="3367453"/>
                </a:lnTo>
                <a:lnTo>
                  <a:pt x="2466975" y="3464378"/>
                </a:lnTo>
                <a:lnTo>
                  <a:pt x="2466657" y="3464696"/>
                </a:lnTo>
                <a:lnTo>
                  <a:pt x="2466340" y="3472641"/>
                </a:lnTo>
                <a:lnTo>
                  <a:pt x="2466022" y="3477408"/>
                </a:lnTo>
                <a:lnTo>
                  <a:pt x="2464751" y="3482492"/>
                </a:lnTo>
                <a:lnTo>
                  <a:pt x="2463480" y="3487895"/>
                </a:lnTo>
                <a:lnTo>
                  <a:pt x="2461892" y="3492344"/>
                </a:lnTo>
                <a:lnTo>
                  <a:pt x="2459986" y="3497111"/>
                </a:lnTo>
                <a:lnTo>
                  <a:pt x="2457444" y="3501877"/>
                </a:lnTo>
                <a:lnTo>
                  <a:pt x="2455220" y="3506962"/>
                </a:lnTo>
                <a:lnTo>
                  <a:pt x="2452361" y="3511729"/>
                </a:lnTo>
                <a:lnTo>
                  <a:pt x="2449184" y="3516178"/>
                </a:lnTo>
                <a:lnTo>
                  <a:pt x="2445690" y="3520945"/>
                </a:lnTo>
                <a:lnTo>
                  <a:pt x="2441878" y="3525712"/>
                </a:lnTo>
                <a:lnTo>
                  <a:pt x="2437748" y="3529843"/>
                </a:lnTo>
                <a:lnTo>
                  <a:pt x="2429170" y="3539059"/>
                </a:lnTo>
                <a:lnTo>
                  <a:pt x="2419322" y="3547639"/>
                </a:lnTo>
                <a:lnTo>
                  <a:pt x="2408202" y="3556537"/>
                </a:lnTo>
                <a:lnTo>
                  <a:pt x="2396130" y="3564799"/>
                </a:lnTo>
                <a:lnTo>
                  <a:pt x="2383423" y="3572744"/>
                </a:lnTo>
                <a:lnTo>
                  <a:pt x="2369127" y="3580689"/>
                </a:lnTo>
                <a:lnTo>
                  <a:pt x="2354195" y="3587998"/>
                </a:lnTo>
                <a:lnTo>
                  <a:pt x="2338311" y="3595625"/>
                </a:lnTo>
                <a:lnTo>
                  <a:pt x="2321791" y="3602298"/>
                </a:lnTo>
                <a:lnTo>
                  <a:pt x="2304636" y="3608972"/>
                </a:lnTo>
                <a:lnTo>
                  <a:pt x="2285892" y="3615328"/>
                </a:lnTo>
                <a:lnTo>
                  <a:pt x="2266830" y="3621683"/>
                </a:lnTo>
                <a:lnTo>
                  <a:pt x="2247134" y="3627086"/>
                </a:lnTo>
                <a:lnTo>
                  <a:pt x="2226802" y="3632806"/>
                </a:lnTo>
                <a:lnTo>
                  <a:pt x="2205516" y="3637255"/>
                </a:lnTo>
                <a:lnTo>
                  <a:pt x="2183278" y="3642022"/>
                </a:lnTo>
                <a:lnTo>
                  <a:pt x="2160722" y="3646471"/>
                </a:lnTo>
                <a:lnTo>
                  <a:pt x="2137848" y="3649967"/>
                </a:lnTo>
                <a:lnTo>
                  <a:pt x="2114340" y="3653462"/>
                </a:lnTo>
                <a:lnTo>
                  <a:pt x="2089877" y="3656640"/>
                </a:lnTo>
                <a:lnTo>
                  <a:pt x="2065415" y="3659182"/>
                </a:lnTo>
                <a:lnTo>
                  <a:pt x="2040000" y="3661407"/>
                </a:lnTo>
                <a:lnTo>
                  <a:pt x="2014267" y="3662996"/>
                </a:lnTo>
                <a:lnTo>
                  <a:pt x="1988217" y="3664267"/>
                </a:lnTo>
                <a:lnTo>
                  <a:pt x="1962166" y="3664903"/>
                </a:lnTo>
                <a:lnTo>
                  <a:pt x="1935480" y="3665538"/>
                </a:lnTo>
                <a:lnTo>
                  <a:pt x="1908159" y="3664903"/>
                </a:lnTo>
                <a:lnTo>
                  <a:pt x="1881155" y="3664267"/>
                </a:lnTo>
                <a:lnTo>
                  <a:pt x="1854469" y="3662996"/>
                </a:lnTo>
                <a:lnTo>
                  <a:pt x="1828419" y="3661089"/>
                </a:lnTo>
                <a:lnTo>
                  <a:pt x="1803004" y="3659182"/>
                </a:lnTo>
                <a:lnTo>
                  <a:pt x="1777588" y="3656322"/>
                </a:lnTo>
                <a:lnTo>
                  <a:pt x="1752809" y="3653145"/>
                </a:lnTo>
                <a:lnTo>
                  <a:pt x="1728664" y="3649649"/>
                </a:lnTo>
                <a:lnTo>
                  <a:pt x="1705155" y="3645835"/>
                </a:lnTo>
                <a:lnTo>
                  <a:pt x="1682282" y="3641069"/>
                </a:lnTo>
                <a:lnTo>
                  <a:pt x="1660043" y="3636302"/>
                </a:lnTo>
                <a:lnTo>
                  <a:pt x="1638440" y="3631217"/>
                </a:lnTo>
                <a:lnTo>
                  <a:pt x="1617791" y="3625497"/>
                </a:lnTo>
                <a:lnTo>
                  <a:pt x="1597776" y="3619777"/>
                </a:lnTo>
                <a:lnTo>
                  <a:pt x="1578397" y="3613421"/>
                </a:lnTo>
                <a:lnTo>
                  <a:pt x="1559653" y="3606747"/>
                </a:lnTo>
                <a:lnTo>
                  <a:pt x="1542498" y="3599438"/>
                </a:lnTo>
                <a:lnTo>
                  <a:pt x="1525343" y="3592447"/>
                </a:lnTo>
                <a:lnTo>
                  <a:pt x="1509776" y="3584820"/>
                </a:lnTo>
                <a:lnTo>
                  <a:pt x="1495162" y="3576875"/>
                </a:lnTo>
                <a:lnTo>
                  <a:pt x="1481184" y="3568613"/>
                </a:lnTo>
                <a:lnTo>
                  <a:pt x="1468159" y="3560350"/>
                </a:lnTo>
                <a:lnTo>
                  <a:pt x="1456404" y="3551770"/>
                </a:lnTo>
                <a:lnTo>
                  <a:pt x="1445603" y="3542554"/>
                </a:lnTo>
                <a:lnTo>
                  <a:pt x="1440837" y="3538423"/>
                </a:lnTo>
                <a:lnTo>
                  <a:pt x="1436390" y="3533656"/>
                </a:lnTo>
                <a:lnTo>
                  <a:pt x="1431942" y="3529207"/>
                </a:lnTo>
                <a:lnTo>
                  <a:pt x="1428130" y="3524440"/>
                </a:lnTo>
                <a:lnTo>
                  <a:pt x="1424318" y="3519674"/>
                </a:lnTo>
                <a:lnTo>
                  <a:pt x="1420823" y="3514907"/>
                </a:lnTo>
                <a:lnTo>
                  <a:pt x="1417646" y="3510140"/>
                </a:lnTo>
                <a:lnTo>
                  <a:pt x="1415105" y="3505055"/>
                </a:lnTo>
                <a:lnTo>
                  <a:pt x="1412563" y="3500288"/>
                </a:lnTo>
                <a:lnTo>
                  <a:pt x="1410339" y="3495204"/>
                </a:lnTo>
                <a:lnTo>
                  <a:pt x="1408115" y="3490437"/>
                </a:lnTo>
                <a:lnTo>
                  <a:pt x="1407162" y="3485352"/>
                </a:lnTo>
                <a:lnTo>
                  <a:pt x="1405892" y="3480268"/>
                </a:lnTo>
                <a:lnTo>
                  <a:pt x="1404621" y="3475183"/>
                </a:lnTo>
                <a:lnTo>
                  <a:pt x="1404303" y="3470099"/>
                </a:lnTo>
                <a:lnTo>
                  <a:pt x="1404303" y="3464696"/>
                </a:lnTo>
                <a:lnTo>
                  <a:pt x="1403350" y="3464696"/>
                </a:lnTo>
                <a:lnTo>
                  <a:pt x="1403350" y="3333132"/>
                </a:lnTo>
                <a:lnTo>
                  <a:pt x="1403350" y="3329318"/>
                </a:lnTo>
                <a:lnTo>
                  <a:pt x="1403985" y="3322327"/>
                </a:lnTo>
                <a:lnTo>
                  <a:pt x="1404938" y="3314700"/>
                </a:lnTo>
                <a:close/>
                <a:moveTo>
                  <a:pt x="177802" y="3314700"/>
                </a:moveTo>
                <a:lnTo>
                  <a:pt x="180980" y="3320420"/>
                </a:lnTo>
                <a:lnTo>
                  <a:pt x="184476" y="3325505"/>
                </a:lnTo>
                <a:lnTo>
                  <a:pt x="188289" y="3330590"/>
                </a:lnTo>
                <a:lnTo>
                  <a:pt x="192420" y="3335992"/>
                </a:lnTo>
                <a:lnTo>
                  <a:pt x="196551" y="3340759"/>
                </a:lnTo>
                <a:lnTo>
                  <a:pt x="201000" y="3346161"/>
                </a:lnTo>
                <a:lnTo>
                  <a:pt x="210852" y="3356013"/>
                </a:lnTo>
                <a:lnTo>
                  <a:pt x="221656" y="3365229"/>
                </a:lnTo>
                <a:lnTo>
                  <a:pt x="233414" y="3374444"/>
                </a:lnTo>
                <a:lnTo>
                  <a:pt x="245490" y="3383025"/>
                </a:lnTo>
                <a:lnTo>
                  <a:pt x="259155" y="3391287"/>
                </a:lnTo>
                <a:lnTo>
                  <a:pt x="273138" y="3399550"/>
                </a:lnTo>
                <a:lnTo>
                  <a:pt x="288073" y="3407494"/>
                </a:lnTo>
                <a:lnTo>
                  <a:pt x="303645" y="3415121"/>
                </a:lnTo>
                <a:lnTo>
                  <a:pt x="319852" y="3422113"/>
                </a:lnTo>
                <a:lnTo>
                  <a:pt x="336694" y="3428786"/>
                </a:lnTo>
                <a:lnTo>
                  <a:pt x="354173" y="3435142"/>
                </a:lnTo>
                <a:lnTo>
                  <a:pt x="372286" y="3441498"/>
                </a:lnTo>
                <a:lnTo>
                  <a:pt x="390718" y="3447218"/>
                </a:lnTo>
                <a:lnTo>
                  <a:pt x="409785" y="3452620"/>
                </a:lnTo>
                <a:lnTo>
                  <a:pt x="429488" y="3457705"/>
                </a:lnTo>
                <a:lnTo>
                  <a:pt x="449826" y="3462472"/>
                </a:lnTo>
                <a:lnTo>
                  <a:pt x="469846" y="3466921"/>
                </a:lnTo>
                <a:lnTo>
                  <a:pt x="490820" y="3471052"/>
                </a:lnTo>
                <a:lnTo>
                  <a:pt x="511794" y="3474865"/>
                </a:lnTo>
                <a:lnTo>
                  <a:pt x="533085" y="3478361"/>
                </a:lnTo>
                <a:lnTo>
                  <a:pt x="554695" y="3480903"/>
                </a:lnTo>
                <a:lnTo>
                  <a:pt x="576304" y="3483763"/>
                </a:lnTo>
                <a:lnTo>
                  <a:pt x="598549" y="3486306"/>
                </a:lnTo>
                <a:lnTo>
                  <a:pt x="620476" y="3488213"/>
                </a:lnTo>
                <a:lnTo>
                  <a:pt x="642721" y="3489801"/>
                </a:lnTo>
                <a:lnTo>
                  <a:pt x="664966" y="3490755"/>
                </a:lnTo>
                <a:lnTo>
                  <a:pt x="687211" y="3492026"/>
                </a:lnTo>
                <a:lnTo>
                  <a:pt x="709456" y="3492344"/>
                </a:lnTo>
                <a:lnTo>
                  <a:pt x="732018" y="3492344"/>
                </a:lnTo>
                <a:lnTo>
                  <a:pt x="750768" y="3492344"/>
                </a:lnTo>
                <a:lnTo>
                  <a:pt x="769517" y="3492026"/>
                </a:lnTo>
                <a:lnTo>
                  <a:pt x="788266" y="3491708"/>
                </a:lnTo>
                <a:lnTo>
                  <a:pt x="807333" y="3490437"/>
                </a:lnTo>
                <a:lnTo>
                  <a:pt x="825765" y="3489801"/>
                </a:lnTo>
                <a:lnTo>
                  <a:pt x="844832" y="3488213"/>
                </a:lnTo>
                <a:lnTo>
                  <a:pt x="863263" y="3486624"/>
                </a:lnTo>
                <a:lnTo>
                  <a:pt x="881695" y="3484717"/>
                </a:lnTo>
                <a:lnTo>
                  <a:pt x="900126" y="3482492"/>
                </a:lnTo>
                <a:lnTo>
                  <a:pt x="918240" y="3480268"/>
                </a:lnTo>
                <a:lnTo>
                  <a:pt x="936354" y="3477408"/>
                </a:lnTo>
                <a:lnTo>
                  <a:pt x="954150" y="3474865"/>
                </a:lnTo>
                <a:lnTo>
                  <a:pt x="971946" y="3471688"/>
                </a:lnTo>
                <a:lnTo>
                  <a:pt x="989424" y="3468510"/>
                </a:lnTo>
                <a:lnTo>
                  <a:pt x="1006266" y="3464696"/>
                </a:lnTo>
                <a:lnTo>
                  <a:pt x="1023109" y="3460883"/>
                </a:lnTo>
                <a:lnTo>
                  <a:pt x="1039952" y="3457069"/>
                </a:lnTo>
                <a:lnTo>
                  <a:pt x="1056476" y="3452620"/>
                </a:lnTo>
                <a:lnTo>
                  <a:pt x="1072366" y="3448171"/>
                </a:lnTo>
                <a:lnTo>
                  <a:pt x="1087937" y="3443087"/>
                </a:lnTo>
                <a:lnTo>
                  <a:pt x="1102873" y="3438320"/>
                </a:lnTo>
                <a:lnTo>
                  <a:pt x="1118126" y="3432917"/>
                </a:lnTo>
                <a:lnTo>
                  <a:pt x="1132109" y="3427833"/>
                </a:lnTo>
                <a:lnTo>
                  <a:pt x="1146409" y="3421795"/>
                </a:lnTo>
                <a:lnTo>
                  <a:pt x="1159756" y="3415757"/>
                </a:lnTo>
                <a:lnTo>
                  <a:pt x="1172785" y="3409719"/>
                </a:lnTo>
                <a:lnTo>
                  <a:pt x="1185497" y="3403363"/>
                </a:lnTo>
                <a:lnTo>
                  <a:pt x="1197890" y="3396690"/>
                </a:lnTo>
                <a:lnTo>
                  <a:pt x="1209331" y="3389380"/>
                </a:lnTo>
                <a:lnTo>
                  <a:pt x="1219818" y="3382389"/>
                </a:lnTo>
                <a:lnTo>
                  <a:pt x="1230622" y="3375080"/>
                </a:lnTo>
                <a:lnTo>
                  <a:pt x="1239838" y="3367453"/>
                </a:lnTo>
                <a:lnTo>
                  <a:pt x="1239838" y="3464378"/>
                </a:lnTo>
                <a:lnTo>
                  <a:pt x="1239838" y="3464696"/>
                </a:lnTo>
                <a:lnTo>
                  <a:pt x="1239520" y="3468827"/>
                </a:lnTo>
                <a:lnTo>
                  <a:pt x="1239202" y="3472641"/>
                </a:lnTo>
                <a:lnTo>
                  <a:pt x="1238885" y="3477408"/>
                </a:lnTo>
                <a:lnTo>
                  <a:pt x="1237614" y="3482492"/>
                </a:lnTo>
                <a:lnTo>
                  <a:pt x="1236342" y="3487895"/>
                </a:lnTo>
                <a:lnTo>
                  <a:pt x="1234754" y="3492344"/>
                </a:lnTo>
                <a:lnTo>
                  <a:pt x="1232847" y="3497111"/>
                </a:lnTo>
                <a:lnTo>
                  <a:pt x="1230622" y="3501877"/>
                </a:lnTo>
                <a:lnTo>
                  <a:pt x="1228080" y="3506962"/>
                </a:lnTo>
                <a:lnTo>
                  <a:pt x="1225538" y="3511729"/>
                </a:lnTo>
                <a:lnTo>
                  <a:pt x="1222360" y="3516178"/>
                </a:lnTo>
                <a:lnTo>
                  <a:pt x="1218546" y="3520945"/>
                </a:lnTo>
                <a:lnTo>
                  <a:pt x="1214733" y="3525712"/>
                </a:lnTo>
                <a:lnTo>
                  <a:pt x="1210920" y="3529843"/>
                </a:lnTo>
                <a:lnTo>
                  <a:pt x="1202022" y="3539059"/>
                </a:lnTo>
                <a:lnTo>
                  <a:pt x="1192170" y="3547639"/>
                </a:lnTo>
                <a:lnTo>
                  <a:pt x="1181048" y="3556537"/>
                </a:lnTo>
                <a:lnTo>
                  <a:pt x="1169290" y="3564799"/>
                </a:lnTo>
                <a:lnTo>
                  <a:pt x="1156261" y="3572744"/>
                </a:lnTo>
                <a:lnTo>
                  <a:pt x="1141960" y="3580689"/>
                </a:lnTo>
                <a:lnTo>
                  <a:pt x="1127024" y="3587998"/>
                </a:lnTo>
                <a:lnTo>
                  <a:pt x="1111453" y="3595625"/>
                </a:lnTo>
                <a:lnTo>
                  <a:pt x="1094610" y="3602298"/>
                </a:lnTo>
                <a:lnTo>
                  <a:pt x="1077450" y="3608972"/>
                </a:lnTo>
                <a:lnTo>
                  <a:pt x="1058701" y="3615328"/>
                </a:lnTo>
                <a:lnTo>
                  <a:pt x="1039952" y="3621683"/>
                </a:lnTo>
                <a:lnTo>
                  <a:pt x="1020249" y="3627086"/>
                </a:lnTo>
                <a:lnTo>
                  <a:pt x="999593" y="3632806"/>
                </a:lnTo>
                <a:lnTo>
                  <a:pt x="978301" y="3637255"/>
                </a:lnTo>
                <a:lnTo>
                  <a:pt x="956056" y="3642022"/>
                </a:lnTo>
                <a:lnTo>
                  <a:pt x="933494" y="3646471"/>
                </a:lnTo>
                <a:lnTo>
                  <a:pt x="910613" y="3649967"/>
                </a:lnTo>
                <a:lnTo>
                  <a:pt x="887097" y="3653462"/>
                </a:lnTo>
                <a:lnTo>
                  <a:pt x="862946" y="3656640"/>
                </a:lnTo>
                <a:lnTo>
                  <a:pt x="838158" y="3659182"/>
                </a:lnTo>
                <a:lnTo>
                  <a:pt x="812736" y="3661407"/>
                </a:lnTo>
                <a:lnTo>
                  <a:pt x="787313" y="3662996"/>
                </a:lnTo>
                <a:lnTo>
                  <a:pt x="761572" y="3664267"/>
                </a:lnTo>
                <a:lnTo>
                  <a:pt x="735196" y="3664903"/>
                </a:lnTo>
                <a:lnTo>
                  <a:pt x="708185" y="3665538"/>
                </a:lnTo>
                <a:lnTo>
                  <a:pt x="680855" y="3664903"/>
                </a:lnTo>
                <a:lnTo>
                  <a:pt x="654161" y="3664267"/>
                </a:lnTo>
                <a:lnTo>
                  <a:pt x="627467" y="3662996"/>
                </a:lnTo>
                <a:lnTo>
                  <a:pt x="601409" y="3661089"/>
                </a:lnTo>
                <a:lnTo>
                  <a:pt x="575668" y="3659182"/>
                </a:lnTo>
                <a:lnTo>
                  <a:pt x="550246" y="3656322"/>
                </a:lnTo>
                <a:lnTo>
                  <a:pt x="525458" y="3653145"/>
                </a:lnTo>
                <a:lnTo>
                  <a:pt x="501307" y="3649649"/>
                </a:lnTo>
                <a:lnTo>
                  <a:pt x="478109" y="3645835"/>
                </a:lnTo>
                <a:lnTo>
                  <a:pt x="455228" y="3641069"/>
                </a:lnTo>
                <a:lnTo>
                  <a:pt x="432665" y="3636302"/>
                </a:lnTo>
                <a:lnTo>
                  <a:pt x="411374" y="3631217"/>
                </a:lnTo>
                <a:lnTo>
                  <a:pt x="390400" y="3625497"/>
                </a:lnTo>
                <a:lnTo>
                  <a:pt x="370380" y="3619777"/>
                </a:lnTo>
                <a:lnTo>
                  <a:pt x="350995" y="3613421"/>
                </a:lnTo>
                <a:lnTo>
                  <a:pt x="332563" y="3606747"/>
                </a:lnTo>
                <a:lnTo>
                  <a:pt x="315085" y="3599438"/>
                </a:lnTo>
                <a:lnTo>
                  <a:pt x="297925" y="3592447"/>
                </a:lnTo>
                <a:lnTo>
                  <a:pt x="282353" y="3584820"/>
                </a:lnTo>
                <a:lnTo>
                  <a:pt x="267735" y="3576875"/>
                </a:lnTo>
                <a:lnTo>
                  <a:pt x="253753" y="3568613"/>
                </a:lnTo>
                <a:lnTo>
                  <a:pt x="240724" y="3560350"/>
                </a:lnTo>
                <a:lnTo>
                  <a:pt x="229283" y="3551770"/>
                </a:lnTo>
                <a:lnTo>
                  <a:pt x="218796" y="3542872"/>
                </a:lnTo>
                <a:lnTo>
                  <a:pt x="213712" y="3538423"/>
                </a:lnTo>
                <a:lnTo>
                  <a:pt x="208945" y="3533656"/>
                </a:lnTo>
                <a:lnTo>
                  <a:pt x="204814" y="3529207"/>
                </a:lnTo>
                <a:lnTo>
                  <a:pt x="200683" y="3524440"/>
                </a:lnTo>
                <a:lnTo>
                  <a:pt x="196869" y="3519674"/>
                </a:lnTo>
                <a:lnTo>
                  <a:pt x="193374" y="3514907"/>
                </a:lnTo>
                <a:lnTo>
                  <a:pt x="190196" y="3510140"/>
                </a:lnTo>
                <a:lnTo>
                  <a:pt x="187653" y="3505055"/>
                </a:lnTo>
                <a:lnTo>
                  <a:pt x="185111" y="3500288"/>
                </a:lnTo>
                <a:lnTo>
                  <a:pt x="182887" y="3495204"/>
                </a:lnTo>
                <a:lnTo>
                  <a:pt x="181298" y="3490437"/>
                </a:lnTo>
                <a:lnTo>
                  <a:pt x="179709" y="3485352"/>
                </a:lnTo>
                <a:lnTo>
                  <a:pt x="178438" y="3480268"/>
                </a:lnTo>
                <a:lnTo>
                  <a:pt x="177802" y="3475183"/>
                </a:lnTo>
                <a:lnTo>
                  <a:pt x="176849" y="3470099"/>
                </a:lnTo>
                <a:lnTo>
                  <a:pt x="176849" y="3464696"/>
                </a:lnTo>
                <a:lnTo>
                  <a:pt x="176531" y="3464696"/>
                </a:lnTo>
                <a:lnTo>
                  <a:pt x="176531" y="3333132"/>
                </a:lnTo>
                <a:lnTo>
                  <a:pt x="176213" y="3329318"/>
                </a:lnTo>
                <a:lnTo>
                  <a:pt x="176531" y="3322327"/>
                </a:lnTo>
                <a:lnTo>
                  <a:pt x="177802" y="3314700"/>
                </a:lnTo>
                <a:close/>
                <a:moveTo>
                  <a:pt x="1771445" y="3307529"/>
                </a:moveTo>
                <a:lnTo>
                  <a:pt x="1771445" y="3411258"/>
                </a:lnTo>
                <a:lnTo>
                  <a:pt x="1789215" y="3413478"/>
                </a:lnTo>
                <a:lnTo>
                  <a:pt x="1807301" y="3415698"/>
                </a:lnTo>
                <a:lnTo>
                  <a:pt x="1825388" y="3417285"/>
                </a:lnTo>
                <a:lnTo>
                  <a:pt x="1843792" y="3419505"/>
                </a:lnTo>
                <a:lnTo>
                  <a:pt x="1843792" y="3315777"/>
                </a:lnTo>
                <a:lnTo>
                  <a:pt x="1825388" y="3314191"/>
                </a:lnTo>
                <a:lnTo>
                  <a:pt x="1807301" y="3312287"/>
                </a:lnTo>
                <a:lnTo>
                  <a:pt x="1789215" y="3309750"/>
                </a:lnTo>
                <a:lnTo>
                  <a:pt x="1771445" y="3307529"/>
                </a:lnTo>
                <a:close/>
                <a:moveTo>
                  <a:pt x="3178346" y="3281045"/>
                </a:moveTo>
                <a:lnTo>
                  <a:pt x="3178346" y="3395980"/>
                </a:lnTo>
                <a:lnTo>
                  <a:pt x="3201835" y="3396298"/>
                </a:lnTo>
                <a:lnTo>
                  <a:pt x="3225959" y="3396615"/>
                </a:lnTo>
                <a:lnTo>
                  <a:pt x="3258970" y="3396298"/>
                </a:lnTo>
                <a:lnTo>
                  <a:pt x="3258970" y="3281363"/>
                </a:lnTo>
                <a:lnTo>
                  <a:pt x="3225641" y="3281680"/>
                </a:lnTo>
                <a:lnTo>
                  <a:pt x="3201835" y="3281363"/>
                </a:lnTo>
                <a:lnTo>
                  <a:pt x="3178346" y="3281045"/>
                </a:lnTo>
                <a:close/>
                <a:moveTo>
                  <a:pt x="2609850" y="3275012"/>
                </a:moveTo>
                <a:lnTo>
                  <a:pt x="2613342" y="3281059"/>
                </a:lnTo>
                <a:lnTo>
                  <a:pt x="2617468" y="3287107"/>
                </a:lnTo>
                <a:lnTo>
                  <a:pt x="2621594" y="3292836"/>
                </a:lnTo>
                <a:lnTo>
                  <a:pt x="2626038" y="3298883"/>
                </a:lnTo>
                <a:lnTo>
                  <a:pt x="2631117" y="3304294"/>
                </a:lnTo>
                <a:lnTo>
                  <a:pt x="2635878" y="3310023"/>
                </a:lnTo>
                <a:lnTo>
                  <a:pt x="2641274" y="3315433"/>
                </a:lnTo>
                <a:lnTo>
                  <a:pt x="2646988" y="3320844"/>
                </a:lnTo>
                <a:lnTo>
                  <a:pt x="2658732" y="3331347"/>
                </a:lnTo>
                <a:lnTo>
                  <a:pt x="2671746" y="3341532"/>
                </a:lnTo>
                <a:lnTo>
                  <a:pt x="2685712" y="3351080"/>
                </a:lnTo>
                <a:lnTo>
                  <a:pt x="2700631" y="3360629"/>
                </a:lnTo>
                <a:lnTo>
                  <a:pt x="2715867" y="3369540"/>
                </a:lnTo>
                <a:lnTo>
                  <a:pt x="2732372" y="3378452"/>
                </a:lnTo>
                <a:lnTo>
                  <a:pt x="2749830" y="3386727"/>
                </a:lnTo>
                <a:lnTo>
                  <a:pt x="2767923" y="3394684"/>
                </a:lnTo>
                <a:lnTo>
                  <a:pt x="2786650" y="3402004"/>
                </a:lnTo>
                <a:lnTo>
                  <a:pt x="2805695" y="3409325"/>
                </a:lnTo>
                <a:lnTo>
                  <a:pt x="2826009" y="3416327"/>
                </a:lnTo>
                <a:lnTo>
                  <a:pt x="2846959" y="3422692"/>
                </a:lnTo>
                <a:lnTo>
                  <a:pt x="2867591" y="3428421"/>
                </a:lnTo>
                <a:lnTo>
                  <a:pt x="2889492" y="3434469"/>
                </a:lnTo>
                <a:lnTo>
                  <a:pt x="2912029" y="3439561"/>
                </a:lnTo>
                <a:lnTo>
                  <a:pt x="2934248" y="3444654"/>
                </a:lnTo>
                <a:lnTo>
                  <a:pt x="2957102" y="3449109"/>
                </a:lnTo>
                <a:lnTo>
                  <a:pt x="2980908" y="3453565"/>
                </a:lnTo>
                <a:lnTo>
                  <a:pt x="3004396" y="3457066"/>
                </a:lnTo>
                <a:lnTo>
                  <a:pt x="3028203" y="3460567"/>
                </a:lnTo>
                <a:lnTo>
                  <a:pt x="3052644" y="3463432"/>
                </a:lnTo>
                <a:lnTo>
                  <a:pt x="3077084" y="3465978"/>
                </a:lnTo>
                <a:lnTo>
                  <a:pt x="3101525" y="3468206"/>
                </a:lnTo>
                <a:lnTo>
                  <a:pt x="3125966" y="3470116"/>
                </a:lnTo>
                <a:lnTo>
                  <a:pt x="3150725" y="3471389"/>
                </a:lnTo>
                <a:lnTo>
                  <a:pt x="3175800" y="3472344"/>
                </a:lnTo>
                <a:lnTo>
                  <a:pt x="3200559" y="3472980"/>
                </a:lnTo>
                <a:lnTo>
                  <a:pt x="3225317" y="3473298"/>
                </a:lnTo>
                <a:lnTo>
                  <a:pt x="3246266" y="3473298"/>
                </a:lnTo>
                <a:lnTo>
                  <a:pt x="3267216" y="3472344"/>
                </a:lnTo>
                <a:lnTo>
                  <a:pt x="3288165" y="3472025"/>
                </a:lnTo>
                <a:lnTo>
                  <a:pt x="3308797" y="3470752"/>
                </a:lnTo>
                <a:lnTo>
                  <a:pt x="3329429" y="3469797"/>
                </a:lnTo>
                <a:lnTo>
                  <a:pt x="3350378" y="3468206"/>
                </a:lnTo>
                <a:lnTo>
                  <a:pt x="3371010" y="3466615"/>
                </a:lnTo>
                <a:lnTo>
                  <a:pt x="3391325" y="3464068"/>
                </a:lnTo>
                <a:lnTo>
                  <a:pt x="3411957" y="3462159"/>
                </a:lnTo>
                <a:lnTo>
                  <a:pt x="3431954" y="3459294"/>
                </a:lnTo>
                <a:lnTo>
                  <a:pt x="3451951" y="3456748"/>
                </a:lnTo>
                <a:lnTo>
                  <a:pt x="3471948" y="3453565"/>
                </a:lnTo>
                <a:lnTo>
                  <a:pt x="3491628" y="3450064"/>
                </a:lnTo>
                <a:lnTo>
                  <a:pt x="3510990" y="3446245"/>
                </a:lnTo>
                <a:lnTo>
                  <a:pt x="3530035" y="3442107"/>
                </a:lnTo>
                <a:lnTo>
                  <a:pt x="3548763" y="3437970"/>
                </a:lnTo>
                <a:lnTo>
                  <a:pt x="3567173" y="3433196"/>
                </a:lnTo>
                <a:lnTo>
                  <a:pt x="3585265" y="3428421"/>
                </a:lnTo>
                <a:lnTo>
                  <a:pt x="3603041" y="3423329"/>
                </a:lnTo>
                <a:lnTo>
                  <a:pt x="3620498" y="3418237"/>
                </a:lnTo>
                <a:lnTo>
                  <a:pt x="3637004" y="3412826"/>
                </a:lnTo>
                <a:lnTo>
                  <a:pt x="3653510" y="3406779"/>
                </a:lnTo>
                <a:lnTo>
                  <a:pt x="3669698" y="3400731"/>
                </a:lnTo>
                <a:lnTo>
                  <a:pt x="3685251" y="3394048"/>
                </a:lnTo>
                <a:lnTo>
                  <a:pt x="3700170" y="3387682"/>
                </a:lnTo>
                <a:lnTo>
                  <a:pt x="3714770" y="3380680"/>
                </a:lnTo>
                <a:lnTo>
                  <a:pt x="3728419" y="3373678"/>
                </a:lnTo>
                <a:lnTo>
                  <a:pt x="3741751" y="3366039"/>
                </a:lnTo>
                <a:lnTo>
                  <a:pt x="3754765" y="3358719"/>
                </a:lnTo>
                <a:lnTo>
                  <a:pt x="3767144" y="3350762"/>
                </a:lnTo>
                <a:lnTo>
                  <a:pt x="3778571" y="3342487"/>
                </a:lnTo>
                <a:lnTo>
                  <a:pt x="3789363" y="3333575"/>
                </a:lnTo>
                <a:lnTo>
                  <a:pt x="3789363" y="3441471"/>
                </a:lnTo>
                <a:lnTo>
                  <a:pt x="3788728" y="3442107"/>
                </a:lnTo>
                <a:lnTo>
                  <a:pt x="3788411" y="3451019"/>
                </a:lnTo>
                <a:lnTo>
                  <a:pt x="3787776" y="3456748"/>
                </a:lnTo>
                <a:lnTo>
                  <a:pt x="3786506" y="3462159"/>
                </a:lnTo>
                <a:lnTo>
                  <a:pt x="3785237" y="3467569"/>
                </a:lnTo>
                <a:lnTo>
                  <a:pt x="3783332" y="3472980"/>
                </a:lnTo>
                <a:lnTo>
                  <a:pt x="3781428" y="3478391"/>
                </a:lnTo>
                <a:lnTo>
                  <a:pt x="3778571" y="3483801"/>
                </a:lnTo>
                <a:lnTo>
                  <a:pt x="3775714" y="3489212"/>
                </a:lnTo>
                <a:lnTo>
                  <a:pt x="3772540" y="3494305"/>
                </a:lnTo>
                <a:lnTo>
                  <a:pt x="3769048" y="3499715"/>
                </a:lnTo>
                <a:lnTo>
                  <a:pt x="3765557" y="3504808"/>
                </a:lnTo>
                <a:lnTo>
                  <a:pt x="3761113" y="3509900"/>
                </a:lnTo>
                <a:lnTo>
                  <a:pt x="3756987" y="3514674"/>
                </a:lnTo>
                <a:lnTo>
                  <a:pt x="3752226" y="3519767"/>
                </a:lnTo>
                <a:lnTo>
                  <a:pt x="3747147" y="3525177"/>
                </a:lnTo>
                <a:lnTo>
                  <a:pt x="3741433" y="3529633"/>
                </a:lnTo>
                <a:lnTo>
                  <a:pt x="3736037" y="3534407"/>
                </a:lnTo>
                <a:lnTo>
                  <a:pt x="3723658" y="3543956"/>
                </a:lnTo>
                <a:lnTo>
                  <a:pt x="3710327" y="3553504"/>
                </a:lnTo>
                <a:lnTo>
                  <a:pt x="3696043" y="3562097"/>
                </a:lnTo>
                <a:lnTo>
                  <a:pt x="3680490" y="3571009"/>
                </a:lnTo>
                <a:lnTo>
                  <a:pt x="3663667" y="3579603"/>
                </a:lnTo>
                <a:lnTo>
                  <a:pt x="3646526" y="3587560"/>
                </a:lnTo>
                <a:lnTo>
                  <a:pt x="3627799" y="3595516"/>
                </a:lnTo>
                <a:lnTo>
                  <a:pt x="3608754" y="3602837"/>
                </a:lnTo>
                <a:lnTo>
                  <a:pt x="3588122" y="3609521"/>
                </a:lnTo>
                <a:lnTo>
                  <a:pt x="3566855" y="3616523"/>
                </a:lnTo>
                <a:lnTo>
                  <a:pt x="3544636" y="3622570"/>
                </a:lnTo>
                <a:lnTo>
                  <a:pt x="3522417" y="3628935"/>
                </a:lnTo>
                <a:lnTo>
                  <a:pt x="3498611" y="3634664"/>
                </a:lnTo>
                <a:lnTo>
                  <a:pt x="3474170" y="3639757"/>
                </a:lnTo>
                <a:lnTo>
                  <a:pt x="3449412" y="3644213"/>
                </a:lnTo>
                <a:lnTo>
                  <a:pt x="3423701" y="3648350"/>
                </a:lnTo>
                <a:lnTo>
                  <a:pt x="3397356" y="3652488"/>
                </a:lnTo>
                <a:lnTo>
                  <a:pt x="3370376" y="3655671"/>
                </a:lnTo>
                <a:lnTo>
                  <a:pt x="3343395" y="3658853"/>
                </a:lnTo>
                <a:lnTo>
                  <a:pt x="3315146" y="3661081"/>
                </a:lnTo>
                <a:lnTo>
                  <a:pt x="3286896" y="3662673"/>
                </a:lnTo>
                <a:lnTo>
                  <a:pt x="3258011" y="3664264"/>
                </a:lnTo>
                <a:lnTo>
                  <a:pt x="3228491" y="3664901"/>
                </a:lnTo>
                <a:lnTo>
                  <a:pt x="3198972" y="3665537"/>
                </a:lnTo>
                <a:lnTo>
                  <a:pt x="3168500" y="3664901"/>
                </a:lnTo>
                <a:lnTo>
                  <a:pt x="3138663" y="3664264"/>
                </a:lnTo>
                <a:lnTo>
                  <a:pt x="3109143" y="3662673"/>
                </a:lnTo>
                <a:lnTo>
                  <a:pt x="3080259" y="3660763"/>
                </a:lnTo>
                <a:lnTo>
                  <a:pt x="3051374" y="3658217"/>
                </a:lnTo>
                <a:lnTo>
                  <a:pt x="3023441" y="3655034"/>
                </a:lnTo>
                <a:lnTo>
                  <a:pt x="2996144" y="3651533"/>
                </a:lnTo>
                <a:lnTo>
                  <a:pt x="2969481" y="3647714"/>
                </a:lnTo>
                <a:lnTo>
                  <a:pt x="2943453" y="3643258"/>
                </a:lnTo>
                <a:lnTo>
                  <a:pt x="2917742" y="3638165"/>
                </a:lnTo>
                <a:lnTo>
                  <a:pt x="2892984" y="3633073"/>
                </a:lnTo>
                <a:lnTo>
                  <a:pt x="2869178" y="3627026"/>
                </a:lnTo>
                <a:lnTo>
                  <a:pt x="2846007" y="3620660"/>
                </a:lnTo>
                <a:lnTo>
                  <a:pt x="2823470" y="3614295"/>
                </a:lnTo>
                <a:lnTo>
                  <a:pt x="2802203" y="3607293"/>
                </a:lnTo>
                <a:lnTo>
                  <a:pt x="2781889" y="3599654"/>
                </a:lnTo>
                <a:lnTo>
                  <a:pt x="2762527" y="3592334"/>
                </a:lnTo>
                <a:lnTo>
                  <a:pt x="2743799" y="3584059"/>
                </a:lnTo>
                <a:lnTo>
                  <a:pt x="2726024" y="3575783"/>
                </a:lnTo>
                <a:lnTo>
                  <a:pt x="2709518" y="3566872"/>
                </a:lnTo>
                <a:lnTo>
                  <a:pt x="2694600" y="3557960"/>
                </a:lnTo>
                <a:lnTo>
                  <a:pt x="2679999" y="3548412"/>
                </a:lnTo>
                <a:lnTo>
                  <a:pt x="2666985" y="3538863"/>
                </a:lnTo>
                <a:lnTo>
                  <a:pt x="2660954" y="3533771"/>
                </a:lnTo>
                <a:lnTo>
                  <a:pt x="2655240" y="3528997"/>
                </a:lnTo>
                <a:lnTo>
                  <a:pt x="2650162" y="3523904"/>
                </a:lnTo>
                <a:lnTo>
                  <a:pt x="2645083" y="3518812"/>
                </a:lnTo>
                <a:lnTo>
                  <a:pt x="2639687" y="3513719"/>
                </a:lnTo>
                <a:lnTo>
                  <a:pt x="2635561" y="3508309"/>
                </a:lnTo>
                <a:lnTo>
                  <a:pt x="2631434" y="3503216"/>
                </a:lnTo>
                <a:lnTo>
                  <a:pt x="2627625" y="3497806"/>
                </a:lnTo>
                <a:lnTo>
                  <a:pt x="2624134" y="3492713"/>
                </a:lnTo>
                <a:lnTo>
                  <a:pt x="2620960" y="3486984"/>
                </a:lnTo>
                <a:lnTo>
                  <a:pt x="2618103" y="3481574"/>
                </a:lnTo>
                <a:lnTo>
                  <a:pt x="2615881" y="3476163"/>
                </a:lnTo>
                <a:lnTo>
                  <a:pt x="2613659" y="3470434"/>
                </a:lnTo>
                <a:lnTo>
                  <a:pt x="2612072" y="3465023"/>
                </a:lnTo>
                <a:lnTo>
                  <a:pt x="2610485" y="3459294"/>
                </a:lnTo>
                <a:lnTo>
                  <a:pt x="2609850" y="3453565"/>
                </a:lnTo>
                <a:lnTo>
                  <a:pt x="2609215" y="3447836"/>
                </a:lnTo>
                <a:lnTo>
                  <a:pt x="2609215" y="3442107"/>
                </a:lnTo>
                <a:lnTo>
                  <a:pt x="2608580" y="3442426"/>
                </a:lnTo>
                <a:lnTo>
                  <a:pt x="2608580" y="3295700"/>
                </a:lnTo>
                <a:lnTo>
                  <a:pt x="2608263" y="3291881"/>
                </a:lnTo>
                <a:lnTo>
                  <a:pt x="2608580" y="3283287"/>
                </a:lnTo>
                <a:lnTo>
                  <a:pt x="2609850" y="3275012"/>
                </a:lnTo>
                <a:close/>
                <a:moveTo>
                  <a:pt x="1625482" y="3274222"/>
                </a:moveTo>
                <a:lnTo>
                  <a:pt x="1625482" y="3379536"/>
                </a:lnTo>
                <a:lnTo>
                  <a:pt x="1642935" y="3384612"/>
                </a:lnTo>
                <a:lnTo>
                  <a:pt x="1661021" y="3389370"/>
                </a:lnTo>
                <a:lnTo>
                  <a:pt x="1679425" y="3394128"/>
                </a:lnTo>
                <a:lnTo>
                  <a:pt x="1698464" y="3398252"/>
                </a:lnTo>
                <a:lnTo>
                  <a:pt x="1698464" y="3294206"/>
                </a:lnTo>
                <a:lnTo>
                  <a:pt x="1679425" y="3289448"/>
                </a:lnTo>
                <a:lnTo>
                  <a:pt x="1661021" y="3284690"/>
                </a:lnTo>
                <a:lnTo>
                  <a:pt x="1642935" y="3279932"/>
                </a:lnTo>
                <a:lnTo>
                  <a:pt x="1625482" y="3274222"/>
                </a:lnTo>
                <a:close/>
                <a:moveTo>
                  <a:pt x="3016148" y="3266758"/>
                </a:moveTo>
                <a:lnTo>
                  <a:pt x="3016148" y="3382010"/>
                </a:lnTo>
                <a:lnTo>
                  <a:pt x="3035827" y="3384868"/>
                </a:lnTo>
                <a:lnTo>
                  <a:pt x="3056142" y="3387090"/>
                </a:lnTo>
                <a:lnTo>
                  <a:pt x="3076456" y="3389630"/>
                </a:lnTo>
                <a:lnTo>
                  <a:pt x="3097406" y="3391535"/>
                </a:lnTo>
                <a:lnTo>
                  <a:pt x="3097406" y="3276283"/>
                </a:lnTo>
                <a:lnTo>
                  <a:pt x="3076456" y="3274378"/>
                </a:lnTo>
                <a:lnTo>
                  <a:pt x="3056142" y="3271838"/>
                </a:lnTo>
                <a:lnTo>
                  <a:pt x="3035827" y="3269615"/>
                </a:lnTo>
                <a:lnTo>
                  <a:pt x="3016148" y="3266758"/>
                </a:lnTo>
                <a:close/>
                <a:moveTo>
                  <a:pt x="2854584" y="3230245"/>
                </a:moveTo>
                <a:lnTo>
                  <a:pt x="2854584" y="3347403"/>
                </a:lnTo>
                <a:lnTo>
                  <a:pt x="2873946" y="3352800"/>
                </a:lnTo>
                <a:lnTo>
                  <a:pt x="2893626" y="3357880"/>
                </a:lnTo>
                <a:lnTo>
                  <a:pt x="2914258" y="3362960"/>
                </a:lnTo>
                <a:lnTo>
                  <a:pt x="2935524" y="3367723"/>
                </a:lnTo>
                <a:lnTo>
                  <a:pt x="2935524" y="3251835"/>
                </a:lnTo>
                <a:lnTo>
                  <a:pt x="2914258" y="3246755"/>
                </a:lnTo>
                <a:lnTo>
                  <a:pt x="2893626" y="3241675"/>
                </a:lnTo>
                <a:lnTo>
                  <a:pt x="2873946" y="3235960"/>
                </a:lnTo>
                <a:lnTo>
                  <a:pt x="2854584" y="3230245"/>
                </a:lnTo>
                <a:close/>
                <a:moveTo>
                  <a:pt x="1480154" y="3217441"/>
                </a:moveTo>
                <a:lnTo>
                  <a:pt x="1480154" y="3305626"/>
                </a:lnTo>
                <a:lnTo>
                  <a:pt x="1482375" y="3307847"/>
                </a:lnTo>
                <a:lnTo>
                  <a:pt x="1484914" y="3310701"/>
                </a:lnTo>
                <a:lnTo>
                  <a:pt x="1491895" y="3316411"/>
                </a:lnTo>
                <a:lnTo>
                  <a:pt x="1500145" y="3322755"/>
                </a:lnTo>
                <a:lnTo>
                  <a:pt x="1509664" y="3329100"/>
                </a:lnTo>
                <a:lnTo>
                  <a:pt x="1519818" y="3335444"/>
                </a:lnTo>
                <a:lnTo>
                  <a:pt x="1530924" y="3341788"/>
                </a:lnTo>
                <a:lnTo>
                  <a:pt x="1542030" y="3347498"/>
                </a:lnTo>
                <a:lnTo>
                  <a:pt x="1553136" y="3352891"/>
                </a:lnTo>
                <a:lnTo>
                  <a:pt x="1553136" y="3255189"/>
                </a:lnTo>
                <a:lnTo>
                  <a:pt x="1539174" y="3249797"/>
                </a:lnTo>
                <a:lnTo>
                  <a:pt x="1527116" y="3244721"/>
                </a:lnTo>
                <a:lnTo>
                  <a:pt x="1516010" y="3239646"/>
                </a:lnTo>
                <a:lnTo>
                  <a:pt x="1506174" y="3234888"/>
                </a:lnTo>
                <a:lnTo>
                  <a:pt x="1497924" y="3230130"/>
                </a:lnTo>
                <a:lnTo>
                  <a:pt x="1490626" y="3226006"/>
                </a:lnTo>
                <a:lnTo>
                  <a:pt x="1484914" y="3221565"/>
                </a:lnTo>
                <a:lnTo>
                  <a:pt x="1480154" y="3217441"/>
                </a:lnTo>
                <a:close/>
                <a:moveTo>
                  <a:pt x="2426374" y="3213000"/>
                </a:moveTo>
                <a:lnTo>
                  <a:pt x="2420662" y="3217124"/>
                </a:lnTo>
                <a:lnTo>
                  <a:pt x="2413999" y="3221565"/>
                </a:lnTo>
                <a:lnTo>
                  <a:pt x="2406701" y="3226323"/>
                </a:lnTo>
                <a:lnTo>
                  <a:pt x="2399720" y="3230130"/>
                </a:lnTo>
                <a:lnTo>
                  <a:pt x="2392739" y="3234253"/>
                </a:lnTo>
                <a:lnTo>
                  <a:pt x="2385124" y="3237743"/>
                </a:lnTo>
                <a:lnTo>
                  <a:pt x="2378460" y="3240915"/>
                </a:lnTo>
                <a:lnTo>
                  <a:pt x="2371797" y="3243135"/>
                </a:lnTo>
                <a:lnTo>
                  <a:pt x="2371797" y="3350353"/>
                </a:lnTo>
                <a:lnTo>
                  <a:pt x="2379729" y="3346864"/>
                </a:lnTo>
                <a:lnTo>
                  <a:pt x="2387028" y="3342423"/>
                </a:lnTo>
                <a:lnTo>
                  <a:pt x="2394643" y="3338299"/>
                </a:lnTo>
                <a:lnTo>
                  <a:pt x="2401941" y="3333541"/>
                </a:lnTo>
                <a:lnTo>
                  <a:pt x="2409239" y="3328782"/>
                </a:lnTo>
                <a:lnTo>
                  <a:pt x="2415585" y="3324024"/>
                </a:lnTo>
                <a:lnTo>
                  <a:pt x="2421297" y="3319266"/>
                </a:lnTo>
                <a:lnTo>
                  <a:pt x="2426374" y="3314508"/>
                </a:lnTo>
                <a:lnTo>
                  <a:pt x="2426374" y="3213000"/>
                </a:lnTo>
                <a:close/>
                <a:moveTo>
                  <a:pt x="2692385" y="3167062"/>
                </a:moveTo>
                <a:lnTo>
                  <a:pt x="2692385" y="3264535"/>
                </a:lnTo>
                <a:lnTo>
                  <a:pt x="2695241" y="3267393"/>
                </a:lnTo>
                <a:lnTo>
                  <a:pt x="2698098" y="3270250"/>
                </a:lnTo>
                <a:lnTo>
                  <a:pt x="2705399" y="3276600"/>
                </a:lnTo>
                <a:lnTo>
                  <a:pt x="2714921" y="3283903"/>
                </a:lnTo>
                <a:lnTo>
                  <a:pt x="2725078" y="3290888"/>
                </a:lnTo>
                <a:lnTo>
                  <a:pt x="2737140" y="3297873"/>
                </a:lnTo>
                <a:lnTo>
                  <a:pt x="2748884" y="3305175"/>
                </a:lnTo>
                <a:lnTo>
                  <a:pt x="2761581" y="3311525"/>
                </a:lnTo>
                <a:lnTo>
                  <a:pt x="2773325" y="3317240"/>
                </a:lnTo>
                <a:lnTo>
                  <a:pt x="2773325" y="3208337"/>
                </a:lnTo>
                <a:lnTo>
                  <a:pt x="2758407" y="3202940"/>
                </a:lnTo>
                <a:lnTo>
                  <a:pt x="2744441" y="3196907"/>
                </a:lnTo>
                <a:lnTo>
                  <a:pt x="2732379" y="3191510"/>
                </a:lnTo>
                <a:lnTo>
                  <a:pt x="2721269" y="3186430"/>
                </a:lnTo>
                <a:lnTo>
                  <a:pt x="2712064" y="3180715"/>
                </a:lnTo>
                <a:lnTo>
                  <a:pt x="2704446" y="3176270"/>
                </a:lnTo>
                <a:lnTo>
                  <a:pt x="2697781" y="3171507"/>
                </a:lnTo>
                <a:lnTo>
                  <a:pt x="2692385" y="3167062"/>
                </a:lnTo>
                <a:close/>
                <a:moveTo>
                  <a:pt x="3744614" y="3161665"/>
                </a:moveTo>
                <a:lnTo>
                  <a:pt x="3737949" y="3166745"/>
                </a:lnTo>
                <a:lnTo>
                  <a:pt x="3730648" y="3171507"/>
                </a:lnTo>
                <a:lnTo>
                  <a:pt x="3722713" y="3176587"/>
                </a:lnTo>
                <a:lnTo>
                  <a:pt x="3715095" y="3180715"/>
                </a:lnTo>
                <a:lnTo>
                  <a:pt x="3706524" y="3185160"/>
                </a:lnTo>
                <a:lnTo>
                  <a:pt x="3698907" y="3189287"/>
                </a:lnTo>
                <a:lnTo>
                  <a:pt x="3691289" y="3192780"/>
                </a:lnTo>
                <a:lnTo>
                  <a:pt x="3683671" y="3195320"/>
                </a:lnTo>
                <a:lnTo>
                  <a:pt x="3683671" y="3315018"/>
                </a:lnTo>
                <a:lnTo>
                  <a:pt x="3692558" y="3310573"/>
                </a:lnTo>
                <a:lnTo>
                  <a:pt x="3701128" y="3305810"/>
                </a:lnTo>
                <a:lnTo>
                  <a:pt x="3709381" y="3301048"/>
                </a:lnTo>
                <a:lnTo>
                  <a:pt x="3717634" y="3295968"/>
                </a:lnTo>
                <a:lnTo>
                  <a:pt x="3725252" y="3290570"/>
                </a:lnTo>
                <a:lnTo>
                  <a:pt x="3732235" y="3285490"/>
                </a:lnTo>
                <a:lnTo>
                  <a:pt x="3738901" y="3279775"/>
                </a:lnTo>
                <a:lnTo>
                  <a:pt x="3744614" y="3275013"/>
                </a:lnTo>
                <a:lnTo>
                  <a:pt x="3744614" y="3161665"/>
                </a:lnTo>
                <a:close/>
                <a:moveTo>
                  <a:pt x="771525" y="3136900"/>
                </a:moveTo>
                <a:lnTo>
                  <a:pt x="805634" y="3143476"/>
                </a:lnTo>
                <a:lnTo>
                  <a:pt x="812009" y="3145042"/>
                </a:lnTo>
                <a:lnTo>
                  <a:pt x="818066" y="3146921"/>
                </a:lnTo>
                <a:lnTo>
                  <a:pt x="823167" y="3148486"/>
                </a:lnTo>
                <a:lnTo>
                  <a:pt x="827311" y="3150365"/>
                </a:lnTo>
                <a:lnTo>
                  <a:pt x="831455" y="3152557"/>
                </a:lnTo>
                <a:lnTo>
                  <a:pt x="835280" y="3155062"/>
                </a:lnTo>
                <a:lnTo>
                  <a:pt x="842612" y="3160072"/>
                </a:lnTo>
                <a:lnTo>
                  <a:pt x="845162" y="3162890"/>
                </a:lnTo>
                <a:lnTo>
                  <a:pt x="847075" y="3165082"/>
                </a:lnTo>
                <a:lnTo>
                  <a:pt x="848669" y="3167587"/>
                </a:lnTo>
                <a:lnTo>
                  <a:pt x="849944" y="3170092"/>
                </a:lnTo>
                <a:lnTo>
                  <a:pt x="850900" y="3172597"/>
                </a:lnTo>
                <a:lnTo>
                  <a:pt x="850900" y="3175416"/>
                </a:lnTo>
                <a:lnTo>
                  <a:pt x="850262" y="3177608"/>
                </a:lnTo>
                <a:lnTo>
                  <a:pt x="849625" y="3180426"/>
                </a:lnTo>
                <a:lnTo>
                  <a:pt x="848031" y="3182618"/>
                </a:lnTo>
                <a:lnTo>
                  <a:pt x="846437" y="3185123"/>
                </a:lnTo>
                <a:lnTo>
                  <a:pt x="844206" y="3187315"/>
                </a:lnTo>
                <a:lnTo>
                  <a:pt x="841656" y="3189820"/>
                </a:lnTo>
                <a:lnTo>
                  <a:pt x="838468" y="3191699"/>
                </a:lnTo>
                <a:lnTo>
                  <a:pt x="834961" y="3193577"/>
                </a:lnTo>
                <a:lnTo>
                  <a:pt x="831136" y="3195143"/>
                </a:lnTo>
                <a:lnTo>
                  <a:pt x="826992" y="3197022"/>
                </a:lnTo>
                <a:lnTo>
                  <a:pt x="820935" y="3198587"/>
                </a:lnTo>
                <a:lnTo>
                  <a:pt x="815197" y="3200153"/>
                </a:lnTo>
                <a:lnTo>
                  <a:pt x="808503" y="3201719"/>
                </a:lnTo>
                <a:lnTo>
                  <a:pt x="801171" y="3202971"/>
                </a:lnTo>
                <a:lnTo>
                  <a:pt x="787145" y="3204537"/>
                </a:lnTo>
                <a:lnTo>
                  <a:pt x="771525" y="3205163"/>
                </a:lnTo>
                <a:lnTo>
                  <a:pt x="771525" y="3136900"/>
                </a:lnTo>
                <a:close/>
                <a:moveTo>
                  <a:pt x="200025" y="3117850"/>
                </a:moveTo>
                <a:lnTo>
                  <a:pt x="200343" y="3123582"/>
                </a:lnTo>
                <a:lnTo>
                  <a:pt x="201296" y="3129631"/>
                </a:lnTo>
                <a:lnTo>
                  <a:pt x="202567" y="3135044"/>
                </a:lnTo>
                <a:lnTo>
                  <a:pt x="204155" y="3141094"/>
                </a:lnTo>
                <a:lnTo>
                  <a:pt x="206061" y="3146507"/>
                </a:lnTo>
                <a:lnTo>
                  <a:pt x="208285" y="3152238"/>
                </a:lnTo>
                <a:lnTo>
                  <a:pt x="211144" y="3157651"/>
                </a:lnTo>
                <a:lnTo>
                  <a:pt x="214321" y="3163064"/>
                </a:lnTo>
                <a:lnTo>
                  <a:pt x="217816" y="3168795"/>
                </a:lnTo>
                <a:lnTo>
                  <a:pt x="221310" y="3173890"/>
                </a:lnTo>
                <a:lnTo>
                  <a:pt x="225758" y="3179303"/>
                </a:lnTo>
                <a:lnTo>
                  <a:pt x="230206" y="3184715"/>
                </a:lnTo>
                <a:lnTo>
                  <a:pt x="235289" y="3189810"/>
                </a:lnTo>
                <a:lnTo>
                  <a:pt x="240372" y="3194904"/>
                </a:lnTo>
                <a:lnTo>
                  <a:pt x="245773" y="3199999"/>
                </a:lnTo>
                <a:lnTo>
                  <a:pt x="251809" y="3205093"/>
                </a:lnTo>
                <a:lnTo>
                  <a:pt x="251809" y="3304436"/>
                </a:lnTo>
                <a:lnTo>
                  <a:pt x="254032" y="3306983"/>
                </a:lnTo>
                <a:lnTo>
                  <a:pt x="256574" y="3309531"/>
                </a:lnTo>
                <a:lnTo>
                  <a:pt x="263563" y="3315580"/>
                </a:lnTo>
                <a:lnTo>
                  <a:pt x="271823" y="3321948"/>
                </a:lnTo>
                <a:lnTo>
                  <a:pt x="281354" y="3328317"/>
                </a:lnTo>
                <a:lnTo>
                  <a:pt x="291520" y="3335003"/>
                </a:lnTo>
                <a:lnTo>
                  <a:pt x="302639" y="3340734"/>
                </a:lnTo>
                <a:lnTo>
                  <a:pt x="313758" y="3346784"/>
                </a:lnTo>
                <a:lnTo>
                  <a:pt x="324877" y="3351879"/>
                </a:lnTo>
                <a:lnTo>
                  <a:pt x="324877" y="3249352"/>
                </a:lnTo>
                <a:lnTo>
                  <a:pt x="341715" y="3256994"/>
                </a:lnTo>
                <a:lnTo>
                  <a:pt x="359505" y="3263999"/>
                </a:lnTo>
                <a:lnTo>
                  <a:pt x="377931" y="3270685"/>
                </a:lnTo>
                <a:lnTo>
                  <a:pt x="397311" y="3277053"/>
                </a:lnTo>
                <a:lnTo>
                  <a:pt x="397311" y="3378943"/>
                </a:lnTo>
                <a:lnTo>
                  <a:pt x="414783" y="3384038"/>
                </a:lnTo>
                <a:lnTo>
                  <a:pt x="432892" y="3388814"/>
                </a:lnTo>
                <a:lnTo>
                  <a:pt x="451318" y="3393590"/>
                </a:lnTo>
                <a:lnTo>
                  <a:pt x="470379" y="3397729"/>
                </a:lnTo>
                <a:lnTo>
                  <a:pt x="470379" y="3296476"/>
                </a:lnTo>
                <a:lnTo>
                  <a:pt x="488170" y="3300615"/>
                </a:lnTo>
                <a:lnTo>
                  <a:pt x="506278" y="3303799"/>
                </a:lnTo>
                <a:lnTo>
                  <a:pt x="524386" y="3306983"/>
                </a:lnTo>
                <a:lnTo>
                  <a:pt x="543448" y="3309849"/>
                </a:lnTo>
                <a:lnTo>
                  <a:pt x="543448" y="3410465"/>
                </a:lnTo>
                <a:lnTo>
                  <a:pt x="561238" y="3412694"/>
                </a:lnTo>
                <a:lnTo>
                  <a:pt x="579347" y="3415241"/>
                </a:lnTo>
                <a:lnTo>
                  <a:pt x="597455" y="3417152"/>
                </a:lnTo>
                <a:lnTo>
                  <a:pt x="615881" y="3418744"/>
                </a:lnTo>
                <a:lnTo>
                  <a:pt x="615881" y="3318446"/>
                </a:lnTo>
                <a:lnTo>
                  <a:pt x="634307" y="3320038"/>
                </a:lnTo>
                <a:lnTo>
                  <a:pt x="652415" y="3320993"/>
                </a:lnTo>
                <a:lnTo>
                  <a:pt x="670524" y="3321948"/>
                </a:lnTo>
                <a:lnTo>
                  <a:pt x="688950" y="3322585"/>
                </a:lnTo>
                <a:lnTo>
                  <a:pt x="688950" y="3422883"/>
                </a:lnTo>
                <a:lnTo>
                  <a:pt x="710235" y="3423520"/>
                </a:lnTo>
                <a:lnTo>
                  <a:pt x="732155" y="3423520"/>
                </a:lnTo>
                <a:lnTo>
                  <a:pt x="762018" y="3423201"/>
                </a:lnTo>
                <a:lnTo>
                  <a:pt x="762018" y="3322904"/>
                </a:lnTo>
                <a:lnTo>
                  <a:pt x="790928" y="3321948"/>
                </a:lnTo>
                <a:lnTo>
                  <a:pt x="818884" y="3320675"/>
                </a:lnTo>
                <a:lnTo>
                  <a:pt x="846524" y="3318446"/>
                </a:lnTo>
                <a:lnTo>
                  <a:pt x="873845" y="3315899"/>
                </a:lnTo>
                <a:lnTo>
                  <a:pt x="900531" y="3312715"/>
                </a:lnTo>
                <a:lnTo>
                  <a:pt x="926581" y="3309212"/>
                </a:lnTo>
                <a:lnTo>
                  <a:pt x="951996" y="3304755"/>
                </a:lnTo>
                <a:lnTo>
                  <a:pt x="976776" y="3299978"/>
                </a:lnTo>
                <a:lnTo>
                  <a:pt x="1000921" y="3294884"/>
                </a:lnTo>
                <a:lnTo>
                  <a:pt x="1023794" y="3289471"/>
                </a:lnTo>
                <a:lnTo>
                  <a:pt x="1046350" y="3283421"/>
                </a:lnTo>
                <a:lnTo>
                  <a:pt x="1067953" y="3277053"/>
                </a:lnTo>
                <a:lnTo>
                  <a:pt x="1088285" y="3270048"/>
                </a:lnTo>
                <a:lnTo>
                  <a:pt x="1108300" y="3263043"/>
                </a:lnTo>
                <a:lnTo>
                  <a:pt x="1126726" y="3255083"/>
                </a:lnTo>
                <a:lnTo>
                  <a:pt x="1144516" y="3247123"/>
                </a:lnTo>
                <a:lnTo>
                  <a:pt x="1144516" y="3349968"/>
                </a:lnTo>
                <a:lnTo>
                  <a:pt x="1152459" y="3346147"/>
                </a:lnTo>
                <a:lnTo>
                  <a:pt x="1159766" y="3342008"/>
                </a:lnTo>
                <a:lnTo>
                  <a:pt x="1167390" y="3337232"/>
                </a:lnTo>
                <a:lnTo>
                  <a:pt x="1175015" y="3332456"/>
                </a:lnTo>
                <a:lnTo>
                  <a:pt x="1182004" y="3327680"/>
                </a:lnTo>
                <a:lnTo>
                  <a:pt x="1188358" y="3322904"/>
                </a:lnTo>
                <a:lnTo>
                  <a:pt x="1194076" y="3318446"/>
                </a:lnTo>
                <a:lnTo>
                  <a:pt x="1199477" y="3313988"/>
                </a:lnTo>
                <a:lnTo>
                  <a:pt x="1199477" y="3215601"/>
                </a:lnTo>
                <a:lnTo>
                  <a:pt x="1206784" y="3209870"/>
                </a:lnTo>
                <a:lnTo>
                  <a:pt x="1213455" y="3204457"/>
                </a:lnTo>
                <a:lnTo>
                  <a:pt x="1220126" y="3198725"/>
                </a:lnTo>
                <a:lnTo>
                  <a:pt x="1226163" y="3192994"/>
                </a:lnTo>
                <a:lnTo>
                  <a:pt x="1232199" y="3186944"/>
                </a:lnTo>
                <a:lnTo>
                  <a:pt x="1237282" y="3181531"/>
                </a:lnTo>
                <a:lnTo>
                  <a:pt x="1242047" y="3175163"/>
                </a:lnTo>
                <a:lnTo>
                  <a:pt x="1246177" y="3169114"/>
                </a:lnTo>
                <a:lnTo>
                  <a:pt x="1250307" y="3162745"/>
                </a:lnTo>
                <a:lnTo>
                  <a:pt x="1253802" y="3157014"/>
                </a:lnTo>
                <a:lnTo>
                  <a:pt x="1256661" y="3150646"/>
                </a:lnTo>
                <a:lnTo>
                  <a:pt x="1258885" y="3144278"/>
                </a:lnTo>
                <a:lnTo>
                  <a:pt x="1260791" y="3137910"/>
                </a:lnTo>
                <a:lnTo>
                  <a:pt x="1262379" y="3131223"/>
                </a:lnTo>
                <a:lnTo>
                  <a:pt x="1263332" y="3124855"/>
                </a:lnTo>
                <a:lnTo>
                  <a:pt x="1263650" y="3118169"/>
                </a:lnTo>
                <a:lnTo>
                  <a:pt x="1263650" y="3251581"/>
                </a:lnTo>
                <a:lnTo>
                  <a:pt x="1263332" y="3251899"/>
                </a:lnTo>
                <a:lnTo>
                  <a:pt x="1263332" y="3255720"/>
                </a:lnTo>
                <a:lnTo>
                  <a:pt x="1263015" y="3259859"/>
                </a:lnTo>
                <a:lnTo>
                  <a:pt x="1262379" y="3264635"/>
                </a:lnTo>
                <a:lnTo>
                  <a:pt x="1261426" y="3269730"/>
                </a:lnTo>
                <a:lnTo>
                  <a:pt x="1260155" y="3274506"/>
                </a:lnTo>
                <a:lnTo>
                  <a:pt x="1258567" y="3279600"/>
                </a:lnTo>
                <a:lnTo>
                  <a:pt x="1256661" y="3284377"/>
                </a:lnTo>
                <a:lnTo>
                  <a:pt x="1254119" y="3289153"/>
                </a:lnTo>
                <a:lnTo>
                  <a:pt x="1251896" y="3294247"/>
                </a:lnTo>
                <a:lnTo>
                  <a:pt x="1248719" y="3299023"/>
                </a:lnTo>
                <a:lnTo>
                  <a:pt x="1245542" y="3303162"/>
                </a:lnTo>
                <a:lnTo>
                  <a:pt x="1242365" y="3307939"/>
                </a:lnTo>
                <a:lnTo>
                  <a:pt x="1238552" y="3312715"/>
                </a:lnTo>
                <a:lnTo>
                  <a:pt x="1234423" y="3317172"/>
                </a:lnTo>
                <a:lnTo>
                  <a:pt x="1225845" y="3326088"/>
                </a:lnTo>
                <a:lnTo>
                  <a:pt x="1215997" y="3335003"/>
                </a:lnTo>
                <a:lnTo>
                  <a:pt x="1204877" y="3343600"/>
                </a:lnTo>
                <a:lnTo>
                  <a:pt x="1192488" y="3351879"/>
                </a:lnTo>
                <a:lnTo>
                  <a:pt x="1179462" y="3360157"/>
                </a:lnTo>
                <a:lnTo>
                  <a:pt x="1165802" y="3367799"/>
                </a:lnTo>
                <a:lnTo>
                  <a:pt x="1150870" y="3375122"/>
                </a:lnTo>
                <a:lnTo>
                  <a:pt x="1134986" y="3382764"/>
                </a:lnTo>
                <a:lnTo>
                  <a:pt x="1118466" y="3389769"/>
                </a:lnTo>
                <a:lnTo>
                  <a:pt x="1100993" y="3396137"/>
                </a:lnTo>
                <a:lnTo>
                  <a:pt x="1082567" y="3402824"/>
                </a:lnTo>
                <a:lnTo>
                  <a:pt x="1063506" y="3408873"/>
                </a:lnTo>
                <a:lnTo>
                  <a:pt x="1043491" y="3414286"/>
                </a:lnTo>
                <a:lnTo>
                  <a:pt x="1022841" y="3420017"/>
                </a:lnTo>
                <a:lnTo>
                  <a:pt x="1001874" y="3424794"/>
                </a:lnTo>
                <a:lnTo>
                  <a:pt x="979953" y="3429570"/>
                </a:lnTo>
                <a:lnTo>
                  <a:pt x="957397" y="3433709"/>
                </a:lnTo>
                <a:lnTo>
                  <a:pt x="934524" y="3437848"/>
                </a:lnTo>
                <a:lnTo>
                  <a:pt x="910697" y="3441032"/>
                </a:lnTo>
                <a:lnTo>
                  <a:pt x="886235" y="3444216"/>
                </a:lnTo>
                <a:lnTo>
                  <a:pt x="861773" y="3446764"/>
                </a:lnTo>
                <a:lnTo>
                  <a:pt x="836675" y="3448992"/>
                </a:lnTo>
                <a:lnTo>
                  <a:pt x="810942" y="3450584"/>
                </a:lnTo>
                <a:lnTo>
                  <a:pt x="784892" y="3451540"/>
                </a:lnTo>
                <a:lnTo>
                  <a:pt x="758841" y="3452495"/>
                </a:lnTo>
                <a:lnTo>
                  <a:pt x="732155" y="3452813"/>
                </a:lnTo>
                <a:lnTo>
                  <a:pt x="704834" y="3452495"/>
                </a:lnTo>
                <a:lnTo>
                  <a:pt x="677513" y="3451540"/>
                </a:lnTo>
                <a:lnTo>
                  <a:pt x="651145" y="3450584"/>
                </a:lnTo>
                <a:lnTo>
                  <a:pt x="625094" y="3448356"/>
                </a:lnTo>
                <a:lnTo>
                  <a:pt x="599361" y="3446445"/>
                </a:lnTo>
                <a:lnTo>
                  <a:pt x="574264" y="3443579"/>
                </a:lnTo>
                <a:lnTo>
                  <a:pt x="549484" y="3440395"/>
                </a:lnTo>
                <a:lnTo>
                  <a:pt x="525339" y="3436893"/>
                </a:lnTo>
                <a:lnTo>
                  <a:pt x="501513" y="3433072"/>
                </a:lnTo>
                <a:lnTo>
                  <a:pt x="478639" y="3428296"/>
                </a:lnTo>
                <a:lnTo>
                  <a:pt x="456718" y="3423520"/>
                </a:lnTo>
                <a:lnTo>
                  <a:pt x="434798" y="3418425"/>
                </a:lnTo>
                <a:lnTo>
                  <a:pt x="413830" y="3412694"/>
                </a:lnTo>
                <a:lnTo>
                  <a:pt x="394134" y="3406963"/>
                </a:lnTo>
                <a:lnTo>
                  <a:pt x="374755" y="3400595"/>
                </a:lnTo>
                <a:lnTo>
                  <a:pt x="356329" y="3393908"/>
                </a:lnTo>
                <a:lnTo>
                  <a:pt x="338538" y="3386585"/>
                </a:lnTo>
                <a:lnTo>
                  <a:pt x="322018" y="3379580"/>
                </a:lnTo>
                <a:lnTo>
                  <a:pt x="306134" y="3372257"/>
                </a:lnTo>
                <a:lnTo>
                  <a:pt x="291520" y="3364296"/>
                </a:lnTo>
                <a:lnTo>
                  <a:pt x="277542" y="3356018"/>
                </a:lnTo>
                <a:lnTo>
                  <a:pt x="264834" y="3347421"/>
                </a:lnTo>
                <a:lnTo>
                  <a:pt x="253079" y="3338824"/>
                </a:lnTo>
                <a:lnTo>
                  <a:pt x="242278" y="3330227"/>
                </a:lnTo>
                <a:lnTo>
                  <a:pt x="237513" y="3325451"/>
                </a:lnTo>
                <a:lnTo>
                  <a:pt x="232747" y="3320675"/>
                </a:lnTo>
                <a:lnTo>
                  <a:pt x="228617" y="3316217"/>
                </a:lnTo>
                <a:lnTo>
                  <a:pt x="224487" y="3311441"/>
                </a:lnTo>
                <a:lnTo>
                  <a:pt x="220993" y="3306983"/>
                </a:lnTo>
                <a:lnTo>
                  <a:pt x="217498" y="3302207"/>
                </a:lnTo>
                <a:lnTo>
                  <a:pt x="214321" y="3297431"/>
                </a:lnTo>
                <a:lnTo>
                  <a:pt x="211462" y="3292337"/>
                </a:lnTo>
                <a:lnTo>
                  <a:pt x="208921" y="3287561"/>
                </a:lnTo>
                <a:lnTo>
                  <a:pt x="206697" y="3282148"/>
                </a:lnTo>
                <a:lnTo>
                  <a:pt x="204791" y="3277690"/>
                </a:lnTo>
                <a:lnTo>
                  <a:pt x="203202" y="3272277"/>
                </a:lnTo>
                <a:lnTo>
                  <a:pt x="201931" y="3267183"/>
                </a:lnTo>
                <a:lnTo>
                  <a:pt x="201296" y="3262088"/>
                </a:lnTo>
                <a:lnTo>
                  <a:pt x="200978" y="3256994"/>
                </a:lnTo>
                <a:lnTo>
                  <a:pt x="200343" y="3251899"/>
                </a:lnTo>
                <a:lnTo>
                  <a:pt x="200025" y="3251899"/>
                </a:lnTo>
                <a:lnTo>
                  <a:pt x="200025" y="3117850"/>
                </a:lnTo>
                <a:close/>
                <a:moveTo>
                  <a:pt x="1263332" y="3111818"/>
                </a:moveTo>
                <a:lnTo>
                  <a:pt x="1263650" y="3117533"/>
                </a:lnTo>
                <a:lnTo>
                  <a:pt x="1263332" y="3119438"/>
                </a:lnTo>
                <a:lnTo>
                  <a:pt x="1263332" y="3116263"/>
                </a:lnTo>
                <a:lnTo>
                  <a:pt x="1263332" y="3111818"/>
                </a:lnTo>
                <a:close/>
                <a:moveTo>
                  <a:pt x="1263253" y="3110548"/>
                </a:moveTo>
                <a:lnTo>
                  <a:pt x="1263332" y="3111183"/>
                </a:lnTo>
                <a:lnTo>
                  <a:pt x="1263332" y="3111818"/>
                </a:lnTo>
                <a:lnTo>
                  <a:pt x="1263253" y="3110548"/>
                </a:lnTo>
                <a:close/>
                <a:moveTo>
                  <a:pt x="1892592" y="3107220"/>
                </a:moveTo>
                <a:lnTo>
                  <a:pt x="1892592" y="3210034"/>
                </a:lnTo>
                <a:lnTo>
                  <a:pt x="1913877" y="3210983"/>
                </a:lnTo>
                <a:lnTo>
                  <a:pt x="1935480" y="3210983"/>
                </a:lnTo>
                <a:lnTo>
                  <a:pt x="1965343" y="3210667"/>
                </a:lnTo>
                <a:lnTo>
                  <a:pt x="1965343" y="3107537"/>
                </a:lnTo>
                <a:lnTo>
                  <a:pt x="1935480" y="3107853"/>
                </a:lnTo>
                <a:lnTo>
                  <a:pt x="1913877" y="3107853"/>
                </a:lnTo>
                <a:lnTo>
                  <a:pt x="1892592" y="3107220"/>
                </a:lnTo>
                <a:close/>
                <a:moveTo>
                  <a:pt x="200819" y="3107046"/>
                </a:moveTo>
                <a:lnTo>
                  <a:pt x="200378" y="3110133"/>
                </a:lnTo>
                <a:lnTo>
                  <a:pt x="200025" y="3115072"/>
                </a:lnTo>
                <a:lnTo>
                  <a:pt x="200025" y="3110751"/>
                </a:lnTo>
                <a:lnTo>
                  <a:pt x="200819" y="3107046"/>
                </a:lnTo>
                <a:close/>
                <a:moveTo>
                  <a:pt x="2489519" y="3103562"/>
                </a:moveTo>
                <a:lnTo>
                  <a:pt x="2490471" y="3109906"/>
                </a:lnTo>
                <a:lnTo>
                  <a:pt x="2490788" y="3116568"/>
                </a:lnTo>
                <a:lnTo>
                  <a:pt x="2490788" y="3252652"/>
                </a:lnTo>
                <a:lnTo>
                  <a:pt x="2490471" y="3252969"/>
                </a:lnTo>
                <a:lnTo>
                  <a:pt x="2489836" y="3260899"/>
                </a:lnTo>
                <a:lnTo>
                  <a:pt x="2489519" y="3265657"/>
                </a:lnTo>
                <a:lnTo>
                  <a:pt x="2488250" y="3270733"/>
                </a:lnTo>
                <a:lnTo>
                  <a:pt x="2487298" y="3275491"/>
                </a:lnTo>
                <a:lnTo>
                  <a:pt x="2485711" y="3280566"/>
                </a:lnTo>
                <a:lnTo>
                  <a:pt x="2483490" y="3285325"/>
                </a:lnTo>
                <a:lnTo>
                  <a:pt x="2481269" y="3290083"/>
                </a:lnTo>
                <a:lnTo>
                  <a:pt x="2479048" y="3294841"/>
                </a:lnTo>
                <a:lnTo>
                  <a:pt x="2475874" y="3299599"/>
                </a:lnTo>
                <a:lnTo>
                  <a:pt x="2472701" y="3304357"/>
                </a:lnTo>
                <a:lnTo>
                  <a:pt x="2469528" y="3309115"/>
                </a:lnTo>
                <a:lnTo>
                  <a:pt x="2465403" y="3313874"/>
                </a:lnTo>
                <a:lnTo>
                  <a:pt x="2461595" y="3317997"/>
                </a:lnTo>
                <a:lnTo>
                  <a:pt x="2453028" y="3327196"/>
                </a:lnTo>
                <a:lnTo>
                  <a:pt x="2443191" y="3335761"/>
                </a:lnTo>
                <a:lnTo>
                  <a:pt x="2432086" y="3344643"/>
                </a:lnTo>
                <a:lnTo>
                  <a:pt x="2419710" y="3352891"/>
                </a:lnTo>
                <a:lnTo>
                  <a:pt x="2406701" y="3360504"/>
                </a:lnTo>
                <a:lnTo>
                  <a:pt x="2393056" y="3368434"/>
                </a:lnTo>
                <a:lnTo>
                  <a:pt x="2378143" y="3376047"/>
                </a:lnTo>
                <a:lnTo>
                  <a:pt x="2362277" y="3383660"/>
                </a:lnTo>
                <a:lnTo>
                  <a:pt x="2345777" y="3390322"/>
                </a:lnTo>
                <a:lnTo>
                  <a:pt x="2328325" y="3396983"/>
                </a:lnTo>
                <a:lnTo>
                  <a:pt x="2309921" y="3403327"/>
                </a:lnTo>
                <a:lnTo>
                  <a:pt x="2290882" y="3409671"/>
                </a:lnTo>
                <a:lnTo>
                  <a:pt x="2270892" y="3415064"/>
                </a:lnTo>
                <a:lnTo>
                  <a:pt x="2250267" y="3420139"/>
                </a:lnTo>
                <a:lnTo>
                  <a:pt x="2229324" y="3425215"/>
                </a:lnTo>
                <a:lnTo>
                  <a:pt x="2207430" y="3429973"/>
                </a:lnTo>
                <a:lnTo>
                  <a:pt x="2184901" y="3434414"/>
                </a:lnTo>
                <a:lnTo>
                  <a:pt x="2162054" y="3437903"/>
                </a:lnTo>
                <a:lnTo>
                  <a:pt x="2138256" y="3441393"/>
                </a:lnTo>
                <a:lnTo>
                  <a:pt x="2113823" y="3444565"/>
                </a:lnTo>
                <a:lnTo>
                  <a:pt x="2089390" y="3447102"/>
                </a:lnTo>
                <a:lnTo>
                  <a:pt x="2064323" y="3449006"/>
                </a:lnTo>
                <a:lnTo>
                  <a:pt x="2038621" y="3450909"/>
                </a:lnTo>
                <a:lnTo>
                  <a:pt x="2012601" y="3452178"/>
                </a:lnTo>
                <a:lnTo>
                  <a:pt x="1986582" y="3452812"/>
                </a:lnTo>
                <a:lnTo>
                  <a:pt x="1959928" y="3452812"/>
                </a:lnTo>
                <a:lnTo>
                  <a:pt x="1932639" y="3452812"/>
                </a:lnTo>
                <a:lnTo>
                  <a:pt x="1905350" y="3452178"/>
                </a:lnTo>
                <a:lnTo>
                  <a:pt x="1879014" y="3450592"/>
                </a:lnTo>
                <a:lnTo>
                  <a:pt x="1852994" y="3449006"/>
                </a:lnTo>
                <a:lnTo>
                  <a:pt x="1827292" y="3446468"/>
                </a:lnTo>
                <a:lnTo>
                  <a:pt x="1802224" y="3443930"/>
                </a:lnTo>
                <a:lnTo>
                  <a:pt x="1777157" y="3441075"/>
                </a:lnTo>
                <a:lnTo>
                  <a:pt x="1753359" y="3437269"/>
                </a:lnTo>
                <a:lnTo>
                  <a:pt x="1729560" y="3433145"/>
                </a:lnTo>
                <a:lnTo>
                  <a:pt x="1706714" y="3428704"/>
                </a:lnTo>
                <a:lnTo>
                  <a:pt x="1684502" y="3424263"/>
                </a:lnTo>
                <a:lnTo>
                  <a:pt x="1662925" y="3418871"/>
                </a:lnTo>
                <a:lnTo>
                  <a:pt x="1641983" y="3413478"/>
                </a:lnTo>
                <a:lnTo>
                  <a:pt x="1622309" y="3407134"/>
                </a:lnTo>
                <a:lnTo>
                  <a:pt x="1602953" y="3400790"/>
                </a:lnTo>
                <a:lnTo>
                  <a:pt x="1584549" y="3394445"/>
                </a:lnTo>
                <a:lnTo>
                  <a:pt x="1566780" y="3387467"/>
                </a:lnTo>
                <a:lnTo>
                  <a:pt x="1550280" y="3380488"/>
                </a:lnTo>
                <a:lnTo>
                  <a:pt x="1534414" y="3372558"/>
                </a:lnTo>
                <a:lnTo>
                  <a:pt x="1519501" y="3364945"/>
                </a:lnTo>
                <a:lnTo>
                  <a:pt x="1505539" y="3356697"/>
                </a:lnTo>
                <a:lnTo>
                  <a:pt x="1493164" y="3348450"/>
                </a:lnTo>
                <a:lnTo>
                  <a:pt x="1481106" y="3339885"/>
                </a:lnTo>
                <a:lnTo>
                  <a:pt x="1470635" y="3330686"/>
                </a:lnTo>
                <a:lnTo>
                  <a:pt x="1465875" y="3326245"/>
                </a:lnTo>
                <a:lnTo>
                  <a:pt x="1461116" y="3321487"/>
                </a:lnTo>
                <a:lnTo>
                  <a:pt x="1456673" y="3317363"/>
                </a:lnTo>
                <a:lnTo>
                  <a:pt x="1452866" y="3312605"/>
                </a:lnTo>
                <a:lnTo>
                  <a:pt x="1449375" y="3307847"/>
                </a:lnTo>
                <a:lnTo>
                  <a:pt x="1445885" y="3303088"/>
                </a:lnTo>
                <a:lnTo>
                  <a:pt x="1442712" y="3298013"/>
                </a:lnTo>
                <a:lnTo>
                  <a:pt x="1439856" y="3293255"/>
                </a:lnTo>
                <a:lnTo>
                  <a:pt x="1437000" y="3288497"/>
                </a:lnTo>
                <a:lnTo>
                  <a:pt x="1435096" y="3283421"/>
                </a:lnTo>
                <a:lnTo>
                  <a:pt x="1433192" y="3278346"/>
                </a:lnTo>
                <a:lnTo>
                  <a:pt x="1431606" y="3273588"/>
                </a:lnTo>
                <a:lnTo>
                  <a:pt x="1430337" y="3268512"/>
                </a:lnTo>
                <a:lnTo>
                  <a:pt x="1429702" y="3263437"/>
                </a:lnTo>
                <a:lnTo>
                  <a:pt x="1429385" y="3258044"/>
                </a:lnTo>
                <a:lnTo>
                  <a:pt x="1428750" y="3252969"/>
                </a:lnTo>
                <a:lnTo>
                  <a:pt x="1428750" y="3155268"/>
                </a:lnTo>
                <a:lnTo>
                  <a:pt x="1438269" y="3162881"/>
                </a:lnTo>
                <a:lnTo>
                  <a:pt x="1449058" y="3170177"/>
                </a:lnTo>
                <a:lnTo>
                  <a:pt x="1459846" y="3177473"/>
                </a:lnTo>
                <a:lnTo>
                  <a:pt x="1471270" y="3184134"/>
                </a:lnTo>
                <a:lnTo>
                  <a:pt x="1483645" y="3190795"/>
                </a:lnTo>
                <a:lnTo>
                  <a:pt x="1496337" y="3197140"/>
                </a:lnTo>
                <a:lnTo>
                  <a:pt x="1509347" y="3203484"/>
                </a:lnTo>
                <a:lnTo>
                  <a:pt x="1522674" y="3209194"/>
                </a:lnTo>
                <a:lnTo>
                  <a:pt x="1536953" y="3215221"/>
                </a:lnTo>
                <a:lnTo>
                  <a:pt x="1550915" y="3220613"/>
                </a:lnTo>
                <a:lnTo>
                  <a:pt x="1566145" y="3226006"/>
                </a:lnTo>
                <a:lnTo>
                  <a:pt x="1581376" y="3231081"/>
                </a:lnTo>
                <a:lnTo>
                  <a:pt x="1597242" y="3235839"/>
                </a:lnTo>
                <a:lnTo>
                  <a:pt x="1612790" y="3240598"/>
                </a:lnTo>
                <a:lnTo>
                  <a:pt x="1628973" y="3244721"/>
                </a:lnTo>
                <a:lnTo>
                  <a:pt x="1646108" y="3248845"/>
                </a:lnTo>
                <a:lnTo>
                  <a:pt x="1662608" y="3252652"/>
                </a:lnTo>
                <a:lnTo>
                  <a:pt x="1680060" y="3256141"/>
                </a:lnTo>
                <a:lnTo>
                  <a:pt x="1697195" y="3259313"/>
                </a:lnTo>
                <a:lnTo>
                  <a:pt x="1714964" y="3262485"/>
                </a:lnTo>
                <a:lnTo>
                  <a:pt x="1732733" y="3265657"/>
                </a:lnTo>
                <a:lnTo>
                  <a:pt x="1750820" y="3268195"/>
                </a:lnTo>
                <a:lnTo>
                  <a:pt x="1768907" y="3270416"/>
                </a:lnTo>
                <a:lnTo>
                  <a:pt x="1786993" y="3272636"/>
                </a:lnTo>
                <a:lnTo>
                  <a:pt x="1805715" y="3274857"/>
                </a:lnTo>
                <a:lnTo>
                  <a:pt x="1824119" y="3276443"/>
                </a:lnTo>
                <a:lnTo>
                  <a:pt x="1842840" y="3277394"/>
                </a:lnTo>
                <a:lnTo>
                  <a:pt x="1861561" y="3278663"/>
                </a:lnTo>
                <a:lnTo>
                  <a:pt x="1880283" y="3279615"/>
                </a:lnTo>
                <a:lnTo>
                  <a:pt x="1898687" y="3280249"/>
                </a:lnTo>
                <a:lnTo>
                  <a:pt x="1917725" y="3280566"/>
                </a:lnTo>
                <a:lnTo>
                  <a:pt x="1936129" y="3280566"/>
                </a:lnTo>
                <a:lnTo>
                  <a:pt x="1958658" y="3280566"/>
                </a:lnTo>
                <a:lnTo>
                  <a:pt x="1981187" y="3280249"/>
                </a:lnTo>
                <a:lnTo>
                  <a:pt x="2003399" y="3278980"/>
                </a:lnTo>
                <a:lnTo>
                  <a:pt x="2025928" y="3278029"/>
                </a:lnTo>
                <a:lnTo>
                  <a:pt x="2048140" y="3276443"/>
                </a:lnTo>
                <a:lnTo>
                  <a:pt x="2070034" y="3274222"/>
                </a:lnTo>
                <a:lnTo>
                  <a:pt x="2092246" y="3272002"/>
                </a:lnTo>
                <a:lnTo>
                  <a:pt x="2114458" y="3269464"/>
                </a:lnTo>
                <a:lnTo>
                  <a:pt x="2135718" y="3266609"/>
                </a:lnTo>
                <a:lnTo>
                  <a:pt x="2157295" y="3263437"/>
                </a:lnTo>
                <a:lnTo>
                  <a:pt x="2178237" y="3259313"/>
                </a:lnTo>
                <a:lnTo>
                  <a:pt x="2198545" y="3255507"/>
                </a:lnTo>
                <a:lnTo>
                  <a:pt x="2219170" y="3251066"/>
                </a:lnTo>
                <a:lnTo>
                  <a:pt x="2239161" y="3246307"/>
                </a:lnTo>
                <a:lnTo>
                  <a:pt x="2258517" y="3241232"/>
                </a:lnTo>
                <a:lnTo>
                  <a:pt x="2277555" y="3235839"/>
                </a:lnTo>
                <a:lnTo>
                  <a:pt x="2295959" y="3230130"/>
                </a:lnTo>
                <a:lnTo>
                  <a:pt x="2314046" y="3223785"/>
                </a:lnTo>
                <a:lnTo>
                  <a:pt x="2331498" y="3217441"/>
                </a:lnTo>
                <a:lnTo>
                  <a:pt x="2348316" y="3210780"/>
                </a:lnTo>
                <a:lnTo>
                  <a:pt x="2364498" y="3203801"/>
                </a:lnTo>
                <a:lnTo>
                  <a:pt x="2380047" y="3196188"/>
                </a:lnTo>
                <a:lnTo>
                  <a:pt x="2394643" y="3188575"/>
                </a:lnTo>
                <a:lnTo>
                  <a:pt x="2408605" y="3180645"/>
                </a:lnTo>
                <a:lnTo>
                  <a:pt x="2422249" y="3171763"/>
                </a:lnTo>
                <a:lnTo>
                  <a:pt x="2434307" y="3163198"/>
                </a:lnTo>
                <a:lnTo>
                  <a:pt x="2445730" y="3153999"/>
                </a:lnTo>
                <a:lnTo>
                  <a:pt x="2456518" y="3144800"/>
                </a:lnTo>
                <a:lnTo>
                  <a:pt x="2466355" y="3134966"/>
                </a:lnTo>
                <a:lnTo>
                  <a:pt x="2471115" y="3129574"/>
                </a:lnTo>
                <a:lnTo>
                  <a:pt x="2474922" y="3124498"/>
                </a:lnTo>
                <a:lnTo>
                  <a:pt x="2479365" y="3119423"/>
                </a:lnTo>
                <a:lnTo>
                  <a:pt x="2482855" y="3114347"/>
                </a:lnTo>
                <a:lnTo>
                  <a:pt x="2486346" y="3108955"/>
                </a:lnTo>
                <a:lnTo>
                  <a:pt x="2489519" y="3103562"/>
                </a:lnTo>
                <a:close/>
                <a:moveTo>
                  <a:pt x="201789" y="3100564"/>
                </a:moveTo>
                <a:lnTo>
                  <a:pt x="201084" y="3105812"/>
                </a:lnTo>
                <a:lnTo>
                  <a:pt x="200819" y="3107046"/>
                </a:lnTo>
                <a:lnTo>
                  <a:pt x="201084" y="3105194"/>
                </a:lnTo>
                <a:lnTo>
                  <a:pt x="201789" y="3100564"/>
                </a:lnTo>
                <a:close/>
                <a:moveTo>
                  <a:pt x="1260475" y="3095625"/>
                </a:moveTo>
                <a:lnTo>
                  <a:pt x="1262062" y="3101340"/>
                </a:lnTo>
                <a:lnTo>
                  <a:pt x="1263015" y="3106738"/>
                </a:lnTo>
                <a:lnTo>
                  <a:pt x="1263253" y="3110548"/>
                </a:lnTo>
                <a:lnTo>
                  <a:pt x="1262698" y="3106103"/>
                </a:lnTo>
                <a:lnTo>
                  <a:pt x="1261745" y="3100705"/>
                </a:lnTo>
                <a:lnTo>
                  <a:pt x="1260475" y="3095625"/>
                </a:lnTo>
                <a:close/>
                <a:moveTo>
                  <a:pt x="1746773" y="3094566"/>
                </a:moveTo>
                <a:lnTo>
                  <a:pt x="1746773" y="3198013"/>
                </a:lnTo>
                <a:lnTo>
                  <a:pt x="1764563" y="3200227"/>
                </a:lnTo>
                <a:lnTo>
                  <a:pt x="1782671" y="3202758"/>
                </a:lnTo>
                <a:lnTo>
                  <a:pt x="1800780" y="3204656"/>
                </a:lnTo>
                <a:lnTo>
                  <a:pt x="1819841" y="3206238"/>
                </a:lnTo>
                <a:lnTo>
                  <a:pt x="1819841" y="3102791"/>
                </a:lnTo>
                <a:lnTo>
                  <a:pt x="1800780" y="3101210"/>
                </a:lnTo>
                <a:lnTo>
                  <a:pt x="1782671" y="3099312"/>
                </a:lnTo>
                <a:lnTo>
                  <a:pt x="1764563" y="3097097"/>
                </a:lnTo>
                <a:lnTo>
                  <a:pt x="1746773" y="3094566"/>
                </a:lnTo>
                <a:close/>
                <a:moveTo>
                  <a:pt x="1600953" y="3061666"/>
                </a:moveTo>
                <a:lnTo>
                  <a:pt x="1600953" y="3166378"/>
                </a:lnTo>
                <a:lnTo>
                  <a:pt x="1618744" y="3171756"/>
                </a:lnTo>
                <a:lnTo>
                  <a:pt x="1636217" y="3176501"/>
                </a:lnTo>
                <a:lnTo>
                  <a:pt x="1654960" y="3180930"/>
                </a:lnTo>
                <a:lnTo>
                  <a:pt x="1673704" y="3185042"/>
                </a:lnTo>
                <a:lnTo>
                  <a:pt x="1673704" y="3080963"/>
                </a:lnTo>
                <a:lnTo>
                  <a:pt x="1654960" y="3076534"/>
                </a:lnTo>
                <a:lnTo>
                  <a:pt x="1636217" y="3071789"/>
                </a:lnTo>
                <a:lnTo>
                  <a:pt x="1618108" y="3066728"/>
                </a:lnTo>
                <a:lnTo>
                  <a:pt x="1600953" y="3061666"/>
                </a:lnTo>
                <a:close/>
                <a:moveTo>
                  <a:pt x="3151360" y="3046095"/>
                </a:moveTo>
                <a:lnTo>
                  <a:pt x="3151360" y="3160713"/>
                </a:lnTo>
                <a:lnTo>
                  <a:pt x="3174848" y="3161665"/>
                </a:lnTo>
                <a:lnTo>
                  <a:pt x="3198972" y="3161665"/>
                </a:lnTo>
                <a:lnTo>
                  <a:pt x="3231983" y="3161348"/>
                </a:lnTo>
                <a:lnTo>
                  <a:pt x="3231983" y="3046413"/>
                </a:lnTo>
                <a:lnTo>
                  <a:pt x="3198972" y="3046730"/>
                </a:lnTo>
                <a:lnTo>
                  <a:pt x="3174848" y="3046413"/>
                </a:lnTo>
                <a:lnTo>
                  <a:pt x="3151360" y="3046095"/>
                </a:lnTo>
                <a:close/>
                <a:moveTo>
                  <a:pt x="3815080" y="3040062"/>
                </a:moveTo>
                <a:lnTo>
                  <a:pt x="3816033" y="3047365"/>
                </a:lnTo>
                <a:lnTo>
                  <a:pt x="3816350" y="3054985"/>
                </a:lnTo>
                <a:lnTo>
                  <a:pt x="3816350" y="3206115"/>
                </a:lnTo>
                <a:lnTo>
                  <a:pt x="3816033" y="3206432"/>
                </a:lnTo>
                <a:lnTo>
                  <a:pt x="3815398" y="3214687"/>
                </a:lnTo>
                <a:lnTo>
                  <a:pt x="3814763" y="3220720"/>
                </a:lnTo>
                <a:lnTo>
                  <a:pt x="3813493" y="3226117"/>
                </a:lnTo>
                <a:lnTo>
                  <a:pt x="3811906" y="3231197"/>
                </a:lnTo>
                <a:lnTo>
                  <a:pt x="3810319" y="3236912"/>
                </a:lnTo>
                <a:lnTo>
                  <a:pt x="3808097" y="3242310"/>
                </a:lnTo>
                <a:lnTo>
                  <a:pt x="3805558" y="3248025"/>
                </a:lnTo>
                <a:lnTo>
                  <a:pt x="3803019" y="3253105"/>
                </a:lnTo>
                <a:lnTo>
                  <a:pt x="3799844" y="3258185"/>
                </a:lnTo>
                <a:lnTo>
                  <a:pt x="3796036" y="3263583"/>
                </a:lnTo>
                <a:lnTo>
                  <a:pt x="3792226" y="3268663"/>
                </a:lnTo>
                <a:lnTo>
                  <a:pt x="3788418" y="3274060"/>
                </a:lnTo>
                <a:lnTo>
                  <a:pt x="3783974" y="3278823"/>
                </a:lnTo>
                <a:lnTo>
                  <a:pt x="3779212" y="3283903"/>
                </a:lnTo>
                <a:lnTo>
                  <a:pt x="3774134" y="3288983"/>
                </a:lnTo>
                <a:lnTo>
                  <a:pt x="3768420" y="3293745"/>
                </a:lnTo>
                <a:lnTo>
                  <a:pt x="3763024" y="3298508"/>
                </a:lnTo>
                <a:lnTo>
                  <a:pt x="3750963" y="3307715"/>
                </a:lnTo>
                <a:lnTo>
                  <a:pt x="3737314" y="3317240"/>
                </a:lnTo>
                <a:lnTo>
                  <a:pt x="3722713" y="3326448"/>
                </a:lnTo>
                <a:lnTo>
                  <a:pt x="3707477" y="3335020"/>
                </a:lnTo>
                <a:lnTo>
                  <a:pt x="3690971" y="3343275"/>
                </a:lnTo>
                <a:lnTo>
                  <a:pt x="3673513" y="3351213"/>
                </a:lnTo>
                <a:lnTo>
                  <a:pt x="3655103" y="3359150"/>
                </a:lnTo>
                <a:lnTo>
                  <a:pt x="3635424" y="3366770"/>
                </a:lnTo>
                <a:lnTo>
                  <a:pt x="3615109" y="3373755"/>
                </a:lnTo>
                <a:lnTo>
                  <a:pt x="3593842" y="3380423"/>
                </a:lnTo>
                <a:lnTo>
                  <a:pt x="3571941" y="3386773"/>
                </a:lnTo>
                <a:lnTo>
                  <a:pt x="3549087" y="3392805"/>
                </a:lnTo>
                <a:lnTo>
                  <a:pt x="3525281" y="3398203"/>
                </a:lnTo>
                <a:lnTo>
                  <a:pt x="3501157" y="3403283"/>
                </a:lnTo>
                <a:lnTo>
                  <a:pt x="3476082" y="3408045"/>
                </a:lnTo>
                <a:lnTo>
                  <a:pt x="3450371" y="3411855"/>
                </a:lnTo>
                <a:lnTo>
                  <a:pt x="3424343" y="3415983"/>
                </a:lnTo>
                <a:lnTo>
                  <a:pt x="3397680" y="3419475"/>
                </a:lnTo>
                <a:lnTo>
                  <a:pt x="3370065" y="3422333"/>
                </a:lnTo>
                <a:lnTo>
                  <a:pt x="3341815" y="3424555"/>
                </a:lnTo>
                <a:lnTo>
                  <a:pt x="3313565" y="3426460"/>
                </a:lnTo>
                <a:lnTo>
                  <a:pt x="3284680" y="3427730"/>
                </a:lnTo>
                <a:lnTo>
                  <a:pt x="3255478" y="3428683"/>
                </a:lnTo>
                <a:lnTo>
                  <a:pt x="3225959" y="3429000"/>
                </a:lnTo>
                <a:lnTo>
                  <a:pt x="3195487" y="3428683"/>
                </a:lnTo>
                <a:lnTo>
                  <a:pt x="3165650" y="3427730"/>
                </a:lnTo>
                <a:lnTo>
                  <a:pt x="3136130" y="3426143"/>
                </a:lnTo>
                <a:lnTo>
                  <a:pt x="3106928" y="3424238"/>
                </a:lnTo>
                <a:lnTo>
                  <a:pt x="3078678" y="3422015"/>
                </a:lnTo>
                <a:lnTo>
                  <a:pt x="3050428" y="3418840"/>
                </a:lnTo>
                <a:lnTo>
                  <a:pt x="3022813" y="3415030"/>
                </a:lnTo>
                <a:lnTo>
                  <a:pt x="2996150" y="3411220"/>
                </a:lnTo>
                <a:lnTo>
                  <a:pt x="2970122" y="3406775"/>
                </a:lnTo>
                <a:lnTo>
                  <a:pt x="2944729" y="3402013"/>
                </a:lnTo>
                <a:lnTo>
                  <a:pt x="2919971" y="3396615"/>
                </a:lnTo>
                <a:lnTo>
                  <a:pt x="2895847" y="3390583"/>
                </a:lnTo>
                <a:lnTo>
                  <a:pt x="2872994" y="3384868"/>
                </a:lnTo>
                <a:lnTo>
                  <a:pt x="2850775" y="3378200"/>
                </a:lnTo>
                <a:lnTo>
                  <a:pt x="2829190" y="3370898"/>
                </a:lnTo>
                <a:lnTo>
                  <a:pt x="2808876" y="3363595"/>
                </a:lnTo>
                <a:lnTo>
                  <a:pt x="2789196" y="3355975"/>
                </a:lnTo>
                <a:lnTo>
                  <a:pt x="2770469" y="3347720"/>
                </a:lnTo>
                <a:lnTo>
                  <a:pt x="2753328" y="3339465"/>
                </a:lnTo>
                <a:lnTo>
                  <a:pt x="2736823" y="3330893"/>
                </a:lnTo>
                <a:lnTo>
                  <a:pt x="2721269" y="3321685"/>
                </a:lnTo>
                <a:lnTo>
                  <a:pt x="2706986" y="3312160"/>
                </a:lnTo>
                <a:lnTo>
                  <a:pt x="2693972" y="3302635"/>
                </a:lnTo>
                <a:lnTo>
                  <a:pt x="2688258" y="3297873"/>
                </a:lnTo>
                <a:lnTo>
                  <a:pt x="2682227" y="3292793"/>
                </a:lnTo>
                <a:lnTo>
                  <a:pt x="2676831" y="3287713"/>
                </a:lnTo>
                <a:lnTo>
                  <a:pt x="2671753" y="3282950"/>
                </a:lnTo>
                <a:lnTo>
                  <a:pt x="2666991" y="3277870"/>
                </a:lnTo>
                <a:lnTo>
                  <a:pt x="2662548" y="3272473"/>
                </a:lnTo>
                <a:lnTo>
                  <a:pt x="2658104" y="3267393"/>
                </a:lnTo>
                <a:lnTo>
                  <a:pt x="2654612" y="3261995"/>
                </a:lnTo>
                <a:lnTo>
                  <a:pt x="2651121" y="3256598"/>
                </a:lnTo>
                <a:lnTo>
                  <a:pt x="2647947" y="3251200"/>
                </a:lnTo>
                <a:lnTo>
                  <a:pt x="2645090" y="3245485"/>
                </a:lnTo>
                <a:lnTo>
                  <a:pt x="2642868" y="3240405"/>
                </a:lnTo>
                <a:lnTo>
                  <a:pt x="2640329" y="3234372"/>
                </a:lnTo>
                <a:lnTo>
                  <a:pt x="2638742" y="3228975"/>
                </a:lnTo>
                <a:lnTo>
                  <a:pt x="2637789" y="3223577"/>
                </a:lnTo>
                <a:lnTo>
                  <a:pt x="2636520" y="3217862"/>
                </a:lnTo>
                <a:lnTo>
                  <a:pt x="2636202" y="3212147"/>
                </a:lnTo>
                <a:lnTo>
                  <a:pt x="2635885" y="3206432"/>
                </a:lnTo>
                <a:lnTo>
                  <a:pt x="2635250" y="3206432"/>
                </a:lnTo>
                <a:lnTo>
                  <a:pt x="2635250" y="3097530"/>
                </a:lnTo>
                <a:lnTo>
                  <a:pt x="2646360" y="3105785"/>
                </a:lnTo>
                <a:lnTo>
                  <a:pt x="2657786" y="3114040"/>
                </a:lnTo>
                <a:lnTo>
                  <a:pt x="2670166" y="3121977"/>
                </a:lnTo>
                <a:lnTo>
                  <a:pt x="2683180" y="3129597"/>
                </a:lnTo>
                <a:lnTo>
                  <a:pt x="2696511" y="3136900"/>
                </a:lnTo>
                <a:lnTo>
                  <a:pt x="2710160" y="3144202"/>
                </a:lnTo>
                <a:lnTo>
                  <a:pt x="2724761" y="3151187"/>
                </a:lnTo>
                <a:lnTo>
                  <a:pt x="2740314" y="3157855"/>
                </a:lnTo>
                <a:lnTo>
                  <a:pt x="2755550" y="3164205"/>
                </a:lnTo>
                <a:lnTo>
                  <a:pt x="2771738" y="3170237"/>
                </a:lnTo>
                <a:lnTo>
                  <a:pt x="2788244" y="3176270"/>
                </a:lnTo>
                <a:lnTo>
                  <a:pt x="2805384" y="3181985"/>
                </a:lnTo>
                <a:lnTo>
                  <a:pt x="2822525" y="3187065"/>
                </a:lnTo>
                <a:lnTo>
                  <a:pt x="2840300" y="3192145"/>
                </a:lnTo>
                <a:lnTo>
                  <a:pt x="2858393" y="3196907"/>
                </a:lnTo>
                <a:lnTo>
                  <a:pt x="2877120" y="3201670"/>
                </a:lnTo>
                <a:lnTo>
                  <a:pt x="2895530" y="3205797"/>
                </a:lnTo>
                <a:lnTo>
                  <a:pt x="2914892" y="3209925"/>
                </a:lnTo>
                <a:lnTo>
                  <a:pt x="2934255" y="3213735"/>
                </a:lnTo>
                <a:lnTo>
                  <a:pt x="2953617" y="3217227"/>
                </a:lnTo>
                <a:lnTo>
                  <a:pt x="2973614" y="3220402"/>
                </a:lnTo>
                <a:lnTo>
                  <a:pt x="2993294" y="3222942"/>
                </a:lnTo>
                <a:lnTo>
                  <a:pt x="3013926" y="3225800"/>
                </a:lnTo>
                <a:lnTo>
                  <a:pt x="3033923" y="3228340"/>
                </a:lnTo>
                <a:lnTo>
                  <a:pt x="3054555" y="3230245"/>
                </a:lnTo>
                <a:lnTo>
                  <a:pt x="3074869" y="3232150"/>
                </a:lnTo>
                <a:lnTo>
                  <a:pt x="3095819" y="3233737"/>
                </a:lnTo>
                <a:lnTo>
                  <a:pt x="3116451" y="3235007"/>
                </a:lnTo>
                <a:lnTo>
                  <a:pt x="3137400" y="3235960"/>
                </a:lnTo>
                <a:lnTo>
                  <a:pt x="3158032" y="3236595"/>
                </a:lnTo>
                <a:lnTo>
                  <a:pt x="3178981" y="3237230"/>
                </a:lnTo>
                <a:lnTo>
                  <a:pt x="3199613" y="3237230"/>
                </a:lnTo>
                <a:lnTo>
                  <a:pt x="3224372" y="3236912"/>
                </a:lnTo>
                <a:lnTo>
                  <a:pt x="3249765" y="3236595"/>
                </a:lnTo>
                <a:lnTo>
                  <a:pt x="3274523" y="3235325"/>
                </a:lnTo>
                <a:lnTo>
                  <a:pt x="3299282" y="3234055"/>
                </a:lnTo>
                <a:lnTo>
                  <a:pt x="3324040" y="3232150"/>
                </a:lnTo>
                <a:lnTo>
                  <a:pt x="3348481" y="3230245"/>
                </a:lnTo>
                <a:lnTo>
                  <a:pt x="3372922" y="3227387"/>
                </a:lnTo>
                <a:lnTo>
                  <a:pt x="3397680" y="3224530"/>
                </a:lnTo>
                <a:lnTo>
                  <a:pt x="3421486" y="3221355"/>
                </a:lnTo>
                <a:lnTo>
                  <a:pt x="3445292" y="3217545"/>
                </a:lnTo>
                <a:lnTo>
                  <a:pt x="3468464" y="3213735"/>
                </a:lnTo>
                <a:lnTo>
                  <a:pt x="3491635" y="3208972"/>
                </a:lnTo>
                <a:lnTo>
                  <a:pt x="3514171" y="3204210"/>
                </a:lnTo>
                <a:lnTo>
                  <a:pt x="3536390" y="3199130"/>
                </a:lnTo>
                <a:lnTo>
                  <a:pt x="3557974" y="3193097"/>
                </a:lnTo>
                <a:lnTo>
                  <a:pt x="3579241" y="3187065"/>
                </a:lnTo>
                <a:lnTo>
                  <a:pt x="3599873" y="3180715"/>
                </a:lnTo>
                <a:lnTo>
                  <a:pt x="3619870" y="3174047"/>
                </a:lnTo>
                <a:lnTo>
                  <a:pt x="3639233" y="3167062"/>
                </a:lnTo>
                <a:lnTo>
                  <a:pt x="3657643" y="3159442"/>
                </a:lnTo>
                <a:lnTo>
                  <a:pt x="3676053" y="3151505"/>
                </a:lnTo>
                <a:lnTo>
                  <a:pt x="3692876" y="3143250"/>
                </a:lnTo>
                <a:lnTo>
                  <a:pt x="3709381" y="3134677"/>
                </a:lnTo>
                <a:lnTo>
                  <a:pt x="3724935" y="3125470"/>
                </a:lnTo>
                <a:lnTo>
                  <a:pt x="3739853" y="3116262"/>
                </a:lnTo>
                <a:lnTo>
                  <a:pt x="3753502" y="3106420"/>
                </a:lnTo>
                <a:lnTo>
                  <a:pt x="3766198" y="3096577"/>
                </a:lnTo>
                <a:lnTo>
                  <a:pt x="3772547" y="3090862"/>
                </a:lnTo>
                <a:lnTo>
                  <a:pt x="3777943" y="3085782"/>
                </a:lnTo>
                <a:lnTo>
                  <a:pt x="3783656" y="3080385"/>
                </a:lnTo>
                <a:lnTo>
                  <a:pt x="3789052" y="3074670"/>
                </a:lnTo>
                <a:lnTo>
                  <a:pt x="3793814" y="3069272"/>
                </a:lnTo>
                <a:lnTo>
                  <a:pt x="3798575" y="3063557"/>
                </a:lnTo>
                <a:lnTo>
                  <a:pt x="3803336" y="3057842"/>
                </a:lnTo>
                <a:lnTo>
                  <a:pt x="3807145" y="3051810"/>
                </a:lnTo>
                <a:lnTo>
                  <a:pt x="3811271" y="3045777"/>
                </a:lnTo>
                <a:lnTo>
                  <a:pt x="3815080" y="3040062"/>
                </a:lnTo>
                <a:close/>
                <a:moveTo>
                  <a:pt x="2989478" y="3031808"/>
                </a:moveTo>
                <a:lnTo>
                  <a:pt x="2989478" y="3147378"/>
                </a:lnTo>
                <a:lnTo>
                  <a:pt x="3009158" y="3149918"/>
                </a:lnTo>
                <a:lnTo>
                  <a:pt x="3029472" y="3152140"/>
                </a:lnTo>
                <a:lnTo>
                  <a:pt x="3049469" y="3154363"/>
                </a:lnTo>
                <a:lnTo>
                  <a:pt x="3070419" y="3155950"/>
                </a:lnTo>
                <a:lnTo>
                  <a:pt x="3070419" y="3041333"/>
                </a:lnTo>
                <a:lnTo>
                  <a:pt x="3049469" y="3039428"/>
                </a:lnTo>
                <a:lnTo>
                  <a:pt x="3029472" y="3036888"/>
                </a:lnTo>
                <a:lnTo>
                  <a:pt x="3009158" y="3034665"/>
                </a:lnTo>
                <a:lnTo>
                  <a:pt x="2989478" y="3031808"/>
                </a:lnTo>
                <a:close/>
                <a:moveTo>
                  <a:pt x="2402802" y="3022755"/>
                </a:moveTo>
                <a:lnTo>
                  <a:pt x="2397719" y="3026235"/>
                </a:lnTo>
                <a:lnTo>
                  <a:pt x="2391365" y="3029398"/>
                </a:lnTo>
                <a:lnTo>
                  <a:pt x="2383740" y="3032878"/>
                </a:lnTo>
                <a:lnTo>
                  <a:pt x="2376433" y="3036042"/>
                </a:lnTo>
                <a:lnTo>
                  <a:pt x="2360867" y="3042369"/>
                </a:lnTo>
                <a:lnTo>
                  <a:pt x="2347841" y="3047114"/>
                </a:lnTo>
                <a:lnTo>
                  <a:pt x="2347841" y="3137274"/>
                </a:lnTo>
                <a:lnTo>
                  <a:pt x="2355784" y="3133794"/>
                </a:lnTo>
                <a:lnTo>
                  <a:pt x="2363408" y="3129681"/>
                </a:lnTo>
                <a:lnTo>
                  <a:pt x="2371033" y="3125252"/>
                </a:lnTo>
                <a:lnTo>
                  <a:pt x="2378340" y="3120507"/>
                </a:lnTo>
                <a:lnTo>
                  <a:pt x="2385329" y="3115762"/>
                </a:lnTo>
                <a:lnTo>
                  <a:pt x="2391683" y="3111017"/>
                </a:lnTo>
                <a:lnTo>
                  <a:pt x="2397719" y="3106271"/>
                </a:lnTo>
                <a:lnTo>
                  <a:pt x="2402802" y="3101526"/>
                </a:lnTo>
                <a:lnTo>
                  <a:pt x="2402802" y="3022755"/>
                </a:lnTo>
                <a:close/>
                <a:moveTo>
                  <a:pt x="698500" y="3017837"/>
                </a:moveTo>
                <a:lnTo>
                  <a:pt x="698500" y="3086100"/>
                </a:lnTo>
                <a:lnTo>
                  <a:pt x="684586" y="3083595"/>
                </a:lnTo>
                <a:lnTo>
                  <a:pt x="667825" y="3079838"/>
                </a:lnTo>
                <a:lnTo>
                  <a:pt x="659920" y="3077959"/>
                </a:lnTo>
                <a:lnTo>
                  <a:pt x="652962" y="3076393"/>
                </a:lnTo>
                <a:lnTo>
                  <a:pt x="646321" y="3074201"/>
                </a:lnTo>
                <a:lnTo>
                  <a:pt x="640313" y="3071696"/>
                </a:lnTo>
                <a:lnTo>
                  <a:pt x="634305" y="3069191"/>
                </a:lnTo>
                <a:lnTo>
                  <a:pt x="629245" y="3065433"/>
                </a:lnTo>
                <a:lnTo>
                  <a:pt x="626082" y="3063555"/>
                </a:lnTo>
                <a:lnTo>
                  <a:pt x="623869" y="3061363"/>
                </a:lnTo>
                <a:lnTo>
                  <a:pt x="622288" y="3058545"/>
                </a:lnTo>
                <a:lnTo>
                  <a:pt x="620706" y="3056353"/>
                </a:lnTo>
                <a:lnTo>
                  <a:pt x="619441" y="3053534"/>
                </a:lnTo>
                <a:lnTo>
                  <a:pt x="619125" y="3051029"/>
                </a:lnTo>
                <a:lnTo>
                  <a:pt x="619125" y="3048524"/>
                </a:lnTo>
                <a:lnTo>
                  <a:pt x="619441" y="3046019"/>
                </a:lnTo>
                <a:lnTo>
                  <a:pt x="620390" y="3043514"/>
                </a:lnTo>
                <a:lnTo>
                  <a:pt x="621971" y="3041009"/>
                </a:lnTo>
                <a:lnTo>
                  <a:pt x="623553" y="3038817"/>
                </a:lnTo>
                <a:lnTo>
                  <a:pt x="625766" y="3036312"/>
                </a:lnTo>
                <a:lnTo>
                  <a:pt x="628296" y="3034433"/>
                </a:lnTo>
                <a:lnTo>
                  <a:pt x="631142" y="3032555"/>
                </a:lnTo>
                <a:lnTo>
                  <a:pt x="634937" y="3030676"/>
                </a:lnTo>
                <a:lnTo>
                  <a:pt x="638732" y="3029110"/>
                </a:lnTo>
                <a:lnTo>
                  <a:pt x="645057" y="3026605"/>
                </a:lnTo>
                <a:lnTo>
                  <a:pt x="651697" y="3024726"/>
                </a:lnTo>
                <a:lnTo>
                  <a:pt x="658655" y="3023161"/>
                </a:lnTo>
                <a:lnTo>
                  <a:pt x="666244" y="3021595"/>
                </a:lnTo>
                <a:lnTo>
                  <a:pt x="674150" y="3020342"/>
                </a:lnTo>
                <a:lnTo>
                  <a:pt x="682056" y="3019403"/>
                </a:lnTo>
                <a:lnTo>
                  <a:pt x="698500" y="3017837"/>
                </a:lnTo>
                <a:close/>
                <a:moveTo>
                  <a:pt x="2827597" y="2994977"/>
                </a:moveTo>
                <a:lnTo>
                  <a:pt x="2827597" y="3112135"/>
                </a:lnTo>
                <a:lnTo>
                  <a:pt x="2846959" y="3117850"/>
                </a:lnTo>
                <a:lnTo>
                  <a:pt x="2866956" y="3123248"/>
                </a:lnTo>
                <a:lnTo>
                  <a:pt x="2887588" y="3128010"/>
                </a:lnTo>
                <a:lnTo>
                  <a:pt x="2908220" y="3132773"/>
                </a:lnTo>
                <a:lnTo>
                  <a:pt x="2908220" y="3016885"/>
                </a:lnTo>
                <a:lnTo>
                  <a:pt x="2887588" y="3011805"/>
                </a:lnTo>
                <a:lnTo>
                  <a:pt x="2866956" y="3006725"/>
                </a:lnTo>
                <a:lnTo>
                  <a:pt x="2846959" y="3001010"/>
                </a:lnTo>
                <a:lnTo>
                  <a:pt x="2827597" y="2994977"/>
                </a:lnTo>
                <a:close/>
                <a:moveTo>
                  <a:pt x="1455133" y="2986375"/>
                </a:moveTo>
                <a:lnTo>
                  <a:pt x="1455133" y="3092352"/>
                </a:lnTo>
                <a:lnTo>
                  <a:pt x="1457675" y="3094883"/>
                </a:lnTo>
                <a:lnTo>
                  <a:pt x="1460216" y="3097730"/>
                </a:lnTo>
                <a:lnTo>
                  <a:pt x="1466888" y="3103741"/>
                </a:lnTo>
                <a:lnTo>
                  <a:pt x="1475466" y="3110068"/>
                </a:lnTo>
                <a:lnTo>
                  <a:pt x="1484679" y="3116078"/>
                </a:lnTo>
                <a:lnTo>
                  <a:pt x="1495162" y="3122405"/>
                </a:lnTo>
                <a:lnTo>
                  <a:pt x="1505964" y="3128732"/>
                </a:lnTo>
                <a:lnTo>
                  <a:pt x="1517083" y="3134743"/>
                </a:lnTo>
                <a:lnTo>
                  <a:pt x="1528202" y="3139804"/>
                </a:lnTo>
                <a:lnTo>
                  <a:pt x="1528202" y="3033195"/>
                </a:lnTo>
                <a:lnTo>
                  <a:pt x="1517083" y="3027817"/>
                </a:lnTo>
                <a:lnTo>
                  <a:pt x="1506917" y="3022122"/>
                </a:lnTo>
                <a:lnTo>
                  <a:pt x="1497068" y="3016428"/>
                </a:lnTo>
                <a:lnTo>
                  <a:pt x="1487538" y="3010734"/>
                </a:lnTo>
                <a:lnTo>
                  <a:pt x="1478960" y="3005039"/>
                </a:lnTo>
                <a:lnTo>
                  <a:pt x="1470700" y="2998712"/>
                </a:lnTo>
                <a:lnTo>
                  <a:pt x="1462758" y="2992702"/>
                </a:lnTo>
                <a:lnTo>
                  <a:pt x="1455133" y="2986375"/>
                </a:lnTo>
                <a:close/>
                <a:moveTo>
                  <a:pt x="711352" y="2965750"/>
                </a:moveTo>
                <a:lnTo>
                  <a:pt x="709129" y="2966067"/>
                </a:lnTo>
                <a:lnTo>
                  <a:pt x="706270" y="2966384"/>
                </a:lnTo>
                <a:lnTo>
                  <a:pt x="704047" y="2966702"/>
                </a:lnTo>
                <a:lnTo>
                  <a:pt x="701824" y="2967653"/>
                </a:lnTo>
                <a:lnTo>
                  <a:pt x="700236" y="2968288"/>
                </a:lnTo>
                <a:lnTo>
                  <a:pt x="699283" y="2969556"/>
                </a:lnTo>
                <a:lnTo>
                  <a:pt x="698330" y="2970191"/>
                </a:lnTo>
                <a:lnTo>
                  <a:pt x="698012" y="2971459"/>
                </a:lnTo>
                <a:lnTo>
                  <a:pt x="698012" y="2990491"/>
                </a:lnTo>
                <a:lnTo>
                  <a:pt x="683085" y="2991760"/>
                </a:lnTo>
                <a:lnTo>
                  <a:pt x="667839" y="2993346"/>
                </a:lnTo>
                <a:lnTo>
                  <a:pt x="653865" y="2995249"/>
                </a:lnTo>
                <a:lnTo>
                  <a:pt x="639890" y="2997786"/>
                </a:lnTo>
                <a:lnTo>
                  <a:pt x="626550" y="3000641"/>
                </a:lnTo>
                <a:lnTo>
                  <a:pt x="613846" y="3004130"/>
                </a:lnTo>
                <a:lnTo>
                  <a:pt x="602094" y="3007619"/>
                </a:lnTo>
                <a:lnTo>
                  <a:pt x="590978" y="3012060"/>
                </a:lnTo>
                <a:lnTo>
                  <a:pt x="583673" y="3015549"/>
                </a:lnTo>
                <a:lnTo>
                  <a:pt x="576368" y="3019355"/>
                </a:lnTo>
                <a:lnTo>
                  <a:pt x="570015" y="3023162"/>
                </a:lnTo>
                <a:lnTo>
                  <a:pt x="564616" y="3026968"/>
                </a:lnTo>
                <a:lnTo>
                  <a:pt x="559852" y="3031092"/>
                </a:lnTo>
                <a:lnTo>
                  <a:pt x="556041" y="3035215"/>
                </a:lnTo>
                <a:lnTo>
                  <a:pt x="552865" y="3039656"/>
                </a:lnTo>
                <a:lnTo>
                  <a:pt x="550324" y="3044096"/>
                </a:lnTo>
                <a:lnTo>
                  <a:pt x="548736" y="3048854"/>
                </a:lnTo>
                <a:lnTo>
                  <a:pt x="547783" y="3052978"/>
                </a:lnTo>
                <a:lnTo>
                  <a:pt x="547783" y="3057736"/>
                </a:lnTo>
                <a:lnTo>
                  <a:pt x="548736" y="3062176"/>
                </a:lnTo>
                <a:lnTo>
                  <a:pt x="550324" y="3066617"/>
                </a:lnTo>
                <a:lnTo>
                  <a:pt x="552865" y="3070741"/>
                </a:lnTo>
                <a:lnTo>
                  <a:pt x="556358" y="3075181"/>
                </a:lnTo>
                <a:lnTo>
                  <a:pt x="560805" y="3079622"/>
                </a:lnTo>
                <a:lnTo>
                  <a:pt x="564934" y="3083111"/>
                </a:lnTo>
                <a:lnTo>
                  <a:pt x="570015" y="3086917"/>
                </a:lnTo>
                <a:lnTo>
                  <a:pt x="576050" y="3090089"/>
                </a:lnTo>
                <a:lnTo>
                  <a:pt x="582720" y="3093578"/>
                </a:lnTo>
                <a:lnTo>
                  <a:pt x="589390" y="3096433"/>
                </a:lnTo>
                <a:lnTo>
                  <a:pt x="597012" y="3099288"/>
                </a:lnTo>
                <a:lnTo>
                  <a:pt x="605270" y="3101825"/>
                </a:lnTo>
                <a:lnTo>
                  <a:pt x="613528" y="3104046"/>
                </a:lnTo>
                <a:lnTo>
                  <a:pt x="645607" y="3110707"/>
                </a:lnTo>
                <a:lnTo>
                  <a:pt x="698012" y="3121808"/>
                </a:lnTo>
                <a:lnTo>
                  <a:pt x="698012" y="3203010"/>
                </a:lnTo>
                <a:lnTo>
                  <a:pt x="684673" y="3201424"/>
                </a:lnTo>
                <a:lnTo>
                  <a:pt x="672286" y="3199203"/>
                </a:lnTo>
                <a:lnTo>
                  <a:pt x="657993" y="3196983"/>
                </a:lnTo>
                <a:lnTo>
                  <a:pt x="643066" y="3193494"/>
                </a:lnTo>
                <a:lnTo>
                  <a:pt x="629409" y="3189370"/>
                </a:lnTo>
                <a:lnTo>
                  <a:pt x="617022" y="3185247"/>
                </a:lnTo>
                <a:lnTo>
                  <a:pt x="613846" y="3183978"/>
                </a:lnTo>
                <a:lnTo>
                  <a:pt x="610670" y="3182709"/>
                </a:lnTo>
                <a:lnTo>
                  <a:pt x="608129" y="3181441"/>
                </a:lnTo>
                <a:lnTo>
                  <a:pt x="608446" y="3181441"/>
                </a:lnTo>
                <a:lnTo>
                  <a:pt x="608129" y="3181123"/>
                </a:lnTo>
                <a:lnTo>
                  <a:pt x="604317" y="3179220"/>
                </a:lnTo>
                <a:lnTo>
                  <a:pt x="602412" y="3177951"/>
                </a:lnTo>
                <a:lnTo>
                  <a:pt x="600506" y="3177000"/>
                </a:lnTo>
                <a:lnTo>
                  <a:pt x="595424" y="3175731"/>
                </a:lnTo>
                <a:lnTo>
                  <a:pt x="590343" y="3174780"/>
                </a:lnTo>
                <a:lnTo>
                  <a:pt x="584308" y="3174780"/>
                </a:lnTo>
                <a:lnTo>
                  <a:pt x="578273" y="3175414"/>
                </a:lnTo>
                <a:lnTo>
                  <a:pt x="572556" y="3176048"/>
                </a:lnTo>
                <a:lnTo>
                  <a:pt x="566522" y="3177634"/>
                </a:lnTo>
                <a:lnTo>
                  <a:pt x="560805" y="3179220"/>
                </a:lnTo>
                <a:lnTo>
                  <a:pt x="555405" y="3181123"/>
                </a:lnTo>
                <a:lnTo>
                  <a:pt x="551277" y="3183661"/>
                </a:lnTo>
                <a:lnTo>
                  <a:pt x="547148" y="3185881"/>
                </a:lnTo>
                <a:lnTo>
                  <a:pt x="544607" y="3188736"/>
                </a:lnTo>
                <a:lnTo>
                  <a:pt x="543336" y="3190005"/>
                </a:lnTo>
                <a:lnTo>
                  <a:pt x="542383" y="3190956"/>
                </a:lnTo>
                <a:lnTo>
                  <a:pt x="542066" y="3192542"/>
                </a:lnTo>
                <a:lnTo>
                  <a:pt x="542066" y="3193811"/>
                </a:lnTo>
                <a:lnTo>
                  <a:pt x="542066" y="3195080"/>
                </a:lnTo>
                <a:lnTo>
                  <a:pt x="543019" y="3196031"/>
                </a:lnTo>
                <a:lnTo>
                  <a:pt x="543654" y="3197300"/>
                </a:lnTo>
                <a:lnTo>
                  <a:pt x="545242" y="3198569"/>
                </a:lnTo>
                <a:lnTo>
                  <a:pt x="550959" y="3202058"/>
                </a:lnTo>
                <a:lnTo>
                  <a:pt x="557629" y="3205547"/>
                </a:lnTo>
                <a:lnTo>
                  <a:pt x="564299" y="3208719"/>
                </a:lnTo>
                <a:lnTo>
                  <a:pt x="572239" y="3211891"/>
                </a:lnTo>
                <a:lnTo>
                  <a:pt x="580497" y="3214746"/>
                </a:lnTo>
                <a:lnTo>
                  <a:pt x="589072" y="3216966"/>
                </a:lnTo>
                <a:lnTo>
                  <a:pt x="598600" y="3219821"/>
                </a:lnTo>
                <a:lnTo>
                  <a:pt x="608446" y="3221724"/>
                </a:lnTo>
                <a:lnTo>
                  <a:pt x="618610" y="3223627"/>
                </a:lnTo>
                <a:lnTo>
                  <a:pt x="629409" y="3225847"/>
                </a:lnTo>
                <a:lnTo>
                  <a:pt x="651324" y="3229019"/>
                </a:lnTo>
                <a:lnTo>
                  <a:pt x="674192" y="3230923"/>
                </a:lnTo>
                <a:lnTo>
                  <a:pt x="698012" y="3232509"/>
                </a:lnTo>
                <a:lnTo>
                  <a:pt x="698012" y="3251223"/>
                </a:lnTo>
                <a:lnTo>
                  <a:pt x="698330" y="3252492"/>
                </a:lnTo>
                <a:lnTo>
                  <a:pt x="699283" y="3253443"/>
                </a:lnTo>
                <a:lnTo>
                  <a:pt x="700236" y="3254395"/>
                </a:lnTo>
                <a:lnTo>
                  <a:pt x="701824" y="3255346"/>
                </a:lnTo>
                <a:lnTo>
                  <a:pt x="704047" y="3255981"/>
                </a:lnTo>
                <a:lnTo>
                  <a:pt x="706270" y="3256298"/>
                </a:lnTo>
                <a:lnTo>
                  <a:pt x="709129" y="3256932"/>
                </a:lnTo>
                <a:lnTo>
                  <a:pt x="711352" y="3257249"/>
                </a:lnTo>
                <a:lnTo>
                  <a:pt x="758358" y="3257249"/>
                </a:lnTo>
                <a:lnTo>
                  <a:pt x="760581" y="3256932"/>
                </a:lnTo>
                <a:lnTo>
                  <a:pt x="763440" y="3256298"/>
                </a:lnTo>
                <a:lnTo>
                  <a:pt x="765345" y="3255981"/>
                </a:lnTo>
                <a:lnTo>
                  <a:pt x="767886" y="3255346"/>
                </a:lnTo>
                <a:lnTo>
                  <a:pt x="769474" y="3254395"/>
                </a:lnTo>
                <a:lnTo>
                  <a:pt x="770427" y="3253443"/>
                </a:lnTo>
                <a:lnTo>
                  <a:pt x="771380" y="3252492"/>
                </a:lnTo>
                <a:lnTo>
                  <a:pt x="771698" y="3251223"/>
                </a:lnTo>
                <a:lnTo>
                  <a:pt x="771698" y="3231874"/>
                </a:lnTo>
                <a:lnTo>
                  <a:pt x="786308" y="3230923"/>
                </a:lnTo>
                <a:lnTo>
                  <a:pt x="800600" y="3229654"/>
                </a:lnTo>
                <a:lnTo>
                  <a:pt x="814257" y="3228068"/>
                </a:lnTo>
                <a:lnTo>
                  <a:pt x="827279" y="3226165"/>
                </a:lnTo>
                <a:lnTo>
                  <a:pt x="839984" y="3223627"/>
                </a:lnTo>
                <a:lnTo>
                  <a:pt x="851418" y="3221090"/>
                </a:lnTo>
                <a:lnTo>
                  <a:pt x="862534" y="3217918"/>
                </a:lnTo>
                <a:lnTo>
                  <a:pt x="872062" y="3214746"/>
                </a:lnTo>
                <a:lnTo>
                  <a:pt x="880002" y="3211257"/>
                </a:lnTo>
                <a:lnTo>
                  <a:pt x="886990" y="3208085"/>
                </a:lnTo>
                <a:lnTo>
                  <a:pt x="893660" y="3204278"/>
                </a:lnTo>
                <a:lnTo>
                  <a:pt x="899694" y="3200472"/>
                </a:lnTo>
                <a:lnTo>
                  <a:pt x="904776" y="3196666"/>
                </a:lnTo>
                <a:lnTo>
                  <a:pt x="909540" y="3192542"/>
                </a:lnTo>
                <a:lnTo>
                  <a:pt x="913352" y="3188419"/>
                </a:lnTo>
                <a:lnTo>
                  <a:pt x="916528" y="3184295"/>
                </a:lnTo>
                <a:lnTo>
                  <a:pt x="919069" y="3179855"/>
                </a:lnTo>
                <a:lnTo>
                  <a:pt x="920657" y="3175414"/>
                </a:lnTo>
                <a:lnTo>
                  <a:pt x="921609" y="3170973"/>
                </a:lnTo>
                <a:lnTo>
                  <a:pt x="921927" y="3166533"/>
                </a:lnTo>
                <a:lnTo>
                  <a:pt x="921292" y="3161775"/>
                </a:lnTo>
                <a:lnTo>
                  <a:pt x="920021" y="3157651"/>
                </a:lnTo>
                <a:lnTo>
                  <a:pt x="917798" y="3153210"/>
                </a:lnTo>
                <a:lnTo>
                  <a:pt x="914622" y="3148453"/>
                </a:lnTo>
                <a:lnTo>
                  <a:pt x="912716" y="3146549"/>
                </a:lnTo>
                <a:lnTo>
                  <a:pt x="910493" y="3144012"/>
                </a:lnTo>
                <a:lnTo>
                  <a:pt x="905411" y="3139888"/>
                </a:lnTo>
                <a:lnTo>
                  <a:pt x="899059" y="3135765"/>
                </a:lnTo>
                <a:lnTo>
                  <a:pt x="892389" y="3132276"/>
                </a:lnTo>
                <a:lnTo>
                  <a:pt x="884449" y="3128787"/>
                </a:lnTo>
                <a:lnTo>
                  <a:pt x="876191" y="3125615"/>
                </a:lnTo>
                <a:lnTo>
                  <a:pt x="867298" y="3122443"/>
                </a:lnTo>
                <a:lnTo>
                  <a:pt x="857452" y="3119588"/>
                </a:lnTo>
                <a:lnTo>
                  <a:pt x="847606" y="3117051"/>
                </a:lnTo>
                <a:lnTo>
                  <a:pt x="836808" y="3114196"/>
                </a:lnTo>
                <a:lnTo>
                  <a:pt x="815528" y="3109438"/>
                </a:lnTo>
                <a:lnTo>
                  <a:pt x="793613" y="3104997"/>
                </a:lnTo>
                <a:lnTo>
                  <a:pt x="771698" y="3101191"/>
                </a:lnTo>
                <a:lnTo>
                  <a:pt x="771698" y="3019673"/>
                </a:lnTo>
                <a:lnTo>
                  <a:pt x="790754" y="3021893"/>
                </a:lnTo>
                <a:lnTo>
                  <a:pt x="797742" y="3023162"/>
                </a:lnTo>
                <a:lnTo>
                  <a:pt x="805047" y="3024748"/>
                </a:lnTo>
                <a:lnTo>
                  <a:pt x="819974" y="3028554"/>
                </a:lnTo>
                <a:lnTo>
                  <a:pt x="834584" y="3033312"/>
                </a:lnTo>
                <a:lnTo>
                  <a:pt x="846336" y="3037435"/>
                </a:lnTo>
                <a:lnTo>
                  <a:pt x="853006" y="3039973"/>
                </a:lnTo>
                <a:lnTo>
                  <a:pt x="855547" y="3041242"/>
                </a:lnTo>
                <a:lnTo>
                  <a:pt x="859358" y="3043779"/>
                </a:lnTo>
                <a:lnTo>
                  <a:pt x="861264" y="3044731"/>
                </a:lnTo>
                <a:lnTo>
                  <a:pt x="863169" y="3046000"/>
                </a:lnTo>
                <a:lnTo>
                  <a:pt x="867933" y="3047268"/>
                </a:lnTo>
                <a:lnTo>
                  <a:pt x="873650" y="3047903"/>
                </a:lnTo>
                <a:lnTo>
                  <a:pt x="879367" y="3048220"/>
                </a:lnTo>
                <a:lnTo>
                  <a:pt x="885402" y="3047586"/>
                </a:lnTo>
                <a:lnTo>
                  <a:pt x="891436" y="3046634"/>
                </a:lnTo>
                <a:lnTo>
                  <a:pt x="897153" y="3045682"/>
                </a:lnTo>
                <a:lnTo>
                  <a:pt x="902870" y="3043779"/>
                </a:lnTo>
                <a:lnTo>
                  <a:pt x="907952" y="3041559"/>
                </a:lnTo>
                <a:lnTo>
                  <a:pt x="912716" y="3039339"/>
                </a:lnTo>
                <a:lnTo>
                  <a:pt x="916528" y="3036801"/>
                </a:lnTo>
                <a:lnTo>
                  <a:pt x="919386" y="3034263"/>
                </a:lnTo>
                <a:lnTo>
                  <a:pt x="920657" y="3032995"/>
                </a:lnTo>
                <a:lnTo>
                  <a:pt x="921292" y="3031726"/>
                </a:lnTo>
                <a:lnTo>
                  <a:pt x="921609" y="3030140"/>
                </a:lnTo>
                <a:lnTo>
                  <a:pt x="921609" y="3029188"/>
                </a:lnTo>
                <a:lnTo>
                  <a:pt x="921292" y="3027920"/>
                </a:lnTo>
                <a:lnTo>
                  <a:pt x="920974" y="3026651"/>
                </a:lnTo>
                <a:lnTo>
                  <a:pt x="919704" y="3025382"/>
                </a:lnTo>
                <a:lnTo>
                  <a:pt x="918433" y="3024431"/>
                </a:lnTo>
                <a:lnTo>
                  <a:pt x="914304" y="3021576"/>
                </a:lnTo>
                <a:lnTo>
                  <a:pt x="909540" y="3018721"/>
                </a:lnTo>
                <a:lnTo>
                  <a:pt x="903823" y="3016501"/>
                </a:lnTo>
                <a:lnTo>
                  <a:pt x="898424" y="3013963"/>
                </a:lnTo>
                <a:lnTo>
                  <a:pt x="885402" y="3009205"/>
                </a:lnTo>
                <a:lnTo>
                  <a:pt x="871109" y="3005082"/>
                </a:lnTo>
                <a:lnTo>
                  <a:pt x="856182" y="3000958"/>
                </a:lnTo>
                <a:lnTo>
                  <a:pt x="840936" y="2997469"/>
                </a:lnTo>
                <a:lnTo>
                  <a:pt x="825374" y="2994614"/>
                </a:lnTo>
                <a:lnTo>
                  <a:pt x="810764" y="2992711"/>
                </a:lnTo>
                <a:lnTo>
                  <a:pt x="791389" y="2990808"/>
                </a:lnTo>
                <a:lnTo>
                  <a:pt x="771698" y="2989539"/>
                </a:lnTo>
                <a:lnTo>
                  <a:pt x="771698" y="2971459"/>
                </a:lnTo>
                <a:lnTo>
                  <a:pt x="771380" y="2970191"/>
                </a:lnTo>
                <a:lnTo>
                  <a:pt x="770427" y="2969556"/>
                </a:lnTo>
                <a:lnTo>
                  <a:pt x="769474" y="2968288"/>
                </a:lnTo>
                <a:lnTo>
                  <a:pt x="767886" y="2967653"/>
                </a:lnTo>
                <a:lnTo>
                  <a:pt x="765345" y="2966702"/>
                </a:lnTo>
                <a:lnTo>
                  <a:pt x="763440" y="2966384"/>
                </a:lnTo>
                <a:lnTo>
                  <a:pt x="760581" y="2966067"/>
                </a:lnTo>
                <a:lnTo>
                  <a:pt x="758358" y="2965750"/>
                </a:lnTo>
                <a:lnTo>
                  <a:pt x="711352" y="2965750"/>
                </a:lnTo>
                <a:close/>
                <a:moveTo>
                  <a:pt x="3717945" y="2951797"/>
                </a:moveTo>
                <a:lnTo>
                  <a:pt x="3711914" y="2955607"/>
                </a:lnTo>
                <a:lnTo>
                  <a:pt x="3704931" y="2959100"/>
                </a:lnTo>
                <a:lnTo>
                  <a:pt x="3696678" y="2963227"/>
                </a:lnTo>
                <a:lnTo>
                  <a:pt x="3688425" y="2966720"/>
                </a:lnTo>
                <a:lnTo>
                  <a:pt x="3671285" y="2973387"/>
                </a:lnTo>
                <a:lnTo>
                  <a:pt x="3656684" y="2979102"/>
                </a:lnTo>
                <a:lnTo>
                  <a:pt x="3656684" y="3080068"/>
                </a:lnTo>
                <a:lnTo>
                  <a:pt x="3665254" y="3075623"/>
                </a:lnTo>
                <a:lnTo>
                  <a:pt x="3674142" y="3070860"/>
                </a:lnTo>
                <a:lnTo>
                  <a:pt x="3682394" y="3066098"/>
                </a:lnTo>
                <a:lnTo>
                  <a:pt x="3690647" y="3061018"/>
                </a:lnTo>
                <a:lnTo>
                  <a:pt x="3698582" y="3055620"/>
                </a:lnTo>
                <a:lnTo>
                  <a:pt x="3705566" y="3050223"/>
                </a:lnTo>
                <a:lnTo>
                  <a:pt x="3711914" y="3044825"/>
                </a:lnTo>
                <a:lnTo>
                  <a:pt x="3717945" y="3040063"/>
                </a:lnTo>
                <a:lnTo>
                  <a:pt x="3717945" y="2951797"/>
                </a:lnTo>
                <a:close/>
                <a:moveTo>
                  <a:pt x="731996" y="2947987"/>
                </a:moveTo>
                <a:lnTo>
                  <a:pt x="755499" y="2948304"/>
                </a:lnTo>
                <a:lnTo>
                  <a:pt x="779003" y="2948939"/>
                </a:lnTo>
                <a:lnTo>
                  <a:pt x="801870" y="2949890"/>
                </a:lnTo>
                <a:lnTo>
                  <a:pt x="824103" y="2951476"/>
                </a:lnTo>
                <a:lnTo>
                  <a:pt x="846654" y="2953380"/>
                </a:lnTo>
                <a:lnTo>
                  <a:pt x="868569" y="2955283"/>
                </a:lnTo>
                <a:lnTo>
                  <a:pt x="889848" y="2958137"/>
                </a:lnTo>
                <a:lnTo>
                  <a:pt x="910493" y="2960992"/>
                </a:lnTo>
                <a:lnTo>
                  <a:pt x="930820" y="2964164"/>
                </a:lnTo>
                <a:lnTo>
                  <a:pt x="950512" y="2967970"/>
                </a:lnTo>
                <a:lnTo>
                  <a:pt x="969886" y="2971777"/>
                </a:lnTo>
                <a:lnTo>
                  <a:pt x="988308" y="2975900"/>
                </a:lnTo>
                <a:lnTo>
                  <a:pt x="1006411" y="2980658"/>
                </a:lnTo>
                <a:lnTo>
                  <a:pt x="1023880" y="2985416"/>
                </a:lnTo>
                <a:lnTo>
                  <a:pt x="1040396" y="2990491"/>
                </a:lnTo>
                <a:lnTo>
                  <a:pt x="1056594" y="2995883"/>
                </a:lnTo>
                <a:lnTo>
                  <a:pt x="1071521" y="3001593"/>
                </a:lnTo>
                <a:lnTo>
                  <a:pt x="1086131" y="3007302"/>
                </a:lnTo>
                <a:lnTo>
                  <a:pt x="1099471" y="3013646"/>
                </a:lnTo>
                <a:lnTo>
                  <a:pt x="1112493" y="3019990"/>
                </a:lnTo>
                <a:lnTo>
                  <a:pt x="1124562" y="3026651"/>
                </a:lnTo>
                <a:lnTo>
                  <a:pt x="1135678" y="3033629"/>
                </a:lnTo>
                <a:lnTo>
                  <a:pt x="1145842" y="3040925"/>
                </a:lnTo>
                <a:lnTo>
                  <a:pt x="1154735" y="3047903"/>
                </a:lnTo>
                <a:lnTo>
                  <a:pt x="1162993" y="3055515"/>
                </a:lnTo>
                <a:lnTo>
                  <a:pt x="1170298" y="3062811"/>
                </a:lnTo>
                <a:lnTo>
                  <a:pt x="1176650" y="3070741"/>
                </a:lnTo>
                <a:lnTo>
                  <a:pt x="1178873" y="3074864"/>
                </a:lnTo>
                <a:lnTo>
                  <a:pt x="1181732" y="3078670"/>
                </a:lnTo>
                <a:lnTo>
                  <a:pt x="1183638" y="3082794"/>
                </a:lnTo>
                <a:lnTo>
                  <a:pt x="1185543" y="3086600"/>
                </a:lnTo>
                <a:lnTo>
                  <a:pt x="1187131" y="3090406"/>
                </a:lnTo>
                <a:lnTo>
                  <a:pt x="1188402" y="3094847"/>
                </a:lnTo>
                <a:lnTo>
                  <a:pt x="1189672" y="3098653"/>
                </a:lnTo>
                <a:lnTo>
                  <a:pt x="1190307" y="3103094"/>
                </a:lnTo>
                <a:lnTo>
                  <a:pt x="1190625" y="3107535"/>
                </a:lnTo>
                <a:lnTo>
                  <a:pt x="1190625" y="3111341"/>
                </a:lnTo>
                <a:lnTo>
                  <a:pt x="1190625" y="3115782"/>
                </a:lnTo>
                <a:lnTo>
                  <a:pt x="1190307" y="3120223"/>
                </a:lnTo>
                <a:lnTo>
                  <a:pt x="1189672" y="3124029"/>
                </a:lnTo>
                <a:lnTo>
                  <a:pt x="1188402" y="3128470"/>
                </a:lnTo>
                <a:lnTo>
                  <a:pt x="1187131" y="3132276"/>
                </a:lnTo>
                <a:lnTo>
                  <a:pt x="1185543" y="3136399"/>
                </a:lnTo>
                <a:lnTo>
                  <a:pt x="1183638" y="3140523"/>
                </a:lnTo>
                <a:lnTo>
                  <a:pt x="1181732" y="3144646"/>
                </a:lnTo>
                <a:lnTo>
                  <a:pt x="1178873" y="3148453"/>
                </a:lnTo>
                <a:lnTo>
                  <a:pt x="1176650" y="3152259"/>
                </a:lnTo>
                <a:lnTo>
                  <a:pt x="1170298" y="3160189"/>
                </a:lnTo>
                <a:lnTo>
                  <a:pt x="1162993" y="3167801"/>
                </a:lnTo>
                <a:lnTo>
                  <a:pt x="1154735" y="3175414"/>
                </a:lnTo>
                <a:lnTo>
                  <a:pt x="1145842" y="3182392"/>
                </a:lnTo>
                <a:lnTo>
                  <a:pt x="1135678" y="3189370"/>
                </a:lnTo>
                <a:lnTo>
                  <a:pt x="1124562" y="3196031"/>
                </a:lnTo>
                <a:lnTo>
                  <a:pt x="1112493" y="3203010"/>
                </a:lnTo>
                <a:lnTo>
                  <a:pt x="1099471" y="3209671"/>
                </a:lnTo>
                <a:lnTo>
                  <a:pt x="1086131" y="3215380"/>
                </a:lnTo>
                <a:lnTo>
                  <a:pt x="1071521" y="3221407"/>
                </a:lnTo>
                <a:lnTo>
                  <a:pt x="1056594" y="3227433"/>
                </a:lnTo>
                <a:lnTo>
                  <a:pt x="1040396" y="3232509"/>
                </a:lnTo>
                <a:lnTo>
                  <a:pt x="1023880" y="3237584"/>
                </a:lnTo>
                <a:lnTo>
                  <a:pt x="1006411" y="3242659"/>
                </a:lnTo>
                <a:lnTo>
                  <a:pt x="988308" y="3247099"/>
                </a:lnTo>
                <a:lnTo>
                  <a:pt x="969886" y="3251223"/>
                </a:lnTo>
                <a:lnTo>
                  <a:pt x="950512" y="3255346"/>
                </a:lnTo>
                <a:lnTo>
                  <a:pt x="930820" y="3258835"/>
                </a:lnTo>
                <a:lnTo>
                  <a:pt x="910493" y="3262325"/>
                </a:lnTo>
                <a:lnTo>
                  <a:pt x="889848" y="3265179"/>
                </a:lnTo>
                <a:lnTo>
                  <a:pt x="868569" y="3268034"/>
                </a:lnTo>
                <a:lnTo>
                  <a:pt x="846654" y="3269937"/>
                </a:lnTo>
                <a:lnTo>
                  <a:pt x="824103" y="3271840"/>
                </a:lnTo>
                <a:lnTo>
                  <a:pt x="801870" y="3273426"/>
                </a:lnTo>
                <a:lnTo>
                  <a:pt x="779003" y="3274061"/>
                </a:lnTo>
                <a:lnTo>
                  <a:pt x="755499" y="3275012"/>
                </a:lnTo>
                <a:lnTo>
                  <a:pt x="731996" y="3275012"/>
                </a:lnTo>
                <a:lnTo>
                  <a:pt x="708176" y="3275012"/>
                </a:lnTo>
                <a:lnTo>
                  <a:pt x="684990" y="3274061"/>
                </a:lnTo>
                <a:lnTo>
                  <a:pt x="662122" y="3273426"/>
                </a:lnTo>
                <a:lnTo>
                  <a:pt x="639572" y="3271840"/>
                </a:lnTo>
                <a:lnTo>
                  <a:pt x="617022" y="3269937"/>
                </a:lnTo>
                <a:lnTo>
                  <a:pt x="595424" y="3268034"/>
                </a:lnTo>
                <a:lnTo>
                  <a:pt x="574144" y="3265179"/>
                </a:lnTo>
                <a:lnTo>
                  <a:pt x="553182" y="3262325"/>
                </a:lnTo>
                <a:lnTo>
                  <a:pt x="533173" y="3258835"/>
                </a:lnTo>
                <a:lnTo>
                  <a:pt x="513481" y="3255346"/>
                </a:lnTo>
                <a:lnTo>
                  <a:pt x="494107" y="3251223"/>
                </a:lnTo>
                <a:lnTo>
                  <a:pt x="475368" y="3247099"/>
                </a:lnTo>
                <a:lnTo>
                  <a:pt x="457264" y="3242659"/>
                </a:lnTo>
                <a:lnTo>
                  <a:pt x="439795" y="3237584"/>
                </a:lnTo>
                <a:lnTo>
                  <a:pt x="423280" y="3232509"/>
                </a:lnTo>
                <a:lnTo>
                  <a:pt x="407082" y="3227433"/>
                </a:lnTo>
                <a:lnTo>
                  <a:pt x="392154" y="3221407"/>
                </a:lnTo>
                <a:lnTo>
                  <a:pt x="377544" y="3215380"/>
                </a:lnTo>
                <a:lnTo>
                  <a:pt x="364204" y="3209671"/>
                </a:lnTo>
                <a:lnTo>
                  <a:pt x="351182" y="3203010"/>
                </a:lnTo>
                <a:lnTo>
                  <a:pt x="339431" y="3196031"/>
                </a:lnTo>
                <a:lnTo>
                  <a:pt x="328314" y="3189370"/>
                </a:lnTo>
                <a:lnTo>
                  <a:pt x="318151" y="3182392"/>
                </a:lnTo>
                <a:lnTo>
                  <a:pt x="308940" y="3175414"/>
                </a:lnTo>
                <a:lnTo>
                  <a:pt x="300682" y="3167801"/>
                </a:lnTo>
                <a:lnTo>
                  <a:pt x="293695" y="3160189"/>
                </a:lnTo>
                <a:lnTo>
                  <a:pt x="287343" y="3152259"/>
                </a:lnTo>
                <a:lnTo>
                  <a:pt x="284484" y="3148453"/>
                </a:lnTo>
                <a:lnTo>
                  <a:pt x="282261" y="3144646"/>
                </a:lnTo>
                <a:lnTo>
                  <a:pt x="280038" y="3140523"/>
                </a:lnTo>
                <a:lnTo>
                  <a:pt x="278132" y="3136399"/>
                </a:lnTo>
                <a:lnTo>
                  <a:pt x="276544" y="3132276"/>
                </a:lnTo>
                <a:lnTo>
                  <a:pt x="275274" y="3128470"/>
                </a:lnTo>
                <a:lnTo>
                  <a:pt x="274321" y="3124029"/>
                </a:lnTo>
                <a:lnTo>
                  <a:pt x="273368" y="3120223"/>
                </a:lnTo>
                <a:lnTo>
                  <a:pt x="273050" y="3115782"/>
                </a:lnTo>
                <a:lnTo>
                  <a:pt x="273050" y="3111341"/>
                </a:lnTo>
                <a:lnTo>
                  <a:pt x="273050" y="3107535"/>
                </a:lnTo>
                <a:lnTo>
                  <a:pt x="273368" y="3103094"/>
                </a:lnTo>
                <a:lnTo>
                  <a:pt x="274321" y="3098653"/>
                </a:lnTo>
                <a:lnTo>
                  <a:pt x="275274" y="3094847"/>
                </a:lnTo>
                <a:lnTo>
                  <a:pt x="276544" y="3090406"/>
                </a:lnTo>
                <a:lnTo>
                  <a:pt x="278132" y="3086600"/>
                </a:lnTo>
                <a:lnTo>
                  <a:pt x="280038" y="3082794"/>
                </a:lnTo>
                <a:lnTo>
                  <a:pt x="282261" y="3078670"/>
                </a:lnTo>
                <a:lnTo>
                  <a:pt x="284484" y="3074864"/>
                </a:lnTo>
                <a:lnTo>
                  <a:pt x="287343" y="3070741"/>
                </a:lnTo>
                <a:lnTo>
                  <a:pt x="293695" y="3062811"/>
                </a:lnTo>
                <a:lnTo>
                  <a:pt x="300682" y="3055515"/>
                </a:lnTo>
                <a:lnTo>
                  <a:pt x="308940" y="3047903"/>
                </a:lnTo>
                <a:lnTo>
                  <a:pt x="318151" y="3040925"/>
                </a:lnTo>
                <a:lnTo>
                  <a:pt x="328314" y="3033629"/>
                </a:lnTo>
                <a:lnTo>
                  <a:pt x="339431" y="3026651"/>
                </a:lnTo>
                <a:lnTo>
                  <a:pt x="351182" y="3019990"/>
                </a:lnTo>
                <a:lnTo>
                  <a:pt x="364204" y="3013646"/>
                </a:lnTo>
                <a:lnTo>
                  <a:pt x="377544" y="3007302"/>
                </a:lnTo>
                <a:lnTo>
                  <a:pt x="392154" y="3001593"/>
                </a:lnTo>
                <a:lnTo>
                  <a:pt x="407082" y="2995883"/>
                </a:lnTo>
                <a:lnTo>
                  <a:pt x="423280" y="2990491"/>
                </a:lnTo>
                <a:lnTo>
                  <a:pt x="439795" y="2985416"/>
                </a:lnTo>
                <a:lnTo>
                  <a:pt x="457264" y="2980658"/>
                </a:lnTo>
                <a:lnTo>
                  <a:pt x="475368" y="2975900"/>
                </a:lnTo>
                <a:lnTo>
                  <a:pt x="494107" y="2971777"/>
                </a:lnTo>
                <a:lnTo>
                  <a:pt x="513481" y="2967970"/>
                </a:lnTo>
                <a:lnTo>
                  <a:pt x="533173" y="2964164"/>
                </a:lnTo>
                <a:lnTo>
                  <a:pt x="553182" y="2960992"/>
                </a:lnTo>
                <a:lnTo>
                  <a:pt x="574144" y="2958137"/>
                </a:lnTo>
                <a:lnTo>
                  <a:pt x="595424" y="2955283"/>
                </a:lnTo>
                <a:lnTo>
                  <a:pt x="617022" y="2953380"/>
                </a:lnTo>
                <a:lnTo>
                  <a:pt x="639572" y="2951476"/>
                </a:lnTo>
                <a:lnTo>
                  <a:pt x="662122" y="2949890"/>
                </a:lnTo>
                <a:lnTo>
                  <a:pt x="684990" y="2948939"/>
                </a:lnTo>
                <a:lnTo>
                  <a:pt x="708176" y="2948304"/>
                </a:lnTo>
                <a:lnTo>
                  <a:pt x="731996" y="2947987"/>
                </a:lnTo>
                <a:close/>
                <a:moveTo>
                  <a:pt x="2665715" y="2911157"/>
                </a:moveTo>
                <a:lnTo>
                  <a:pt x="2665715" y="3029585"/>
                </a:lnTo>
                <a:lnTo>
                  <a:pt x="2668254" y="3032125"/>
                </a:lnTo>
                <a:lnTo>
                  <a:pt x="2671429" y="3035300"/>
                </a:lnTo>
                <a:lnTo>
                  <a:pt x="2678729" y="3041650"/>
                </a:lnTo>
                <a:lnTo>
                  <a:pt x="2687934" y="3048635"/>
                </a:lnTo>
                <a:lnTo>
                  <a:pt x="2698726" y="3055938"/>
                </a:lnTo>
                <a:lnTo>
                  <a:pt x="2710153" y="3063240"/>
                </a:lnTo>
                <a:lnTo>
                  <a:pt x="2722215" y="3070225"/>
                </a:lnTo>
                <a:lnTo>
                  <a:pt x="2734594" y="3076258"/>
                </a:lnTo>
                <a:lnTo>
                  <a:pt x="2746656" y="3082290"/>
                </a:lnTo>
                <a:lnTo>
                  <a:pt x="2746656" y="2963227"/>
                </a:lnTo>
                <a:lnTo>
                  <a:pt x="2734594" y="2957195"/>
                </a:lnTo>
                <a:lnTo>
                  <a:pt x="2723167" y="2951480"/>
                </a:lnTo>
                <a:lnTo>
                  <a:pt x="2712058" y="2945130"/>
                </a:lnTo>
                <a:lnTo>
                  <a:pt x="2701583" y="2938462"/>
                </a:lnTo>
                <a:lnTo>
                  <a:pt x="2691743" y="2932112"/>
                </a:lnTo>
                <a:lnTo>
                  <a:pt x="2682538" y="2925445"/>
                </a:lnTo>
                <a:lnTo>
                  <a:pt x="2673650" y="2918142"/>
                </a:lnTo>
                <a:lnTo>
                  <a:pt x="2665715" y="2911157"/>
                </a:lnTo>
                <a:close/>
                <a:moveTo>
                  <a:pt x="1404938" y="2890837"/>
                </a:moveTo>
                <a:lnTo>
                  <a:pt x="1408115" y="2896532"/>
                </a:lnTo>
                <a:lnTo>
                  <a:pt x="1411928" y="2901593"/>
                </a:lnTo>
                <a:lnTo>
                  <a:pt x="1415740" y="2906655"/>
                </a:lnTo>
                <a:lnTo>
                  <a:pt x="1419552" y="2911716"/>
                </a:lnTo>
                <a:lnTo>
                  <a:pt x="1424000" y="2916778"/>
                </a:lnTo>
                <a:lnTo>
                  <a:pt x="1428447" y="2922156"/>
                </a:lnTo>
                <a:lnTo>
                  <a:pt x="1438296" y="2931963"/>
                </a:lnTo>
                <a:lnTo>
                  <a:pt x="1448780" y="2941453"/>
                </a:lnTo>
                <a:lnTo>
                  <a:pt x="1460852" y="2950311"/>
                </a:lnTo>
                <a:lnTo>
                  <a:pt x="1472924" y="2958852"/>
                </a:lnTo>
                <a:lnTo>
                  <a:pt x="1486267" y="2967394"/>
                </a:lnTo>
                <a:lnTo>
                  <a:pt x="1500563" y="2975619"/>
                </a:lnTo>
                <a:lnTo>
                  <a:pt x="1515494" y="2983211"/>
                </a:lnTo>
                <a:lnTo>
                  <a:pt x="1531061" y="2990487"/>
                </a:lnTo>
                <a:lnTo>
                  <a:pt x="1547263" y="2997763"/>
                </a:lnTo>
                <a:lnTo>
                  <a:pt x="1564101" y="3004723"/>
                </a:lnTo>
                <a:lnTo>
                  <a:pt x="1581574" y="3010734"/>
                </a:lnTo>
                <a:lnTo>
                  <a:pt x="1599682" y="3017061"/>
                </a:lnTo>
                <a:lnTo>
                  <a:pt x="1618108" y="3022755"/>
                </a:lnTo>
                <a:lnTo>
                  <a:pt x="1637170" y="3028133"/>
                </a:lnTo>
                <a:lnTo>
                  <a:pt x="1656866" y="3033195"/>
                </a:lnTo>
                <a:lnTo>
                  <a:pt x="1676881" y="3037940"/>
                </a:lnTo>
                <a:lnTo>
                  <a:pt x="1697213" y="3042369"/>
                </a:lnTo>
                <a:lnTo>
                  <a:pt x="1718180" y="3046481"/>
                </a:lnTo>
                <a:lnTo>
                  <a:pt x="1738830" y="3050277"/>
                </a:lnTo>
                <a:lnTo>
                  <a:pt x="1760116" y="3053757"/>
                </a:lnTo>
                <a:lnTo>
                  <a:pt x="1782036" y="3056604"/>
                </a:lnTo>
                <a:lnTo>
                  <a:pt x="1803639" y="3059135"/>
                </a:lnTo>
                <a:lnTo>
                  <a:pt x="1825877" y="3061666"/>
                </a:lnTo>
                <a:lnTo>
                  <a:pt x="1847798" y="3063564"/>
                </a:lnTo>
                <a:lnTo>
                  <a:pt x="1870036" y="3065146"/>
                </a:lnTo>
                <a:lnTo>
                  <a:pt x="1891957" y="3066411"/>
                </a:lnTo>
                <a:lnTo>
                  <a:pt x="1914513" y="3067360"/>
                </a:lnTo>
                <a:lnTo>
                  <a:pt x="1936751" y="3067993"/>
                </a:lnTo>
                <a:lnTo>
                  <a:pt x="1959307" y="3067993"/>
                </a:lnTo>
                <a:lnTo>
                  <a:pt x="1978051" y="3067993"/>
                </a:lnTo>
                <a:lnTo>
                  <a:pt x="1996794" y="3067360"/>
                </a:lnTo>
                <a:lnTo>
                  <a:pt x="2015538" y="3067044"/>
                </a:lnTo>
                <a:lnTo>
                  <a:pt x="2034599" y="3065779"/>
                </a:lnTo>
                <a:lnTo>
                  <a:pt x="2053025" y="3064830"/>
                </a:lnTo>
                <a:lnTo>
                  <a:pt x="2071769" y="3063564"/>
                </a:lnTo>
                <a:lnTo>
                  <a:pt x="2090513" y="3061982"/>
                </a:lnTo>
                <a:lnTo>
                  <a:pt x="2108621" y="3060084"/>
                </a:lnTo>
                <a:lnTo>
                  <a:pt x="2127365" y="3058186"/>
                </a:lnTo>
                <a:lnTo>
                  <a:pt x="2145473" y="3055655"/>
                </a:lnTo>
                <a:lnTo>
                  <a:pt x="2163581" y="3052808"/>
                </a:lnTo>
                <a:lnTo>
                  <a:pt x="2181372" y="3050277"/>
                </a:lnTo>
                <a:lnTo>
                  <a:pt x="2199163" y="3047114"/>
                </a:lnTo>
                <a:lnTo>
                  <a:pt x="2216318" y="3043950"/>
                </a:lnTo>
                <a:lnTo>
                  <a:pt x="2233473" y="3040471"/>
                </a:lnTo>
                <a:lnTo>
                  <a:pt x="2250311" y="3036358"/>
                </a:lnTo>
                <a:lnTo>
                  <a:pt x="2266830" y="3032562"/>
                </a:lnTo>
                <a:lnTo>
                  <a:pt x="2283668" y="3028133"/>
                </a:lnTo>
                <a:lnTo>
                  <a:pt x="2299235" y="3023704"/>
                </a:lnTo>
                <a:lnTo>
                  <a:pt x="2315119" y="3018642"/>
                </a:lnTo>
                <a:lnTo>
                  <a:pt x="2330051" y="3013897"/>
                </a:lnTo>
                <a:lnTo>
                  <a:pt x="2344982" y="3008519"/>
                </a:lnTo>
                <a:lnTo>
                  <a:pt x="2359278" y="3003141"/>
                </a:lnTo>
                <a:lnTo>
                  <a:pt x="2373574" y="2997447"/>
                </a:lnTo>
                <a:lnTo>
                  <a:pt x="2386917" y="2991753"/>
                </a:lnTo>
                <a:lnTo>
                  <a:pt x="2399942" y="2985426"/>
                </a:lnTo>
                <a:lnTo>
                  <a:pt x="2412650" y="2979099"/>
                </a:lnTo>
                <a:lnTo>
                  <a:pt x="2424722" y="2972455"/>
                </a:lnTo>
                <a:lnTo>
                  <a:pt x="2436159" y="2965179"/>
                </a:lnTo>
                <a:lnTo>
                  <a:pt x="2446961" y="2958220"/>
                </a:lnTo>
                <a:lnTo>
                  <a:pt x="2457444" y="2950627"/>
                </a:lnTo>
                <a:lnTo>
                  <a:pt x="2466975" y="2943351"/>
                </a:lnTo>
                <a:lnTo>
                  <a:pt x="2466975" y="3039838"/>
                </a:lnTo>
                <a:lnTo>
                  <a:pt x="2466657" y="3040471"/>
                </a:lnTo>
                <a:lnTo>
                  <a:pt x="2466340" y="3048063"/>
                </a:lnTo>
                <a:lnTo>
                  <a:pt x="2466022" y="3052808"/>
                </a:lnTo>
                <a:lnTo>
                  <a:pt x="2464751" y="3058186"/>
                </a:lnTo>
                <a:lnTo>
                  <a:pt x="2463480" y="3062615"/>
                </a:lnTo>
                <a:lnTo>
                  <a:pt x="2461892" y="3067993"/>
                </a:lnTo>
                <a:lnTo>
                  <a:pt x="2459986" y="3072422"/>
                </a:lnTo>
                <a:lnTo>
                  <a:pt x="2457444" y="3077167"/>
                </a:lnTo>
                <a:lnTo>
                  <a:pt x="2455220" y="3081912"/>
                </a:lnTo>
                <a:lnTo>
                  <a:pt x="2452361" y="3086658"/>
                </a:lnTo>
                <a:lnTo>
                  <a:pt x="2449184" y="3091403"/>
                </a:lnTo>
                <a:lnTo>
                  <a:pt x="2445690" y="3096148"/>
                </a:lnTo>
                <a:lnTo>
                  <a:pt x="2441878" y="3100893"/>
                </a:lnTo>
                <a:lnTo>
                  <a:pt x="2437748" y="3105322"/>
                </a:lnTo>
                <a:lnTo>
                  <a:pt x="2429170" y="3114180"/>
                </a:lnTo>
                <a:lnTo>
                  <a:pt x="2419322" y="3123038"/>
                </a:lnTo>
                <a:lnTo>
                  <a:pt x="2408202" y="3131579"/>
                </a:lnTo>
                <a:lnTo>
                  <a:pt x="2396130" y="3139804"/>
                </a:lnTo>
                <a:lnTo>
                  <a:pt x="2383423" y="3147713"/>
                </a:lnTo>
                <a:lnTo>
                  <a:pt x="2369127" y="3155622"/>
                </a:lnTo>
                <a:lnTo>
                  <a:pt x="2354195" y="3162898"/>
                </a:lnTo>
                <a:lnTo>
                  <a:pt x="2338311" y="3170490"/>
                </a:lnTo>
                <a:lnTo>
                  <a:pt x="2321791" y="3177134"/>
                </a:lnTo>
                <a:lnTo>
                  <a:pt x="2304636" y="3183777"/>
                </a:lnTo>
                <a:lnTo>
                  <a:pt x="2285892" y="3190104"/>
                </a:lnTo>
                <a:lnTo>
                  <a:pt x="2266830" y="3196431"/>
                </a:lnTo>
                <a:lnTo>
                  <a:pt x="2247134" y="3201809"/>
                </a:lnTo>
                <a:lnTo>
                  <a:pt x="2226802" y="3207503"/>
                </a:lnTo>
                <a:lnTo>
                  <a:pt x="2205516" y="3212248"/>
                </a:lnTo>
                <a:lnTo>
                  <a:pt x="2183278" y="3216677"/>
                </a:lnTo>
                <a:lnTo>
                  <a:pt x="2160722" y="3221106"/>
                </a:lnTo>
                <a:lnTo>
                  <a:pt x="2137848" y="3224586"/>
                </a:lnTo>
                <a:lnTo>
                  <a:pt x="2114340" y="3228382"/>
                </a:lnTo>
                <a:lnTo>
                  <a:pt x="2089877" y="3231229"/>
                </a:lnTo>
                <a:lnTo>
                  <a:pt x="2065415" y="3233760"/>
                </a:lnTo>
                <a:lnTo>
                  <a:pt x="2040000" y="3235975"/>
                </a:lnTo>
                <a:lnTo>
                  <a:pt x="2014267" y="3237556"/>
                </a:lnTo>
                <a:lnTo>
                  <a:pt x="1988217" y="3238822"/>
                </a:lnTo>
                <a:lnTo>
                  <a:pt x="1962166" y="3239771"/>
                </a:lnTo>
                <a:lnTo>
                  <a:pt x="1935480" y="3240087"/>
                </a:lnTo>
                <a:lnTo>
                  <a:pt x="1908159" y="3239771"/>
                </a:lnTo>
                <a:lnTo>
                  <a:pt x="1881155" y="3238822"/>
                </a:lnTo>
                <a:lnTo>
                  <a:pt x="1854469" y="3237556"/>
                </a:lnTo>
                <a:lnTo>
                  <a:pt x="1828419" y="3235658"/>
                </a:lnTo>
                <a:lnTo>
                  <a:pt x="1803004" y="3233760"/>
                </a:lnTo>
                <a:lnTo>
                  <a:pt x="1777588" y="3230913"/>
                </a:lnTo>
                <a:lnTo>
                  <a:pt x="1752809" y="3227750"/>
                </a:lnTo>
                <a:lnTo>
                  <a:pt x="1728664" y="3224270"/>
                </a:lnTo>
                <a:lnTo>
                  <a:pt x="1705155" y="3220474"/>
                </a:lnTo>
                <a:lnTo>
                  <a:pt x="1682282" y="3215728"/>
                </a:lnTo>
                <a:lnTo>
                  <a:pt x="1660043" y="3210983"/>
                </a:lnTo>
                <a:lnTo>
                  <a:pt x="1638440" y="3205921"/>
                </a:lnTo>
                <a:lnTo>
                  <a:pt x="1617791" y="3200227"/>
                </a:lnTo>
                <a:lnTo>
                  <a:pt x="1597776" y="3194533"/>
                </a:lnTo>
                <a:lnTo>
                  <a:pt x="1578397" y="3188206"/>
                </a:lnTo>
                <a:lnTo>
                  <a:pt x="1559653" y="3181563"/>
                </a:lnTo>
                <a:lnTo>
                  <a:pt x="1542498" y="3174287"/>
                </a:lnTo>
                <a:lnTo>
                  <a:pt x="1525343" y="3167327"/>
                </a:lnTo>
                <a:lnTo>
                  <a:pt x="1509776" y="3159734"/>
                </a:lnTo>
                <a:lnTo>
                  <a:pt x="1495162" y="3151826"/>
                </a:lnTo>
                <a:lnTo>
                  <a:pt x="1481184" y="3143601"/>
                </a:lnTo>
                <a:lnTo>
                  <a:pt x="1468159" y="3135376"/>
                </a:lnTo>
                <a:lnTo>
                  <a:pt x="1456404" y="3126834"/>
                </a:lnTo>
                <a:lnTo>
                  <a:pt x="1445603" y="3117660"/>
                </a:lnTo>
                <a:lnTo>
                  <a:pt x="1440837" y="3113547"/>
                </a:lnTo>
                <a:lnTo>
                  <a:pt x="1436390" y="3108802"/>
                </a:lnTo>
                <a:lnTo>
                  <a:pt x="1431942" y="3104373"/>
                </a:lnTo>
                <a:lnTo>
                  <a:pt x="1428130" y="3099628"/>
                </a:lnTo>
                <a:lnTo>
                  <a:pt x="1424318" y="3094883"/>
                </a:lnTo>
                <a:lnTo>
                  <a:pt x="1420823" y="3090138"/>
                </a:lnTo>
                <a:lnTo>
                  <a:pt x="1417646" y="3085392"/>
                </a:lnTo>
                <a:lnTo>
                  <a:pt x="1415105" y="3080331"/>
                </a:lnTo>
                <a:lnTo>
                  <a:pt x="1412563" y="3075585"/>
                </a:lnTo>
                <a:lnTo>
                  <a:pt x="1410339" y="3070524"/>
                </a:lnTo>
                <a:lnTo>
                  <a:pt x="1408115" y="3065779"/>
                </a:lnTo>
                <a:lnTo>
                  <a:pt x="1407162" y="3060717"/>
                </a:lnTo>
                <a:lnTo>
                  <a:pt x="1405892" y="3055655"/>
                </a:lnTo>
                <a:lnTo>
                  <a:pt x="1404621" y="3050594"/>
                </a:lnTo>
                <a:lnTo>
                  <a:pt x="1404303" y="3045532"/>
                </a:lnTo>
                <a:lnTo>
                  <a:pt x="1404303" y="3040471"/>
                </a:lnTo>
                <a:lnTo>
                  <a:pt x="1403350" y="3040471"/>
                </a:lnTo>
                <a:lnTo>
                  <a:pt x="1403350" y="2909186"/>
                </a:lnTo>
                <a:lnTo>
                  <a:pt x="1403350" y="2905389"/>
                </a:lnTo>
                <a:lnTo>
                  <a:pt x="1403985" y="2898113"/>
                </a:lnTo>
                <a:lnTo>
                  <a:pt x="1404938" y="2890837"/>
                </a:lnTo>
                <a:close/>
                <a:moveTo>
                  <a:pt x="2609850" y="2805112"/>
                </a:moveTo>
                <a:lnTo>
                  <a:pt x="2613342" y="2810827"/>
                </a:lnTo>
                <a:lnTo>
                  <a:pt x="2617468" y="2816860"/>
                </a:lnTo>
                <a:lnTo>
                  <a:pt x="2621594" y="2822257"/>
                </a:lnTo>
                <a:lnTo>
                  <a:pt x="2626038" y="2828290"/>
                </a:lnTo>
                <a:lnTo>
                  <a:pt x="2631117" y="2833687"/>
                </a:lnTo>
                <a:lnTo>
                  <a:pt x="2635878" y="2839402"/>
                </a:lnTo>
                <a:lnTo>
                  <a:pt x="2641274" y="2844800"/>
                </a:lnTo>
                <a:lnTo>
                  <a:pt x="2646988" y="2850515"/>
                </a:lnTo>
                <a:lnTo>
                  <a:pt x="2658732" y="2860675"/>
                </a:lnTo>
                <a:lnTo>
                  <a:pt x="2671746" y="2870835"/>
                </a:lnTo>
                <a:lnTo>
                  <a:pt x="2685712" y="2880677"/>
                </a:lnTo>
                <a:lnTo>
                  <a:pt x="2700631" y="2889885"/>
                </a:lnTo>
                <a:lnTo>
                  <a:pt x="2715867" y="2898775"/>
                </a:lnTo>
                <a:lnTo>
                  <a:pt x="2732372" y="2907665"/>
                </a:lnTo>
                <a:lnTo>
                  <a:pt x="2749830" y="2915920"/>
                </a:lnTo>
                <a:lnTo>
                  <a:pt x="2767923" y="2923857"/>
                </a:lnTo>
                <a:lnTo>
                  <a:pt x="2786650" y="2931160"/>
                </a:lnTo>
                <a:lnTo>
                  <a:pt x="2805695" y="2938780"/>
                </a:lnTo>
                <a:lnTo>
                  <a:pt x="2826009" y="2945447"/>
                </a:lnTo>
                <a:lnTo>
                  <a:pt x="2846959" y="2951797"/>
                </a:lnTo>
                <a:lnTo>
                  <a:pt x="2867591" y="2957512"/>
                </a:lnTo>
                <a:lnTo>
                  <a:pt x="2889492" y="2963545"/>
                </a:lnTo>
                <a:lnTo>
                  <a:pt x="2912029" y="2968625"/>
                </a:lnTo>
                <a:lnTo>
                  <a:pt x="2934248" y="2973705"/>
                </a:lnTo>
                <a:lnTo>
                  <a:pt x="2957102" y="2978150"/>
                </a:lnTo>
                <a:lnTo>
                  <a:pt x="2980908" y="2982595"/>
                </a:lnTo>
                <a:lnTo>
                  <a:pt x="3004396" y="2986087"/>
                </a:lnTo>
                <a:lnTo>
                  <a:pt x="3028203" y="2989580"/>
                </a:lnTo>
                <a:lnTo>
                  <a:pt x="3052644" y="2992437"/>
                </a:lnTo>
                <a:lnTo>
                  <a:pt x="3077084" y="2994977"/>
                </a:lnTo>
                <a:lnTo>
                  <a:pt x="3101525" y="2997200"/>
                </a:lnTo>
                <a:lnTo>
                  <a:pt x="3125966" y="2999105"/>
                </a:lnTo>
                <a:lnTo>
                  <a:pt x="3150725" y="3000375"/>
                </a:lnTo>
                <a:lnTo>
                  <a:pt x="3175800" y="3001327"/>
                </a:lnTo>
                <a:lnTo>
                  <a:pt x="3200559" y="3001962"/>
                </a:lnTo>
                <a:lnTo>
                  <a:pt x="3225317" y="3002280"/>
                </a:lnTo>
                <a:lnTo>
                  <a:pt x="3246266" y="3002280"/>
                </a:lnTo>
                <a:lnTo>
                  <a:pt x="3267216" y="3001962"/>
                </a:lnTo>
                <a:lnTo>
                  <a:pt x="3288165" y="3001010"/>
                </a:lnTo>
                <a:lnTo>
                  <a:pt x="3308797" y="2999740"/>
                </a:lnTo>
                <a:lnTo>
                  <a:pt x="3329429" y="2998787"/>
                </a:lnTo>
                <a:lnTo>
                  <a:pt x="3350378" y="2997200"/>
                </a:lnTo>
                <a:lnTo>
                  <a:pt x="3371010" y="2995612"/>
                </a:lnTo>
                <a:lnTo>
                  <a:pt x="3391325" y="2993707"/>
                </a:lnTo>
                <a:lnTo>
                  <a:pt x="3411957" y="2991167"/>
                </a:lnTo>
                <a:lnTo>
                  <a:pt x="3431954" y="2988310"/>
                </a:lnTo>
                <a:lnTo>
                  <a:pt x="3451951" y="2985770"/>
                </a:lnTo>
                <a:lnTo>
                  <a:pt x="3471948" y="2982595"/>
                </a:lnTo>
                <a:lnTo>
                  <a:pt x="3491628" y="2979102"/>
                </a:lnTo>
                <a:lnTo>
                  <a:pt x="3510990" y="2975292"/>
                </a:lnTo>
                <a:lnTo>
                  <a:pt x="3530035" y="2971482"/>
                </a:lnTo>
                <a:lnTo>
                  <a:pt x="3548763" y="2967037"/>
                </a:lnTo>
                <a:lnTo>
                  <a:pt x="3567173" y="2962275"/>
                </a:lnTo>
                <a:lnTo>
                  <a:pt x="3585265" y="2957512"/>
                </a:lnTo>
                <a:lnTo>
                  <a:pt x="3603041" y="2953067"/>
                </a:lnTo>
                <a:lnTo>
                  <a:pt x="3620498" y="2947352"/>
                </a:lnTo>
                <a:lnTo>
                  <a:pt x="3637004" y="2941955"/>
                </a:lnTo>
                <a:lnTo>
                  <a:pt x="3653510" y="2935922"/>
                </a:lnTo>
                <a:lnTo>
                  <a:pt x="3669698" y="2929890"/>
                </a:lnTo>
                <a:lnTo>
                  <a:pt x="3685251" y="2923857"/>
                </a:lnTo>
                <a:lnTo>
                  <a:pt x="3700170" y="2916872"/>
                </a:lnTo>
                <a:lnTo>
                  <a:pt x="3714770" y="2909887"/>
                </a:lnTo>
                <a:lnTo>
                  <a:pt x="3728419" y="2902902"/>
                </a:lnTo>
                <a:lnTo>
                  <a:pt x="3741751" y="2895282"/>
                </a:lnTo>
                <a:lnTo>
                  <a:pt x="3754765" y="2887980"/>
                </a:lnTo>
                <a:lnTo>
                  <a:pt x="3767144" y="2880042"/>
                </a:lnTo>
                <a:lnTo>
                  <a:pt x="3778571" y="2871787"/>
                </a:lnTo>
                <a:lnTo>
                  <a:pt x="3789363" y="2863532"/>
                </a:lnTo>
                <a:lnTo>
                  <a:pt x="3789363" y="2971165"/>
                </a:lnTo>
                <a:lnTo>
                  <a:pt x="3788728" y="2971482"/>
                </a:lnTo>
                <a:lnTo>
                  <a:pt x="3788728" y="2975927"/>
                </a:lnTo>
                <a:lnTo>
                  <a:pt x="3788411" y="2980055"/>
                </a:lnTo>
                <a:lnTo>
                  <a:pt x="3787776" y="2985770"/>
                </a:lnTo>
                <a:lnTo>
                  <a:pt x="3786506" y="2991167"/>
                </a:lnTo>
                <a:lnTo>
                  <a:pt x="3785237" y="2996247"/>
                </a:lnTo>
                <a:lnTo>
                  <a:pt x="3783332" y="3001962"/>
                </a:lnTo>
                <a:lnTo>
                  <a:pt x="3781428" y="3007360"/>
                </a:lnTo>
                <a:lnTo>
                  <a:pt x="3778571" y="3012758"/>
                </a:lnTo>
                <a:lnTo>
                  <a:pt x="3775714" y="3018155"/>
                </a:lnTo>
                <a:lnTo>
                  <a:pt x="3772540" y="3023235"/>
                </a:lnTo>
                <a:lnTo>
                  <a:pt x="3769048" y="3028633"/>
                </a:lnTo>
                <a:lnTo>
                  <a:pt x="3765557" y="3033713"/>
                </a:lnTo>
                <a:lnTo>
                  <a:pt x="3761113" y="3038793"/>
                </a:lnTo>
                <a:lnTo>
                  <a:pt x="3756987" y="3043555"/>
                </a:lnTo>
                <a:lnTo>
                  <a:pt x="3752226" y="3048635"/>
                </a:lnTo>
                <a:lnTo>
                  <a:pt x="3747147" y="3054033"/>
                </a:lnTo>
                <a:lnTo>
                  <a:pt x="3741433" y="3058795"/>
                </a:lnTo>
                <a:lnTo>
                  <a:pt x="3736037" y="3063240"/>
                </a:lnTo>
                <a:lnTo>
                  <a:pt x="3723658" y="3072765"/>
                </a:lnTo>
                <a:lnTo>
                  <a:pt x="3710327" y="3082290"/>
                </a:lnTo>
                <a:lnTo>
                  <a:pt x="3696043" y="3090863"/>
                </a:lnTo>
                <a:lnTo>
                  <a:pt x="3680490" y="3099753"/>
                </a:lnTo>
                <a:lnTo>
                  <a:pt x="3663667" y="3108325"/>
                </a:lnTo>
                <a:lnTo>
                  <a:pt x="3646526" y="3116263"/>
                </a:lnTo>
                <a:lnTo>
                  <a:pt x="3627799" y="3124200"/>
                </a:lnTo>
                <a:lnTo>
                  <a:pt x="3608754" y="3131503"/>
                </a:lnTo>
                <a:lnTo>
                  <a:pt x="3588122" y="3138170"/>
                </a:lnTo>
                <a:lnTo>
                  <a:pt x="3566855" y="3145155"/>
                </a:lnTo>
                <a:lnTo>
                  <a:pt x="3544636" y="3151188"/>
                </a:lnTo>
                <a:lnTo>
                  <a:pt x="3522417" y="3157538"/>
                </a:lnTo>
                <a:lnTo>
                  <a:pt x="3498611" y="3163253"/>
                </a:lnTo>
                <a:lnTo>
                  <a:pt x="3474170" y="3168333"/>
                </a:lnTo>
                <a:lnTo>
                  <a:pt x="3449412" y="3172778"/>
                </a:lnTo>
                <a:lnTo>
                  <a:pt x="3423701" y="3176905"/>
                </a:lnTo>
                <a:lnTo>
                  <a:pt x="3397356" y="3181033"/>
                </a:lnTo>
                <a:lnTo>
                  <a:pt x="3370376" y="3184208"/>
                </a:lnTo>
                <a:lnTo>
                  <a:pt x="3343395" y="3187383"/>
                </a:lnTo>
                <a:lnTo>
                  <a:pt x="3315146" y="3189605"/>
                </a:lnTo>
                <a:lnTo>
                  <a:pt x="3286896" y="3191193"/>
                </a:lnTo>
                <a:lnTo>
                  <a:pt x="3258011" y="3192780"/>
                </a:lnTo>
                <a:lnTo>
                  <a:pt x="3228491" y="3193415"/>
                </a:lnTo>
                <a:lnTo>
                  <a:pt x="3198972" y="3194050"/>
                </a:lnTo>
                <a:lnTo>
                  <a:pt x="3168500" y="3193415"/>
                </a:lnTo>
                <a:lnTo>
                  <a:pt x="3138663" y="3192780"/>
                </a:lnTo>
                <a:lnTo>
                  <a:pt x="3109143" y="3191193"/>
                </a:lnTo>
                <a:lnTo>
                  <a:pt x="3080259" y="3189288"/>
                </a:lnTo>
                <a:lnTo>
                  <a:pt x="3051374" y="3186748"/>
                </a:lnTo>
                <a:lnTo>
                  <a:pt x="3023441" y="3183573"/>
                </a:lnTo>
                <a:lnTo>
                  <a:pt x="2996144" y="3180080"/>
                </a:lnTo>
                <a:lnTo>
                  <a:pt x="2969481" y="3176270"/>
                </a:lnTo>
                <a:lnTo>
                  <a:pt x="2943453" y="3171825"/>
                </a:lnTo>
                <a:lnTo>
                  <a:pt x="2917742" y="3167063"/>
                </a:lnTo>
                <a:lnTo>
                  <a:pt x="2892984" y="3161665"/>
                </a:lnTo>
                <a:lnTo>
                  <a:pt x="2869178" y="3155633"/>
                </a:lnTo>
                <a:lnTo>
                  <a:pt x="2846007" y="3149918"/>
                </a:lnTo>
                <a:lnTo>
                  <a:pt x="2823470" y="3142933"/>
                </a:lnTo>
                <a:lnTo>
                  <a:pt x="2802203" y="3135948"/>
                </a:lnTo>
                <a:lnTo>
                  <a:pt x="2781889" y="3128328"/>
                </a:lnTo>
                <a:lnTo>
                  <a:pt x="2762527" y="3121025"/>
                </a:lnTo>
                <a:lnTo>
                  <a:pt x="2743799" y="3112770"/>
                </a:lnTo>
                <a:lnTo>
                  <a:pt x="2726024" y="3104515"/>
                </a:lnTo>
                <a:lnTo>
                  <a:pt x="2709518" y="3095625"/>
                </a:lnTo>
                <a:lnTo>
                  <a:pt x="2694600" y="3086735"/>
                </a:lnTo>
                <a:lnTo>
                  <a:pt x="2679999" y="3077210"/>
                </a:lnTo>
                <a:lnTo>
                  <a:pt x="2666985" y="3067685"/>
                </a:lnTo>
                <a:lnTo>
                  <a:pt x="2660954" y="3062923"/>
                </a:lnTo>
                <a:lnTo>
                  <a:pt x="2655240" y="3057843"/>
                </a:lnTo>
                <a:lnTo>
                  <a:pt x="2650162" y="3052763"/>
                </a:lnTo>
                <a:lnTo>
                  <a:pt x="2645083" y="3048000"/>
                </a:lnTo>
                <a:lnTo>
                  <a:pt x="2639687" y="3042603"/>
                </a:lnTo>
                <a:lnTo>
                  <a:pt x="2635561" y="3037205"/>
                </a:lnTo>
                <a:lnTo>
                  <a:pt x="2631434" y="3032125"/>
                </a:lnTo>
                <a:lnTo>
                  <a:pt x="2627625" y="3027045"/>
                </a:lnTo>
                <a:lnTo>
                  <a:pt x="2624134" y="3021648"/>
                </a:lnTo>
                <a:lnTo>
                  <a:pt x="2620960" y="3015933"/>
                </a:lnTo>
                <a:lnTo>
                  <a:pt x="2618103" y="3010535"/>
                </a:lnTo>
                <a:lnTo>
                  <a:pt x="2615881" y="3005137"/>
                </a:lnTo>
                <a:lnTo>
                  <a:pt x="2613659" y="2999422"/>
                </a:lnTo>
                <a:lnTo>
                  <a:pt x="2612072" y="2994025"/>
                </a:lnTo>
                <a:lnTo>
                  <a:pt x="2610485" y="2988310"/>
                </a:lnTo>
                <a:lnTo>
                  <a:pt x="2609850" y="2982912"/>
                </a:lnTo>
                <a:lnTo>
                  <a:pt x="2609215" y="2976880"/>
                </a:lnTo>
                <a:lnTo>
                  <a:pt x="2609215" y="2971482"/>
                </a:lnTo>
                <a:lnTo>
                  <a:pt x="2608580" y="2971482"/>
                </a:lnTo>
                <a:lnTo>
                  <a:pt x="2608580" y="2825115"/>
                </a:lnTo>
                <a:lnTo>
                  <a:pt x="2608263" y="2821305"/>
                </a:lnTo>
                <a:lnTo>
                  <a:pt x="2608580" y="2812732"/>
                </a:lnTo>
                <a:lnTo>
                  <a:pt x="2609850" y="2805112"/>
                </a:lnTo>
                <a:close/>
                <a:moveTo>
                  <a:pt x="3151360" y="2793804"/>
                </a:moveTo>
                <a:lnTo>
                  <a:pt x="3151360" y="2908645"/>
                </a:lnTo>
                <a:lnTo>
                  <a:pt x="3174848" y="2908962"/>
                </a:lnTo>
                <a:lnTo>
                  <a:pt x="3198972" y="2909280"/>
                </a:lnTo>
                <a:lnTo>
                  <a:pt x="3231983" y="2908962"/>
                </a:lnTo>
                <a:lnTo>
                  <a:pt x="3231983" y="2794121"/>
                </a:lnTo>
                <a:lnTo>
                  <a:pt x="3198972" y="2794755"/>
                </a:lnTo>
                <a:lnTo>
                  <a:pt x="3174848" y="2794121"/>
                </a:lnTo>
                <a:lnTo>
                  <a:pt x="3151360" y="2793804"/>
                </a:lnTo>
                <a:close/>
                <a:moveTo>
                  <a:pt x="2989478" y="2779528"/>
                </a:moveTo>
                <a:lnTo>
                  <a:pt x="2989478" y="2894687"/>
                </a:lnTo>
                <a:lnTo>
                  <a:pt x="3009158" y="2897542"/>
                </a:lnTo>
                <a:lnTo>
                  <a:pt x="3029472" y="2899762"/>
                </a:lnTo>
                <a:lnTo>
                  <a:pt x="3049469" y="2902300"/>
                </a:lnTo>
                <a:lnTo>
                  <a:pt x="3070419" y="2903887"/>
                </a:lnTo>
                <a:lnTo>
                  <a:pt x="3070419" y="2789045"/>
                </a:lnTo>
                <a:lnTo>
                  <a:pt x="3049469" y="2787142"/>
                </a:lnTo>
                <a:lnTo>
                  <a:pt x="3029472" y="2784921"/>
                </a:lnTo>
                <a:lnTo>
                  <a:pt x="3009158" y="2782383"/>
                </a:lnTo>
                <a:lnTo>
                  <a:pt x="2989478" y="2779528"/>
                </a:lnTo>
                <a:close/>
                <a:moveTo>
                  <a:pt x="2827597" y="2743045"/>
                </a:moveTo>
                <a:lnTo>
                  <a:pt x="2827597" y="2859790"/>
                </a:lnTo>
                <a:lnTo>
                  <a:pt x="2846959" y="2865500"/>
                </a:lnTo>
                <a:lnTo>
                  <a:pt x="2866956" y="2870576"/>
                </a:lnTo>
                <a:lnTo>
                  <a:pt x="2887588" y="2875969"/>
                </a:lnTo>
                <a:lnTo>
                  <a:pt x="2908220" y="2880411"/>
                </a:lnTo>
                <a:lnTo>
                  <a:pt x="2908220" y="2764618"/>
                </a:lnTo>
                <a:lnTo>
                  <a:pt x="2887588" y="2759542"/>
                </a:lnTo>
                <a:lnTo>
                  <a:pt x="2866956" y="2754466"/>
                </a:lnTo>
                <a:lnTo>
                  <a:pt x="2846959" y="2748755"/>
                </a:lnTo>
                <a:lnTo>
                  <a:pt x="2827597" y="2743045"/>
                </a:lnTo>
                <a:close/>
                <a:moveTo>
                  <a:pt x="1998663" y="2711450"/>
                </a:moveTo>
                <a:lnTo>
                  <a:pt x="2032589" y="2718179"/>
                </a:lnTo>
                <a:lnTo>
                  <a:pt x="2039311" y="2719781"/>
                </a:lnTo>
                <a:lnTo>
                  <a:pt x="2045072" y="2721383"/>
                </a:lnTo>
                <a:lnTo>
                  <a:pt x="2050513" y="2723306"/>
                </a:lnTo>
                <a:lnTo>
                  <a:pt x="2054674" y="2725228"/>
                </a:lnTo>
                <a:lnTo>
                  <a:pt x="2058834" y="2727791"/>
                </a:lnTo>
                <a:lnTo>
                  <a:pt x="2062675" y="2730034"/>
                </a:lnTo>
                <a:lnTo>
                  <a:pt x="2069716" y="2735161"/>
                </a:lnTo>
                <a:lnTo>
                  <a:pt x="2072597" y="2738045"/>
                </a:lnTo>
                <a:lnTo>
                  <a:pt x="2074517" y="2740287"/>
                </a:lnTo>
                <a:lnTo>
                  <a:pt x="2076118" y="2742851"/>
                </a:lnTo>
                <a:lnTo>
                  <a:pt x="2077398" y="2745734"/>
                </a:lnTo>
                <a:lnTo>
                  <a:pt x="2078038" y="2747977"/>
                </a:lnTo>
                <a:lnTo>
                  <a:pt x="2078038" y="2750861"/>
                </a:lnTo>
                <a:lnTo>
                  <a:pt x="2077718" y="2753104"/>
                </a:lnTo>
                <a:lnTo>
                  <a:pt x="2077078" y="2755988"/>
                </a:lnTo>
                <a:lnTo>
                  <a:pt x="2075478" y="2758231"/>
                </a:lnTo>
                <a:lnTo>
                  <a:pt x="2073877" y="2760794"/>
                </a:lnTo>
                <a:lnTo>
                  <a:pt x="2071317" y="2763037"/>
                </a:lnTo>
                <a:lnTo>
                  <a:pt x="2068756" y="2764959"/>
                </a:lnTo>
                <a:lnTo>
                  <a:pt x="2065876" y="2767522"/>
                </a:lnTo>
                <a:lnTo>
                  <a:pt x="2062355" y="2769445"/>
                </a:lnTo>
                <a:lnTo>
                  <a:pt x="2058194" y="2771047"/>
                </a:lnTo>
                <a:lnTo>
                  <a:pt x="2054354" y="2772649"/>
                </a:lnTo>
                <a:lnTo>
                  <a:pt x="2048272" y="2774572"/>
                </a:lnTo>
                <a:lnTo>
                  <a:pt x="2041871" y="2776174"/>
                </a:lnTo>
                <a:lnTo>
                  <a:pt x="2035790" y="2777776"/>
                </a:lnTo>
                <a:lnTo>
                  <a:pt x="2028429" y="2779057"/>
                </a:lnTo>
                <a:lnTo>
                  <a:pt x="2014026" y="2780659"/>
                </a:lnTo>
                <a:lnTo>
                  <a:pt x="1998663" y="2781300"/>
                </a:lnTo>
                <a:lnTo>
                  <a:pt x="1998663" y="2711450"/>
                </a:lnTo>
                <a:close/>
                <a:moveTo>
                  <a:pt x="3717945" y="2699583"/>
                </a:moveTo>
                <a:lnTo>
                  <a:pt x="3711914" y="2703073"/>
                </a:lnTo>
                <a:lnTo>
                  <a:pt x="3704931" y="2707197"/>
                </a:lnTo>
                <a:lnTo>
                  <a:pt x="3696678" y="2710686"/>
                </a:lnTo>
                <a:lnTo>
                  <a:pt x="3688425" y="2714493"/>
                </a:lnTo>
                <a:lnTo>
                  <a:pt x="3671285" y="2721155"/>
                </a:lnTo>
                <a:lnTo>
                  <a:pt x="3656684" y="2726866"/>
                </a:lnTo>
                <a:lnTo>
                  <a:pt x="3656684" y="2827749"/>
                </a:lnTo>
                <a:lnTo>
                  <a:pt x="3665254" y="2823307"/>
                </a:lnTo>
                <a:lnTo>
                  <a:pt x="3674142" y="2818549"/>
                </a:lnTo>
                <a:lnTo>
                  <a:pt x="3682394" y="2813790"/>
                </a:lnTo>
                <a:lnTo>
                  <a:pt x="3690647" y="2808714"/>
                </a:lnTo>
                <a:lnTo>
                  <a:pt x="3698582" y="2803321"/>
                </a:lnTo>
                <a:lnTo>
                  <a:pt x="3705566" y="2798245"/>
                </a:lnTo>
                <a:lnTo>
                  <a:pt x="3711914" y="2792535"/>
                </a:lnTo>
                <a:lnTo>
                  <a:pt x="3717945" y="2787776"/>
                </a:lnTo>
                <a:lnTo>
                  <a:pt x="3717945" y="2699583"/>
                </a:lnTo>
                <a:close/>
                <a:moveTo>
                  <a:pt x="2490788" y="2694304"/>
                </a:moveTo>
                <a:lnTo>
                  <a:pt x="2490788" y="2826893"/>
                </a:lnTo>
                <a:lnTo>
                  <a:pt x="2490471" y="2827210"/>
                </a:lnTo>
                <a:lnTo>
                  <a:pt x="2489836" y="2835140"/>
                </a:lnTo>
                <a:lnTo>
                  <a:pt x="2489519" y="2839898"/>
                </a:lnTo>
                <a:lnTo>
                  <a:pt x="2488250" y="2844973"/>
                </a:lnTo>
                <a:lnTo>
                  <a:pt x="2487298" y="2849731"/>
                </a:lnTo>
                <a:lnTo>
                  <a:pt x="2485711" y="2854807"/>
                </a:lnTo>
                <a:lnTo>
                  <a:pt x="2483490" y="2859565"/>
                </a:lnTo>
                <a:lnTo>
                  <a:pt x="2481269" y="2864323"/>
                </a:lnTo>
                <a:lnTo>
                  <a:pt x="2479048" y="2869080"/>
                </a:lnTo>
                <a:lnTo>
                  <a:pt x="2475874" y="2873838"/>
                </a:lnTo>
                <a:lnTo>
                  <a:pt x="2472701" y="2878279"/>
                </a:lnTo>
                <a:lnTo>
                  <a:pt x="2469528" y="2883037"/>
                </a:lnTo>
                <a:lnTo>
                  <a:pt x="2465403" y="2887795"/>
                </a:lnTo>
                <a:lnTo>
                  <a:pt x="2461595" y="2892236"/>
                </a:lnTo>
                <a:lnTo>
                  <a:pt x="2453028" y="2901435"/>
                </a:lnTo>
                <a:lnTo>
                  <a:pt x="2443191" y="2909999"/>
                </a:lnTo>
                <a:lnTo>
                  <a:pt x="2432086" y="2918563"/>
                </a:lnTo>
                <a:lnTo>
                  <a:pt x="2419710" y="2926811"/>
                </a:lnTo>
                <a:lnTo>
                  <a:pt x="2406701" y="2934740"/>
                </a:lnTo>
                <a:lnTo>
                  <a:pt x="2393056" y="2942670"/>
                </a:lnTo>
                <a:lnTo>
                  <a:pt x="2378143" y="2950283"/>
                </a:lnTo>
                <a:lnTo>
                  <a:pt x="2362277" y="2957579"/>
                </a:lnTo>
                <a:lnTo>
                  <a:pt x="2345777" y="2964240"/>
                </a:lnTo>
                <a:lnTo>
                  <a:pt x="2328325" y="2970901"/>
                </a:lnTo>
                <a:lnTo>
                  <a:pt x="2309921" y="2977245"/>
                </a:lnTo>
                <a:lnTo>
                  <a:pt x="2290882" y="2983589"/>
                </a:lnTo>
                <a:lnTo>
                  <a:pt x="2270892" y="2989298"/>
                </a:lnTo>
                <a:lnTo>
                  <a:pt x="2250267" y="2994691"/>
                </a:lnTo>
                <a:lnTo>
                  <a:pt x="2229324" y="2999449"/>
                </a:lnTo>
                <a:lnTo>
                  <a:pt x="2207430" y="3004207"/>
                </a:lnTo>
                <a:lnTo>
                  <a:pt x="2184901" y="3008330"/>
                </a:lnTo>
                <a:lnTo>
                  <a:pt x="2162054" y="3012137"/>
                </a:lnTo>
                <a:lnTo>
                  <a:pt x="2138256" y="3015626"/>
                </a:lnTo>
                <a:lnTo>
                  <a:pt x="2113823" y="3018798"/>
                </a:lnTo>
                <a:lnTo>
                  <a:pt x="2089390" y="3021018"/>
                </a:lnTo>
                <a:lnTo>
                  <a:pt x="2064323" y="3023556"/>
                </a:lnTo>
                <a:lnTo>
                  <a:pt x="2038621" y="3025142"/>
                </a:lnTo>
                <a:lnTo>
                  <a:pt x="2012601" y="3026093"/>
                </a:lnTo>
                <a:lnTo>
                  <a:pt x="1986582" y="3027045"/>
                </a:lnTo>
                <a:lnTo>
                  <a:pt x="1959928" y="3027362"/>
                </a:lnTo>
                <a:lnTo>
                  <a:pt x="1932639" y="3027045"/>
                </a:lnTo>
                <a:lnTo>
                  <a:pt x="1905350" y="3026093"/>
                </a:lnTo>
                <a:lnTo>
                  <a:pt x="1879014" y="3025142"/>
                </a:lnTo>
                <a:lnTo>
                  <a:pt x="1852994" y="3022921"/>
                </a:lnTo>
                <a:lnTo>
                  <a:pt x="1827292" y="3021018"/>
                </a:lnTo>
                <a:lnTo>
                  <a:pt x="1802224" y="3018481"/>
                </a:lnTo>
                <a:lnTo>
                  <a:pt x="1777157" y="3015309"/>
                </a:lnTo>
                <a:lnTo>
                  <a:pt x="1753359" y="3011502"/>
                </a:lnTo>
                <a:lnTo>
                  <a:pt x="1729560" y="3007379"/>
                </a:lnTo>
                <a:lnTo>
                  <a:pt x="1706714" y="3002938"/>
                </a:lnTo>
                <a:lnTo>
                  <a:pt x="1684502" y="2998180"/>
                </a:lnTo>
                <a:lnTo>
                  <a:pt x="1662925" y="2993105"/>
                </a:lnTo>
                <a:lnTo>
                  <a:pt x="1641983" y="2987712"/>
                </a:lnTo>
                <a:lnTo>
                  <a:pt x="1622309" y="2981686"/>
                </a:lnTo>
                <a:lnTo>
                  <a:pt x="1602953" y="2975342"/>
                </a:lnTo>
                <a:lnTo>
                  <a:pt x="1584549" y="2968681"/>
                </a:lnTo>
                <a:lnTo>
                  <a:pt x="1566780" y="2961702"/>
                </a:lnTo>
                <a:lnTo>
                  <a:pt x="1550280" y="2954407"/>
                </a:lnTo>
                <a:lnTo>
                  <a:pt x="1534414" y="2947111"/>
                </a:lnTo>
                <a:lnTo>
                  <a:pt x="1519501" y="2939181"/>
                </a:lnTo>
                <a:lnTo>
                  <a:pt x="1505539" y="2930934"/>
                </a:lnTo>
                <a:lnTo>
                  <a:pt x="1493164" y="2922687"/>
                </a:lnTo>
                <a:lnTo>
                  <a:pt x="1481106" y="2913805"/>
                </a:lnTo>
                <a:lnTo>
                  <a:pt x="1470635" y="2904924"/>
                </a:lnTo>
                <a:lnTo>
                  <a:pt x="1465875" y="2900483"/>
                </a:lnTo>
                <a:lnTo>
                  <a:pt x="1461116" y="2895725"/>
                </a:lnTo>
                <a:lnTo>
                  <a:pt x="1456673" y="2891284"/>
                </a:lnTo>
                <a:lnTo>
                  <a:pt x="1452866" y="2886844"/>
                </a:lnTo>
                <a:lnTo>
                  <a:pt x="1449375" y="2882086"/>
                </a:lnTo>
                <a:lnTo>
                  <a:pt x="1445885" y="2877328"/>
                </a:lnTo>
                <a:lnTo>
                  <a:pt x="1442712" y="2872252"/>
                </a:lnTo>
                <a:lnTo>
                  <a:pt x="1439856" y="2867494"/>
                </a:lnTo>
                <a:lnTo>
                  <a:pt x="1437000" y="2862737"/>
                </a:lnTo>
                <a:lnTo>
                  <a:pt x="1435096" y="2857661"/>
                </a:lnTo>
                <a:lnTo>
                  <a:pt x="1433192" y="2852269"/>
                </a:lnTo>
                <a:lnTo>
                  <a:pt x="1431606" y="2847828"/>
                </a:lnTo>
                <a:lnTo>
                  <a:pt x="1430337" y="2842436"/>
                </a:lnTo>
                <a:lnTo>
                  <a:pt x="1429702" y="2837361"/>
                </a:lnTo>
                <a:lnTo>
                  <a:pt x="1429385" y="2832286"/>
                </a:lnTo>
                <a:lnTo>
                  <a:pt x="1428750" y="2827210"/>
                </a:lnTo>
                <a:lnTo>
                  <a:pt x="1428750" y="2700014"/>
                </a:lnTo>
                <a:lnTo>
                  <a:pt x="1429702" y="2705406"/>
                </a:lnTo>
                <a:lnTo>
                  <a:pt x="1430654" y="2711433"/>
                </a:lnTo>
                <a:lnTo>
                  <a:pt x="1432240" y="2716825"/>
                </a:lnTo>
                <a:lnTo>
                  <a:pt x="1434462" y="2722218"/>
                </a:lnTo>
                <a:lnTo>
                  <a:pt x="1436683" y="2728245"/>
                </a:lnTo>
                <a:lnTo>
                  <a:pt x="1439539" y="2733320"/>
                </a:lnTo>
                <a:lnTo>
                  <a:pt x="1442712" y="2739029"/>
                </a:lnTo>
                <a:lnTo>
                  <a:pt x="1446202" y="2744422"/>
                </a:lnTo>
                <a:lnTo>
                  <a:pt x="1449692" y="2749497"/>
                </a:lnTo>
                <a:lnTo>
                  <a:pt x="1454135" y="2755206"/>
                </a:lnTo>
                <a:lnTo>
                  <a:pt x="1458894" y="2760282"/>
                </a:lnTo>
                <a:lnTo>
                  <a:pt x="1463654" y="2765357"/>
                </a:lnTo>
                <a:lnTo>
                  <a:pt x="1468731" y="2770432"/>
                </a:lnTo>
                <a:lnTo>
                  <a:pt x="1474125" y="2775507"/>
                </a:lnTo>
                <a:lnTo>
                  <a:pt x="1480154" y="2780265"/>
                </a:lnTo>
                <a:lnTo>
                  <a:pt x="1480154" y="2879231"/>
                </a:lnTo>
                <a:lnTo>
                  <a:pt x="1482375" y="2882086"/>
                </a:lnTo>
                <a:lnTo>
                  <a:pt x="1484914" y="2884623"/>
                </a:lnTo>
                <a:lnTo>
                  <a:pt x="1491895" y="2890650"/>
                </a:lnTo>
                <a:lnTo>
                  <a:pt x="1500145" y="2896994"/>
                </a:lnTo>
                <a:lnTo>
                  <a:pt x="1509664" y="2903338"/>
                </a:lnTo>
                <a:lnTo>
                  <a:pt x="1519818" y="2909682"/>
                </a:lnTo>
                <a:lnTo>
                  <a:pt x="1530924" y="2915709"/>
                </a:lnTo>
                <a:lnTo>
                  <a:pt x="1542030" y="2921735"/>
                </a:lnTo>
                <a:lnTo>
                  <a:pt x="1553136" y="2926811"/>
                </a:lnTo>
                <a:lnTo>
                  <a:pt x="1553136" y="2824673"/>
                </a:lnTo>
                <a:lnTo>
                  <a:pt x="1569953" y="2832286"/>
                </a:lnTo>
                <a:lnTo>
                  <a:pt x="1587723" y="2839264"/>
                </a:lnTo>
                <a:lnTo>
                  <a:pt x="1606127" y="2846242"/>
                </a:lnTo>
                <a:lnTo>
                  <a:pt x="1625482" y="2852269"/>
                </a:lnTo>
                <a:lnTo>
                  <a:pt x="1625482" y="2953772"/>
                </a:lnTo>
                <a:lnTo>
                  <a:pt x="1642935" y="2958847"/>
                </a:lnTo>
                <a:lnTo>
                  <a:pt x="1661021" y="2963605"/>
                </a:lnTo>
                <a:lnTo>
                  <a:pt x="1679425" y="2968363"/>
                </a:lnTo>
                <a:lnTo>
                  <a:pt x="1698464" y="2972487"/>
                </a:lnTo>
                <a:lnTo>
                  <a:pt x="1698464" y="2871618"/>
                </a:lnTo>
                <a:lnTo>
                  <a:pt x="1716233" y="2875424"/>
                </a:lnTo>
                <a:lnTo>
                  <a:pt x="1734320" y="2878914"/>
                </a:lnTo>
                <a:lnTo>
                  <a:pt x="1752407" y="2882086"/>
                </a:lnTo>
                <a:lnTo>
                  <a:pt x="1771445" y="2885258"/>
                </a:lnTo>
                <a:lnTo>
                  <a:pt x="1771445" y="2985175"/>
                </a:lnTo>
                <a:lnTo>
                  <a:pt x="1789215" y="2987712"/>
                </a:lnTo>
                <a:lnTo>
                  <a:pt x="1807301" y="2989933"/>
                </a:lnTo>
                <a:lnTo>
                  <a:pt x="1825388" y="2991836"/>
                </a:lnTo>
                <a:lnTo>
                  <a:pt x="1843792" y="2993422"/>
                </a:lnTo>
                <a:lnTo>
                  <a:pt x="1843792" y="2893505"/>
                </a:lnTo>
                <a:lnTo>
                  <a:pt x="1861879" y="2895091"/>
                </a:lnTo>
                <a:lnTo>
                  <a:pt x="1880283" y="2896042"/>
                </a:lnTo>
                <a:lnTo>
                  <a:pt x="1898369" y="2896994"/>
                </a:lnTo>
                <a:lnTo>
                  <a:pt x="1916773" y="2897628"/>
                </a:lnTo>
                <a:lnTo>
                  <a:pt x="1916773" y="2997546"/>
                </a:lnTo>
                <a:lnTo>
                  <a:pt x="1938033" y="2997863"/>
                </a:lnTo>
                <a:lnTo>
                  <a:pt x="1959928" y="2998180"/>
                </a:lnTo>
                <a:lnTo>
                  <a:pt x="1989755" y="2997863"/>
                </a:lnTo>
                <a:lnTo>
                  <a:pt x="1989755" y="2898263"/>
                </a:lnTo>
                <a:lnTo>
                  <a:pt x="2018630" y="2896994"/>
                </a:lnTo>
                <a:lnTo>
                  <a:pt x="2046553" y="2895408"/>
                </a:lnTo>
                <a:lnTo>
                  <a:pt x="2074159" y="2893505"/>
                </a:lnTo>
                <a:lnTo>
                  <a:pt x="2101448" y="2890967"/>
                </a:lnTo>
                <a:lnTo>
                  <a:pt x="2128102" y="2887795"/>
                </a:lnTo>
                <a:lnTo>
                  <a:pt x="2154122" y="2883989"/>
                </a:lnTo>
                <a:lnTo>
                  <a:pt x="2179189" y="2879865"/>
                </a:lnTo>
                <a:lnTo>
                  <a:pt x="2204257" y="2875424"/>
                </a:lnTo>
                <a:lnTo>
                  <a:pt x="2228372" y="2870032"/>
                </a:lnTo>
                <a:lnTo>
                  <a:pt x="2251219" y="2864640"/>
                </a:lnTo>
                <a:lnTo>
                  <a:pt x="2273430" y="2858613"/>
                </a:lnTo>
                <a:lnTo>
                  <a:pt x="2294690" y="2851952"/>
                </a:lnTo>
                <a:lnTo>
                  <a:pt x="2315633" y="2845291"/>
                </a:lnTo>
                <a:lnTo>
                  <a:pt x="2335306" y="2838312"/>
                </a:lnTo>
                <a:lnTo>
                  <a:pt x="2354027" y="2830382"/>
                </a:lnTo>
                <a:lnTo>
                  <a:pt x="2371797" y="2822452"/>
                </a:lnTo>
                <a:lnTo>
                  <a:pt x="2371797" y="2924590"/>
                </a:lnTo>
                <a:lnTo>
                  <a:pt x="2379729" y="2921101"/>
                </a:lnTo>
                <a:lnTo>
                  <a:pt x="2387028" y="2916660"/>
                </a:lnTo>
                <a:lnTo>
                  <a:pt x="2394643" y="2912219"/>
                </a:lnTo>
                <a:lnTo>
                  <a:pt x="2401941" y="2907461"/>
                </a:lnTo>
                <a:lnTo>
                  <a:pt x="2409239" y="2902703"/>
                </a:lnTo>
                <a:lnTo>
                  <a:pt x="2415585" y="2898263"/>
                </a:lnTo>
                <a:lnTo>
                  <a:pt x="2421297" y="2893505"/>
                </a:lnTo>
                <a:lnTo>
                  <a:pt x="2426374" y="2889064"/>
                </a:lnTo>
                <a:lnTo>
                  <a:pt x="2426374" y="2791050"/>
                </a:lnTo>
                <a:lnTo>
                  <a:pt x="2433989" y="2785340"/>
                </a:lnTo>
                <a:lnTo>
                  <a:pt x="2440653" y="2779948"/>
                </a:lnTo>
                <a:lnTo>
                  <a:pt x="2447316" y="2774238"/>
                </a:lnTo>
                <a:lnTo>
                  <a:pt x="2453345" y="2768529"/>
                </a:lnTo>
                <a:lnTo>
                  <a:pt x="2459057" y="2762819"/>
                </a:lnTo>
                <a:lnTo>
                  <a:pt x="2464451" y="2757110"/>
                </a:lnTo>
                <a:lnTo>
                  <a:pt x="2469211" y="2751083"/>
                </a:lnTo>
                <a:lnTo>
                  <a:pt x="2473336" y="2744739"/>
                </a:lnTo>
                <a:lnTo>
                  <a:pt x="2477461" y="2739029"/>
                </a:lnTo>
                <a:lnTo>
                  <a:pt x="2480634" y="2732685"/>
                </a:lnTo>
                <a:lnTo>
                  <a:pt x="2483490" y="2726341"/>
                </a:lnTo>
                <a:lnTo>
                  <a:pt x="2486028" y="2719997"/>
                </a:lnTo>
                <a:lnTo>
                  <a:pt x="2487932" y="2713654"/>
                </a:lnTo>
                <a:lnTo>
                  <a:pt x="2489519" y="2707310"/>
                </a:lnTo>
                <a:lnTo>
                  <a:pt x="2490471" y="2700966"/>
                </a:lnTo>
                <a:lnTo>
                  <a:pt x="2490788" y="2694304"/>
                </a:lnTo>
                <a:close/>
                <a:moveTo>
                  <a:pt x="2490470" y="2686155"/>
                </a:moveTo>
                <a:lnTo>
                  <a:pt x="2490788" y="2691795"/>
                </a:lnTo>
                <a:lnTo>
                  <a:pt x="2490470" y="2693988"/>
                </a:lnTo>
                <a:lnTo>
                  <a:pt x="2490470" y="2690542"/>
                </a:lnTo>
                <a:lnTo>
                  <a:pt x="2490470" y="2686155"/>
                </a:lnTo>
                <a:close/>
                <a:moveTo>
                  <a:pt x="2490416" y="2685242"/>
                </a:moveTo>
                <a:lnTo>
                  <a:pt x="2490470" y="2685528"/>
                </a:lnTo>
                <a:lnTo>
                  <a:pt x="2490470" y="2686155"/>
                </a:lnTo>
                <a:lnTo>
                  <a:pt x="2490416" y="2685242"/>
                </a:lnTo>
                <a:close/>
                <a:moveTo>
                  <a:pt x="1427957" y="2683026"/>
                </a:moveTo>
                <a:lnTo>
                  <a:pt x="1427516" y="2686071"/>
                </a:lnTo>
                <a:lnTo>
                  <a:pt x="1427516" y="2690943"/>
                </a:lnTo>
                <a:lnTo>
                  <a:pt x="1427516" y="2693987"/>
                </a:lnTo>
                <a:lnTo>
                  <a:pt x="1427163" y="2692161"/>
                </a:lnTo>
                <a:lnTo>
                  <a:pt x="1427163" y="2686680"/>
                </a:lnTo>
                <a:lnTo>
                  <a:pt x="1427957" y="2683026"/>
                </a:lnTo>
                <a:close/>
                <a:moveTo>
                  <a:pt x="1430338" y="2671762"/>
                </a:moveTo>
                <a:lnTo>
                  <a:pt x="1428927" y="2676633"/>
                </a:lnTo>
                <a:lnTo>
                  <a:pt x="1428221" y="2681809"/>
                </a:lnTo>
                <a:lnTo>
                  <a:pt x="1427957" y="2683026"/>
                </a:lnTo>
                <a:lnTo>
                  <a:pt x="1428221" y="2681200"/>
                </a:lnTo>
                <a:lnTo>
                  <a:pt x="1428927" y="2676329"/>
                </a:lnTo>
                <a:lnTo>
                  <a:pt x="1430338" y="2671762"/>
                </a:lnTo>
                <a:close/>
                <a:moveTo>
                  <a:pt x="2487613" y="2670175"/>
                </a:moveTo>
                <a:lnTo>
                  <a:pt x="2489200" y="2675815"/>
                </a:lnTo>
                <a:lnTo>
                  <a:pt x="2490153" y="2680828"/>
                </a:lnTo>
                <a:lnTo>
                  <a:pt x="2490416" y="2685242"/>
                </a:lnTo>
                <a:lnTo>
                  <a:pt x="2489518" y="2680515"/>
                </a:lnTo>
                <a:lnTo>
                  <a:pt x="2488883" y="2675502"/>
                </a:lnTo>
                <a:lnTo>
                  <a:pt x="2487613" y="2670175"/>
                </a:lnTo>
                <a:close/>
                <a:moveTo>
                  <a:pt x="2665715" y="2659293"/>
                </a:moveTo>
                <a:lnTo>
                  <a:pt x="2665715" y="2777307"/>
                </a:lnTo>
                <a:lnTo>
                  <a:pt x="2668254" y="2780162"/>
                </a:lnTo>
                <a:lnTo>
                  <a:pt x="2671429" y="2783335"/>
                </a:lnTo>
                <a:lnTo>
                  <a:pt x="2678729" y="2789362"/>
                </a:lnTo>
                <a:lnTo>
                  <a:pt x="2687934" y="2796659"/>
                </a:lnTo>
                <a:lnTo>
                  <a:pt x="2698726" y="2803638"/>
                </a:lnTo>
                <a:lnTo>
                  <a:pt x="2710153" y="2810935"/>
                </a:lnTo>
                <a:lnTo>
                  <a:pt x="2722215" y="2817914"/>
                </a:lnTo>
                <a:lnTo>
                  <a:pt x="2734594" y="2824259"/>
                </a:lnTo>
                <a:lnTo>
                  <a:pt x="2746656" y="2829969"/>
                </a:lnTo>
                <a:lnTo>
                  <a:pt x="2746656" y="2711004"/>
                </a:lnTo>
                <a:lnTo>
                  <a:pt x="2734594" y="2705293"/>
                </a:lnTo>
                <a:lnTo>
                  <a:pt x="2723167" y="2699266"/>
                </a:lnTo>
                <a:lnTo>
                  <a:pt x="2712058" y="2692921"/>
                </a:lnTo>
                <a:lnTo>
                  <a:pt x="2701583" y="2686259"/>
                </a:lnTo>
                <a:lnTo>
                  <a:pt x="2691743" y="2679914"/>
                </a:lnTo>
                <a:lnTo>
                  <a:pt x="2682538" y="2673252"/>
                </a:lnTo>
                <a:lnTo>
                  <a:pt x="2673650" y="2666273"/>
                </a:lnTo>
                <a:lnTo>
                  <a:pt x="2665715" y="2659293"/>
                </a:lnTo>
                <a:close/>
                <a:moveTo>
                  <a:pt x="1925638" y="2592387"/>
                </a:moveTo>
                <a:lnTo>
                  <a:pt x="1925638" y="2662237"/>
                </a:lnTo>
                <a:lnTo>
                  <a:pt x="1911407" y="2659674"/>
                </a:lnTo>
                <a:lnTo>
                  <a:pt x="1894963" y="2655829"/>
                </a:lnTo>
                <a:lnTo>
                  <a:pt x="1887057" y="2653907"/>
                </a:lnTo>
                <a:lnTo>
                  <a:pt x="1880100" y="2652304"/>
                </a:lnTo>
                <a:lnTo>
                  <a:pt x="1873459" y="2650062"/>
                </a:lnTo>
                <a:lnTo>
                  <a:pt x="1867451" y="2647498"/>
                </a:lnTo>
                <a:lnTo>
                  <a:pt x="1861442" y="2644935"/>
                </a:lnTo>
                <a:lnTo>
                  <a:pt x="1856383" y="2641090"/>
                </a:lnTo>
                <a:lnTo>
                  <a:pt x="1853220" y="2639168"/>
                </a:lnTo>
                <a:lnTo>
                  <a:pt x="1851007" y="2636925"/>
                </a:lnTo>
                <a:lnTo>
                  <a:pt x="1848793" y="2634041"/>
                </a:lnTo>
                <a:lnTo>
                  <a:pt x="1847844" y="2631798"/>
                </a:lnTo>
                <a:lnTo>
                  <a:pt x="1846579" y="2628914"/>
                </a:lnTo>
                <a:lnTo>
                  <a:pt x="1846263" y="2626671"/>
                </a:lnTo>
                <a:lnTo>
                  <a:pt x="1846263" y="2623788"/>
                </a:lnTo>
                <a:lnTo>
                  <a:pt x="1846579" y="2621224"/>
                </a:lnTo>
                <a:lnTo>
                  <a:pt x="1847528" y="2618661"/>
                </a:lnTo>
                <a:lnTo>
                  <a:pt x="1848477" y="2616098"/>
                </a:lnTo>
                <a:lnTo>
                  <a:pt x="1850374" y="2613855"/>
                </a:lnTo>
                <a:lnTo>
                  <a:pt x="1852588" y="2611292"/>
                </a:lnTo>
                <a:lnTo>
                  <a:pt x="1855118" y="2609369"/>
                </a:lnTo>
                <a:lnTo>
                  <a:pt x="1858280" y="2607447"/>
                </a:lnTo>
                <a:lnTo>
                  <a:pt x="1861759" y="2605524"/>
                </a:lnTo>
                <a:lnTo>
                  <a:pt x="1865870" y="2603922"/>
                </a:lnTo>
                <a:lnTo>
                  <a:pt x="1872194" y="2601359"/>
                </a:lnTo>
                <a:lnTo>
                  <a:pt x="1878835" y="2599436"/>
                </a:lnTo>
                <a:lnTo>
                  <a:pt x="1885792" y="2597834"/>
                </a:lnTo>
                <a:lnTo>
                  <a:pt x="1893382" y="2596232"/>
                </a:lnTo>
                <a:lnTo>
                  <a:pt x="1901288" y="2594951"/>
                </a:lnTo>
                <a:lnTo>
                  <a:pt x="1909194" y="2593989"/>
                </a:lnTo>
                <a:lnTo>
                  <a:pt x="1925638" y="2592387"/>
                </a:lnTo>
                <a:close/>
                <a:moveTo>
                  <a:pt x="3178346" y="2558733"/>
                </a:moveTo>
                <a:lnTo>
                  <a:pt x="3178346" y="2673668"/>
                </a:lnTo>
                <a:lnTo>
                  <a:pt x="3201835" y="2674303"/>
                </a:lnTo>
                <a:lnTo>
                  <a:pt x="3225959" y="2674303"/>
                </a:lnTo>
                <a:lnTo>
                  <a:pt x="3258970" y="2673986"/>
                </a:lnTo>
                <a:lnTo>
                  <a:pt x="3258970" y="2559368"/>
                </a:lnTo>
                <a:lnTo>
                  <a:pt x="3225641" y="2559686"/>
                </a:lnTo>
                <a:lnTo>
                  <a:pt x="3201835" y="2559368"/>
                </a:lnTo>
                <a:lnTo>
                  <a:pt x="3178346" y="2558733"/>
                </a:lnTo>
                <a:close/>
                <a:moveTo>
                  <a:pt x="2609850" y="2552700"/>
                </a:moveTo>
                <a:lnTo>
                  <a:pt x="2613342" y="2559045"/>
                </a:lnTo>
                <a:lnTo>
                  <a:pt x="2617468" y="2564438"/>
                </a:lnTo>
                <a:lnTo>
                  <a:pt x="2621594" y="2570466"/>
                </a:lnTo>
                <a:lnTo>
                  <a:pt x="2626038" y="2576176"/>
                </a:lnTo>
                <a:lnTo>
                  <a:pt x="2631117" y="2581886"/>
                </a:lnTo>
                <a:lnTo>
                  <a:pt x="2635878" y="2587280"/>
                </a:lnTo>
                <a:lnTo>
                  <a:pt x="2641274" y="2592673"/>
                </a:lnTo>
                <a:lnTo>
                  <a:pt x="2646988" y="2598383"/>
                </a:lnTo>
                <a:lnTo>
                  <a:pt x="2658732" y="2608535"/>
                </a:lnTo>
                <a:lnTo>
                  <a:pt x="2671746" y="2618686"/>
                </a:lnTo>
                <a:lnTo>
                  <a:pt x="2685712" y="2628204"/>
                </a:lnTo>
                <a:lnTo>
                  <a:pt x="2700631" y="2637721"/>
                </a:lnTo>
                <a:lnTo>
                  <a:pt x="2715867" y="2646921"/>
                </a:lnTo>
                <a:lnTo>
                  <a:pt x="2732372" y="2655486"/>
                </a:lnTo>
                <a:lnTo>
                  <a:pt x="2749830" y="2663735"/>
                </a:lnTo>
                <a:lnTo>
                  <a:pt x="2767923" y="2671666"/>
                </a:lnTo>
                <a:lnTo>
                  <a:pt x="2786650" y="2679280"/>
                </a:lnTo>
                <a:lnTo>
                  <a:pt x="2805695" y="2686576"/>
                </a:lnTo>
                <a:lnTo>
                  <a:pt x="2826009" y="2693238"/>
                </a:lnTo>
                <a:lnTo>
                  <a:pt x="2846959" y="2699583"/>
                </a:lnTo>
                <a:lnTo>
                  <a:pt x="2867591" y="2705611"/>
                </a:lnTo>
                <a:lnTo>
                  <a:pt x="2889492" y="2711321"/>
                </a:lnTo>
                <a:lnTo>
                  <a:pt x="2912029" y="2716714"/>
                </a:lnTo>
                <a:lnTo>
                  <a:pt x="2934248" y="2721790"/>
                </a:lnTo>
                <a:lnTo>
                  <a:pt x="2957102" y="2725914"/>
                </a:lnTo>
                <a:lnTo>
                  <a:pt x="2980908" y="2730355"/>
                </a:lnTo>
                <a:lnTo>
                  <a:pt x="3004396" y="2733845"/>
                </a:lnTo>
                <a:lnTo>
                  <a:pt x="3028203" y="2737335"/>
                </a:lnTo>
                <a:lnTo>
                  <a:pt x="3052644" y="2740190"/>
                </a:lnTo>
                <a:lnTo>
                  <a:pt x="3077084" y="2743045"/>
                </a:lnTo>
                <a:lnTo>
                  <a:pt x="3101525" y="2744949"/>
                </a:lnTo>
                <a:lnTo>
                  <a:pt x="3125966" y="2746852"/>
                </a:lnTo>
                <a:lnTo>
                  <a:pt x="3150725" y="2748121"/>
                </a:lnTo>
                <a:lnTo>
                  <a:pt x="3175800" y="2749390"/>
                </a:lnTo>
                <a:lnTo>
                  <a:pt x="3200559" y="2750024"/>
                </a:lnTo>
                <a:lnTo>
                  <a:pt x="3225317" y="2750024"/>
                </a:lnTo>
                <a:lnTo>
                  <a:pt x="3246266" y="2750024"/>
                </a:lnTo>
                <a:lnTo>
                  <a:pt x="3267216" y="2749707"/>
                </a:lnTo>
                <a:lnTo>
                  <a:pt x="3288165" y="2748755"/>
                </a:lnTo>
                <a:lnTo>
                  <a:pt x="3308797" y="2747804"/>
                </a:lnTo>
                <a:lnTo>
                  <a:pt x="3329429" y="2746535"/>
                </a:lnTo>
                <a:lnTo>
                  <a:pt x="3350378" y="2744949"/>
                </a:lnTo>
                <a:lnTo>
                  <a:pt x="3371010" y="2743362"/>
                </a:lnTo>
                <a:lnTo>
                  <a:pt x="3391325" y="2741459"/>
                </a:lnTo>
                <a:lnTo>
                  <a:pt x="3411957" y="2738921"/>
                </a:lnTo>
                <a:lnTo>
                  <a:pt x="3431954" y="2736383"/>
                </a:lnTo>
                <a:lnTo>
                  <a:pt x="3451951" y="2733528"/>
                </a:lnTo>
                <a:lnTo>
                  <a:pt x="3471948" y="2730355"/>
                </a:lnTo>
                <a:lnTo>
                  <a:pt x="3491628" y="2726866"/>
                </a:lnTo>
                <a:lnTo>
                  <a:pt x="3510990" y="2723376"/>
                </a:lnTo>
                <a:lnTo>
                  <a:pt x="3530035" y="2719252"/>
                </a:lnTo>
                <a:lnTo>
                  <a:pt x="3548763" y="2715128"/>
                </a:lnTo>
                <a:lnTo>
                  <a:pt x="3567173" y="2710369"/>
                </a:lnTo>
                <a:lnTo>
                  <a:pt x="3585265" y="2705611"/>
                </a:lnTo>
                <a:lnTo>
                  <a:pt x="3603041" y="2700852"/>
                </a:lnTo>
                <a:lnTo>
                  <a:pt x="3620498" y="2695142"/>
                </a:lnTo>
                <a:lnTo>
                  <a:pt x="3637004" y="2689749"/>
                </a:lnTo>
                <a:lnTo>
                  <a:pt x="3653510" y="2683721"/>
                </a:lnTo>
                <a:lnTo>
                  <a:pt x="3669698" y="2678011"/>
                </a:lnTo>
                <a:lnTo>
                  <a:pt x="3685251" y="2671349"/>
                </a:lnTo>
                <a:lnTo>
                  <a:pt x="3700170" y="2665004"/>
                </a:lnTo>
                <a:lnTo>
                  <a:pt x="3714770" y="2657707"/>
                </a:lnTo>
                <a:lnTo>
                  <a:pt x="3728419" y="2650728"/>
                </a:lnTo>
                <a:lnTo>
                  <a:pt x="3741751" y="2643114"/>
                </a:lnTo>
                <a:lnTo>
                  <a:pt x="3754765" y="2635818"/>
                </a:lnTo>
                <a:lnTo>
                  <a:pt x="3767144" y="2627886"/>
                </a:lnTo>
                <a:lnTo>
                  <a:pt x="3778571" y="2619638"/>
                </a:lnTo>
                <a:lnTo>
                  <a:pt x="3789363" y="2611073"/>
                </a:lnTo>
                <a:lnTo>
                  <a:pt x="3789363" y="2718935"/>
                </a:lnTo>
                <a:lnTo>
                  <a:pt x="3788728" y="2718935"/>
                </a:lnTo>
                <a:lnTo>
                  <a:pt x="3788411" y="2728135"/>
                </a:lnTo>
                <a:lnTo>
                  <a:pt x="3787776" y="2733528"/>
                </a:lnTo>
                <a:lnTo>
                  <a:pt x="3786506" y="2738921"/>
                </a:lnTo>
                <a:lnTo>
                  <a:pt x="3785237" y="2744314"/>
                </a:lnTo>
                <a:lnTo>
                  <a:pt x="3783332" y="2749707"/>
                </a:lnTo>
                <a:lnTo>
                  <a:pt x="3781428" y="2755100"/>
                </a:lnTo>
                <a:lnTo>
                  <a:pt x="3778571" y="2760811"/>
                </a:lnTo>
                <a:lnTo>
                  <a:pt x="3775714" y="2765886"/>
                </a:lnTo>
                <a:lnTo>
                  <a:pt x="3772540" y="2770962"/>
                </a:lnTo>
                <a:lnTo>
                  <a:pt x="3769048" y="2776355"/>
                </a:lnTo>
                <a:lnTo>
                  <a:pt x="3765557" y="2781749"/>
                </a:lnTo>
                <a:lnTo>
                  <a:pt x="3761113" y="2786824"/>
                </a:lnTo>
                <a:lnTo>
                  <a:pt x="3756987" y="2791583"/>
                </a:lnTo>
                <a:lnTo>
                  <a:pt x="3752226" y="2796659"/>
                </a:lnTo>
                <a:lnTo>
                  <a:pt x="3747147" y="2801735"/>
                </a:lnTo>
                <a:lnTo>
                  <a:pt x="3741433" y="2806493"/>
                </a:lnTo>
                <a:lnTo>
                  <a:pt x="3736037" y="2811252"/>
                </a:lnTo>
                <a:lnTo>
                  <a:pt x="3723658" y="2820769"/>
                </a:lnTo>
                <a:lnTo>
                  <a:pt x="3710327" y="2829969"/>
                </a:lnTo>
                <a:lnTo>
                  <a:pt x="3696043" y="2838852"/>
                </a:lnTo>
                <a:lnTo>
                  <a:pt x="3680490" y="2847418"/>
                </a:lnTo>
                <a:lnTo>
                  <a:pt x="3663667" y="2855983"/>
                </a:lnTo>
                <a:lnTo>
                  <a:pt x="3646526" y="2863914"/>
                </a:lnTo>
                <a:lnTo>
                  <a:pt x="3627799" y="2871845"/>
                </a:lnTo>
                <a:lnTo>
                  <a:pt x="3608754" y="2879459"/>
                </a:lnTo>
                <a:lnTo>
                  <a:pt x="3588122" y="2886121"/>
                </a:lnTo>
                <a:lnTo>
                  <a:pt x="3566855" y="2892783"/>
                </a:lnTo>
                <a:lnTo>
                  <a:pt x="3544636" y="2899128"/>
                </a:lnTo>
                <a:lnTo>
                  <a:pt x="3522417" y="2905473"/>
                </a:lnTo>
                <a:lnTo>
                  <a:pt x="3498611" y="2910866"/>
                </a:lnTo>
                <a:lnTo>
                  <a:pt x="3474170" y="2915942"/>
                </a:lnTo>
                <a:lnTo>
                  <a:pt x="3449412" y="2920383"/>
                </a:lnTo>
                <a:lnTo>
                  <a:pt x="3423701" y="2924824"/>
                </a:lnTo>
                <a:lnTo>
                  <a:pt x="3397356" y="2928631"/>
                </a:lnTo>
                <a:lnTo>
                  <a:pt x="3370376" y="2931804"/>
                </a:lnTo>
                <a:lnTo>
                  <a:pt x="3343395" y="2934976"/>
                </a:lnTo>
                <a:lnTo>
                  <a:pt x="3315146" y="2937197"/>
                </a:lnTo>
                <a:lnTo>
                  <a:pt x="3286896" y="2938783"/>
                </a:lnTo>
                <a:lnTo>
                  <a:pt x="3258011" y="2940369"/>
                </a:lnTo>
                <a:lnTo>
                  <a:pt x="3228491" y="2941321"/>
                </a:lnTo>
                <a:lnTo>
                  <a:pt x="3198972" y="2941638"/>
                </a:lnTo>
                <a:lnTo>
                  <a:pt x="3168500" y="2941321"/>
                </a:lnTo>
                <a:lnTo>
                  <a:pt x="3138663" y="2940369"/>
                </a:lnTo>
                <a:lnTo>
                  <a:pt x="3109143" y="2938783"/>
                </a:lnTo>
                <a:lnTo>
                  <a:pt x="3080259" y="2936880"/>
                </a:lnTo>
                <a:lnTo>
                  <a:pt x="3051374" y="2934659"/>
                </a:lnTo>
                <a:lnTo>
                  <a:pt x="3023441" y="2931487"/>
                </a:lnTo>
                <a:lnTo>
                  <a:pt x="2996144" y="2927997"/>
                </a:lnTo>
                <a:lnTo>
                  <a:pt x="2969481" y="2923873"/>
                </a:lnTo>
                <a:lnTo>
                  <a:pt x="2943453" y="2919431"/>
                </a:lnTo>
                <a:lnTo>
                  <a:pt x="2917742" y="2914355"/>
                </a:lnTo>
                <a:lnTo>
                  <a:pt x="2892984" y="2909280"/>
                </a:lnTo>
                <a:lnTo>
                  <a:pt x="2869178" y="2903252"/>
                </a:lnTo>
                <a:lnTo>
                  <a:pt x="2846007" y="2897224"/>
                </a:lnTo>
                <a:lnTo>
                  <a:pt x="2823470" y="2890880"/>
                </a:lnTo>
                <a:lnTo>
                  <a:pt x="2802203" y="2883583"/>
                </a:lnTo>
                <a:lnTo>
                  <a:pt x="2781889" y="2876286"/>
                </a:lnTo>
                <a:lnTo>
                  <a:pt x="2762527" y="2868673"/>
                </a:lnTo>
                <a:lnTo>
                  <a:pt x="2743799" y="2860424"/>
                </a:lnTo>
                <a:lnTo>
                  <a:pt x="2726024" y="2852176"/>
                </a:lnTo>
                <a:lnTo>
                  <a:pt x="2709518" y="2843611"/>
                </a:lnTo>
                <a:lnTo>
                  <a:pt x="2694600" y="2834411"/>
                </a:lnTo>
                <a:lnTo>
                  <a:pt x="2679999" y="2824893"/>
                </a:lnTo>
                <a:lnTo>
                  <a:pt x="2666985" y="2815376"/>
                </a:lnTo>
                <a:lnTo>
                  <a:pt x="2660954" y="2810935"/>
                </a:lnTo>
                <a:lnTo>
                  <a:pt x="2655240" y="2805542"/>
                </a:lnTo>
                <a:lnTo>
                  <a:pt x="2650162" y="2800466"/>
                </a:lnTo>
                <a:lnTo>
                  <a:pt x="2645083" y="2795390"/>
                </a:lnTo>
                <a:lnTo>
                  <a:pt x="2639687" y="2790314"/>
                </a:lnTo>
                <a:lnTo>
                  <a:pt x="2635561" y="2785238"/>
                </a:lnTo>
                <a:lnTo>
                  <a:pt x="2631434" y="2780162"/>
                </a:lnTo>
                <a:lnTo>
                  <a:pt x="2627625" y="2774452"/>
                </a:lnTo>
                <a:lnTo>
                  <a:pt x="2624134" y="2769376"/>
                </a:lnTo>
                <a:lnTo>
                  <a:pt x="2620960" y="2763983"/>
                </a:lnTo>
                <a:lnTo>
                  <a:pt x="2618103" y="2758273"/>
                </a:lnTo>
                <a:lnTo>
                  <a:pt x="2615881" y="2752880"/>
                </a:lnTo>
                <a:lnTo>
                  <a:pt x="2613659" y="2747169"/>
                </a:lnTo>
                <a:lnTo>
                  <a:pt x="2612072" y="2741776"/>
                </a:lnTo>
                <a:lnTo>
                  <a:pt x="2610485" y="2736383"/>
                </a:lnTo>
                <a:lnTo>
                  <a:pt x="2609850" y="2730355"/>
                </a:lnTo>
                <a:lnTo>
                  <a:pt x="2609215" y="2724962"/>
                </a:lnTo>
                <a:lnTo>
                  <a:pt x="2609215" y="2718935"/>
                </a:lnTo>
                <a:lnTo>
                  <a:pt x="2608580" y="2719252"/>
                </a:lnTo>
                <a:lnTo>
                  <a:pt x="2608580" y="2573004"/>
                </a:lnTo>
                <a:lnTo>
                  <a:pt x="2608263" y="2569197"/>
                </a:lnTo>
                <a:lnTo>
                  <a:pt x="2608580" y="2560949"/>
                </a:lnTo>
                <a:lnTo>
                  <a:pt x="2609850" y="2552700"/>
                </a:lnTo>
                <a:close/>
                <a:moveTo>
                  <a:pt x="3016148" y="2544763"/>
                </a:moveTo>
                <a:lnTo>
                  <a:pt x="3016148" y="2660333"/>
                </a:lnTo>
                <a:lnTo>
                  <a:pt x="3035827" y="2662556"/>
                </a:lnTo>
                <a:lnTo>
                  <a:pt x="3056142" y="2665096"/>
                </a:lnTo>
                <a:lnTo>
                  <a:pt x="3076456" y="2667318"/>
                </a:lnTo>
                <a:lnTo>
                  <a:pt x="3097406" y="2669223"/>
                </a:lnTo>
                <a:lnTo>
                  <a:pt x="3097406" y="2553971"/>
                </a:lnTo>
                <a:lnTo>
                  <a:pt x="3076456" y="2552066"/>
                </a:lnTo>
                <a:lnTo>
                  <a:pt x="3056142" y="2549843"/>
                </a:lnTo>
                <a:lnTo>
                  <a:pt x="3035827" y="2547303"/>
                </a:lnTo>
                <a:lnTo>
                  <a:pt x="3016148" y="2544763"/>
                </a:lnTo>
                <a:close/>
                <a:moveTo>
                  <a:pt x="1938656" y="2540386"/>
                </a:moveTo>
                <a:lnTo>
                  <a:pt x="1936433" y="2540705"/>
                </a:lnTo>
                <a:lnTo>
                  <a:pt x="1933576" y="2540705"/>
                </a:lnTo>
                <a:lnTo>
                  <a:pt x="1931036" y="2541342"/>
                </a:lnTo>
                <a:lnTo>
                  <a:pt x="1929130" y="2542299"/>
                </a:lnTo>
                <a:lnTo>
                  <a:pt x="1927543" y="2542936"/>
                </a:lnTo>
                <a:lnTo>
                  <a:pt x="1926273" y="2543892"/>
                </a:lnTo>
                <a:lnTo>
                  <a:pt x="1925638" y="2545167"/>
                </a:lnTo>
                <a:lnTo>
                  <a:pt x="1925320" y="2546123"/>
                </a:lnTo>
                <a:lnTo>
                  <a:pt x="1925320" y="2565247"/>
                </a:lnTo>
                <a:lnTo>
                  <a:pt x="1910398" y="2566522"/>
                </a:lnTo>
                <a:lnTo>
                  <a:pt x="1895158" y="2568116"/>
                </a:lnTo>
                <a:lnTo>
                  <a:pt x="1881188" y="2570028"/>
                </a:lnTo>
                <a:lnTo>
                  <a:pt x="1867218" y="2572897"/>
                </a:lnTo>
                <a:lnTo>
                  <a:pt x="1853883" y="2575447"/>
                </a:lnTo>
                <a:lnTo>
                  <a:pt x="1841183" y="2578634"/>
                </a:lnTo>
                <a:lnTo>
                  <a:pt x="1829436" y="2582778"/>
                </a:lnTo>
                <a:lnTo>
                  <a:pt x="1818323" y="2586602"/>
                </a:lnTo>
                <a:lnTo>
                  <a:pt x="1810703" y="2590108"/>
                </a:lnTo>
                <a:lnTo>
                  <a:pt x="1803718" y="2594252"/>
                </a:lnTo>
                <a:lnTo>
                  <a:pt x="1797368" y="2598077"/>
                </a:lnTo>
                <a:lnTo>
                  <a:pt x="1791970" y="2601902"/>
                </a:lnTo>
                <a:lnTo>
                  <a:pt x="1787208" y="2606045"/>
                </a:lnTo>
                <a:lnTo>
                  <a:pt x="1783398" y="2610507"/>
                </a:lnTo>
                <a:lnTo>
                  <a:pt x="1780223" y="2614651"/>
                </a:lnTo>
                <a:lnTo>
                  <a:pt x="1777683" y="2619113"/>
                </a:lnTo>
                <a:lnTo>
                  <a:pt x="1776096" y="2623894"/>
                </a:lnTo>
                <a:lnTo>
                  <a:pt x="1775460" y="2628038"/>
                </a:lnTo>
                <a:lnTo>
                  <a:pt x="1775460" y="2632500"/>
                </a:lnTo>
                <a:lnTo>
                  <a:pt x="1776096" y="2637281"/>
                </a:lnTo>
                <a:lnTo>
                  <a:pt x="1777683" y="2641743"/>
                </a:lnTo>
                <a:lnTo>
                  <a:pt x="1780223" y="2645887"/>
                </a:lnTo>
                <a:lnTo>
                  <a:pt x="1783716" y="2650349"/>
                </a:lnTo>
                <a:lnTo>
                  <a:pt x="1787526" y="2654811"/>
                </a:lnTo>
                <a:lnTo>
                  <a:pt x="1792288" y="2658317"/>
                </a:lnTo>
                <a:lnTo>
                  <a:pt x="1797368" y="2661823"/>
                </a:lnTo>
                <a:lnTo>
                  <a:pt x="1803400" y="2665329"/>
                </a:lnTo>
                <a:lnTo>
                  <a:pt x="1809750" y="2668517"/>
                </a:lnTo>
                <a:lnTo>
                  <a:pt x="1816736" y="2671704"/>
                </a:lnTo>
                <a:lnTo>
                  <a:pt x="1824356" y="2674573"/>
                </a:lnTo>
                <a:lnTo>
                  <a:pt x="1832610" y="2677441"/>
                </a:lnTo>
                <a:lnTo>
                  <a:pt x="1840866" y="2679354"/>
                </a:lnTo>
                <a:lnTo>
                  <a:pt x="1872933" y="2686047"/>
                </a:lnTo>
                <a:lnTo>
                  <a:pt x="1925320" y="2696565"/>
                </a:lnTo>
                <a:lnTo>
                  <a:pt x="1925320" y="2778798"/>
                </a:lnTo>
                <a:lnTo>
                  <a:pt x="1911668" y="2777204"/>
                </a:lnTo>
                <a:lnTo>
                  <a:pt x="1899603" y="2774973"/>
                </a:lnTo>
                <a:lnTo>
                  <a:pt x="1885316" y="2772742"/>
                </a:lnTo>
                <a:lnTo>
                  <a:pt x="1870393" y="2769236"/>
                </a:lnTo>
                <a:lnTo>
                  <a:pt x="1856740" y="2765093"/>
                </a:lnTo>
                <a:lnTo>
                  <a:pt x="1844676" y="2760949"/>
                </a:lnTo>
                <a:lnTo>
                  <a:pt x="1841183" y="2759674"/>
                </a:lnTo>
                <a:lnTo>
                  <a:pt x="1838008" y="2758399"/>
                </a:lnTo>
                <a:lnTo>
                  <a:pt x="1835786" y="2757443"/>
                </a:lnTo>
                <a:lnTo>
                  <a:pt x="1835150" y="2756805"/>
                </a:lnTo>
                <a:lnTo>
                  <a:pt x="1831658" y="2754893"/>
                </a:lnTo>
                <a:lnTo>
                  <a:pt x="1829753" y="2753618"/>
                </a:lnTo>
                <a:lnTo>
                  <a:pt x="1827848" y="2752662"/>
                </a:lnTo>
                <a:lnTo>
                  <a:pt x="1822768" y="2751387"/>
                </a:lnTo>
                <a:lnTo>
                  <a:pt x="1817688" y="2750431"/>
                </a:lnTo>
                <a:lnTo>
                  <a:pt x="1811656" y="2750112"/>
                </a:lnTo>
                <a:lnTo>
                  <a:pt x="1805623" y="2751068"/>
                </a:lnTo>
                <a:lnTo>
                  <a:pt x="1799908" y="2751706"/>
                </a:lnTo>
                <a:lnTo>
                  <a:pt x="1793876" y="2752981"/>
                </a:lnTo>
                <a:lnTo>
                  <a:pt x="1787843" y="2754893"/>
                </a:lnTo>
                <a:lnTo>
                  <a:pt x="1782763" y="2756805"/>
                </a:lnTo>
                <a:lnTo>
                  <a:pt x="1778636" y="2759355"/>
                </a:lnTo>
                <a:lnTo>
                  <a:pt x="1774508" y="2761586"/>
                </a:lnTo>
                <a:lnTo>
                  <a:pt x="1771650" y="2764455"/>
                </a:lnTo>
                <a:lnTo>
                  <a:pt x="1770698" y="2765730"/>
                </a:lnTo>
                <a:lnTo>
                  <a:pt x="1769746" y="2766686"/>
                </a:lnTo>
                <a:lnTo>
                  <a:pt x="1769428" y="2767961"/>
                </a:lnTo>
                <a:lnTo>
                  <a:pt x="1769428" y="2769555"/>
                </a:lnTo>
                <a:lnTo>
                  <a:pt x="1769428" y="2770830"/>
                </a:lnTo>
                <a:lnTo>
                  <a:pt x="1770380" y="2772105"/>
                </a:lnTo>
                <a:lnTo>
                  <a:pt x="1771016" y="2773061"/>
                </a:lnTo>
                <a:lnTo>
                  <a:pt x="1772603" y="2774336"/>
                </a:lnTo>
                <a:lnTo>
                  <a:pt x="1778000" y="2777842"/>
                </a:lnTo>
                <a:lnTo>
                  <a:pt x="1784668" y="2781348"/>
                </a:lnTo>
                <a:lnTo>
                  <a:pt x="1791970" y="2784535"/>
                </a:lnTo>
                <a:lnTo>
                  <a:pt x="1799273" y="2787723"/>
                </a:lnTo>
                <a:lnTo>
                  <a:pt x="1807846" y="2790591"/>
                </a:lnTo>
                <a:lnTo>
                  <a:pt x="1816418" y="2792822"/>
                </a:lnTo>
                <a:lnTo>
                  <a:pt x="1825943" y="2795691"/>
                </a:lnTo>
                <a:lnTo>
                  <a:pt x="1835786" y="2797603"/>
                </a:lnTo>
                <a:lnTo>
                  <a:pt x="1845946" y="2799516"/>
                </a:lnTo>
                <a:lnTo>
                  <a:pt x="1856740" y="2801747"/>
                </a:lnTo>
                <a:lnTo>
                  <a:pt x="1878648" y="2804934"/>
                </a:lnTo>
                <a:lnTo>
                  <a:pt x="1901508" y="2806846"/>
                </a:lnTo>
                <a:lnTo>
                  <a:pt x="1925320" y="2808440"/>
                </a:lnTo>
                <a:lnTo>
                  <a:pt x="1925320" y="2827245"/>
                </a:lnTo>
                <a:lnTo>
                  <a:pt x="1925638" y="2828520"/>
                </a:lnTo>
                <a:lnTo>
                  <a:pt x="1926273" y="2829476"/>
                </a:lnTo>
                <a:lnTo>
                  <a:pt x="1927543" y="2830433"/>
                </a:lnTo>
                <a:lnTo>
                  <a:pt x="1929130" y="2831389"/>
                </a:lnTo>
                <a:lnTo>
                  <a:pt x="1931036" y="2832026"/>
                </a:lnTo>
                <a:lnTo>
                  <a:pt x="1933576" y="2832664"/>
                </a:lnTo>
                <a:lnTo>
                  <a:pt x="1938656" y="2832982"/>
                </a:lnTo>
                <a:lnTo>
                  <a:pt x="1985328" y="2832982"/>
                </a:lnTo>
                <a:lnTo>
                  <a:pt x="1990726" y="2832664"/>
                </a:lnTo>
                <a:lnTo>
                  <a:pt x="1992630" y="2832026"/>
                </a:lnTo>
                <a:lnTo>
                  <a:pt x="1995170" y="2831389"/>
                </a:lnTo>
                <a:lnTo>
                  <a:pt x="1996758" y="2830433"/>
                </a:lnTo>
                <a:lnTo>
                  <a:pt x="1997710" y="2829476"/>
                </a:lnTo>
                <a:lnTo>
                  <a:pt x="1998663" y="2828520"/>
                </a:lnTo>
                <a:lnTo>
                  <a:pt x="1998980" y="2827245"/>
                </a:lnTo>
                <a:lnTo>
                  <a:pt x="1998980" y="2808121"/>
                </a:lnTo>
                <a:lnTo>
                  <a:pt x="2013586" y="2806846"/>
                </a:lnTo>
                <a:lnTo>
                  <a:pt x="2027873" y="2805572"/>
                </a:lnTo>
                <a:lnTo>
                  <a:pt x="2041526" y="2803978"/>
                </a:lnTo>
                <a:lnTo>
                  <a:pt x="2054543" y="2801747"/>
                </a:lnTo>
                <a:lnTo>
                  <a:pt x="2067243" y="2799197"/>
                </a:lnTo>
                <a:lnTo>
                  <a:pt x="2078673" y="2796966"/>
                </a:lnTo>
                <a:lnTo>
                  <a:pt x="2089786" y="2793778"/>
                </a:lnTo>
                <a:lnTo>
                  <a:pt x="2099310" y="2790272"/>
                </a:lnTo>
                <a:lnTo>
                  <a:pt x="2106930" y="2787085"/>
                </a:lnTo>
                <a:lnTo>
                  <a:pt x="2114233" y="2783898"/>
                </a:lnTo>
                <a:lnTo>
                  <a:pt x="2120900" y="2779754"/>
                </a:lnTo>
                <a:lnTo>
                  <a:pt x="2126933" y="2776248"/>
                </a:lnTo>
                <a:lnTo>
                  <a:pt x="2132013" y="2772423"/>
                </a:lnTo>
                <a:lnTo>
                  <a:pt x="2136776" y="2768280"/>
                </a:lnTo>
                <a:lnTo>
                  <a:pt x="2140586" y="2764136"/>
                </a:lnTo>
                <a:lnTo>
                  <a:pt x="2143760" y="2759674"/>
                </a:lnTo>
                <a:lnTo>
                  <a:pt x="2145983" y="2755212"/>
                </a:lnTo>
                <a:lnTo>
                  <a:pt x="2147570" y="2751068"/>
                </a:lnTo>
                <a:lnTo>
                  <a:pt x="2148840" y="2746606"/>
                </a:lnTo>
                <a:lnTo>
                  <a:pt x="2149158" y="2742144"/>
                </a:lnTo>
                <a:lnTo>
                  <a:pt x="2148523" y="2737363"/>
                </a:lnTo>
                <a:lnTo>
                  <a:pt x="2147253" y="2733219"/>
                </a:lnTo>
                <a:lnTo>
                  <a:pt x="2145030" y="2728757"/>
                </a:lnTo>
                <a:lnTo>
                  <a:pt x="2141856" y="2723976"/>
                </a:lnTo>
                <a:lnTo>
                  <a:pt x="2140268" y="2721745"/>
                </a:lnTo>
                <a:lnTo>
                  <a:pt x="2137728" y="2719833"/>
                </a:lnTo>
                <a:lnTo>
                  <a:pt x="2132648" y="2715370"/>
                </a:lnTo>
                <a:lnTo>
                  <a:pt x="2126298" y="2711227"/>
                </a:lnTo>
                <a:lnTo>
                  <a:pt x="2119630" y="2707721"/>
                </a:lnTo>
                <a:lnTo>
                  <a:pt x="2111693" y="2704215"/>
                </a:lnTo>
                <a:lnTo>
                  <a:pt x="2103438" y="2701027"/>
                </a:lnTo>
                <a:lnTo>
                  <a:pt x="2094548" y="2697840"/>
                </a:lnTo>
                <a:lnTo>
                  <a:pt x="2084706" y="2694653"/>
                </a:lnTo>
                <a:lnTo>
                  <a:pt x="2074863" y="2692103"/>
                </a:lnTo>
                <a:lnTo>
                  <a:pt x="2064068" y="2689553"/>
                </a:lnTo>
                <a:lnTo>
                  <a:pt x="2042796" y="2684772"/>
                </a:lnTo>
                <a:lnTo>
                  <a:pt x="2020570" y="2680310"/>
                </a:lnTo>
                <a:lnTo>
                  <a:pt x="1998980" y="2676485"/>
                </a:lnTo>
                <a:lnTo>
                  <a:pt x="1998980" y="2594571"/>
                </a:lnTo>
                <a:lnTo>
                  <a:pt x="2018030" y="2596802"/>
                </a:lnTo>
                <a:lnTo>
                  <a:pt x="2025016" y="2598077"/>
                </a:lnTo>
                <a:lnTo>
                  <a:pt x="2032000" y="2599670"/>
                </a:lnTo>
                <a:lnTo>
                  <a:pt x="2047240" y="2603495"/>
                </a:lnTo>
                <a:lnTo>
                  <a:pt x="2061846" y="2607958"/>
                </a:lnTo>
                <a:lnTo>
                  <a:pt x="2073593" y="2612420"/>
                </a:lnTo>
                <a:lnTo>
                  <a:pt x="2080260" y="2614970"/>
                </a:lnTo>
                <a:lnTo>
                  <a:pt x="2082483" y="2616245"/>
                </a:lnTo>
                <a:lnTo>
                  <a:pt x="2083118" y="2616245"/>
                </a:lnTo>
                <a:lnTo>
                  <a:pt x="2086610" y="2618794"/>
                </a:lnTo>
                <a:lnTo>
                  <a:pt x="2088516" y="2619751"/>
                </a:lnTo>
                <a:lnTo>
                  <a:pt x="2090420" y="2621026"/>
                </a:lnTo>
                <a:lnTo>
                  <a:pt x="2095183" y="2622300"/>
                </a:lnTo>
                <a:lnTo>
                  <a:pt x="2100898" y="2622938"/>
                </a:lnTo>
                <a:lnTo>
                  <a:pt x="2106613" y="2622938"/>
                </a:lnTo>
                <a:lnTo>
                  <a:pt x="2112646" y="2622619"/>
                </a:lnTo>
                <a:lnTo>
                  <a:pt x="2118360" y="2621982"/>
                </a:lnTo>
                <a:lnTo>
                  <a:pt x="2124393" y="2620388"/>
                </a:lnTo>
                <a:lnTo>
                  <a:pt x="2129790" y="2618794"/>
                </a:lnTo>
                <a:lnTo>
                  <a:pt x="2135188" y="2616563"/>
                </a:lnTo>
                <a:lnTo>
                  <a:pt x="2139633" y="2614332"/>
                </a:lnTo>
                <a:lnTo>
                  <a:pt x="2143760" y="2612101"/>
                </a:lnTo>
                <a:lnTo>
                  <a:pt x="2146618" y="2609232"/>
                </a:lnTo>
                <a:lnTo>
                  <a:pt x="2147570" y="2607958"/>
                </a:lnTo>
                <a:lnTo>
                  <a:pt x="2148523" y="2606683"/>
                </a:lnTo>
                <a:lnTo>
                  <a:pt x="2148840" y="2605089"/>
                </a:lnTo>
                <a:lnTo>
                  <a:pt x="2148840" y="2604133"/>
                </a:lnTo>
                <a:lnTo>
                  <a:pt x="2148523" y="2602858"/>
                </a:lnTo>
                <a:lnTo>
                  <a:pt x="2148206" y="2601583"/>
                </a:lnTo>
                <a:lnTo>
                  <a:pt x="2146936" y="2600627"/>
                </a:lnTo>
                <a:lnTo>
                  <a:pt x="2145666" y="2599352"/>
                </a:lnTo>
                <a:lnTo>
                  <a:pt x="2141220" y="2596483"/>
                </a:lnTo>
                <a:lnTo>
                  <a:pt x="2136776" y="2593615"/>
                </a:lnTo>
                <a:lnTo>
                  <a:pt x="2131060" y="2591383"/>
                </a:lnTo>
                <a:lnTo>
                  <a:pt x="2125663" y="2588515"/>
                </a:lnTo>
                <a:lnTo>
                  <a:pt x="2112646" y="2583734"/>
                </a:lnTo>
                <a:lnTo>
                  <a:pt x="2098358" y="2579590"/>
                </a:lnTo>
                <a:lnTo>
                  <a:pt x="2083436" y="2575766"/>
                </a:lnTo>
                <a:lnTo>
                  <a:pt x="2067878" y="2572259"/>
                </a:lnTo>
                <a:lnTo>
                  <a:pt x="2052638" y="2569710"/>
                </a:lnTo>
                <a:lnTo>
                  <a:pt x="2038033" y="2567479"/>
                </a:lnTo>
                <a:lnTo>
                  <a:pt x="2018666" y="2565566"/>
                </a:lnTo>
                <a:lnTo>
                  <a:pt x="1998980" y="2564291"/>
                </a:lnTo>
                <a:lnTo>
                  <a:pt x="1998980" y="2546123"/>
                </a:lnTo>
                <a:lnTo>
                  <a:pt x="1998663" y="2545167"/>
                </a:lnTo>
                <a:lnTo>
                  <a:pt x="1997710" y="2543892"/>
                </a:lnTo>
                <a:lnTo>
                  <a:pt x="1996758" y="2542936"/>
                </a:lnTo>
                <a:lnTo>
                  <a:pt x="1995170" y="2542299"/>
                </a:lnTo>
                <a:lnTo>
                  <a:pt x="1992630" y="2541342"/>
                </a:lnTo>
                <a:lnTo>
                  <a:pt x="1990726" y="2540705"/>
                </a:lnTo>
                <a:lnTo>
                  <a:pt x="1987868" y="2540705"/>
                </a:lnTo>
                <a:lnTo>
                  <a:pt x="1985328" y="2540386"/>
                </a:lnTo>
                <a:lnTo>
                  <a:pt x="1938656" y="2540386"/>
                </a:lnTo>
                <a:close/>
                <a:moveTo>
                  <a:pt x="1959293" y="2522537"/>
                </a:moveTo>
                <a:lnTo>
                  <a:pt x="1982788" y="2522856"/>
                </a:lnTo>
                <a:lnTo>
                  <a:pt x="2005966" y="2523493"/>
                </a:lnTo>
                <a:lnTo>
                  <a:pt x="2028826" y="2524450"/>
                </a:lnTo>
                <a:lnTo>
                  <a:pt x="2051368" y="2526043"/>
                </a:lnTo>
                <a:lnTo>
                  <a:pt x="2073910" y="2527637"/>
                </a:lnTo>
                <a:lnTo>
                  <a:pt x="2095500" y="2529868"/>
                </a:lnTo>
                <a:lnTo>
                  <a:pt x="2116773" y="2532737"/>
                </a:lnTo>
                <a:lnTo>
                  <a:pt x="2137728" y="2535605"/>
                </a:lnTo>
                <a:lnTo>
                  <a:pt x="2158048" y="2538793"/>
                </a:lnTo>
                <a:lnTo>
                  <a:pt x="2177733" y="2542299"/>
                </a:lnTo>
                <a:lnTo>
                  <a:pt x="2197100" y="2546123"/>
                </a:lnTo>
                <a:lnTo>
                  <a:pt x="2215516" y="2550586"/>
                </a:lnTo>
                <a:lnTo>
                  <a:pt x="2233613" y="2555367"/>
                </a:lnTo>
                <a:lnTo>
                  <a:pt x="2251076" y="2560148"/>
                </a:lnTo>
                <a:lnTo>
                  <a:pt x="2267586" y="2565247"/>
                </a:lnTo>
                <a:lnTo>
                  <a:pt x="2283778" y="2570666"/>
                </a:lnTo>
                <a:lnTo>
                  <a:pt x="2298700" y="2576403"/>
                </a:lnTo>
                <a:lnTo>
                  <a:pt x="2313306" y="2582140"/>
                </a:lnTo>
                <a:lnTo>
                  <a:pt x="2326640" y="2588515"/>
                </a:lnTo>
                <a:lnTo>
                  <a:pt x="2339658" y="2594889"/>
                </a:lnTo>
                <a:lnTo>
                  <a:pt x="2351723" y="2601583"/>
                </a:lnTo>
                <a:lnTo>
                  <a:pt x="2362518" y="2608914"/>
                </a:lnTo>
                <a:lnTo>
                  <a:pt x="2372996" y="2615607"/>
                </a:lnTo>
                <a:lnTo>
                  <a:pt x="2381886" y="2622938"/>
                </a:lnTo>
                <a:lnTo>
                  <a:pt x="2390140" y="2630587"/>
                </a:lnTo>
                <a:lnTo>
                  <a:pt x="2397443" y="2638237"/>
                </a:lnTo>
                <a:lnTo>
                  <a:pt x="2403793" y="2645568"/>
                </a:lnTo>
                <a:lnTo>
                  <a:pt x="2406016" y="2649711"/>
                </a:lnTo>
                <a:lnTo>
                  <a:pt x="2408873" y="2653855"/>
                </a:lnTo>
                <a:lnTo>
                  <a:pt x="2410778" y="2657998"/>
                </a:lnTo>
                <a:lnTo>
                  <a:pt x="2412683" y="2661823"/>
                </a:lnTo>
                <a:lnTo>
                  <a:pt x="2414270" y="2665967"/>
                </a:lnTo>
                <a:lnTo>
                  <a:pt x="2415540" y="2670110"/>
                </a:lnTo>
                <a:lnTo>
                  <a:pt x="2416810" y="2674254"/>
                </a:lnTo>
                <a:lnTo>
                  <a:pt x="2417446" y="2678397"/>
                </a:lnTo>
                <a:lnTo>
                  <a:pt x="2417763" y="2682541"/>
                </a:lnTo>
                <a:lnTo>
                  <a:pt x="2417763" y="2686684"/>
                </a:lnTo>
                <a:lnTo>
                  <a:pt x="2417763" y="2691147"/>
                </a:lnTo>
                <a:lnTo>
                  <a:pt x="2417446" y="2694971"/>
                </a:lnTo>
                <a:lnTo>
                  <a:pt x="2416810" y="2699434"/>
                </a:lnTo>
                <a:lnTo>
                  <a:pt x="2415540" y="2703896"/>
                </a:lnTo>
                <a:lnTo>
                  <a:pt x="2414270" y="2707721"/>
                </a:lnTo>
                <a:lnTo>
                  <a:pt x="2412683" y="2711864"/>
                </a:lnTo>
                <a:lnTo>
                  <a:pt x="2410778" y="2716008"/>
                </a:lnTo>
                <a:lnTo>
                  <a:pt x="2408873" y="2720151"/>
                </a:lnTo>
                <a:lnTo>
                  <a:pt x="2406016" y="2723976"/>
                </a:lnTo>
                <a:lnTo>
                  <a:pt x="2403793" y="2728120"/>
                </a:lnTo>
                <a:lnTo>
                  <a:pt x="2397443" y="2735769"/>
                </a:lnTo>
                <a:lnTo>
                  <a:pt x="2390140" y="2743419"/>
                </a:lnTo>
                <a:lnTo>
                  <a:pt x="2381886" y="2751068"/>
                </a:lnTo>
                <a:lnTo>
                  <a:pt x="2372996" y="2758080"/>
                </a:lnTo>
                <a:lnTo>
                  <a:pt x="2362518" y="2765093"/>
                </a:lnTo>
                <a:lnTo>
                  <a:pt x="2351723" y="2772105"/>
                </a:lnTo>
                <a:lnTo>
                  <a:pt x="2339658" y="2778798"/>
                </a:lnTo>
                <a:lnTo>
                  <a:pt x="2326640" y="2785173"/>
                </a:lnTo>
                <a:lnTo>
                  <a:pt x="2313306" y="2791229"/>
                </a:lnTo>
                <a:lnTo>
                  <a:pt x="2298700" y="2797284"/>
                </a:lnTo>
                <a:lnTo>
                  <a:pt x="2283778" y="2803340"/>
                </a:lnTo>
                <a:lnTo>
                  <a:pt x="2267586" y="2808440"/>
                </a:lnTo>
                <a:lnTo>
                  <a:pt x="2251076" y="2813540"/>
                </a:lnTo>
                <a:lnTo>
                  <a:pt x="2233613" y="2818640"/>
                </a:lnTo>
                <a:lnTo>
                  <a:pt x="2215516" y="2823102"/>
                </a:lnTo>
                <a:lnTo>
                  <a:pt x="2197100" y="2827245"/>
                </a:lnTo>
                <a:lnTo>
                  <a:pt x="2177733" y="2831389"/>
                </a:lnTo>
                <a:lnTo>
                  <a:pt x="2158048" y="2834895"/>
                </a:lnTo>
                <a:lnTo>
                  <a:pt x="2137728" y="2838401"/>
                </a:lnTo>
                <a:lnTo>
                  <a:pt x="2116773" y="2841270"/>
                </a:lnTo>
                <a:lnTo>
                  <a:pt x="2095500" y="2844138"/>
                </a:lnTo>
                <a:lnTo>
                  <a:pt x="2073910" y="2846051"/>
                </a:lnTo>
                <a:lnTo>
                  <a:pt x="2051368" y="2847963"/>
                </a:lnTo>
                <a:lnTo>
                  <a:pt x="2028826" y="2849238"/>
                </a:lnTo>
                <a:lnTo>
                  <a:pt x="2005966" y="2850513"/>
                </a:lnTo>
                <a:lnTo>
                  <a:pt x="1982788" y="2851150"/>
                </a:lnTo>
                <a:lnTo>
                  <a:pt x="1959293" y="2851150"/>
                </a:lnTo>
                <a:lnTo>
                  <a:pt x="1935480" y="2851150"/>
                </a:lnTo>
                <a:lnTo>
                  <a:pt x="1912303" y="2850513"/>
                </a:lnTo>
                <a:lnTo>
                  <a:pt x="1889443" y="2849238"/>
                </a:lnTo>
                <a:lnTo>
                  <a:pt x="1866900" y="2847963"/>
                </a:lnTo>
                <a:lnTo>
                  <a:pt x="1844358" y="2846051"/>
                </a:lnTo>
                <a:lnTo>
                  <a:pt x="1822768" y="2844138"/>
                </a:lnTo>
                <a:lnTo>
                  <a:pt x="1801496" y="2841270"/>
                </a:lnTo>
                <a:lnTo>
                  <a:pt x="1780540" y="2838401"/>
                </a:lnTo>
                <a:lnTo>
                  <a:pt x="1760220" y="2834895"/>
                </a:lnTo>
                <a:lnTo>
                  <a:pt x="1740536" y="2831389"/>
                </a:lnTo>
                <a:lnTo>
                  <a:pt x="1721168" y="2827245"/>
                </a:lnTo>
                <a:lnTo>
                  <a:pt x="1702753" y="2823102"/>
                </a:lnTo>
                <a:lnTo>
                  <a:pt x="1684656" y="2818640"/>
                </a:lnTo>
                <a:lnTo>
                  <a:pt x="1667193" y="2813540"/>
                </a:lnTo>
                <a:lnTo>
                  <a:pt x="1650683" y="2808440"/>
                </a:lnTo>
                <a:lnTo>
                  <a:pt x="1634490" y="2803340"/>
                </a:lnTo>
                <a:lnTo>
                  <a:pt x="1619568" y="2797284"/>
                </a:lnTo>
                <a:lnTo>
                  <a:pt x="1604963" y="2791229"/>
                </a:lnTo>
                <a:lnTo>
                  <a:pt x="1591628" y="2785173"/>
                </a:lnTo>
                <a:lnTo>
                  <a:pt x="1578610" y="2778798"/>
                </a:lnTo>
                <a:lnTo>
                  <a:pt x="1566863" y="2772105"/>
                </a:lnTo>
                <a:lnTo>
                  <a:pt x="1555750" y="2765093"/>
                </a:lnTo>
                <a:lnTo>
                  <a:pt x="1545273" y="2758080"/>
                </a:lnTo>
                <a:lnTo>
                  <a:pt x="1536383" y="2751068"/>
                </a:lnTo>
                <a:lnTo>
                  <a:pt x="1528128" y="2743419"/>
                </a:lnTo>
                <a:lnTo>
                  <a:pt x="1520826" y="2735769"/>
                </a:lnTo>
                <a:lnTo>
                  <a:pt x="1514793" y="2728120"/>
                </a:lnTo>
                <a:lnTo>
                  <a:pt x="1511936" y="2723976"/>
                </a:lnTo>
                <a:lnTo>
                  <a:pt x="1509396" y="2720151"/>
                </a:lnTo>
                <a:lnTo>
                  <a:pt x="1507490" y="2716008"/>
                </a:lnTo>
                <a:lnTo>
                  <a:pt x="1505586" y="2711864"/>
                </a:lnTo>
                <a:lnTo>
                  <a:pt x="1503998" y="2707721"/>
                </a:lnTo>
                <a:lnTo>
                  <a:pt x="1502410" y="2703896"/>
                </a:lnTo>
                <a:lnTo>
                  <a:pt x="1501776" y="2699434"/>
                </a:lnTo>
                <a:lnTo>
                  <a:pt x="1500823" y="2694971"/>
                </a:lnTo>
                <a:lnTo>
                  <a:pt x="1500506" y="2691147"/>
                </a:lnTo>
                <a:lnTo>
                  <a:pt x="1500188" y="2686684"/>
                </a:lnTo>
                <a:lnTo>
                  <a:pt x="1500506" y="2682541"/>
                </a:lnTo>
                <a:lnTo>
                  <a:pt x="1500823" y="2678397"/>
                </a:lnTo>
                <a:lnTo>
                  <a:pt x="1501776" y="2674254"/>
                </a:lnTo>
                <a:lnTo>
                  <a:pt x="1502410" y="2670110"/>
                </a:lnTo>
                <a:lnTo>
                  <a:pt x="1503998" y="2665967"/>
                </a:lnTo>
                <a:lnTo>
                  <a:pt x="1505586" y="2661823"/>
                </a:lnTo>
                <a:lnTo>
                  <a:pt x="1507490" y="2657998"/>
                </a:lnTo>
                <a:lnTo>
                  <a:pt x="1509396" y="2653855"/>
                </a:lnTo>
                <a:lnTo>
                  <a:pt x="1511936" y="2649711"/>
                </a:lnTo>
                <a:lnTo>
                  <a:pt x="1514793" y="2645568"/>
                </a:lnTo>
                <a:lnTo>
                  <a:pt x="1520826" y="2638237"/>
                </a:lnTo>
                <a:lnTo>
                  <a:pt x="1528128" y="2630587"/>
                </a:lnTo>
                <a:lnTo>
                  <a:pt x="1536383" y="2622938"/>
                </a:lnTo>
                <a:lnTo>
                  <a:pt x="1545273" y="2615607"/>
                </a:lnTo>
                <a:lnTo>
                  <a:pt x="1555750" y="2608914"/>
                </a:lnTo>
                <a:lnTo>
                  <a:pt x="1566863" y="2601583"/>
                </a:lnTo>
                <a:lnTo>
                  <a:pt x="1578610" y="2594889"/>
                </a:lnTo>
                <a:lnTo>
                  <a:pt x="1591628" y="2588515"/>
                </a:lnTo>
                <a:lnTo>
                  <a:pt x="1604963" y="2582140"/>
                </a:lnTo>
                <a:lnTo>
                  <a:pt x="1619568" y="2576403"/>
                </a:lnTo>
                <a:lnTo>
                  <a:pt x="1634490" y="2570666"/>
                </a:lnTo>
                <a:lnTo>
                  <a:pt x="1650683" y="2565247"/>
                </a:lnTo>
                <a:lnTo>
                  <a:pt x="1667193" y="2560148"/>
                </a:lnTo>
                <a:lnTo>
                  <a:pt x="1684656" y="2555367"/>
                </a:lnTo>
                <a:lnTo>
                  <a:pt x="1702753" y="2550586"/>
                </a:lnTo>
                <a:lnTo>
                  <a:pt x="1721168" y="2546123"/>
                </a:lnTo>
                <a:lnTo>
                  <a:pt x="1740536" y="2542299"/>
                </a:lnTo>
                <a:lnTo>
                  <a:pt x="1760220" y="2538793"/>
                </a:lnTo>
                <a:lnTo>
                  <a:pt x="1780540" y="2535605"/>
                </a:lnTo>
                <a:lnTo>
                  <a:pt x="1801496" y="2532737"/>
                </a:lnTo>
                <a:lnTo>
                  <a:pt x="1822768" y="2529868"/>
                </a:lnTo>
                <a:lnTo>
                  <a:pt x="1844358" y="2527637"/>
                </a:lnTo>
                <a:lnTo>
                  <a:pt x="1866900" y="2526043"/>
                </a:lnTo>
                <a:lnTo>
                  <a:pt x="1889443" y="2524450"/>
                </a:lnTo>
                <a:lnTo>
                  <a:pt x="1912303" y="2523493"/>
                </a:lnTo>
                <a:lnTo>
                  <a:pt x="1935480" y="2522856"/>
                </a:lnTo>
                <a:lnTo>
                  <a:pt x="1959293" y="2522537"/>
                </a:lnTo>
                <a:close/>
                <a:moveTo>
                  <a:pt x="2854584" y="2507933"/>
                </a:moveTo>
                <a:lnTo>
                  <a:pt x="2854584" y="2625091"/>
                </a:lnTo>
                <a:lnTo>
                  <a:pt x="2873946" y="2630488"/>
                </a:lnTo>
                <a:lnTo>
                  <a:pt x="2893626" y="2636203"/>
                </a:lnTo>
                <a:lnTo>
                  <a:pt x="2914258" y="2640966"/>
                </a:lnTo>
                <a:lnTo>
                  <a:pt x="2935524" y="2645728"/>
                </a:lnTo>
                <a:lnTo>
                  <a:pt x="2935524" y="2529523"/>
                </a:lnTo>
                <a:lnTo>
                  <a:pt x="2914258" y="2524761"/>
                </a:lnTo>
                <a:lnTo>
                  <a:pt x="2893626" y="2519363"/>
                </a:lnTo>
                <a:lnTo>
                  <a:pt x="2873946" y="2513965"/>
                </a:lnTo>
                <a:lnTo>
                  <a:pt x="2854584" y="2507933"/>
                </a:lnTo>
                <a:close/>
                <a:moveTo>
                  <a:pt x="2692385" y="2444750"/>
                </a:moveTo>
                <a:lnTo>
                  <a:pt x="2692385" y="2542223"/>
                </a:lnTo>
                <a:lnTo>
                  <a:pt x="2695241" y="2545081"/>
                </a:lnTo>
                <a:lnTo>
                  <a:pt x="2698098" y="2548256"/>
                </a:lnTo>
                <a:lnTo>
                  <a:pt x="2705399" y="2554923"/>
                </a:lnTo>
                <a:lnTo>
                  <a:pt x="2714921" y="2561591"/>
                </a:lnTo>
                <a:lnTo>
                  <a:pt x="2725078" y="2568576"/>
                </a:lnTo>
                <a:lnTo>
                  <a:pt x="2737140" y="2576196"/>
                </a:lnTo>
                <a:lnTo>
                  <a:pt x="2748884" y="2582863"/>
                </a:lnTo>
                <a:lnTo>
                  <a:pt x="2761581" y="2589213"/>
                </a:lnTo>
                <a:lnTo>
                  <a:pt x="2773325" y="2595246"/>
                </a:lnTo>
                <a:lnTo>
                  <a:pt x="2773325" y="2486343"/>
                </a:lnTo>
                <a:lnTo>
                  <a:pt x="2758407" y="2480628"/>
                </a:lnTo>
                <a:lnTo>
                  <a:pt x="2744441" y="2475230"/>
                </a:lnTo>
                <a:lnTo>
                  <a:pt x="2732379" y="2469198"/>
                </a:lnTo>
                <a:lnTo>
                  <a:pt x="2721269" y="2464118"/>
                </a:lnTo>
                <a:lnTo>
                  <a:pt x="2712064" y="2458720"/>
                </a:lnTo>
                <a:lnTo>
                  <a:pt x="2704446" y="2453958"/>
                </a:lnTo>
                <a:lnTo>
                  <a:pt x="2697781" y="2449195"/>
                </a:lnTo>
                <a:lnTo>
                  <a:pt x="2692385" y="2444750"/>
                </a:lnTo>
                <a:close/>
                <a:moveTo>
                  <a:pt x="3744614" y="2439353"/>
                </a:moveTo>
                <a:lnTo>
                  <a:pt x="3737949" y="2444433"/>
                </a:lnTo>
                <a:lnTo>
                  <a:pt x="3730648" y="2449195"/>
                </a:lnTo>
                <a:lnTo>
                  <a:pt x="3722713" y="2454275"/>
                </a:lnTo>
                <a:lnTo>
                  <a:pt x="3715095" y="2459038"/>
                </a:lnTo>
                <a:lnTo>
                  <a:pt x="3706524" y="2462848"/>
                </a:lnTo>
                <a:lnTo>
                  <a:pt x="3698907" y="2466975"/>
                </a:lnTo>
                <a:lnTo>
                  <a:pt x="3691289" y="2470468"/>
                </a:lnTo>
                <a:lnTo>
                  <a:pt x="3683671" y="2473325"/>
                </a:lnTo>
                <a:lnTo>
                  <a:pt x="3683671" y="2592706"/>
                </a:lnTo>
                <a:lnTo>
                  <a:pt x="3692558" y="2588578"/>
                </a:lnTo>
                <a:lnTo>
                  <a:pt x="3701128" y="2583816"/>
                </a:lnTo>
                <a:lnTo>
                  <a:pt x="3709381" y="2579053"/>
                </a:lnTo>
                <a:lnTo>
                  <a:pt x="3717634" y="2573973"/>
                </a:lnTo>
                <a:lnTo>
                  <a:pt x="3725252" y="2568258"/>
                </a:lnTo>
                <a:lnTo>
                  <a:pt x="3732235" y="2563178"/>
                </a:lnTo>
                <a:lnTo>
                  <a:pt x="3738901" y="2557781"/>
                </a:lnTo>
                <a:lnTo>
                  <a:pt x="3744614" y="2553018"/>
                </a:lnTo>
                <a:lnTo>
                  <a:pt x="3744614" y="2439353"/>
                </a:lnTo>
                <a:close/>
                <a:moveTo>
                  <a:pt x="3151360" y="2322195"/>
                </a:moveTo>
                <a:lnTo>
                  <a:pt x="3151360" y="2437130"/>
                </a:lnTo>
                <a:lnTo>
                  <a:pt x="3174848" y="2437765"/>
                </a:lnTo>
                <a:lnTo>
                  <a:pt x="3198972" y="2437765"/>
                </a:lnTo>
                <a:lnTo>
                  <a:pt x="3215477" y="2437765"/>
                </a:lnTo>
                <a:lnTo>
                  <a:pt x="3231983" y="2437448"/>
                </a:lnTo>
                <a:lnTo>
                  <a:pt x="3231983" y="2322512"/>
                </a:lnTo>
                <a:lnTo>
                  <a:pt x="3198972" y="2323147"/>
                </a:lnTo>
                <a:lnTo>
                  <a:pt x="3174848" y="2323147"/>
                </a:lnTo>
                <a:lnTo>
                  <a:pt x="3151360" y="2322195"/>
                </a:lnTo>
                <a:close/>
                <a:moveTo>
                  <a:pt x="3815080" y="2317750"/>
                </a:moveTo>
                <a:lnTo>
                  <a:pt x="3816033" y="2325370"/>
                </a:lnTo>
                <a:lnTo>
                  <a:pt x="3816350" y="2332673"/>
                </a:lnTo>
                <a:lnTo>
                  <a:pt x="3816350" y="2483803"/>
                </a:lnTo>
                <a:lnTo>
                  <a:pt x="3816033" y="2484438"/>
                </a:lnTo>
                <a:lnTo>
                  <a:pt x="3815398" y="2493010"/>
                </a:lnTo>
                <a:lnTo>
                  <a:pt x="3814763" y="2498408"/>
                </a:lnTo>
                <a:lnTo>
                  <a:pt x="3813493" y="2504123"/>
                </a:lnTo>
                <a:lnTo>
                  <a:pt x="3811906" y="2509520"/>
                </a:lnTo>
                <a:lnTo>
                  <a:pt x="3810319" y="2514600"/>
                </a:lnTo>
                <a:lnTo>
                  <a:pt x="3808097" y="2520316"/>
                </a:lnTo>
                <a:lnTo>
                  <a:pt x="3805558" y="2525713"/>
                </a:lnTo>
                <a:lnTo>
                  <a:pt x="3803019" y="2530793"/>
                </a:lnTo>
                <a:lnTo>
                  <a:pt x="3799844" y="2536508"/>
                </a:lnTo>
                <a:lnTo>
                  <a:pt x="3796036" y="2541588"/>
                </a:lnTo>
                <a:lnTo>
                  <a:pt x="3792226" y="2546668"/>
                </a:lnTo>
                <a:lnTo>
                  <a:pt x="3788418" y="2551748"/>
                </a:lnTo>
                <a:lnTo>
                  <a:pt x="3783974" y="2556828"/>
                </a:lnTo>
                <a:lnTo>
                  <a:pt x="3779212" y="2561591"/>
                </a:lnTo>
                <a:lnTo>
                  <a:pt x="3774134" y="2566671"/>
                </a:lnTo>
                <a:lnTo>
                  <a:pt x="3768420" y="2571433"/>
                </a:lnTo>
                <a:lnTo>
                  <a:pt x="3763024" y="2576513"/>
                </a:lnTo>
                <a:lnTo>
                  <a:pt x="3750963" y="2586038"/>
                </a:lnTo>
                <a:lnTo>
                  <a:pt x="3737314" y="2595246"/>
                </a:lnTo>
                <a:lnTo>
                  <a:pt x="3722713" y="2604136"/>
                </a:lnTo>
                <a:lnTo>
                  <a:pt x="3707477" y="2613026"/>
                </a:lnTo>
                <a:lnTo>
                  <a:pt x="3690971" y="2621281"/>
                </a:lnTo>
                <a:lnTo>
                  <a:pt x="3673513" y="2628901"/>
                </a:lnTo>
                <a:lnTo>
                  <a:pt x="3655103" y="2636838"/>
                </a:lnTo>
                <a:lnTo>
                  <a:pt x="3635424" y="2644458"/>
                </a:lnTo>
                <a:lnTo>
                  <a:pt x="3615109" y="2651443"/>
                </a:lnTo>
                <a:lnTo>
                  <a:pt x="3593842" y="2658111"/>
                </a:lnTo>
                <a:lnTo>
                  <a:pt x="3571941" y="2664461"/>
                </a:lnTo>
                <a:lnTo>
                  <a:pt x="3549087" y="2670493"/>
                </a:lnTo>
                <a:lnTo>
                  <a:pt x="3525281" y="2675891"/>
                </a:lnTo>
                <a:lnTo>
                  <a:pt x="3501157" y="2680971"/>
                </a:lnTo>
                <a:lnTo>
                  <a:pt x="3476082" y="2685733"/>
                </a:lnTo>
                <a:lnTo>
                  <a:pt x="3450371" y="2689861"/>
                </a:lnTo>
                <a:lnTo>
                  <a:pt x="3424343" y="2693671"/>
                </a:lnTo>
                <a:lnTo>
                  <a:pt x="3397680" y="2697163"/>
                </a:lnTo>
                <a:lnTo>
                  <a:pt x="3370065" y="2700021"/>
                </a:lnTo>
                <a:lnTo>
                  <a:pt x="3341815" y="2702561"/>
                </a:lnTo>
                <a:lnTo>
                  <a:pt x="3313565" y="2704466"/>
                </a:lnTo>
                <a:lnTo>
                  <a:pt x="3284680" y="2705736"/>
                </a:lnTo>
                <a:lnTo>
                  <a:pt x="3255478" y="2706371"/>
                </a:lnTo>
                <a:lnTo>
                  <a:pt x="3225959" y="2706688"/>
                </a:lnTo>
                <a:lnTo>
                  <a:pt x="3195487" y="2706371"/>
                </a:lnTo>
                <a:lnTo>
                  <a:pt x="3165650" y="2705736"/>
                </a:lnTo>
                <a:lnTo>
                  <a:pt x="3136130" y="2704148"/>
                </a:lnTo>
                <a:lnTo>
                  <a:pt x="3106928" y="2701926"/>
                </a:lnTo>
                <a:lnTo>
                  <a:pt x="3078678" y="2699703"/>
                </a:lnTo>
                <a:lnTo>
                  <a:pt x="3050428" y="2696528"/>
                </a:lnTo>
                <a:lnTo>
                  <a:pt x="3022813" y="2693353"/>
                </a:lnTo>
                <a:lnTo>
                  <a:pt x="2996150" y="2688908"/>
                </a:lnTo>
                <a:lnTo>
                  <a:pt x="2970122" y="2684781"/>
                </a:lnTo>
                <a:lnTo>
                  <a:pt x="2944729" y="2680018"/>
                </a:lnTo>
                <a:lnTo>
                  <a:pt x="2919971" y="2674303"/>
                </a:lnTo>
                <a:lnTo>
                  <a:pt x="2895847" y="2668588"/>
                </a:lnTo>
                <a:lnTo>
                  <a:pt x="2872994" y="2662556"/>
                </a:lnTo>
                <a:lnTo>
                  <a:pt x="2850775" y="2655888"/>
                </a:lnTo>
                <a:lnTo>
                  <a:pt x="2829190" y="2648903"/>
                </a:lnTo>
                <a:lnTo>
                  <a:pt x="2808876" y="2641601"/>
                </a:lnTo>
                <a:lnTo>
                  <a:pt x="2789196" y="2633663"/>
                </a:lnTo>
                <a:lnTo>
                  <a:pt x="2770469" y="2625408"/>
                </a:lnTo>
                <a:lnTo>
                  <a:pt x="2753328" y="2617153"/>
                </a:lnTo>
                <a:lnTo>
                  <a:pt x="2736823" y="2608581"/>
                </a:lnTo>
                <a:lnTo>
                  <a:pt x="2721269" y="2599373"/>
                </a:lnTo>
                <a:lnTo>
                  <a:pt x="2706986" y="2590483"/>
                </a:lnTo>
                <a:lnTo>
                  <a:pt x="2693972" y="2580641"/>
                </a:lnTo>
                <a:lnTo>
                  <a:pt x="2688258" y="2575878"/>
                </a:lnTo>
                <a:lnTo>
                  <a:pt x="2682227" y="2570798"/>
                </a:lnTo>
                <a:lnTo>
                  <a:pt x="2676831" y="2566036"/>
                </a:lnTo>
                <a:lnTo>
                  <a:pt x="2671753" y="2560956"/>
                </a:lnTo>
                <a:lnTo>
                  <a:pt x="2666991" y="2555558"/>
                </a:lnTo>
                <a:lnTo>
                  <a:pt x="2662548" y="2550161"/>
                </a:lnTo>
                <a:lnTo>
                  <a:pt x="2658104" y="2545081"/>
                </a:lnTo>
                <a:lnTo>
                  <a:pt x="2654612" y="2540001"/>
                </a:lnTo>
                <a:lnTo>
                  <a:pt x="2651121" y="2534286"/>
                </a:lnTo>
                <a:lnTo>
                  <a:pt x="2647947" y="2528888"/>
                </a:lnTo>
                <a:lnTo>
                  <a:pt x="2645090" y="2523808"/>
                </a:lnTo>
                <a:lnTo>
                  <a:pt x="2642868" y="2518093"/>
                </a:lnTo>
                <a:lnTo>
                  <a:pt x="2640329" y="2512695"/>
                </a:lnTo>
                <a:lnTo>
                  <a:pt x="2638742" y="2506663"/>
                </a:lnTo>
                <a:lnTo>
                  <a:pt x="2637789" y="2501265"/>
                </a:lnTo>
                <a:lnTo>
                  <a:pt x="2636520" y="2495868"/>
                </a:lnTo>
                <a:lnTo>
                  <a:pt x="2636202" y="2489835"/>
                </a:lnTo>
                <a:lnTo>
                  <a:pt x="2635885" y="2484438"/>
                </a:lnTo>
                <a:lnTo>
                  <a:pt x="2635250" y="2484438"/>
                </a:lnTo>
                <a:lnTo>
                  <a:pt x="2635250" y="2375535"/>
                </a:lnTo>
                <a:lnTo>
                  <a:pt x="2646360" y="2383790"/>
                </a:lnTo>
                <a:lnTo>
                  <a:pt x="2657786" y="2392045"/>
                </a:lnTo>
                <a:lnTo>
                  <a:pt x="2670166" y="2399983"/>
                </a:lnTo>
                <a:lnTo>
                  <a:pt x="2683180" y="2407285"/>
                </a:lnTo>
                <a:lnTo>
                  <a:pt x="2696511" y="2414905"/>
                </a:lnTo>
                <a:lnTo>
                  <a:pt x="2710160" y="2421890"/>
                </a:lnTo>
                <a:lnTo>
                  <a:pt x="2724761" y="2429193"/>
                </a:lnTo>
                <a:lnTo>
                  <a:pt x="2740314" y="2435860"/>
                </a:lnTo>
                <a:lnTo>
                  <a:pt x="2755550" y="2442210"/>
                </a:lnTo>
                <a:lnTo>
                  <a:pt x="2771738" y="2448243"/>
                </a:lnTo>
                <a:lnTo>
                  <a:pt x="2788244" y="2453958"/>
                </a:lnTo>
                <a:lnTo>
                  <a:pt x="2805384" y="2459673"/>
                </a:lnTo>
                <a:lnTo>
                  <a:pt x="2822525" y="2465070"/>
                </a:lnTo>
                <a:lnTo>
                  <a:pt x="2840300" y="2470150"/>
                </a:lnTo>
                <a:lnTo>
                  <a:pt x="2858393" y="2474913"/>
                </a:lnTo>
                <a:lnTo>
                  <a:pt x="2877120" y="2479675"/>
                </a:lnTo>
                <a:lnTo>
                  <a:pt x="2895530" y="2483803"/>
                </a:lnTo>
                <a:lnTo>
                  <a:pt x="2914892" y="2487930"/>
                </a:lnTo>
                <a:lnTo>
                  <a:pt x="2934255" y="2491423"/>
                </a:lnTo>
                <a:lnTo>
                  <a:pt x="2953617" y="2494915"/>
                </a:lnTo>
                <a:lnTo>
                  <a:pt x="2973614" y="2498090"/>
                </a:lnTo>
                <a:lnTo>
                  <a:pt x="2993294" y="2501265"/>
                </a:lnTo>
                <a:lnTo>
                  <a:pt x="3013926" y="2503488"/>
                </a:lnTo>
                <a:lnTo>
                  <a:pt x="3033923" y="2506028"/>
                </a:lnTo>
                <a:lnTo>
                  <a:pt x="3054555" y="2508250"/>
                </a:lnTo>
                <a:lnTo>
                  <a:pt x="3074869" y="2509838"/>
                </a:lnTo>
                <a:lnTo>
                  <a:pt x="3095819" y="2511425"/>
                </a:lnTo>
                <a:lnTo>
                  <a:pt x="3116451" y="2512695"/>
                </a:lnTo>
                <a:lnTo>
                  <a:pt x="3137400" y="2513965"/>
                </a:lnTo>
                <a:lnTo>
                  <a:pt x="3158032" y="2514600"/>
                </a:lnTo>
                <a:lnTo>
                  <a:pt x="3178981" y="2514918"/>
                </a:lnTo>
                <a:lnTo>
                  <a:pt x="3199613" y="2514918"/>
                </a:lnTo>
                <a:lnTo>
                  <a:pt x="3224372" y="2514918"/>
                </a:lnTo>
                <a:lnTo>
                  <a:pt x="3249765" y="2514283"/>
                </a:lnTo>
                <a:lnTo>
                  <a:pt x="3274523" y="2513330"/>
                </a:lnTo>
                <a:lnTo>
                  <a:pt x="3299282" y="2511743"/>
                </a:lnTo>
                <a:lnTo>
                  <a:pt x="3324040" y="2510473"/>
                </a:lnTo>
                <a:lnTo>
                  <a:pt x="3348481" y="2507933"/>
                </a:lnTo>
                <a:lnTo>
                  <a:pt x="3372922" y="2505710"/>
                </a:lnTo>
                <a:lnTo>
                  <a:pt x="3397680" y="2502535"/>
                </a:lnTo>
                <a:lnTo>
                  <a:pt x="3421486" y="2499360"/>
                </a:lnTo>
                <a:lnTo>
                  <a:pt x="3445292" y="2495233"/>
                </a:lnTo>
                <a:lnTo>
                  <a:pt x="3468464" y="2491423"/>
                </a:lnTo>
                <a:lnTo>
                  <a:pt x="3491635" y="2486978"/>
                </a:lnTo>
                <a:lnTo>
                  <a:pt x="3514171" y="2481898"/>
                </a:lnTo>
                <a:lnTo>
                  <a:pt x="3536390" y="2476818"/>
                </a:lnTo>
                <a:lnTo>
                  <a:pt x="3557974" y="2471420"/>
                </a:lnTo>
                <a:lnTo>
                  <a:pt x="3579241" y="2465070"/>
                </a:lnTo>
                <a:lnTo>
                  <a:pt x="3599873" y="2458720"/>
                </a:lnTo>
                <a:lnTo>
                  <a:pt x="3619870" y="2452053"/>
                </a:lnTo>
                <a:lnTo>
                  <a:pt x="3639233" y="2444750"/>
                </a:lnTo>
                <a:lnTo>
                  <a:pt x="3657643" y="2437448"/>
                </a:lnTo>
                <a:lnTo>
                  <a:pt x="3676053" y="2429510"/>
                </a:lnTo>
                <a:lnTo>
                  <a:pt x="3692876" y="2421255"/>
                </a:lnTo>
                <a:lnTo>
                  <a:pt x="3709381" y="2412365"/>
                </a:lnTo>
                <a:lnTo>
                  <a:pt x="3724935" y="2403475"/>
                </a:lnTo>
                <a:lnTo>
                  <a:pt x="3739853" y="2393950"/>
                </a:lnTo>
                <a:lnTo>
                  <a:pt x="3753502" y="2384108"/>
                </a:lnTo>
                <a:lnTo>
                  <a:pt x="3766198" y="2374265"/>
                </a:lnTo>
                <a:lnTo>
                  <a:pt x="3772547" y="2368550"/>
                </a:lnTo>
                <a:lnTo>
                  <a:pt x="3777943" y="2363470"/>
                </a:lnTo>
                <a:lnTo>
                  <a:pt x="3783656" y="2358073"/>
                </a:lnTo>
                <a:lnTo>
                  <a:pt x="3789052" y="2352675"/>
                </a:lnTo>
                <a:lnTo>
                  <a:pt x="3793814" y="2346960"/>
                </a:lnTo>
                <a:lnTo>
                  <a:pt x="3798575" y="2341563"/>
                </a:lnTo>
                <a:lnTo>
                  <a:pt x="3803336" y="2335530"/>
                </a:lnTo>
                <a:lnTo>
                  <a:pt x="3807145" y="2329498"/>
                </a:lnTo>
                <a:lnTo>
                  <a:pt x="3811271" y="2323783"/>
                </a:lnTo>
                <a:lnTo>
                  <a:pt x="3815080" y="2317750"/>
                </a:lnTo>
                <a:close/>
                <a:moveTo>
                  <a:pt x="2989478" y="2307907"/>
                </a:moveTo>
                <a:lnTo>
                  <a:pt x="2989478" y="2423478"/>
                </a:lnTo>
                <a:lnTo>
                  <a:pt x="3009158" y="2426018"/>
                </a:lnTo>
                <a:lnTo>
                  <a:pt x="3029472" y="2428240"/>
                </a:lnTo>
                <a:lnTo>
                  <a:pt x="3049469" y="2430780"/>
                </a:lnTo>
                <a:lnTo>
                  <a:pt x="3070419" y="2432685"/>
                </a:lnTo>
                <a:lnTo>
                  <a:pt x="3070419" y="2317432"/>
                </a:lnTo>
                <a:lnTo>
                  <a:pt x="3049469" y="2315527"/>
                </a:lnTo>
                <a:lnTo>
                  <a:pt x="3029472" y="2313305"/>
                </a:lnTo>
                <a:lnTo>
                  <a:pt x="3009158" y="2310765"/>
                </a:lnTo>
                <a:lnTo>
                  <a:pt x="2989478" y="2307907"/>
                </a:lnTo>
                <a:close/>
                <a:moveTo>
                  <a:pt x="2827597" y="2271395"/>
                </a:moveTo>
                <a:lnTo>
                  <a:pt x="2827597" y="2388553"/>
                </a:lnTo>
                <a:lnTo>
                  <a:pt x="2846959" y="2393950"/>
                </a:lnTo>
                <a:lnTo>
                  <a:pt x="2866956" y="2399665"/>
                </a:lnTo>
                <a:lnTo>
                  <a:pt x="2887588" y="2404428"/>
                </a:lnTo>
                <a:lnTo>
                  <a:pt x="2908220" y="2408873"/>
                </a:lnTo>
                <a:lnTo>
                  <a:pt x="2908220" y="2292985"/>
                </a:lnTo>
                <a:lnTo>
                  <a:pt x="2887588" y="2288222"/>
                </a:lnTo>
                <a:lnTo>
                  <a:pt x="2866956" y="2282825"/>
                </a:lnTo>
                <a:lnTo>
                  <a:pt x="2846959" y="2277110"/>
                </a:lnTo>
                <a:lnTo>
                  <a:pt x="2827597" y="2271395"/>
                </a:lnTo>
                <a:close/>
                <a:moveTo>
                  <a:pt x="3717945" y="2227897"/>
                </a:moveTo>
                <a:lnTo>
                  <a:pt x="3711914" y="2232025"/>
                </a:lnTo>
                <a:lnTo>
                  <a:pt x="3704931" y="2235517"/>
                </a:lnTo>
                <a:lnTo>
                  <a:pt x="3696678" y="2239327"/>
                </a:lnTo>
                <a:lnTo>
                  <a:pt x="3688425" y="2242820"/>
                </a:lnTo>
                <a:lnTo>
                  <a:pt x="3671285" y="2249487"/>
                </a:lnTo>
                <a:lnTo>
                  <a:pt x="3656684" y="2255202"/>
                </a:lnTo>
                <a:lnTo>
                  <a:pt x="3656684" y="2356167"/>
                </a:lnTo>
                <a:lnTo>
                  <a:pt x="3665254" y="2351722"/>
                </a:lnTo>
                <a:lnTo>
                  <a:pt x="3674142" y="2347595"/>
                </a:lnTo>
                <a:lnTo>
                  <a:pt x="3682394" y="2342197"/>
                </a:lnTo>
                <a:lnTo>
                  <a:pt x="3690647" y="2337117"/>
                </a:lnTo>
                <a:lnTo>
                  <a:pt x="3698582" y="2331720"/>
                </a:lnTo>
                <a:lnTo>
                  <a:pt x="3705566" y="2326640"/>
                </a:lnTo>
                <a:lnTo>
                  <a:pt x="3711914" y="2321560"/>
                </a:lnTo>
                <a:lnTo>
                  <a:pt x="3717945" y="2316162"/>
                </a:lnTo>
                <a:lnTo>
                  <a:pt x="3717945" y="2227897"/>
                </a:lnTo>
                <a:close/>
                <a:moveTo>
                  <a:pt x="2665715" y="2187575"/>
                </a:moveTo>
                <a:lnTo>
                  <a:pt x="2665715" y="2305685"/>
                </a:lnTo>
                <a:lnTo>
                  <a:pt x="2668254" y="2308542"/>
                </a:lnTo>
                <a:lnTo>
                  <a:pt x="2671429" y="2311717"/>
                </a:lnTo>
                <a:lnTo>
                  <a:pt x="2678729" y="2318385"/>
                </a:lnTo>
                <a:lnTo>
                  <a:pt x="2687934" y="2325052"/>
                </a:lnTo>
                <a:lnTo>
                  <a:pt x="2698726" y="2332037"/>
                </a:lnTo>
                <a:lnTo>
                  <a:pt x="2710153" y="2339657"/>
                </a:lnTo>
                <a:lnTo>
                  <a:pt x="2722215" y="2346325"/>
                </a:lnTo>
                <a:lnTo>
                  <a:pt x="2734594" y="2352675"/>
                </a:lnTo>
                <a:lnTo>
                  <a:pt x="2746656" y="2358390"/>
                </a:lnTo>
                <a:lnTo>
                  <a:pt x="2746656" y="2239327"/>
                </a:lnTo>
                <a:lnTo>
                  <a:pt x="2734594" y="2233612"/>
                </a:lnTo>
                <a:lnTo>
                  <a:pt x="2723167" y="2227580"/>
                </a:lnTo>
                <a:lnTo>
                  <a:pt x="2712058" y="2221230"/>
                </a:lnTo>
                <a:lnTo>
                  <a:pt x="2701583" y="2214562"/>
                </a:lnTo>
                <a:lnTo>
                  <a:pt x="2691743" y="2208212"/>
                </a:lnTo>
                <a:lnTo>
                  <a:pt x="2682538" y="2201545"/>
                </a:lnTo>
                <a:lnTo>
                  <a:pt x="2673650" y="2194560"/>
                </a:lnTo>
                <a:lnTo>
                  <a:pt x="2665715" y="2187575"/>
                </a:lnTo>
                <a:close/>
                <a:moveTo>
                  <a:pt x="2609850" y="2081212"/>
                </a:moveTo>
                <a:lnTo>
                  <a:pt x="2613342" y="2087245"/>
                </a:lnTo>
                <a:lnTo>
                  <a:pt x="2617468" y="2092960"/>
                </a:lnTo>
                <a:lnTo>
                  <a:pt x="2621594" y="2098675"/>
                </a:lnTo>
                <a:lnTo>
                  <a:pt x="2626038" y="2104390"/>
                </a:lnTo>
                <a:lnTo>
                  <a:pt x="2631117" y="2110105"/>
                </a:lnTo>
                <a:lnTo>
                  <a:pt x="2635878" y="2115502"/>
                </a:lnTo>
                <a:lnTo>
                  <a:pt x="2641274" y="2120900"/>
                </a:lnTo>
                <a:lnTo>
                  <a:pt x="2646988" y="2126615"/>
                </a:lnTo>
                <a:lnTo>
                  <a:pt x="2658732" y="2136775"/>
                </a:lnTo>
                <a:lnTo>
                  <a:pt x="2671746" y="2146935"/>
                </a:lnTo>
                <a:lnTo>
                  <a:pt x="2685712" y="2157095"/>
                </a:lnTo>
                <a:lnTo>
                  <a:pt x="2700631" y="2165985"/>
                </a:lnTo>
                <a:lnTo>
                  <a:pt x="2715867" y="2175192"/>
                </a:lnTo>
                <a:lnTo>
                  <a:pt x="2732372" y="2183765"/>
                </a:lnTo>
                <a:lnTo>
                  <a:pt x="2749830" y="2192020"/>
                </a:lnTo>
                <a:lnTo>
                  <a:pt x="2767923" y="2199957"/>
                </a:lnTo>
                <a:lnTo>
                  <a:pt x="2786650" y="2207895"/>
                </a:lnTo>
                <a:lnTo>
                  <a:pt x="2805695" y="2214880"/>
                </a:lnTo>
                <a:lnTo>
                  <a:pt x="2826009" y="2221547"/>
                </a:lnTo>
                <a:lnTo>
                  <a:pt x="2846959" y="2227897"/>
                </a:lnTo>
                <a:lnTo>
                  <a:pt x="2867591" y="2234247"/>
                </a:lnTo>
                <a:lnTo>
                  <a:pt x="2889492" y="2239645"/>
                </a:lnTo>
                <a:lnTo>
                  <a:pt x="2912029" y="2245042"/>
                </a:lnTo>
                <a:lnTo>
                  <a:pt x="2934248" y="2250122"/>
                </a:lnTo>
                <a:lnTo>
                  <a:pt x="2957102" y="2254250"/>
                </a:lnTo>
                <a:lnTo>
                  <a:pt x="2980908" y="2258695"/>
                </a:lnTo>
                <a:lnTo>
                  <a:pt x="3004396" y="2262187"/>
                </a:lnTo>
                <a:lnTo>
                  <a:pt x="3028203" y="2265680"/>
                </a:lnTo>
                <a:lnTo>
                  <a:pt x="3052644" y="2268537"/>
                </a:lnTo>
                <a:lnTo>
                  <a:pt x="3077084" y="2271395"/>
                </a:lnTo>
                <a:lnTo>
                  <a:pt x="3101525" y="2273300"/>
                </a:lnTo>
                <a:lnTo>
                  <a:pt x="3125966" y="2275205"/>
                </a:lnTo>
                <a:lnTo>
                  <a:pt x="3150725" y="2276792"/>
                </a:lnTo>
                <a:lnTo>
                  <a:pt x="3175800" y="2277745"/>
                </a:lnTo>
                <a:lnTo>
                  <a:pt x="3200559" y="2278380"/>
                </a:lnTo>
                <a:lnTo>
                  <a:pt x="3225317" y="2278380"/>
                </a:lnTo>
                <a:lnTo>
                  <a:pt x="3246266" y="2278380"/>
                </a:lnTo>
                <a:lnTo>
                  <a:pt x="3267216" y="2278062"/>
                </a:lnTo>
                <a:lnTo>
                  <a:pt x="3288165" y="2277110"/>
                </a:lnTo>
                <a:lnTo>
                  <a:pt x="3308797" y="2276157"/>
                </a:lnTo>
                <a:lnTo>
                  <a:pt x="3329429" y="2274887"/>
                </a:lnTo>
                <a:lnTo>
                  <a:pt x="3350378" y="2273300"/>
                </a:lnTo>
                <a:lnTo>
                  <a:pt x="3371010" y="2271712"/>
                </a:lnTo>
                <a:lnTo>
                  <a:pt x="3391325" y="2269807"/>
                </a:lnTo>
                <a:lnTo>
                  <a:pt x="3411957" y="2267267"/>
                </a:lnTo>
                <a:lnTo>
                  <a:pt x="3431954" y="2264727"/>
                </a:lnTo>
                <a:lnTo>
                  <a:pt x="3451951" y="2261870"/>
                </a:lnTo>
                <a:lnTo>
                  <a:pt x="3471948" y="2258695"/>
                </a:lnTo>
                <a:lnTo>
                  <a:pt x="3491628" y="2255202"/>
                </a:lnTo>
                <a:lnTo>
                  <a:pt x="3510990" y="2251710"/>
                </a:lnTo>
                <a:lnTo>
                  <a:pt x="3530035" y="2247582"/>
                </a:lnTo>
                <a:lnTo>
                  <a:pt x="3548763" y="2243455"/>
                </a:lnTo>
                <a:lnTo>
                  <a:pt x="3567173" y="2239010"/>
                </a:lnTo>
                <a:lnTo>
                  <a:pt x="3585265" y="2233930"/>
                </a:lnTo>
                <a:lnTo>
                  <a:pt x="3603041" y="2229167"/>
                </a:lnTo>
                <a:lnTo>
                  <a:pt x="3620498" y="2223452"/>
                </a:lnTo>
                <a:lnTo>
                  <a:pt x="3637004" y="2218055"/>
                </a:lnTo>
                <a:lnTo>
                  <a:pt x="3653510" y="2212022"/>
                </a:lnTo>
                <a:lnTo>
                  <a:pt x="3669698" y="2206307"/>
                </a:lnTo>
                <a:lnTo>
                  <a:pt x="3685251" y="2199957"/>
                </a:lnTo>
                <a:lnTo>
                  <a:pt x="3700170" y="2193290"/>
                </a:lnTo>
                <a:lnTo>
                  <a:pt x="3714770" y="2185987"/>
                </a:lnTo>
                <a:lnTo>
                  <a:pt x="3728419" y="2179002"/>
                </a:lnTo>
                <a:lnTo>
                  <a:pt x="3741751" y="2171382"/>
                </a:lnTo>
                <a:lnTo>
                  <a:pt x="3754765" y="2164080"/>
                </a:lnTo>
                <a:lnTo>
                  <a:pt x="3767144" y="2156142"/>
                </a:lnTo>
                <a:lnTo>
                  <a:pt x="3778571" y="2147887"/>
                </a:lnTo>
                <a:lnTo>
                  <a:pt x="3789363" y="2139632"/>
                </a:lnTo>
                <a:lnTo>
                  <a:pt x="3789363" y="2247265"/>
                </a:lnTo>
                <a:lnTo>
                  <a:pt x="3788728" y="2247582"/>
                </a:lnTo>
                <a:lnTo>
                  <a:pt x="3788728" y="2252027"/>
                </a:lnTo>
                <a:lnTo>
                  <a:pt x="3788411" y="2256472"/>
                </a:lnTo>
                <a:lnTo>
                  <a:pt x="3787776" y="2261870"/>
                </a:lnTo>
                <a:lnTo>
                  <a:pt x="3786506" y="2267267"/>
                </a:lnTo>
                <a:lnTo>
                  <a:pt x="3785237" y="2272982"/>
                </a:lnTo>
                <a:lnTo>
                  <a:pt x="3783332" y="2278062"/>
                </a:lnTo>
                <a:lnTo>
                  <a:pt x="3781428" y="2283460"/>
                </a:lnTo>
                <a:lnTo>
                  <a:pt x="3778571" y="2289175"/>
                </a:lnTo>
                <a:lnTo>
                  <a:pt x="3775714" y="2294255"/>
                </a:lnTo>
                <a:lnTo>
                  <a:pt x="3772540" y="2299335"/>
                </a:lnTo>
                <a:lnTo>
                  <a:pt x="3769048" y="2304732"/>
                </a:lnTo>
                <a:lnTo>
                  <a:pt x="3765557" y="2310130"/>
                </a:lnTo>
                <a:lnTo>
                  <a:pt x="3761113" y="2315210"/>
                </a:lnTo>
                <a:lnTo>
                  <a:pt x="3756987" y="2320290"/>
                </a:lnTo>
                <a:lnTo>
                  <a:pt x="3752226" y="2325052"/>
                </a:lnTo>
                <a:lnTo>
                  <a:pt x="3747147" y="2330132"/>
                </a:lnTo>
                <a:lnTo>
                  <a:pt x="3741433" y="2334895"/>
                </a:lnTo>
                <a:lnTo>
                  <a:pt x="3736037" y="2339975"/>
                </a:lnTo>
                <a:lnTo>
                  <a:pt x="3723658" y="2349500"/>
                </a:lnTo>
                <a:lnTo>
                  <a:pt x="3710327" y="2358390"/>
                </a:lnTo>
                <a:lnTo>
                  <a:pt x="3696043" y="2367598"/>
                </a:lnTo>
                <a:lnTo>
                  <a:pt x="3680490" y="2376170"/>
                </a:lnTo>
                <a:lnTo>
                  <a:pt x="3663667" y="2384425"/>
                </a:lnTo>
                <a:lnTo>
                  <a:pt x="3646526" y="2392363"/>
                </a:lnTo>
                <a:lnTo>
                  <a:pt x="3627799" y="2400300"/>
                </a:lnTo>
                <a:lnTo>
                  <a:pt x="3608754" y="2407920"/>
                </a:lnTo>
                <a:lnTo>
                  <a:pt x="3588122" y="2414905"/>
                </a:lnTo>
                <a:lnTo>
                  <a:pt x="3566855" y="2421573"/>
                </a:lnTo>
                <a:lnTo>
                  <a:pt x="3544636" y="2427923"/>
                </a:lnTo>
                <a:lnTo>
                  <a:pt x="3522417" y="2433955"/>
                </a:lnTo>
                <a:lnTo>
                  <a:pt x="3498611" y="2439353"/>
                </a:lnTo>
                <a:lnTo>
                  <a:pt x="3474170" y="2444433"/>
                </a:lnTo>
                <a:lnTo>
                  <a:pt x="3449412" y="2449195"/>
                </a:lnTo>
                <a:lnTo>
                  <a:pt x="3423701" y="2453323"/>
                </a:lnTo>
                <a:lnTo>
                  <a:pt x="3397356" y="2457133"/>
                </a:lnTo>
                <a:lnTo>
                  <a:pt x="3370376" y="2460625"/>
                </a:lnTo>
                <a:lnTo>
                  <a:pt x="3343395" y="2463483"/>
                </a:lnTo>
                <a:lnTo>
                  <a:pt x="3315146" y="2465705"/>
                </a:lnTo>
                <a:lnTo>
                  <a:pt x="3286896" y="2467928"/>
                </a:lnTo>
                <a:lnTo>
                  <a:pt x="3258011" y="2468880"/>
                </a:lnTo>
                <a:lnTo>
                  <a:pt x="3228491" y="2469833"/>
                </a:lnTo>
                <a:lnTo>
                  <a:pt x="3198972" y="2470150"/>
                </a:lnTo>
                <a:lnTo>
                  <a:pt x="3168500" y="2469833"/>
                </a:lnTo>
                <a:lnTo>
                  <a:pt x="3138663" y="2468880"/>
                </a:lnTo>
                <a:lnTo>
                  <a:pt x="3109143" y="2467293"/>
                </a:lnTo>
                <a:lnTo>
                  <a:pt x="3080259" y="2465388"/>
                </a:lnTo>
                <a:lnTo>
                  <a:pt x="3051374" y="2463165"/>
                </a:lnTo>
                <a:lnTo>
                  <a:pt x="3023441" y="2459990"/>
                </a:lnTo>
                <a:lnTo>
                  <a:pt x="2996144" y="2456815"/>
                </a:lnTo>
                <a:lnTo>
                  <a:pt x="2969481" y="2452370"/>
                </a:lnTo>
                <a:lnTo>
                  <a:pt x="2943453" y="2447925"/>
                </a:lnTo>
                <a:lnTo>
                  <a:pt x="2917742" y="2443480"/>
                </a:lnTo>
                <a:lnTo>
                  <a:pt x="2892984" y="2437765"/>
                </a:lnTo>
                <a:lnTo>
                  <a:pt x="2869178" y="2432050"/>
                </a:lnTo>
                <a:lnTo>
                  <a:pt x="2846007" y="2426018"/>
                </a:lnTo>
                <a:lnTo>
                  <a:pt x="2823470" y="2419350"/>
                </a:lnTo>
                <a:lnTo>
                  <a:pt x="2802203" y="2412048"/>
                </a:lnTo>
                <a:lnTo>
                  <a:pt x="2781889" y="2405063"/>
                </a:lnTo>
                <a:lnTo>
                  <a:pt x="2762527" y="2397125"/>
                </a:lnTo>
                <a:lnTo>
                  <a:pt x="2743799" y="2389188"/>
                </a:lnTo>
                <a:lnTo>
                  <a:pt x="2726024" y="2380615"/>
                </a:lnTo>
                <a:lnTo>
                  <a:pt x="2709518" y="2372043"/>
                </a:lnTo>
                <a:lnTo>
                  <a:pt x="2694600" y="2362835"/>
                </a:lnTo>
                <a:lnTo>
                  <a:pt x="2679999" y="2353945"/>
                </a:lnTo>
                <a:lnTo>
                  <a:pt x="2666985" y="2343785"/>
                </a:lnTo>
                <a:lnTo>
                  <a:pt x="2660954" y="2339340"/>
                </a:lnTo>
                <a:lnTo>
                  <a:pt x="2655240" y="2333942"/>
                </a:lnTo>
                <a:lnTo>
                  <a:pt x="2650162" y="2328862"/>
                </a:lnTo>
                <a:lnTo>
                  <a:pt x="2645083" y="2324100"/>
                </a:lnTo>
                <a:lnTo>
                  <a:pt x="2639687" y="2319020"/>
                </a:lnTo>
                <a:lnTo>
                  <a:pt x="2635561" y="2313622"/>
                </a:lnTo>
                <a:lnTo>
                  <a:pt x="2631434" y="2308542"/>
                </a:lnTo>
                <a:lnTo>
                  <a:pt x="2627625" y="2303145"/>
                </a:lnTo>
                <a:lnTo>
                  <a:pt x="2624134" y="2297747"/>
                </a:lnTo>
                <a:lnTo>
                  <a:pt x="2620960" y="2292350"/>
                </a:lnTo>
                <a:lnTo>
                  <a:pt x="2618103" y="2286635"/>
                </a:lnTo>
                <a:lnTo>
                  <a:pt x="2615881" y="2281555"/>
                </a:lnTo>
                <a:lnTo>
                  <a:pt x="2613659" y="2275840"/>
                </a:lnTo>
                <a:lnTo>
                  <a:pt x="2612072" y="2270125"/>
                </a:lnTo>
                <a:lnTo>
                  <a:pt x="2610485" y="2264727"/>
                </a:lnTo>
                <a:lnTo>
                  <a:pt x="2609850" y="2259012"/>
                </a:lnTo>
                <a:lnTo>
                  <a:pt x="2609215" y="2253297"/>
                </a:lnTo>
                <a:lnTo>
                  <a:pt x="2609215" y="2247582"/>
                </a:lnTo>
                <a:lnTo>
                  <a:pt x="2608580" y="2247582"/>
                </a:lnTo>
                <a:lnTo>
                  <a:pt x="2608580" y="2101215"/>
                </a:lnTo>
                <a:lnTo>
                  <a:pt x="2608263" y="2097405"/>
                </a:lnTo>
                <a:lnTo>
                  <a:pt x="2608580" y="2089150"/>
                </a:lnTo>
                <a:lnTo>
                  <a:pt x="2609850" y="2081212"/>
                </a:lnTo>
                <a:close/>
                <a:moveTo>
                  <a:pt x="3270250" y="1882775"/>
                </a:moveTo>
                <a:lnTo>
                  <a:pt x="3307579" y="1890615"/>
                </a:lnTo>
                <a:lnTo>
                  <a:pt x="3314856" y="1892183"/>
                </a:lnTo>
                <a:lnTo>
                  <a:pt x="3321499" y="1894064"/>
                </a:lnTo>
                <a:lnTo>
                  <a:pt x="3326877" y="1895945"/>
                </a:lnTo>
                <a:lnTo>
                  <a:pt x="3331622" y="1898141"/>
                </a:lnTo>
                <a:lnTo>
                  <a:pt x="3336367" y="1900649"/>
                </a:lnTo>
                <a:lnTo>
                  <a:pt x="3340164" y="1902844"/>
                </a:lnTo>
                <a:lnTo>
                  <a:pt x="3348389" y="1908802"/>
                </a:lnTo>
                <a:lnTo>
                  <a:pt x="3351236" y="1911625"/>
                </a:lnTo>
                <a:lnTo>
                  <a:pt x="3353767" y="1914133"/>
                </a:lnTo>
                <a:lnTo>
                  <a:pt x="3355665" y="1916955"/>
                </a:lnTo>
                <a:lnTo>
                  <a:pt x="3356930" y="1919778"/>
                </a:lnTo>
                <a:lnTo>
                  <a:pt x="3357563" y="1922913"/>
                </a:lnTo>
                <a:lnTo>
                  <a:pt x="3357563" y="1925422"/>
                </a:lnTo>
                <a:lnTo>
                  <a:pt x="3357247" y="1928244"/>
                </a:lnTo>
                <a:lnTo>
                  <a:pt x="3355981" y="1931066"/>
                </a:lnTo>
                <a:lnTo>
                  <a:pt x="3354716" y="1933889"/>
                </a:lnTo>
                <a:lnTo>
                  <a:pt x="3352818" y="1936397"/>
                </a:lnTo>
                <a:lnTo>
                  <a:pt x="3350603" y="1939220"/>
                </a:lnTo>
                <a:lnTo>
                  <a:pt x="3347440" y="1941415"/>
                </a:lnTo>
                <a:lnTo>
                  <a:pt x="3344276" y="1943923"/>
                </a:lnTo>
                <a:lnTo>
                  <a:pt x="3340164" y="1945805"/>
                </a:lnTo>
                <a:lnTo>
                  <a:pt x="3336051" y="1947686"/>
                </a:lnTo>
                <a:lnTo>
                  <a:pt x="3331306" y="1949568"/>
                </a:lnTo>
                <a:lnTo>
                  <a:pt x="3324979" y="1951763"/>
                </a:lnTo>
                <a:lnTo>
                  <a:pt x="3318335" y="1953644"/>
                </a:lnTo>
                <a:lnTo>
                  <a:pt x="3310743" y="1955212"/>
                </a:lnTo>
                <a:lnTo>
                  <a:pt x="3303467" y="1956466"/>
                </a:lnTo>
                <a:lnTo>
                  <a:pt x="3295558" y="1957094"/>
                </a:lnTo>
                <a:lnTo>
                  <a:pt x="3287333" y="1958034"/>
                </a:lnTo>
                <a:lnTo>
                  <a:pt x="3270250" y="1958975"/>
                </a:lnTo>
                <a:lnTo>
                  <a:pt x="3270250" y="1882775"/>
                </a:lnTo>
                <a:close/>
                <a:moveTo>
                  <a:pt x="2635250" y="1862137"/>
                </a:moveTo>
                <a:lnTo>
                  <a:pt x="2635885" y="1868810"/>
                </a:lnTo>
                <a:lnTo>
                  <a:pt x="2636520" y="1875166"/>
                </a:lnTo>
                <a:lnTo>
                  <a:pt x="2637789" y="1881521"/>
                </a:lnTo>
                <a:lnTo>
                  <a:pt x="2639694" y="1887559"/>
                </a:lnTo>
                <a:lnTo>
                  <a:pt x="2641598" y="1893914"/>
                </a:lnTo>
                <a:lnTo>
                  <a:pt x="2644455" y="1900270"/>
                </a:lnTo>
                <a:lnTo>
                  <a:pt x="2647629" y="1906307"/>
                </a:lnTo>
                <a:lnTo>
                  <a:pt x="2650803" y="1912663"/>
                </a:lnTo>
                <a:lnTo>
                  <a:pt x="2654612" y="1918383"/>
                </a:lnTo>
                <a:lnTo>
                  <a:pt x="2659056" y="1924420"/>
                </a:lnTo>
                <a:lnTo>
                  <a:pt x="2663817" y="1930458"/>
                </a:lnTo>
                <a:lnTo>
                  <a:pt x="2668896" y="1936178"/>
                </a:lnTo>
                <a:lnTo>
                  <a:pt x="2673975" y="1941898"/>
                </a:lnTo>
                <a:lnTo>
                  <a:pt x="2680005" y="1947618"/>
                </a:lnTo>
                <a:lnTo>
                  <a:pt x="2686354" y="1953338"/>
                </a:lnTo>
                <a:lnTo>
                  <a:pt x="2692385" y="1958740"/>
                </a:lnTo>
                <a:lnTo>
                  <a:pt x="2692385" y="2069006"/>
                </a:lnTo>
                <a:lnTo>
                  <a:pt x="2695241" y="2071549"/>
                </a:lnTo>
                <a:lnTo>
                  <a:pt x="2698098" y="2074726"/>
                </a:lnTo>
                <a:lnTo>
                  <a:pt x="2705399" y="2081400"/>
                </a:lnTo>
                <a:lnTo>
                  <a:pt x="2714921" y="2088391"/>
                </a:lnTo>
                <a:lnTo>
                  <a:pt x="2725078" y="2095699"/>
                </a:lnTo>
                <a:lnTo>
                  <a:pt x="2737140" y="2103008"/>
                </a:lnTo>
                <a:lnTo>
                  <a:pt x="2748884" y="2109681"/>
                </a:lnTo>
                <a:lnTo>
                  <a:pt x="2761581" y="2116354"/>
                </a:lnTo>
                <a:lnTo>
                  <a:pt x="2773325" y="2121757"/>
                </a:lnTo>
                <a:lnTo>
                  <a:pt x="2773325" y="2007994"/>
                </a:lnTo>
                <a:lnTo>
                  <a:pt x="2792370" y="2016256"/>
                </a:lnTo>
                <a:lnTo>
                  <a:pt x="2812050" y="2024201"/>
                </a:lnTo>
                <a:lnTo>
                  <a:pt x="2832999" y="2031827"/>
                </a:lnTo>
                <a:lnTo>
                  <a:pt x="2854584" y="2038818"/>
                </a:lnTo>
                <a:lnTo>
                  <a:pt x="2854584" y="2151945"/>
                </a:lnTo>
                <a:lnTo>
                  <a:pt x="2873946" y="2157347"/>
                </a:lnTo>
                <a:lnTo>
                  <a:pt x="2893626" y="2162749"/>
                </a:lnTo>
                <a:lnTo>
                  <a:pt x="2914258" y="2167516"/>
                </a:lnTo>
                <a:lnTo>
                  <a:pt x="2935524" y="2172282"/>
                </a:lnTo>
                <a:lnTo>
                  <a:pt x="2935524" y="2060744"/>
                </a:lnTo>
                <a:lnTo>
                  <a:pt x="2955204" y="2064558"/>
                </a:lnTo>
                <a:lnTo>
                  <a:pt x="2974884" y="2068371"/>
                </a:lnTo>
                <a:lnTo>
                  <a:pt x="2995198" y="2071549"/>
                </a:lnTo>
                <a:lnTo>
                  <a:pt x="3016148" y="2075362"/>
                </a:lnTo>
                <a:lnTo>
                  <a:pt x="3016148" y="2186900"/>
                </a:lnTo>
                <a:lnTo>
                  <a:pt x="3035827" y="2189442"/>
                </a:lnTo>
                <a:lnTo>
                  <a:pt x="3056142" y="2191666"/>
                </a:lnTo>
                <a:lnTo>
                  <a:pt x="3076456" y="2194208"/>
                </a:lnTo>
                <a:lnTo>
                  <a:pt x="3097406" y="2196115"/>
                </a:lnTo>
                <a:lnTo>
                  <a:pt x="3097406" y="2084577"/>
                </a:lnTo>
                <a:lnTo>
                  <a:pt x="3117085" y="2086166"/>
                </a:lnTo>
                <a:lnTo>
                  <a:pt x="3137400" y="2087437"/>
                </a:lnTo>
                <a:lnTo>
                  <a:pt x="3157715" y="2088708"/>
                </a:lnTo>
                <a:lnTo>
                  <a:pt x="3178346" y="2089344"/>
                </a:lnTo>
                <a:lnTo>
                  <a:pt x="3178346" y="2200246"/>
                </a:lnTo>
                <a:lnTo>
                  <a:pt x="3201835" y="2201199"/>
                </a:lnTo>
                <a:lnTo>
                  <a:pt x="3225959" y="2201199"/>
                </a:lnTo>
                <a:lnTo>
                  <a:pt x="3258970" y="2200882"/>
                </a:lnTo>
                <a:lnTo>
                  <a:pt x="3258970" y="2089344"/>
                </a:lnTo>
                <a:lnTo>
                  <a:pt x="3291029" y="2088708"/>
                </a:lnTo>
                <a:lnTo>
                  <a:pt x="3322135" y="2087119"/>
                </a:lnTo>
                <a:lnTo>
                  <a:pt x="3352925" y="2084577"/>
                </a:lnTo>
                <a:lnTo>
                  <a:pt x="3383396" y="2082035"/>
                </a:lnTo>
                <a:lnTo>
                  <a:pt x="3412916" y="2078540"/>
                </a:lnTo>
                <a:lnTo>
                  <a:pt x="3441801" y="2074091"/>
                </a:lnTo>
                <a:lnTo>
                  <a:pt x="3470051" y="2069642"/>
                </a:lnTo>
                <a:lnTo>
                  <a:pt x="3497348" y="2064558"/>
                </a:lnTo>
                <a:lnTo>
                  <a:pt x="3524011" y="2058520"/>
                </a:lnTo>
                <a:lnTo>
                  <a:pt x="3549722" y="2052482"/>
                </a:lnTo>
                <a:lnTo>
                  <a:pt x="3574480" y="2046127"/>
                </a:lnTo>
                <a:lnTo>
                  <a:pt x="3598604" y="2038500"/>
                </a:lnTo>
                <a:lnTo>
                  <a:pt x="3621457" y="2030874"/>
                </a:lnTo>
                <a:lnTo>
                  <a:pt x="3643042" y="2023247"/>
                </a:lnTo>
                <a:lnTo>
                  <a:pt x="3663991" y="2014350"/>
                </a:lnTo>
                <a:lnTo>
                  <a:pt x="3683671" y="2005770"/>
                </a:lnTo>
                <a:lnTo>
                  <a:pt x="3683671" y="2119532"/>
                </a:lnTo>
                <a:lnTo>
                  <a:pt x="3692558" y="2115083"/>
                </a:lnTo>
                <a:lnTo>
                  <a:pt x="3701128" y="2110635"/>
                </a:lnTo>
                <a:lnTo>
                  <a:pt x="3709381" y="2105550"/>
                </a:lnTo>
                <a:lnTo>
                  <a:pt x="3717634" y="2100466"/>
                </a:lnTo>
                <a:lnTo>
                  <a:pt x="3725252" y="2095064"/>
                </a:lnTo>
                <a:lnTo>
                  <a:pt x="3732235" y="2089979"/>
                </a:lnTo>
                <a:lnTo>
                  <a:pt x="3738901" y="2084577"/>
                </a:lnTo>
                <a:lnTo>
                  <a:pt x="3744614" y="2079493"/>
                </a:lnTo>
                <a:lnTo>
                  <a:pt x="3744614" y="1970179"/>
                </a:lnTo>
                <a:lnTo>
                  <a:pt x="3752867" y="1964142"/>
                </a:lnTo>
                <a:lnTo>
                  <a:pt x="3760802" y="1958104"/>
                </a:lnTo>
                <a:lnTo>
                  <a:pt x="3767786" y="1951749"/>
                </a:lnTo>
                <a:lnTo>
                  <a:pt x="3774769" y="1945393"/>
                </a:lnTo>
                <a:lnTo>
                  <a:pt x="3781117" y="1939038"/>
                </a:lnTo>
                <a:lnTo>
                  <a:pt x="3786830" y="1932365"/>
                </a:lnTo>
                <a:lnTo>
                  <a:pt x="3792226" y="1925691"/>
                </a:lnTo>
                <a:lnTo>
                  <a:pt x="3796988" y="1919018"/>
                </a:lnTo>
                <a:lnTo>
                  <a:pt x="3801432" y="1912027"/>
                </a:lnTo>
                <a:lnTo>
                  <a:pt x="3805240" y="1905354"/>
                </a:lnTo>
                <a:lnTo>
                  <a:pt x="3808415" y="1898363"/>
                </a:lnTo>
                <a:lnTo>
                  <a:pt x="3811271" y="1891372"/>
                </a:lnTo>
                <a:lnTo>
                  <a:pt x="3813176" y="1884063"/>
                </a:lnTo>
                <a:lnTo>
                  <a:pt x="3814763" y="1877072"/>
                </a:lnTo>
                <a:lnTo>
                  <a:pt x="3816033" y="1869446"/>
                </a:lnTo>
                <a:lnTo>
                  <a:pt x="3816350" y="1862455"/>
                </a:lnTo>
                <a:lnTo>
                  <a:pt x="3816350" y="2010536"/>
                </a:lnTo>
                <a:lnTo>
                  <a:pt x="3816033" y="2010854"/>
                </a:lnTo>
                <a:lnTo>
                  <a:pt x="3815398" y="2019434"/>
                </a:lnTo>
                <a:lnTo>
                  <a:pt x="3814763" y="2025154"/>
                </a:lnTo>
                <a:lnTo>
                  <a:pt x="3813493" y="2030556"/>
                </a:lnTo>
                <a:lnTo>
                  <a:pt x="3811906" y="2036276"/>
                </a:lnTo>
                <a:lnTo>
                  <a:pt x="3810319" y="2041678"/>
                </a:lnTo>
                <a:lnTo>
                  <a:pt x="3808097" y="2046762"/>
                </a:lnTo>
                <a:lnTo>
                  <a:pt x="3805558" y="2052482"/>
                </a:lnTo>
                <a:lnTo>
                  <a:pt x="3803019" y="2057567"/>
                </a:lnTo>
                <a:lnTo>
                  <a:pt x="3799844" y="2062969"/>
                </a:lnTo>
                <a:lnTo>
                  <a:pt x="3796036" y="2068053"/>
                </a:lnTo>
                <a:lnTo>
                  <a:pt x="3792226" y="2073137"/>
                </a:lnTo>
                <a:lnTo>
                  <a:pt x="3788418" y="2078540"/>
                </a:lnTo>
                <a:lnTo>
                  <a:pt x="3783974" y="2083624"/>
                </a:lnTo>
                <a:lnTo>
                  <a:pt x="3779212" y="2088391"/>
                </a:lnTo>
                <a:lnTo>
                  <a:pt x="3774134" y="2093475"/>
                </a:lnTo>
                <a:lnTo>
                  <a:pt x="3768420" y="2098241"/>
                </a:lnTo>
                <a:lnTo>
                  <a:pt x="3763024" y="2103326"/>
                </a:lnTo>
                <a:lnTo>
                  <a:pt x="3750963" y="2112859"/>
                </a:lnTo>
                <a:lnTo>
                  <a:pt x="3737314" y="2121757"/>
                </a:lnTo>
                <a:lnTo>
                  <a:pt x="3722713" y="2130972"/>
                </a:lnTo>
                <a:lnTo>
                  <a:pt x="3707477" y="2139552"/>
                </a:lnTo>
                <a:lnTo>
                  <a:pt x="3690971" y="2147814"/>
                </a:lnTo>
                <a:lnTo>
                  <a:pt x="3673513" y="2156076"/>
                </a:lnTo>
                <a:lnTo>
                  <a:pt x="3655103" y="2163702"/>
                </a:lnTo>
                <a:lnTo>
                  <a:pt x="3635424" y="2171011"/>
                </a:lnTo>
                <a:lnTo>
                  <a:pt x="3615109" y="2178320"/>
                </a:lnTo>
                <a:lnTo>
                  <a:pt x="3593842" y="2184993"/>
                </a:lnTo>
                <a:lnTo>
                  <a:pt x="3571941" y="2191349"/>
                </a:lnTo>
                <a:lnTo>
                  <a:pt x="3549087" y="2197068"/>
                </a:lnTo>
                <a:lnTo>
                  <a:pt x="3525281" y="2202788"/>
                </a:lnTo>
                <a:lnTo>
                  <a:pt x="3501157" y="2207873"/>
                </a:lnTo>
                <a:lnTo>
                  <a:pt x="3476082" y="2212639"/>
                </a:lnTo>
                <a:lnTo>
                  <a:pt x="3450371" y="2217088"/>
                </a:lnTo>
                <a:lnTo>
                  <a:pt x="3424343" y="2220584"/>
                </a:lnTo>
                <a:lnTo>
                  <a:pt x="3397680" y="2224079"/>
                </a:lnTo>
                <a:lnTo>
                  <a:pt x="3370065" y="2226939"/>
                </a:lnTo>
                <a:lnTo>
                  <a:pt x="3341815" y="2229163"/>
                </a:lnTo>
                <a:lnTo>
                  <a:pt x="3313565" y="2231070"/>
                </a:lnTo>
                <a:lnTo>
                  <a:pt x="3284680" y="2232341"/>
                </a:lnTo>
                <a:lnTo>
                  <a:pt x="3255478" y="2233294"/>
                </a:lnTo>
                <a:lnTo>
                  <a:pt x="3225959" y="2233612"/>
                </a:lnTo>
                <a:lnTo>
                  <a:pt x="3195487" y="2233294"/>
                </a:lnTo>
                <a:lnTo>
                  <a:pt x="3165650" y="2232341"/>
                </a:lnTo>
                <a:lnTo>
                  <a:pt x="3136130" y="2231070"/>
                </a:lnTo>
                <a:lnTo>
                  <a:pt x="3106928" y="2229163"/>
                </a:lnTo>
                <a:lnTo>
                  <a:pt x="3078678" y="2226303"/>
                </a:lnTo>
                <a:lnTo>
                  <a:pt x="3050428" y="2223761"/>
                </a:lnTo>
                <a:lnTo>
                  <a:pt x="3022813" y="2220266"/>
                </a:lnTo>
                <a:lnTo>
                  <a:pt x="2996150" y="2216135"/>
                </a:lnTo>
                <a:lnTo>
                  <a:pt x="2970122" y="2211368"/>
                </a:lnTo>
                <a:lnTo>
                  <a:pt x="2944729" y="2206602"/>
                </a:lnTo>
                <a:lnTo>
                  <a:pt x="2919971" y="2201199"/>
                </a:lnTo>
                <a:lnTo>
                  <a:pt x="2895847" y="2195797"/>
                </a:lnTo>
                <a:lnTo>
                  <a:pt x="2872994" y="2189442"/>
                </a:lnTo>
                <a:lnTo>
                  <a:pt x="2850775" y="2182769"/>
                </a:lnTo>
                <a:lnTo>
                  <a:pt x="2829190" y="2175460"/>
                </a:lnTo>
                <a:lnTo>
                  <a:pt x="2808876" y="2168469"/>
                </a:lnTo>
                <a:lnTo>
                  <a:pt x="2789196" y="2160525"/>
                </a:lnTo>
                <a:lnTo>
                  <a:pt x="2770469" y="2152580"/>
                </a:lnTo>
                <a:lnTo>
                  <a:pt x="2753328" y="2144001"/>
                </a:lnTo>
                <a:lnTo>
                  <a:pt x="2736823" y="2135103"/>
                </a:lnTo>
                <a:lnTo>
                  <a:pt x="2721269" y="2126205"/>
                </a:lnTo>
                <a:lnTo>
                  <a:pt x="2706986" y="2116990"/>
                </a:lnTo>
                <a:lnTo>
                  <a:pt x="2693972" y="2107139"/>
                </a:lnTo>
                <a:lnTo>
                  <a:pt x="2688258" y="2102372"/>
                </a:lnTo>
                <a:lnTo>
                  <a:pt x="2682227" y="2097288"/>
                </a:lnTo>
                <a:lnTo>
                  <a:pt x="2676831" y="2092522"/>
                </a:lnTo>
                <a:lnTo>
                  <a:pt x="2671753" y="2087437"/>
                </a:lnTo>
                <a:lnTo>
                  <a:pt x="2666991" y="2082353"/>
                </a:lnTo>
                <a:lnTo>
                  <a:pt x="2662548" y="2076951"/>
                </a:lnTo>
                <a:lnTo>
                  <a:pt x="2658104" y="2071549"/>
                </a:lnTo>
                <a:lnTo>
                  <a:pt x="2654612" y="2066464"/>
                </a:lnTo>
                <a:lnTo>
                  <a:pt x="2651121" y="2061062"/>
                </a:lnTo>
                <a:lnTo>
                  <a:pt x="2647947" y="2055342"/>
                </a:lnTo>
                <a:lnTo>
                  <a:pt x="2645090" y="2050258"/>
                </a:lnTo>
                <a:lnTo>
                  <a:pt x="2642868" y="2044856"/>
                </a:lnTo>
                <a:lnTo>
                  <a:pt x="2640329" y="2039454"/>
                </a:lnTo>
                <a:lnTo>
                  <a:pt x="2638742" y="2033416"/>
                </a:lnTo>
                <a:lnTo>
                  <a:pt x="2637789" y="2027696"/>
                </a:lnTo>
                <a:lnTo>
                  <a:pt x="2636520" y="2022294"/>
                </a:lnTo>
                <a:lnTo>
                  <a:pt x="2636202" y="2016256"/>
                </a:lnTo>
                <a:lnTo>
                  <a:pt x="2635885" y="2010854"/>
                </a:lnTo>
                <a:lnTo>
                  <a:pt x="2635250" y="2010854"/>
                </a:lnTo>
                <a:lnTo>
                  <a:pt x="2635250" y="1862137"/>
                </a:lnTo>
                <a:close/>
                <a:moveTo>
                  <a:pt x="3815353" y="1849331"/>
                </a:moveTo>
                <a:lnTo>
                  <a:pt x="3816061" y="1854393"/>
                </a:lnTo>
                <a:lnTo>
                  <a:pt x="3816350" y="1860279"/>
                </a:lnTo>
                <a:lnTo>
                  <a:pt x="3816061" y="1862137"/>
                </a:lnTo>
                <a:lnTo>
                  <a:pt x="3816061" y="1859040"/>
                </a:lnTo>
                <a:lnTo>
                  <a:pt x="3815773" y="1853154"/>
                </a:lnTo>
                <a:lnTo>
                  <a:pt x="3815353" y="1849331"/>
                </a:lnTo>
                <a:close/>
                <a:moveTo>
                  <a:pt x="2636143" y="1848861"/>
                </a:moveTo>
                <a:lnTo>
                  <a:pt x="2635885" y="1853247"/>
                </a:lnTo>
                <a:lnTo>
                  <a:pt x="2635250" y="1859280"/>
                </a:lnTo>
                <a:lnTo>
                  <a:pt x="2635250" y="1854517"/>
                </a:lnTo>
                <a:lnTo>
                  <a:pt x="2636143" y="1848861"/>
                </a:lnTo>
                <a:close/>
                <a:moveTo>
                  <a:pt x="3814618" y="1842622"/>
                </a:moveTo>
                <a:lnTo>
                  <a:pt x="3815195" y="1847888"/>
                </a:lnTo>
                <a:lnTo>
                  <a:pt x="3815353" y="1849331"/>
                </a:lnTo>
                <a:lnTo>
                  <a:pt x="3815195" y="1848198"/>
                </a:lnTo>
                <a:lnTo>
                  <a:pt x="3814618" y="1842622"/>
                </a:lnTo>
                <a:close/>
                <a:moveTo>
                  <a:pt x="2638425" y="1836737"/>
                </a:moveTo>
                <a:lnTo>
                  <a:pt x="2636838" y="1842770"/>
                </a:lnTo>
                <a:lnTo>
                  <a:pt x="2636202" y="1848485"/>
                </a:lnTo>
                <a:lnTo>
                  <a:pt x="2636143" y="1848861"/>
                </a:lnTo>
                <a:lnTo>
                  <a:pt x="2636202" y="1847850"/>
                </a:lnTo>
                <a:lnTo>
                  <a:pt x="2636838" y="1842452"/>
                </a:lnTo>
                <a:lnTo>
                  <a:pt x="2638425" y="1836737"/>
                </a:lnTo>
                <a:close/>
                <a:moveTo>
                  <a:pt x="3187700" y="1751012"/>
                </a:moveTo>
                <a:lnTo>
                  <a:pt x="3187700" y="1827212"/>
                </a:lnTo>
                <a:lnTo>
                  <a:pt x="3172031" y="1824063"/>
                </a:lnTo>
                <a:lnTo>
                  <a:pt x="3153163" y="1820285"/>
                </a:lnTo>
                <a:lnTo>
                  <a:pt x="3144209" y="1818396"/>
                </a:lnTo>
                <a:lnTo>
                  <a:pt x="3136535" y="1816191"/>
                </a:lnTo>
                <a:lnTo>
                  <a:pt x="3129179" y="1813987"/>
                </a:lnTo>
                <a:lnTo>
                  <a:pt x="3122144" y="1811153"/>
                </a:lnTo>
                <a:lnTo>
                  <a:pt x="3115749" y="1808005"/>
                </a:lnTo>
                <a:lnTo>
                  <a:pt x="3109673" y="1804541"/>
                </a:lnTo>
                <a:lnTo>
                  <a:pt x="3106475" y="1801707"/>
                </a:lnTo>
                <a:lnTo>
                  <a:pt x="3103917" y="1799503"/>
                </a:lnTo>
                <a:lnTo>
                  <a:pt x="3101998" y="1796669"/>
                </a:lnTo>
                <a:lnTo>
                  <a:pt x="3100399" y="1793835"/>
                </a:lnTo>
                <a:lnTo>
                  <a:pt x="3099120" y="1791001"/>
                </a:lnTo>
                <a:lnTo>
                  <a:pt x="3098800" y="1788167"/>
                </a:lnTo>
                <a:lnTo>
                  <a:pt x="3098800" y="1785334"/>
                </a:lnTo>
                <a:lnTo>
                  <a:pt x="3099120" y="1782500"/>
                </a:lnTo>
                <a:lnTo>
                  <a:pt x="3099759" y="1779351"/>
                </a:lnTo>
                <a:lnTo>
                  <a:pt x="3101358" y="1777147"/>
                </a:lnTo>
                <a:lnTo>
                  <a:pt x="3103597" y="1774313"/>
                </a:lnTo>
                <a:lnTo>
                  <a:pt x="3105835" y="1771794"/>
                </a:lnTo>
                <a:lnTo>
                  <a:pt x="3108713" y="1769275"/>
                </a:lnTo>
                <a:lnTo>
                  <a:pt x="3112231" y="1767386"/>
                </a:lnTo>
                <a:lnTo>
                  <a:pt x="3116068" y="1765182"/>
                </a:lnTo>
                <a:lnTo>
                  <a:pt x="3120545" y="1763607"/>
                </a:lnTo>
                <a:lnTo>
                  <a:pt x="3127581" y="1760773"/>
                </a:lnTo>
                <a:lnTo>
                  <a:pt x="3135255" y="1758884"/>
                </a:lnTo>
                <a:lnTo>
                  <a:pt x="3143250" y="1756680"/>
                </a:lnTo>
                <a:lnTo>
                  <a:pt x="3151564" y="1755106"/>
                </a:lnTo>
                <a:lnTo>
                  <a:pt x="3160199" y="1753531"/>
                </a:lnTo>
                <a:lnTo>
                  <a:pt x="3169472" y="1752587"/>
                </a:lnTo>
                <a:lnTo>
                  <a:pt x="3178426" y="1751642"/>
                </a:lnTo>
                <a:lnTo>
                  <a:pt x="3187700" y="1751012"/>
                </a:lnTo>
                <a:close/>
                <a:moveTo>
                  <a:pt x="3203106" y="1692876"/>
                </a:moveTo>
                <a:lnTo>
                  <a:pt x="3200250" y="1693193"/>
                </a:lnTo>
                <a:lnTo>
                  <a:pt x="3197710" y="1693827"/>
                </a:lnTo>
                <a:lnTo>
                  <a:pt x="3194854" y="1694144"/>
                </a:lnTo>
                <a:lnTo>
                  <a:pt x="3192949" y="1694778"/>
                </a:lnTo>
                <a:lnTo>
                  <a:pt x="3191045" y="1696045"/>
                </a:lnTo>
                <a:lnTo>
                  <a:pt x="3189458" y="1697313"/>
                </a:lnTo>
                <a:lnTo>
                  <a:pt x="3188506" y="1698581"/>
                </a:lnTo>
                <a:lnTo>
                  <a:pt x="3188188" y="1699532"/>
                </a:lnTo>
                <a:lnTo>
                  <a:pt x="3188188" y="1720450"/>
                </a:lnTo>
                <a:lnTo>
                  <a:pt x="3171684" y="1721718"/>
                </a:lnTo>
                <a:lnTo>
                  <a:pt x="3155179" y="1723620"/>
                </a:lnTo>
                <a:lnTo>
                  <a:pt x="3139309" y="1726155"/>
                </a:lnTo>
                <a:lnTo>
                  <a:pt x="3123756" y="1728691"/>
                </a:lnTo>
                <a:lnTo>
                  <a:pt x="3108838" y="1731860"/>
                </a:lnTo>
                <a:lnTo>
                  <a:pt x="3095190" y="1735347"/>
                </a:lnTo>
                <a:lnTo>
                  <a:pt x="3081542" y="1739784"/>
                </a:lnTo>
                <a:lnTo>
                  <a:pt x="3069480" y="1744538"/>
                </a:lnTo>
                <a:lnTo>
                  <a:pt x="3061228" y="1748342"/>
                </a:lnTo>
                <a:lnTo>
                  <a:pt x="3053293" y="1752462"/>
                </a:lnTo>
                <a:lnTo>
                  <a:pt x="3046310" y="1756582"/>
                </a:lnTo>
                <a:lnTo>
                  <a:pt x="3040280" y="1761019"/>
                </a:lnTo>
                <a:lnTo>
                  <a:pt x="3034884" y="1765774"/>
                </a:lnTo>
                <a:lnTo>
                  <a:pt x="3030440" y="1770528"/>
                </a:lnTo>
                <a:lnTo>
                  <a:pt x="3026949" y="1775282"/>
                </a:lnTo>
                <a:lnTo>
                  <a:pt x="3024092" y="1780353"/>
                </a:lnTo>
                <a:lnTo>
                  <a:pt x="3022505" y="1785107"/>
                </a:lnTo>
                <a:lnTo>
                  <a:pt x="3021235" y="1790179"/>
                </a:lnTo>
                <a:lnTo>
                  <a:pt x="3021235" y="1794933"/>
                </a:lnTo>
                <a:lnTo>
                  <a:pt x="3022505" y="1800004"/>
                </a:lnTo>
                <a:lnTo>
                  <a:pt x="3024092" y="1805075"/>
                </a:lnTo>
                <a:lnTo>
                  <a:pt x="3026949" y="1809829"/>
                </a:lnTo>
                <a:lnTo>
                  <a:pt x="3030758" y="1814583"/>
                </a:lnTo>
                <a:lnTo>
                  <a:pt x="3035519" y="1819338"/>
                </a:lnTo>
                <a:lnTo>
                  <a:pt x="3040597" y="1823775"/>
                </a:lnTo>
                <a:lnTo>
                  <a:pt x="3046310" y="1827578"/>
                </a:lnTo>
                <a:lnTo>
                  <a:pt x="3052976" y="1831065"/>
                </a:lnTo>
                <a:lnTo>
                  <a:pt x="3059958" y="1835185"/>
                </a:lnTo>
                <a:lnTo>
                  <a:pt x="3067893" y="1838354"/>
                </a:lnTo>
                <a:lnTo>
                  <a:pt x="3076146" y="1841524"/>
                </a:lnTo>
                <a:lnTo>
                  <a:pt x="3084716" y="1844059"/>
                </a:lnTo>
                <a:lnTo>
                  <a:pt x="3094555" y="1846595"/>
                </a:lnTo>
                <a:lnTo>
                  <a:pt x="3130104" y="1853885"/>
                </a:lnTo>
                <a:lnTo>
                  <a:pt x="3188188" y="1865929"/>
                </a:lnTo>
                <a:lnTo>
                  <a:pt x="3188188" y="1956259"/>
                </a:lnTo>
                <a:lnTo>
                  <a:pt x="3173588" y="1954357"/>
                </a:lnTo>
                <a:lnTo>
                  <a:pt x="3159305" y="1952455"/>
                </a:lnTo>
                <a:lnTo>
                  <a:pt x="3152005" y="1951187"/>
                </a:lnTo>
                <a:lnTo>
                  <a:pt x="3144070" y="1949603"/>
                </a:lnTo>
                <a:lnTo>
                  <a:pt x="3127565" y="1945799"/>
                </a:lnTo>
                <a:lnTo>
                  <a:pt x="3111695" y="1941362"/>
                </a:lnTo>
                <a:lnTo>
                  <a:pt x="3098681" y="1936608"/>
                </a:lnTo>
                <a:lnTo>
                  <a:pt x="3095190" y="1935657"/>
                </a:lnTo>
                <a:lnTo>
                  <a:pt x="3091699" y="1934072"/>
                </a:lnTo>
                <a:lnTo>
                  <a:pt x="3088842" y="1932805"/>
                </a:lnTo>
                <a:lnTo>
                  <a:pt x="3088524" y="1932488"/>
                </a:lnTo>
                <a:lnTo>
                  <a:pt x="3084398" y="1929952"/>
                </a:lnTo>
                <a:lnTo>
                  <a:pt x="3082176" y="1928684"/>
                </a:lnTo>
                <a:lnTo>
                  <a:pt x="3079637" y="1927733"/>
                </a:lnTo>
                <a:lnTo>
                  <a:pt x="3077415" y="1926783"/>
                </a:lnTo>
                <a:lnTo>
                  <a:pt x="3074559" y="1926149"/>
                </a:lnTo>
                <a:lnTo>
                  <a:pt x="3068211" y="1925198"/>
                </a:lnTo>
                <a:lnTo>
                  <a:pt x="3061863" y="1924881"/>
                </a:lnTo>
                <a:lnTo>
                  <a:pt x="3055197" y="1925515"/>
                </a:lnTo>
                <a:lnTo>
                  <a:pt x="3048532" y="1926466"/>
                </a:lnTo>
                <a:lnTo>
                  <a:pt x="3042184" y="1928050"/>
                </a:lnTo>
                <a:lnTo>
                  <a:pt x="3035836" y="1929952"/>
                </a:lnTo>
                <a:lnTo>
                  <a:pt x="3030123" y="1932488"/>
                </a:lnTo>
                <a:lnTo>
                  <a:pt x="3025044" y="1934706"/>
                </a:lnTo>
                <a:lnTo>
                  <a:pt x="3020918" y="1937559"/>
                </a:lnTo>
                <a:lnTo>
                  <a:pt x="3017427" y="1940728"/>
                </a:lnTo>
                <a:lnTo>
                  <a:pt x="3016157" y="1941679"/>
                </a:lnTo>
                <a:lnTo>
                  <a:pt x="3015522" y="1943264"/>
                </a:lnTo>
                <a:lnTo>
                  <a:pt x="3015205" y="1944849"/>
                </a:lnTo>
                <a:lnTo>
                  <a:pt x="3015205" y="1946116"/>
                </a:lnTo>
                <a:lnTo>
                  <a:pt x="3015205" y="1947701"/>
                </a:lnTo>
                <a:lnTo>
                  <a:pt x="3015840" y="1948969"/>
                </a:lnTo>
                <a:lnTo>
                  <a:pt x="3017109" y="1950554"/>
                </a:lnTo>
                <a:lnTo>
                  <a:pt x="3018696" y="1951504"/>
                </a:lnTo>
                <a:lnTo>
                  <a:pt x="3025044" y="1955625"/>
                </a:lnTo>
                <a:lnTo>
                  <a:pt x="3032027" y="1959428"/>
                </a:lnTo>
                <a:lnTo>
                  <a:pt x="3039962" y="1962915"/>
                </a:lnTo>
                <a:lnTo>
                  <a:pt x="3048532" y="1966084"/>
                </a:lnTo>
                <a:lnTo>
                  <a:pt x="3057737" y="1969253"/>
                </a:lnTo>
                <a:lnTo>
                  <a:pt x="3067576" y="1972106"/>
                </a:lnTo>
                <a:lnTo>
                  <a:pt x="3077733" y="1974959"/>
                </a:lnTo>
                <a:lnTo>
                  <a:pt x="3088842" y="1977177"/>
                </a:lnTo>
                <a:lnTo>
                  <a:pt x="3100268" y="1979713"/>
                </a:lnTo>
                <a:lnTo>
                  <a:pt x="3111695" y="1981614"/>
                </a:lnTo>
                <a:lnTo>
                  <a:pt x="3123756" y="1983516"/>
                </a:lnTo>
                <a:lnTo>
                  <a:pt x="3136452" y="1985101"/>
                </a:lnTo>
                <a:lnTo>
                  <a:pt x="3149148" y="1986369"/>
                </a:lnTo>
                <a:lnTo>
                  <a:pt x="3162162" y="1987636"/>
                </a:lnTo>
                <a:lnTo>
                  <a:pt x="3188188" y="1989538"/>
                </a:lnTo>
                <a:lnTo>
                  <a:pt x="3188188" y="2009823"/>
                </a:lnTo>
                <a:lnTo>
                  <a:pt x="3188506" y="2011407"/>
                </a:lnTo>
                <a:lnTo>
                  <a:pt x="3189458" y="2012675"/>
                </a:lnTo>
                <a:lnTo>
                  <a:pt x="3191045" y="2013626"/>
                </a:lnTo>
                <a:lnTo>
                  <a:pt x="3192949" y="2014577"/>
                </a:lnTo>
                <a:lnTo>
                  <a:pt x="3194854" y="2015528"/>
                </a:lnTo>
                <a:lnTo>
                  <a:pt x="3197710" y="2015845"/>
                </a:lnTo>
                <a:lnTo>
                  <a:pt x="3200250" y="2016162"/>
                </a:lnTo>
                <a:lnTo>
                  <a:pt x="3203106" y="2016479"/>
                </a:lnTo>
                <a:lnTo>
                  <a:pt x="3254843" y="2016479"/>
                </a:lnTo>
                <a:lnTo>
                  <a:pt x="3258017" y="2016162"/>
                </a:lnTo>
                <a:lnTo>
                  <a:pt x="3260556" y="2015845"/>
                </a:lnTo>
                <a:lnTo>
                  <a:pt x="3263413" y="2015528"/>
                </a:lnTo>
                <a:lnTo>
                  <a:pt x="3265317" y="2014577"/>
                </a:lnTo>
                <a:lnTo>
                  <a:pt x="3267539" y="2013626"/>
                </a:lnTo>
                <a:lnTo>
                  <a:pt x="3269126" y="2012675"/>
                </a:lnTo>
                <a:lnTo>
                  <a:pt x="3269761" y="2011407"/>
                </a:lnTo>
                <a:lnTo>
                  <a:pt x="3270078" y="2009823"/>
                </a:lnTo>
                <a:lnTo>
                  <a:pt x="3270078" y="1988587"/>
                </a:lnTo>
                <a:lnTo>
                  <a:pt x="3286265" y="1987636"/>
                </a:lnTo>
                <a:lnTo>
                  <a:pt x="3302136" y="1986369"/>
                </a:lnTo>
                <a:lnTo>
                  <a:pt x="3317371" y="1984467"/>
                </a:lnTo>
                <a:lnTo>
                  <a:pt x="3331971" y="1981931"/>
                </a:lnTo>
                <a:lnTo>
                  <a:pt x="3345937" y="1979079"/>
                </a:lnTo>
                <a:lnTo>
                  <a:pt x="3358950" y="1976543"/>
                </a:lnTo>
                <a:lnTo>
                  <a:pt x="3370694" y="1973057"/>
                </a:lnTo>
                <a:lnTo>
                  <a:pt x="3381486" y="1968937"/>
                </a:lnTo>
                <a:lnTo>
                  <a:pt x="3390056" y="1965450"/>
                </a:lnTo>
                <a:lnTo>
                  <a:pt x="3398308" y="1961964"/>
                </a:lnTo>
                <a:lnTo>
                  <a:pt x="3405291" y="1957843"/>
                </a:lnTo>
                <a:lnTo>
                  <a:pt x="3411956" y="1953723"/>
                </a:lnTo>
                <a:lnTo>
                  <a:pt x="3417670" y="1949286"/>
                </a:lnTo>
                <a:lnTo>
                  <a:pt x="3422748" y="1944849"/>
                </a:lnTo>
                <a:lnTo>
                  <a:pt x="3427192" y="1940094"/>
                </a:lnTo>
                <a:lnTo>
                  <a:pt x="3430683" y="1935657"/>
                </a:lnTo>
                <a:lnTo>
                  <a:pt x="3433540" y="1930903"/>
                </a:lnTo>
                <a:lnTo>
                  <a:pt x="3435444" y="1926149"/>
                </a:lnTo>
                <a:lnTo>
                  <a:pt x="3436396" y="1921078"/>
                </a:lnTo>
                <a:lnTo>
                  <a:pt x="3437031" y="1916323"/>
                </a:lnTo>
                <a:lnTo>
                  <a:pt x="3436079" y="1910935"/>
                </a:lnTo>
                <a:lnTo>
                  <a:pt x="3434492" y="1905864"/>
                </a:lnTo>
                <a:lnTo>
                  <a:pt x="3432270" y="1901110"/>
                </a:lnTo>
                <a:lnTo>
                  <a:pt x="3429096" y="1896039"/>
                </a:lnTo>
                <a:lnTo>
                  <a:pt x="3426557" y="1893820"/>
                </a:lnTo>
                <a:lnTo>
                  <a:pt x="3424335" y="1890968"/>
                </a:lnTo>
                <a:lnTo>
                  <a:pt x="3418304" y="1886530"/>
                </a:lnTo>
                <a:lnTo>
                  <a:pt x="3411639" y="1882093"/>
                </a:lnTo>
                <a:lnTo>
                  <a:pt x="3404339" y="1877973"/>
                </a:lnTo>
                <a:lnTo>
                  <a:pt x="3395451" y="1874169"/>
                </a:lnTo>
                <a:lnTo>
                  <a:pt x="3385929" y="1870683"/>
                </a:lnTo>
                <a:lnTo>
                  <a:pt x="3375772" y="1866880"/>
                </a:lnTo>
                <a:lnTo>
                  <a:pt x="3365298" y="1863710"/>
                </a:lnTo>
                <a:lnTo>
                  <a:pt x="3354189" y="1860541"/>
                </a:lnTo>
                <a:lnTo>
                  <a:pt x="3342763" y="1858005"/>
                </a:lnTo>
                <a:lnTo>
                  <a:pt x="3318640" y="1852300"/>
                </a:lnTo>
                <a:lnTo>
                  <a:pt x="3294200" y="1847546"/>
                </a:lnTo>
                <a:lnTo>
                  <a:pt x="3270078" y="1843426"/>
                </a:lnTo>
                <a:lnTo>
                  <a:pt x="3270078" y="1752779"/>
                </a:lnTo>
                <a:lnTo>
                  <a:pt x="3291026" y="1755631"/>
                </a:lnTo>
                <a:lnTo>
                  <a:pt x="3298961" y="1756582"/>
                </a:lnTo>
                <a:lnTo>
                  <a:pt x="3306896" y="1758801"/>
                </a:lnTo>
                <a:lnTo>
                  <a:pt x="3323719" y="1762921"/>
                </a:lnTo>
                <a:lnTo>
                  <a:pt x="3339589" y="1767992"/>
                </a:lnTo>
                <a:lnTo>
                  <a:pt x="3352920" y="1772746"/>
                </a:lnTo>
                <a:lnTo>
                  <a:pt x="3360537" y="1775599"/>
                </a:lnTo>
                <a:lnTo>
                  <a:pt x="3363076" y="1777184"/>
                </a:lnTo>
                <a:lnTo>
                  <a:pt x="3367203" y="1779402"/>
                </a:lnTo>
                <a:lnTo>
                  <a:pt x="3369424" y="1780670"/>
                </a:lnTo>
                <a:lnTo>
                  <a:pt x="3371964" y="1781938"/>
                </a:lnTo>
                <a:lnTo>
                  <a:pt x="3374186" y="1783206"/>
                </a:lnTo>
                <a:lnTo>
                  <a:pt x="3377042" y="1783523"/>
                </a:lnTo>
                <a:lnTo>
                  <a:pt x="3383390" y="1784157"/>
                </a:lnTo>
                <a:lnTo>
                  <a:pt x="3389738" y="1784790"/>
                </a:lnTo>
                <a:lnTo>
                  <a:pt x="3396404" y="1784157"/>
                </a:lnTo>
                <a:lnTo>
                  <a:pt x="3403069" y="1783206"/>
                </a:lnTo>
                <a:lnTo>
                  <a:pt x="3409417" y="1781621"/>
                </a:lnTo>
                <a:lnTo>
                  <a:pt x="3415765" y="1779402"/>
                </a:lnTo>
                <a:lnTo>
                  <a:pt x="3421478" y="1777184"/>
                </a:lnTo>
                <a:lnTo>
                  <a:pt x="3426557" y="1774965"/>
                </a:lnTo>
                <a:lnTo>
                  <a:pt x="3430683" y="1772113"/>
                </a:lnTo>
                <a:lnTo>
                  <a:pt x="3434174" y="1769260"/>
                </a:lnTo>
                <a:lnTo>
                  <a:pt x="3435127" y="1767675"/>
                </a:lnTo>
                <a:lnTo>
                  <a:pt x="3436079" y="1766091"/>
                </a:lnTo>
                <a:lnTo>
                  <a:pt x="3436396" y="1765140"/>
                </a:lnTo>
                <a:lnTo>
                  <a:pt x="3436396" y="1763555"/>
                </a:lnTo>
                <a:lnTo>
                  <a:pt x="3436079" y="1761970"/>
                </a:lnTo>
                <a:lnTo>
                  <a:pt x="3435761" y="1760702"/>
                </a:lnTo>
                <a:lnTo>
                  <a:pt x="3434492" y="1759118"/>
                </a:lnTo>
                <a:lnTo>
                  <a:pt x="3432905" y="1757850"/>
                </a:lnTo>
                <a:lnTo>
                  <a:pt x="3428144" y="1754997"/>
                </a:lnTo>
                <a:lnTo>
                  <a:pt x="3423065" y="1752145"/>
                </a:lnTo>
                <a:lnTo>
                  <a:pt x="3417352" y="1749292"/>
                </a:lnTo>
                <a:lnTo>
                  <a:pt x="3410369" y="1746440"/>
                </a:lnTo>
                <a:lnTo>
                  <a:pt x="3403386" y="1743587"/>
                </a:lnTo>
                <a:lnTo>
                  <a:pt x="3396404" y="1741369"/>
                </a:lnTo>
                <a:lnTo>
                  <a:pt x="3380534" y="1736614"/>
                </a:lnTo>
                <a:lnTo>
                  <a:pt x="3363711" y="1732177"/>
                </a:lnTo>
                <a:lnTo>
                  <a:pt x="3346572" y="1728374"/>
                </a:lnTo>
                <a:lnTo>
                  <a:pt x="3329749" y="1725204"/>
                </a:lnTo>
                <a:lnTo>
                  <a:pt x="3313562" y="1723303"/>
                </a:lnTo>
                <a:lnTo>
                  <a:pt x="3292296" y="1720767"/>
                </a:lnTo>
                <a:lnTo>
                  <a:pt x="3270078" y="1719182"/>
                </a:lnTo>
                <a:lnTo>
                  <a:pt x="3270078" y="1699532"/>
                </a:lnTo>
                <a:lnTo>
                  <a:pt x="3269761" y="1698581"/>
                </a:lnTo>
                <a:lnTo>
                  <a:pt x="3269126" y="1697313"/>
                </a:lnTo>
                <a:lnTo>
                  <a:pt x="3267539" y="1696045"/>
                </a:lnTo>
                <a:lnTo>
                  <a:pt x="3265317" y="1694778"/>
                </a:lnTo>
                <a:lnTo>
                  <a:pt x="3263413" y="1694144"/>
                </a:lnTo>
                <a:lnTo>
                  <a:pt x="3260556" y="1693827"/>
                </a:lnTo>
                <a:lnTo>
                  <a:pt x="3258017" y="1693193"/>
                </a:lnTo>
                <a:lnTo>
                  <a:pt x="3254843" y="1692876"/>
                </a:lnTo>
                <a:lnTo>
                  <a:pt x="3203106" y="1692876"/>
                </a:lnTo>
                <a:close/>
                <a:moveTo>
                  <a:pt x="3225959" y="1673225"/>
                </a:moveTo>
                <a:lnTo>
                  <a:pt x="3251986" y="1673542"/>
                </a:lnTo>
                <a:lnTo>
                  <a:pt x="3278013" y="1674493"/>
                </a:lnTo>
                <a:lnTo>
                  <a:pt x="3303722" y="1675444"/>
                </a:lnTo>
                <a:lnTo>
                  <a:pt x="3328480" y="1677028"/>
                </a:lnTo>
                <a:lnTo>
                  <a:pt x="3353237" y="1679247"/>
                </a:lnTo>
                <a:lnTo>
                  <a:pt x="3377360" y="1681466"/>
                </a:lnTo>
                <a:lnTo>
                  <a:pt x="3401165" y="1684318"/>
                </a:lnTo>
                <a:lnTo>
                  <a:pt x="3424335" y="1687805"/>
                </a:lnTo>
                <a:lnTo>
                  <a:pt x="3446870" y="1691291"/>
                </a:lnTo>
                <a:lnTo>
                  <a:pt x="3468771" y="1695411"/>
                </a:lnTo>
                <a:lnTo>
                  <a:pt x="3490037" y="1699532"/>
                </a:lnTo>
                <a:lnTo>
                  <a:pt x="3510668" y="1704286"/>
                </a:lnTo>
                <a:lnTo>
                  <a:pt x="3530664" y="1709357"/>
                </a:lnTo>
                <a:lnTo>
                  <a:pt x="3550026" y="1715062"/>
                </a:lnTo>
                <a:lnTo>
                  <a:pt x="3568752" y="1720450"/>
                </a:lnTo>
                <a:lnTo>
                  <a:pt x="3586527" y="1726789"/>
                </a:lnTo>
                <a:lnTo>
                  <a:pt x="3603349" y="1733128"/>
                </a:lnTo>
                <a:lnTo>
                  <a:pt x="3619219" y="1739467"/>
                </a:lnTo>
                <a:lnTo>
                  <a:pt x="3634454" y="1746440"/>
                </a:lnTo>
                <a:lnTo>
                  <a:pt x="3648738" y="1753413"/>
                </a:lnTo>
                <a:lnTo>
                  <a:pt x="3661751" y="1760702"/>
                </a:lnTo>
                <a:lnTo>
                  <a:pt x="3673812" y="1768626"/>
                </a:lnTo>
                <a:lnTo>
                  <a:pt x="3685239" y="1776550"/>
                </a:lnTo>
                <a:lnTo>
                  <a:pt x="3695713" y="1784157"/>
                </a:lnTo>
                <a:lnTo>
                  <a:pt x="3704600" y="1792397"/>
                </a:lnTo>
                <a:lnTo>
                  <a:pt x="3708726" y="1796834"/>
                </a:lnTo>
                <a:lnTo>
                  <a:pt x="3712535" y="1800955"/>
                </a:lnTo>
                <a:lnTo>
                  <a:pt x="3716027" y="1805075"/>
                </a:lnTo>
                <a:lnTo>
                  <a:pt x="3719518" y="1809512"/>
                </a:lnTo>
                <a:lnTo>
                  <a:pt x="3722375" y="1813950"/>
                </a:lnTo>
                <a:lnTo>
                  <a:pt x="3725231" y="1818704"/>
                </a:lnTo>
                <a:lnTo>
                  <a:pt x="3727453" y="1822824"/>
                </a:lnTo>
                <a:lnTo>
                  <a:pt x="3729357" y="1827261"/>
                </a:lnTo>
                <a:lnTo>
                  <a:pt x="3731579" y="1832015"/>
                </a:lnTo>
                <a:lnTo>
                  <a:pt x="3733166" y="1836136"/>
                </a:lnTo>
                <a:lnTo>
                  <a:pt x="3733801" y="1840890"/>
                </a:lnTo>
                <a:lnTo>
                  <a:pt x="3735071" y="1845644"/>
                </a:lnTo>
                <a:lnTo>
                  <a:pt x="3735388" y="1850081"/>
                </a:lnTo>
                <a:lnTo>
                  <a:pt x="3735388" y="1854836"/>
                </a:lnTo>
                <a:lnTo>
                  <a:pt x="3735388" y="1859590"/>
                </a:lnTo>
                <a:lnTo>
                  <a:pt x="3735071" y="1864344"/>
                </a:lnTo>
                <a:lnTo>
                  <a:pt x="3733801" y="1869098"/>
                </a:lnTo>
                <a:lnTo>
                  <a:pt x="3733166" y="1873219"/>
                </a:lnTo>
                <a:lnTo>
                  <a:pt x="3731579" y="1877973"/>
                </a:lnTo>
                <a:lnTo>
                  <a:pt x="3729357" y="1882727"/>
                </a:lnTo>
                <a:lnTo>
                  <a:pt x="3727453" y="1887164"/>
                </a:lnTo>
                <a:lnTo>
                  <a:pt x="3725231" y="1891285"/>
                </a:lnTo>
                <a:lnTo>
                  <a:pt x="3722375" y="1895722"/>
                </a:lnTo>
                <a:lnTo>
                  <a:pt x="3719518" y="1900476"/>
                </a:lnTo>
                <a:lnTo>
                  <a:pt x="3716027" y="1904913"/>
                </a:lnTo>
                <a:lnTo>
                  <a:pt x="3712535" y="1908717"/>
                </a:lnTo>
                <a:lnTo>
                  <a:pt x="3708726" y="1913154"/>
                </a:lnTo>
                <a:lnTo>
                  <a:pt x="3704600" y="1917274"/>
                </a:lnTo>
                <a:lnTo>
                  <a:pt x="3695713" y="1925515"/>
                </a:lnTo>
                <a:lnTo>
                  <a:pt x="3685239" y="1933438"/>
                </a:lnTo>
                <a:lnTo>
                  <a:pt x="3673812" y="1941362"/>
                </a:lnTo>
                <a:lnTo>
                  <a:pt x="3661751" y="1948969"/>
                </a:lnTo>
                <a:lnTo>
                  <a:pt x="3648738" y="1956259"/>
                </a:lnTo>
                <a:lnTo>
                  <a:pt x="3634454" y="1963548"/>
                </a:lnTo>
                <a:lnTo>
                  <a:pt x="3619219" y="1970521"/>
                </a:lnTo>
                <a:lnTo>
                  <a:pt x="3603349" y="1976860"/>
                </a:lnTo>
                <a:lnTo>
                  <a:pt x="3586527" y="1983199"/>
                </a:lnTo>
                <a:lnTo>
                  <a:pt x="3568752" y="1989538"/>
                </a:lnTo>
                <a:lnTo>
                  <a:pt x="3550026" y="1994926"/>
                </a:lnTo>
                <a:lnTo>
                  <a:pt x="3530664" y="2000631"/>
                </a:lnTo>
                <a:lnTo>
                  <a:pt x="3510668" y="2005702"/>
                </a:lnTo>
                <a:lnTo>
                  <a:pt x="3490037" y="2010457"/>
                </a:lnTo>
                <a:lnTo>
                  <a:pt x="3468771" y="2014577"/>
                </a:lnTo>
                <a:lnTo>
                  <a:pt x="3446870" y="2018697"/>
                </a:lnTo>
                <a:lnTo>
                  <a:pt x="3424335" y="2022184"/>
                </a:lnTo>
                <a:lnTo>
                  <a:pt x="3401165" y="2025670"/>
                </a:lnTo>
                <a:lnTo>
                  <a:pt x="3377360" y="2028523"/>
                </a:lnTo>
                <a:lnTo>
                  <a:pt x="3353237" y="2030741"/>
                </a:lnTo>
                <a:lnTo>
                  <a:pt x="3328480" y="2032643"/>
                </a:lnTo>
                <a:lnTo>
                  <a:pt x="3303722" y="2034228"/>
                </a:lnTo>
                <a:lnTo>
                  <a:pt x="3278013" y="2035495"/>
                </a:lnTo>
                <a:lnTo>
                  <a:pt x="3251986" y="2036446"/>
                </a:lnTo>
                <a:lnTo>
                  <a:pt x="3225959" y="2036763"/>
                </a:lnTo>
                <a:lnTo>
                  <a:pt x="3199615" y="2036446"/>
                </a:lnTo>
                <a:lnTo>
                  <a:pt x="3173905" y="2035495"/>
                </a:lnTo>
                <a:lnTo>
                  <a:pt x="3148196" y="2034228"/>
                </a:lnTo>
                <a:lnTo>
                  <a:pt x="3123121" y="2032643"/>
                </a:lnTo>
                <a:lnTo>
                  <a:pt x="3098681" y="2030741"/>
                </a:lnTo>
                <a:lnTo>
                  <a:pt x="3074241" y="2028523"/>
                </a:lnTo>
                <a:lnTo>
                  <a:pt x="3050436" y="2025670"/>
                </a:lnTo>
                <a:lnTo>
                  <a:pt x="3027584" y="2022184"/>
                </a:lnTo>
                <a:lnTo>
                  <a:pt x="3004731" y="2018697"/>
                </a:lnTo>
                <a:lnTo>
                  <a:pt x="2983147" y="2014577"/>
                </a:lnTo>
                <a:lnTo>
                  <a:pt x="2961564" y="2010457"/>
                </a:lnTo>
                <a:lnTo>
                  <a:pt x="2940933" y="2005702"/>
                </a:lnTo>
                <a:lnTo>
                  <a:pt x="2920937" y="2000631"/>
                </a:lnTo>
                <a:lnTo>
                  <a:pt x="2901575" y="1994926"/>
                </a:lnTo>
                <a:lnTo>
                  <a:pt x="2883483" y="1989538"/>
                </a:lnTo>
                <a:lnTo>
                  <a:pt x="2865709" y="1983199"/>
                </a:lnTo>
                <a:lnTo>
                  <a:pt x="2848569" y="1976860"/>
                </a:lnTo>
                <a:lnTo>
                  <a:pt x="2832382" y="1970521"/>
                </a:lnTo>
                <a:lnTo>
                  <a:pt x="2817464" y="1963548"/>
                </a:lnTo>
                <a:lnTo>
                  <a:pt x="2803181" y="1956259"/>
                </a:lnTo>
                <a:lnTo>
                  <a:pt x="2789850" y="1948969"/>
                </a:lnTo>
                <a:lnTo>
                  <a:pt x="2777789" y="1941362"/>
                </a:lnTo>
                <a:lnTo>
                  <a:pt x="2766362" y="1933438"/>
                </a:lnTo>
                <a:lnTo>
                  <a:pt x="2755888" y="1925515"/>
                </a:lnTo>
                <a:lnTo>
                  <a:pt x="2747001" y="1917274"/>
                </a:lnTo>
                <a:lnTo>
                  <a:pt x="2742875" y="1913154"/>
                </a:lnTo>
                <a:lnTo>
                  <a:pt x="2739066" y="1908717"/>
                </a:lnTo>
                <a:lnTo>
                  <a:pt x="2735574" y="1904913"/>
                </a:lnTo>
                <a:lnTo>
                  <a:pt x="2732400" y="1900476"/>
                </a:lnTo>
                <a:lnTo>
                  <a:pt x="2729226" y="1895722"/>
                </a:lnTo>
                <a:lnTo>
                  <a:pt x="2726370" y="1891285"/>
                </a:lnTo>
                <a:lnTo>
                  <a:pt x="2724148" y="1887164"/>
                </a:lnTo>
                <a:lnTo>
                  <a:pt x="2722244" y="1882727"/>
                </a:lnTo>
                <a:lnTo>
                  <a:pt x="2720022" y="1877973"/>
                </a:lnTo>
                <a:lnTo>
                  <a:pt x="2718435" y="1873219"/>
                </a:lnTo>
                <a:lnTo>
                  <a:pt x="2717800" y="1869098"/>
                </a:lnTo>
                <a:lnTo>
                  <a:pt x="2716530" y="1864344"/>
                </a:lnTo>
                <a:lnTo>
                  <a:pt x="2716213" y="1859590"/>
                </a:lnTo>
                <a:lnTo>
                  <a:pt x="2716213" y="1854836"/>
                </a:lnTo>
                <a:lnTo>
                  <a:pt x="2716213" y="1850081"/>
                </a:lnTo>
                <a:lnTo>
                  <a:pt x="2716530" y="1845644"/>
                </a:lnTo>
                <a:lnTo>
                  <a:pt x="2717800" y="1840890"/>
                </a:lnTo>
                <a:lnTo>
                  <a:pt x="2718435" y="1836136"/>
                </a:lnTo>
                <a:lnTo>
                  <a:pt x="2720022" y="1832015"/>
                </a:lnTo>
                <a:lnTo>
                  <a:pt x="2722244" y="1827261"/>
                </a:lnTo>
                <a:lnTo>
                  <a:pt x="2724148" y="1822824"/>
                </a:lnTo>
                <a:lnTo>
                  <a:pt x="2726370" y="1818704"/>
                </a:lnTo>
                <a:lnTo>
                  <a:pt x="2729226" y="1813950"/>
                </a:lnTo>
                <a:lnTo>
                  <a:pt x="2732400" y="1809512"/>
                </a:lnTo>
                <a:lnTo>
                  <a:pt x="2735574" y="1805075"/>
                </a:lnTo>
                <a:lnTo>
                  <a:pt x="2739066" y="1800955"/>
                </a:lnTo>
                <a:lnTo>
                  <a:pt x="2742875" y="1796834"/>
                </a:lnTo>
                <a:lnTo>
                  <a:pt x="2747001" y="1792397"/>
                </a:lnTo>
                <a:lnTo>
                  <a:pt x="2755888" y="1784157"/>
                </a:lnTo>
                <a:lnTo>
                  <a:pt x="2766362" y="1776550"/>
                </a:lnTo>
                <a:lnTo>
                  <a:pt x="2777789" y="1768626"/>
                </a:lnTo>
                <a:lnTo>
                  <a:pt x="2789850" y="1760702"/>
                </a:lnTo>
                <a:lnTo>
                  <a:pt x="2803181" y="1753413"/>
                </a:lnTo>
                <a:lnTo>
                  <a:pt x="2817464" y="1746440"/>
                </a:lnTo>
                <a:lnTo>
                  <a:pt x="2832382" y="1739467"/>
                </a:lnTo>
                <a:lnTo>
                  <a:pt x="2848569" y="1733128"/>
                </a:lnTo>
                <a:lnTo>
                  <a:pt x="2865709" y="1726789"/>
                </a:lnTo>
                <a:lnTo>
                  <a:pt x="2883483" y="1720450"/>
                </a:lnTo>
                <a:lnTo>
                  <a:pt x="2901575" y="1715062"/>
                </a:lnTo>
                <a:lnTo>
                  <a:pt x="2920937" y="1709357"/>
                </a:lnTo>
                <a:lnTo>
                  <a:pt x="2940933" y="1704286"/>
                </a:lnTo>
                <a:lnTo>
                  <a:pt x="2961564" y="1699532"/>
                </a:lnTo>
                <a:lnTo>
                  <a:pt x="2983147" y="1695411"/>
                </a:lnTo>
                <a:lnTo>
                  <a:pt x="3004731" y="1691291"/>
                </a:lnTo>
                <a:lnTo>
                  <a:pt x="3027584" y="1687805"/>
                </a:lnTo>
                <a:lnTo>
                  <a:pt x="3050436" y="1684318"/>
                </a:lnTo>
                <a:lnTo>
                  <a:pt x="3074241" y="1681466"/>
                </a:lnTo>
                <a:lnTo>
                  <a:pt x="3098681" y="1679247"/>
                </a:lnTo>
                <a:lnTo>
                  <a:pt x="3123121" y="1677028"/>
                </a:lnTo>
                <a:lnTo>
                  <a:pt x="3148196" y="1675444"/>
                </a:lnTo>
                <a:lnTo>
                  <a:pt x="3173905" y="1674493"/>
                </a:lnTo>
                <a:lnTo>
                  <a:pt x="3199615" y="1673542"/>
                </a:lnTo>
                <a:lnTo>
                  <a:pt x="3225959" y="1673225"/>
                </a:lnTo>
                <a:close/>
                <a:moveTo>
                  <a:pt x="3454389" y="0"/>
                </a:moveTo>
                <a:lnTo>
                  <a:pt x="3461374" y="0"/>
                </a:lnTo>
                <a:lnTo>
                  <a:pt x="3468995" y="635"/>
                </a:lnTo>
                <a:lnTo>
                  <a:pt x="3475981" y="1587"/>
                </a:lnTo>
                <a:lnTo>
                  <a:pt x="3482966" y="3174"/>
                </a:lnTo>
                <a:lnTo>
                  <a:pt x="3490270" y="5079"/>
                </a:lnTo>
                <a:lnTo>
                  <a:pt x="3497255" y="7300"/>
                </a:lnTo>
                <a:lnTo>
                  <a:pt x="3503923" y="9839"/>
                </a:lnTo>
                <a:lnTo>
                  <a:pt x="3510591" y="13013"/>
                </a:lnTo>
                <a:lnTo>
                  <a:pt x="3517259" y="16505"/>
                </a:lnTo>
                <a:lnTo>
                  <a:pt x="3523610" y="20314"/>
                </a:lnTo>
                <a:lnTo>
                  <a:pt x="3529643" y="24757"/>
                </a:lnTo>
                <a:lnTo>
                  <a:pt x="3535676" y="29518"/>
                </a:lnTo>
                <a:lnTo>
                  <a:pt x="3541074" y="34596"/>
                </a:lnTo>
                <a:lnTo>
                  <a:pt x="3546472" y="39992"/>
                </a:lnTo>
                <a:lnTo>
                  <a:pt x="3551235" y="45705"/>
                </a:lnTo>
                <a:lnTo>
                  <a:pt x="3555998" y="51418"/>
                </a:lnTo>
                <a:lnTo>
                  <a:pt x="3560443" y="57766"/>
                </a:lnTo>
                <a:lnTo>
                  <a:pt x="3564254" y="64113"/>
                </a:lnTo>
                <a:lnTo>
                  <a:pt x="3567746" y="70779"/>
                </a:lnTo>
                <a:lnTo>
                  <a:pt x="3570922" y="77444"/>
                </a:lnTo>
                <a:lnTo>
                  <a:pt x="3573462" y="84109"/>
                </a:lnTo>
                <a:lnTo>
                  <a:pt x="3575684" y="91410"/>
                </a:lnTo>
                <a:lnTo>
                  <a:pt x="3577590" y="98709"/>
                </a:lnTo>
                <a:lnTo>
                  <a:pt x="3579177" y="106009"/>
                </a:lnTo>
                <a:lnTo>
                  <a:pt x="3580448" y="113309"/>
                </a:lnTo>
                <a:lnTo>
                  <a:pt x="3580765" y="120927"/>
                </a:lnTo>
                <a:lnTo>
                  <a:pt x="3581400" y="128544"/>
                </a:lnTo>
                <a:lnTo>
                  <a:pt x="3580765" y="136162"/>
                </a:lnTo>
                <a:lnTo>
                  <a:pt x="3530913" y="1012801"/>
                </a:lnTo>
                <a:lnTo>
                  <a:pt x="3529960" y="1019149"/>
                </a:lnTo>
                <a:lnTo>
                  <a:pt x="3529326" y="1025814"/>
                </a:lnTo>
                <a:lnTo>
                  <a:pt x="3528055" y="1032162"/>
                </a:lnTo>
                <a:lnTo>
                  <a:pt x="3526785" y="1038510"/>
                </a:lnTo>
                <a:lnTo>
                  <a:pt x="3524880" y="1044541"/>
                </a:lnTo>
                <a:lnTo>
                  <a:pt x="3522975" y="1050254"/>
                </a:lnTo>
                <a:lnTo>
                  <a:pt x="3520434" y="1056284"/>
                </a:lnTo>
                <a:lnTo>
                  <a:pt x="3518212" y="1062315"/>
                </a:lnTo>
                <a:lnTo>
                  <a:pt x="3515354" y="1067710"/>
                </a:lnTo>
                <a:lnTo>
                  <a:pt x="3512179" y="1072789"/>
                </a:lnTo>
                <a:lnTo>
                  <a:pt x="3508686" y="1077867"/>
                </a:lnTo>
                <a:lnTo>
                  <a:pt x="3505193" y="1083263"/>
                </a:lnTo>
                <a:lnTo>
                  <a:pt x="3501700" y="1087706"/>
                </a:lnTo>
                <a:lnTo>
                  <a:pt x="3497572" y="1092467"/>
                </a:lnTo>
                <a:lnTo>
                  <a:pt x="3493445" y="1096910"/>
                </a:lnTo>
                <a:lnTo>
                  <a:pt x="3488999" y="1101354"/>
                </a:lnTo>
                <a:lnTo>
                  <a:pt x="3484554" y="1105163"/>
                </a:lnTo>
                <a:lnTo>
                  <a:pt x="3479791" y="1108654"/>
                </a:lnTo>
                <a:lnTo>
                  <a:pt x="3474710" y="1112463"/>
                </a:lnTo>
                <a:lnTo>
                  <a:pt x="3469630" y="1115319"/>
                </a:lnTo>
                <a:lnTo>
                  <a:pt x="3464550" y="1118493"/>
                </a:lnTo>
                <a:lnTo>
                  <a:pt x="3459152" y="1121350"/>
                </a:lnTo>
                <a:lnTo>
                  <a:pt x="3453436" y="1123889"/>
                </a:lnTo>
                <a:lnTo>
                  <a:pt x="3448038" y="1126111"/>
                </a:lnTo>
                <a:lnTo>
                  <a:pt x="3442005" y="1128015"/>
                </a:lnTo>
                <a:lnTo>
                  <a:pt x="3435972" y="1129602"/>
                </a:lnTo>
                <a:lnTo>
                  <a:pt x="3430256" y="1130871"/>
                </a:lnTo>
                <a:lnTo>
                  <a:pt x="3423906" y="1132141"/>
                </a:lnTo>
                <a:lnTo>
                  <a:pt x="3417873" y="1132776"/>
                </a:lnTo>
                <a:lnTo>
                  <a:pt x="3411522" y="1133093"/>
                </a:lnTo>
                <a:lnTo>
                  <a:pt x="3405490" y="1133093"/>
                </a:lnTo>
                <a:lnTo>
                  <a:pt x="3398504" y="1132776"/>
                </a:lnTo>
                <a:lnTo>
                  <a:pt x="3392471" y="1132458"/>
                </a:lnTo>
                <a:lnTo>
                  <a:pt x="3386120" y="1131189"/>
                </a:lnTo>
                <a:lnTo>
                  <a:pt x="3379770" y="1129919"/>
                </a:lnTo>
                <a:lnTo>
                  <a:pt x="3373736" y="1128332"/>
                </a:lnTo>
                <a:lnTo>
                  <a:pt x="3368021" y="1126745"/>
                </a:lnTo>
                <a:lnTo>
                  <a:pt x="3361988" y="1124524"/>
                </a:lnTo>
                <a:lnTo>
                  <a:pt x="3356590" y="1122302"/>
                </a:lnTo>
                <a:lnTo>
                  <a:pt x="3350874" y="1119763"/>
                </a:lnTo>
                <a:lnTo>
                  <a:pt x="3345476" y="1116589"/>
                </a:lnTo>
                <a:lnTo>
                  <a:pt x="3340396" y="1113415"/>
                </a:lnTo>
                <a:lnTo>
                  <a:pt x="3334998" y="1109924"/>
                </a:lnTo>
                <a:lnTo>
                  <a:pt x="3330553" y="1106432"/>
                </a:lnTo>
                <a:lnTo>
                  <a:pt x="3325790" y="1102306"/>
                </a:lnTo>
                <a:lnTo>
                  <a:pt x="3321344" y="1098497"/>
                </a:lnTo>
                <a:lnTo>
                  <a:pt x="3316899" y="1094054"/>
                </a:lnTo>
                <a:lnTo>
                  <a:pt x="3312771" y="1089293"/>
                </a:lnTo>
                <a:lnTo>
                  <a:pt x="3308961" y="1084849"/>
                </a:lnTo>
                <a:lnTo>
                  <a:pt x="3305150" y="1080089"/>
                </a:lnTo>
                <a:lnTo>
                  <a:pt x="3301975" y="1074693"/>
                </a:lnTo>
                <a:lnTo>
                  <a:pt x="3298482" y="1069615"/>
                </a:lnTo>
                <a:lnTo>
                  <a:pt x="3295625" y="1064219"/>
                </a:lnTo>
                <a:lnTo>
                  <a:pt x="3293084" y="1058823"/>
                </a:lnTo>
                <a:lnTo>
                  <a:pt x="3290544" y="1053110"/>
                </a:lnTo>
                <a:lnTo>
                  <a:pt x="3288639" y="1047397"/>
                </a:lnTo>
                <a:lnTo>
                  <a:pt x="3286734" y="1041367"/>
                </a:lnTo>
                <a:lnTo>
                  <a:pt x="3285146" y="1035019"/>
                </a:lnTo>
                <a:lnTo>
                  <a:pt x="3283558" y="1028988"/>
                </a:lnTo>
                <a:lnTo>
                  <a:pt x="3282606" y="1022640"/>
                </a:lnTo>
                <a:lnTo>
                  <a:pt x="3281971" y="1015975"/>
                </a:lnTo>
                <a:lnTo>
                  <a:pt x="3281654" y="1009627"/>
                </a:lnTo>
                <a:lnTo>
                  <a:pt x="3281018" y="1003597"/>
                </a:lnTo>
                <a:lnTo>
                  <a:pt x="3281654" y="996614"/>
                </a:lnTo>
                <a:lnTo>
                  <a:pt x="3306103" y="573529"/>
                </a:lnTo>
                <a:lnTo>
                  <a:pt x="3299118" y="568768"/>
                </a:lnTo>
                <a:lnTo>
                  <a:pt x="2057582" y="2162081"/>
                </a:lnTo>
                <a:lnTo>
                  <a:pt x="2052502" y="2168112"/>
                </a:lnTo>
                <a:lnTo>
                  <a:pt x="2047422" y="2173825"/>
                </a:lnTo>
                <a:lnTo>
                  <a:pt x="2042024" y="2178903"/>
                </a:lnTo>
                <a:lnTo>
                  <a:pt x="2036626" y="2183981"/>
                </a:lnTo>
                <a:lnTo>
                  <a:pt x="2030592" y="2188742"/>
                </a:lnTo>
                <a:lnTo>
                  <a:pt x="2024877" y="2193186"/>
                </a:lnTo>
                <a:lnTo>
                  <a:pt x="2018844" y="2197629"/>
                </a:lnTo>
                <a:lnTo>
                  <a:pt x="2012493" y="2201121"/>
                </a:lnTo>
                <a:lnTo>
                  <a:pt x="2006143" y="2204612"/>
                </a:lnTo>
                <a:lnTo>
                  <a:pt x="1999475" y="2207786"/>
                </a:lnTo>
                <a:lnTo>
                  <a:pt x="1992807" y="2210642"/>
                </a:lnTo>
                <a:lnTo>
                  <a:pt x="1986139" y="2213182"/>
                </a:lnTo>
                <a:lnTo>
                  <a:pt x="1979470" y="2215403"/>
                </a:lnTo>
                <a:lnTo>
                  <a:pt x="1972485" y="2217308"/>
                </a:lnTo>
                <a:lnTo>
                  <a:pt x="1965499" y="2218577"/>
                </a:lnTo>
                <a:lnTo>
                  <a:pt x="1958514" y="2219529"/>
                </a:lnTo>
                <a:lnTo>
                  <a:pt x="1951528" y="2220482"/>
                </a:lnTo>
                <a:lnTo>
                  <a:pt x="1944225" y="2221116"/>
                </a:lnTo>
                <a:lnTo>
                  <a:pt x="1937239" y="2221116"/>
                </a:lnTo>
                <a:lnTo>
                  <a:pt x="1929619" y="2221116"/>
                </a:lnTo>
                <a:lnTo>
                  <a:pt x="1922633" y="2220482"/>
                </a:lnTo>
                <a:lnTo>
                  <a:pt x="1915647" y="2219529"/>
                </a:lnTo>
                <a:lnTo>
                  <a:pt x="1908344" y="2218577"/>
                </a:lnTo>
                <a:lnTo>
                  <a:pt x="1901358" y="2216990"/>
                </a:lnTo>
                <a:lnTo>
                  <a:pt x="1894690" y="2214769"/>
                </a:lnTo>
                <a:lnTo>
                  <a:pt x="1887387" y="2212547"/>
                </a:lnTo>
                <a:lnTo>
                  <a:pt x="1880402" y="2210008"/>
                </a:lnTo>
                <a:lnTo>
                  <a:pt x="1873734" y="2207151"/>
                </a:lnTo>
                <a:lnTo>
                  <a:pt x="1867066" y="2203977"/>
                </a:lnTo>
                <a:lnTo>
                  <a:pt x="1860715" y="2199851"/>
                </a:lnTo>
                <a:lnTo>
                  <a:pt x="1854047" y="2196042"/>
                </a:lnTo>
                <a:lnTo>
                  <a:pt x="1847696" y="2191599"/>
                </a:lnTo>
                <a:lnTo>
                  <a:pt x="1229469" y="1731062"/>
                </a:lnTo>
                <a:lnTo>
                  <a:pt x="271487" y="2768937"/>
                </a:lnTo>
                <a:lnTo>
                  <a:pt x="266406" y="2774967"/>
                </a:lnTo>
                <a:lnTo>
                  <a:pt x="260691" y="2780680"/>
                </a:lnTo>
                <a:lnTo>
                  <a:pt x="254975" y="2785759"/>
                </a:lnTo>
                <a:lnTo>
                  <a:pt x="248942" y="2791154"/>
                </a:lnTo>
                <a:lnTo>
                  <a:pt x="242592" y="2795915"/>
                </a:lnTo>
                <a:lnTo>
                  <a:pt x="236241" y="2800041"/>
                </a:lnTo>
                <a:lnTo>
                  <a:pt x="230208" y="2804167"/>
                </a:lnTo>
                <a:lnTo>
                  <a:pt x="223223" y="2807659"/>
                </a:lnTo>
                <a:lnTo>
                  <a:pt x="216554" y="2810833"/>
                </a:lnTo>
                <a:lnTo>
                  <a:pt x="209886" y="2814007"/>
                </a:lnTo>
                <a:lnTo>
                  <a:pt x="202901" y="2816228"/>
                </a:lnTo>
                <a:lnTo>
                  <a:pt x="195915" y="2818767"/>
                </a:lnTo>
                <a:lnTo>
                  <a:pt x="188612" y="2820354"/>
                </a:lnTo>
                <a:lnTo>
                  <a:pt x="181309" y="2821941"/>
                </a:lnTo>
                <a:lnTo>
                  <a:pt x="174006" y="2822894"/>
                </a:lnTo>
                <a:lnTo>
                  <a:pt x="166703" y="2823846"/>
                </a:lnTo>
                <a:lnTo>
                  <a:pt x="159082" y="2824163"/>
                </a:lnTo>
                <a:lnTo>
                  <a:pt x="152096" y="2824163"/>
                </a:lnTo>
                <a:lnTo>
                  <a:pt x="144476" y="2823846"/>
                </a:lnTo>
                <a:lnTo>
                  <a:pt x="136855" y="2823528"/>
                </a:lnTo>
                <a:lnTo>
                  <a:pt x="129552" y="2822259"/>
                </a:lnTo>
                <a:lnTo>
                  <a:pt x="122249" y="2820672"/>
                </a:lnTo>
                <a:lnTo>
                  <a:pt x="114945" y="2819085"/>
                </a:lnTo>
                <a:lnTo>
                  <a:pt x="107642" y="2816546"/>
                </a:lnTo>
                <a:lnTo>
                  <a:pt x="100657" y="2814324"/>
                </a:lnTo>
                <a:lnTo>
                  <a:pt x="93671" y="2811467"/>
                </a:lnTo>
                <a:lnTo>
                  <a:pt x="87003" y="2807976"/>
                </a:lnTo>
                <a:lnTo>
                  <a:pt x="80335" y="2804485"/>
                </a:lnTo>
                <a:lnTo>
                  <a:pt x="73349" y="2800359"/>
                </a:lnTo>
                <a:lnTo>
                  <a:pt x="66681" y="2796233"/>
                </a:lnTo>
                <a:lnTo>
                  <a:pt x="60331" y="2791472"/>
                </a:lnTo>
                <a:lnTo>
                  <a:pt x="54298" y="2785759"/>
                </a:lnTo>
                <a:lnTo>
                  <a:pt x="48265" y="2780680"/>
                </a:lnTo>
                <a:lnTo>
                  <a:pt x="42867" y="2774967"/>
                </a:lnTo>
                <a:lnTo>
                  <a:pt x="37469" y="2768937"/>
                </a:lnTo>
                <a:lnTo>
                  <a:pt x="32388" y="2762906"/>
                </a:lnTo>
                <a:lnTo>
                  <a:pt x="28260" y="2756876"/>
                </a:lnTo>
                <a:lnTo>
                  <a:pt x="23815" y="2749893"/>
                </a:lnTo>
                <a:lnTo>
                  <a:pt x="19687" y="2743228"/>
                </a:lnTo>
                <a:lnTo>
                  <a:pt x="16194" y="2736563"/>
                </a:lnTo>
                <a:lnTo>
                  <a:pt x="13019" y="2729580"/>
                </a:lnTo>
                <a:lnTo>
                  <a:pt x="10479" y="2722280"/>
                </a:lnTo>
                <a:lnTo>
                  <a:pt x="7938" y="2715297"/>
                </a:lnTo>
                <a:lnTo>
                  <a:pt x="5716" y="2708315"/>
                </a:lnTo>
                <a:lnTo>
                  <a:pt x="3811" y="2700697"/>
                </a:lnTo>
                <a:lnTo>
                  <a:pt x="2540" y="2693080"/>
                </a:lnTo>
                <a:lnTo>
                  <a:pt x="1270" y="2685780"/>
                </a:lnTo>
                <a:lnTo>
                  <a:pt x="635" y="2678162"/>
                </a:lnTo>
                <a:lnTo>
                  <a:pt x="0" y="2670228"/>
                </a:lnTo>
                <a:lnTo>
                  <a:pt x="0" y="2662927"/>
                </a:lnTo>
                <a:lnTo>
                  <a:pt x="0" y="2655310"/>
                </a:lnTo>
                <a:lnTo>
                  <a:pt x="953" y="2648010"/>
                </a:lnTo>
                <a:lnTo>
                  <a:pt x="1588" y="2640075"/>
                </a:lnTo>
                <a:lnTo>
                  <a:pt x="3176" y="2632458"/>
                </a:lnTo>
                <a:lnTo>
                  <a:pt x="4763" y="2625158"/>
                </a:lnTo>
                <a:lnTo>
                  <a:pt x="6668" y="2617858"/>
                </a:lnTo>
                <a:lnTo>
                  <a:pt x="9526" y="2610558"/>
                </a:lnTo>
                <a:lnTo>
                  <a:pt x="12384" y="2603258"/>
                </a:lnTo>
                <a:lnTo>
                  <a:pt x="15559" y="2596275"/>
                </a:lnTo>
                <a:lnTo>
                  <a:pt x="19052" y="2588975"/>
                </a:lnTo>
                <a:lnTo>
                  <a:pt x="22545" y="2582310"/>
                </a:lnTo>
                <a:lnTo>
                  <a:pt x="26990" y="2575644"/>
                </a:lnTo>
                <a:lnTo>
                  <a:pt x="31753" y="2569297"/>
                </a:lnTo>
                <a:lnTo>
                  <a:pt x="36516" y="2562631"/>
                </a:lnTo>
                <a:lnTo>
                  <a:pt x="1086264" y="1414621"/>
                </a:lnTo>
                <a:lnTo>
                  <a:pt x="1091027" y="1408908"/>
                </a:lnTo>
                <a:lnTo>
                  <a:pt x="1096742" y="1403829"/>
                </a:lnTo>
                <a:lnTo>
                  <a:pt x="1101823" y="1398751"/>
                </a:lnTo>
                <a:lnTo>
                  <a:pt x="1107221" y="1393990"/>
                </a:lnTo>
                <a:lnTo>
                  <a:pt x="1113254" y="1389229"/>
                </a:lnTo>
                <a:lnTo>
                  <a:pt x="1119287" y="1385103"/>
                </a:lnTo>
                <a:lnTo>
                  <a:pt x="1125002" y="1381295"/>
                </a:lnTo>
                <a:lnTo>
                  <a:pt x="1131353" y="1377803"/>
                </a:lnTo>
                <a:lnTo>
                  <a:pt x="1137703" y="1374629"/>
                </a:lnTo>
                <a:lnTo>
                  <a:pt x="1144054" y="1371455"/>
                </a:lnTo>
                <a:lnTo>
                  <a:pt x="1150722" y="1368599"/>
                </a:lnTo>
                <a:lnTo>
                  <a:pt x="1157390" y="1366694"/>
                </a:lnTo>
                <a:lnTo>
                  <a:pt x="1164058" y="1364790"/>
                </a:lnTo>
                <a:lnTo>
                  <a:pt x="1170726" y="1362568"/>
                </a:lnTo>
                <a:lnTo>
                  <a:pt x="1177394" y="1361616"/>
                </a:lnTo>
                <a:lnTo>
                  <a:pt x="1184698" y="1360347"/>
                </a:lnTo>
                <a:lnTo>
                  <a:pt x="1191683" y="1360029"/>
                </a:lnTo>
                <a:lnTo>
                  <a:pt x="1198351" y="1359712"/>
                </a:lnTo>
                <a:lnTo>
                  <a:pt x="1205654" y="1359077"/>
                </a:lnTo>
                <a:lnTo>
                  <a:pt x="1212640" y="1359712"/>
                </a:lnTo>
                <a:lnTo>
                  <a:pt x="1219626" y="1360347"/>
                </a:lnTo>
                <a:lnTo>
                  <a:pt x="1226294" y="1361299"/>
                </a:lnTo>
                <a:lnTo>
                  <a:pt x="1233597" y="1362251"/>
                </a:lnTo>
                <a:lnTo>
                  <a:pt x="1240582" y="1363838"/>
                </a:lnTo>
                <a:lnTo>
                  <a:pt x="1247251" y="1365742"/>
                </a:lnTo>
                <a:lnTo>
                  <a:pt x="1253919" y="1368281"/>
                </a:lnTo>
                <a:lnTo>
                  <a:pt x="1260904" y="1371138"/>
                </a:lnTo>
                <a:lnTo>
                  <a:pt x="1267572" y="1373677"/>
                </a:lnTo>
                <a:lnTo>
                  <a:pt x="1274240" y="1376851"/>
                </a:lnTo>
                <a:lnTo>
                  <a:pt x="1280591" y="1380977"/>
                </a:lnTo>
                <a:lnTo>
                  <a:pt x="1286942" y="1384786"/>
                </a:lnTo>
                <a:lnTo>
                  <a:pt x="1292975" y="1389229"/>
                </a:lnTo>
                <a:lnTo>
                  <a:pt x="1907709" y="1846910"/>
                </a:lnTo>
                <a:lnTo>
                  <a:pt x="3043507" y="389124"/>
                </a:lnTo>
                <a:lnTo>
                  <a:pt x="3023186" y="374841"/>
                </a:lnTo>
                <a:lnTo>
                  <a:pt x="2660568" y="470377"/>
                </a:lnTo>
                <a:lnTo>
                  <a:pt x="2654853" y="471646"/>
                </a:lnTo>
                <a:lnTo>
                  <a:pt x="2648502" y="472598"/>
                </a:lnTo>
                <a:lnTo>
                  <a:pt x="2642152" y="473551"/>
                </a:lnTo>
                <a:lnTo>
                  <a:pt x="2635801" y="473868"/>
                </a:lnTo>
                <a:lnTo>
                  <a:pt x="2629450" y="474185"/>
                </a:lnTo>
                <a:lnTo>
                  <a:pt x="2623418" y="473868"/>
                </a:lnTo>
                <a:lnTo>
                  <a:pt x="2617384" y="473551"/>
                </a:lnTo>
                <a:lnTo>
                  <a:pt x="2611352" y="472598"/>
                </a:lnTo>
                <a:lnTo>
                  <a:pt x="2605318" y="471964"/>
                </a:lnTo>
                <a:lnTo>
                  <a:pt x="2599603" y="470377"/>
                </a:lnTo>
                <a:lnTo>
                  <a:pt x="2593570" y="468790"/>
                </a:lnTo>
                <a:lnTo>
                  <a:pt x="2587537" y="466885"/>
                </a:lnTo>
                <a:lnTo>
                  <a:pt x="2582139" y="464346"/>
                </a:lnTo>
                <a:lnTo>
                  <a:pt x="2576741" y="462124"/>
                </a:lnTo>
                <a:lnTo>
                  <a:pt x="2571660" y="459268"/>
                </a:lnTo>
                <a:lnTo>
                  <a:pt x="2565945" y="456094"/>
                </a:lnTo>
                <a:lnTo>
                  <a:pt x="2560864" y="452920"/>
                </a:lnTo>
                <a:lnTo>
                  <a:pt x="2556102" y="449429"/>
                </a:lnTo>
                <a:lnTo>
                  <a:pt x="2551339" y="445937"/>
                </a:lnTo>
                <a:lnTo>
                  <a:pt x="2546576" y="441811"/>
                </a:lnTo>
                <a:lnTo>
                  <a:pt x="2542448" y="437685"/>
                </a:lnTo>
                <a:lnTo>
                  <a:pt x="2538002" y="433242"/>
                </a:lnTo>
                <a:lnTo>
                  <a:pt x="2533875" y="428481"/>
                </a:lnTo>
                <a:lnTo>
                  <a:pt x="2530064" y="423402"/>
                </a:lnTo>
                <a:lnTo>
                  <a:pt x="2526572" y="418324"/>
                </a:lnTo>
                <a:lnTo>
                  <a:pt x="2523396" y="413246"/>
                </a:lnTo>
                <a:lnTo>
                  <a:pt x="2520221" y="407533"/>
                </a:lnTo>
                <a:lnTo>
                  <a:pt x="2517363" y="402137"/>
                </a:lnTo>
                <a:lnTo>
                  <a:pt x="2514823" y="396107"/>
                </a:lnTo>
                <a:lnTo>
                  <a:pt x="2512283" y="390394"/>
                </a:lnTo>
                <a:lnTo>
                  <a:pt x="2510378" y="384046"/>
                </a:lnTo>
                <a:lnTo>
                  <a:pt x="2508472" y="377698"/>
                </a:lnTo>
                <a:lnTo>
                  <a:pt x="2507202" y="371350"/>
                </a:lnTo>
                <a:lnTo>
                  <a:pt x="2505932" y="364685"/>
                </a:lnTo>
                <a:lnTo>
                  <a:pt x="2505297" y="358337"/>
                </a:lnTo>
                <a:lnTo>
                  <a:pt x="2504980" y="351989"/>
                </a:lnTo>
                <a:lnTo>
                  <a:pt x="2504344" y="345641"/>
                </a:lnTo>
                <a:lnTo>
                  <a:pt x="2504344" y="339293"/>
                </a:lnTo>
                <a:lnTo>
                  <a:pt x="2505297" y="332946"/>
                </a:lnTo>
                <a:lnTo>
                  <a:pt x="2505615" y="326915"/>
                </a:lnTo>
                <a:lnTo>
                  <a:pt x="2506885" y="320567"/>
                </a:lnTo>
                <a:lnTo>
                  <a:pt x="2508155" y="314537"/>
                </a:lnTo>
                <a:lnTo>
                  <a:pt x="2509425" y="308506"/>
                </a:lnTo>
                <a:lnTo>
                  <a:pt x="2511648" y="302793"/>
                </a:lnTo>
                <a:lnTo>
                  <a:pt x="2513870" y="296763"/>
                </a:lnTo>
                <a:lnTo>
                  <a:pt x="2516410" y="291367"/>
                </a:lnTo>
                <a:lnTo>
                  <a:pt x="2518633" y="285654"/>
                </a:lnTo>
                <a:lnTo>
                  <a:pt x="2521808" y="280576"/>
                </a:lnTo>
                <a:lnTo>
                  <a:pt x="2524984" y="275180"/>
                </a:lnTo>
                <a:lnTo>
                  <a:pt x="2528159" y="270102"/>
                </a:lnTo>
                <a:lnTo>
                  <a:pt x="2531970" y="265341"/>
                </a:lnTo>
                <a:lnTo>
                  <a:pt x="2535462" y="260580"/>
                </a:lnTo>
                <a:lnTo>
                  <a:pt x="2539908" y="256136"/>
                </a:lnTo>
                <a:lnTo>
                  <a:pt x="2544353" y="251693"/>
                </a:lnTo>
                <a:lnTo>
                  <a:pt x="2548481" y="247567"/>
                </a:lnTo>
                <a:lnTo>
                  <a:pt x="2553244" y="243441"/>
                </a:lnTo>
                <a:lnTo>
                  <a:pt x="2558642" y="239949"/>
                </a:lnTo>
                <a:lnTo>
                  <a:pt x="2563722" y="236458"/>
                </a:lnTo>
                <a:lnTo>
                  <a:pt x="2568803" y="233284"/>
                </a:lnTo>
                <a:lnTo>
                  <a:pt x="2574201" y="230428"/>
                </a:lnTo>
                <a:lnTo>
                  <a:pt x="2579916" y="227889"/>
                </a:lnTo>
                <a:lnTo>
                  <a:pt x="2585632" y="225349"/>
                </a:lnTo>
                <a:lnTo>
                  <a:pt x="2591982" y="223445"/>
                </a:lnTo>
                <a:lnTo>
                  <a:pt x="2598015" y="221541"/>
                </a:lnTo>
                <a:lnTo>
                  <a:pt x="3425176" y="4126"/>
                </a:lnTo>
                <a:lnTo>
                  <a:pt x="3432162" y="2222"/>
                </a:lnTo>
                <a:lnTo>
                  <a:pt x="3439782" y="952"/>
                </a:lnTo>
                <a:lnTo>
                  <a:pt x="3446768" y="318"/>
                </a:lnTo>
                <a:lnTo>
                  <a:pt x="3454389" y="0"/>
                </a:lnTo>
                <a:close/>
              </a:path>
            </a:pathLst>
          </a:custGeom>
          <a:solidFill>
            <a:schemeClr val="bg1">
              <a:lumMod val="95000"/>
            </a:schemeClr>
          </a:solidFill>
          <a:ln>
            <a:noFill/>
          </a:ln>
        </p:spPr>
        <p:txBody>
          <a:bodyPr anchor="ctr">
            <a:scene3d>
              <a:camera prst="orthographicFront"/>
              <a:lightRig rig="threePt" dir="t"/>
            </a:scene3d>
            <a:sp3d contourW="12700">
              <a:contourClr>
                <a:srgbClr val="FFFFFF"/>
              </a:contourClr>
            </a:sp3d>
          </a:bodyPr>
          <a:lstStyle/>
          <a:p>
            <a:pPr algn="ctr">
              <a:defRPr/>
            </a:pPr>
            <a:endParaRPr lang="zh-CN" altLang="en-US">
              <a:solidFill>
                <a:srgbClr val="1C666E"/>
              </a:solidFill>
              <a:ea typeface="宋体" panose="02010600030101010101" pitchFamily="2" charset="-122"/>
            </a:endParaRPr>
          </a:p>
        </p:txBody>
      </p:sp>
      <p:sp>
        <p:nvSpPr>
          <p:cNvPr id="6" name="标题 4"/>
          <p:cNvSpPr txBox="1"/>
          <p:nvPr/>
        </p:nvSpPr>
        <p:spPr>
          <a:xfrm>
            <a:off x="1390650" y="482157"/>
            <a:ext cx="4248472" cy="473484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 algn="ctr" defTabSz="9144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l"/>
            <a:r>
              <a:rPr lang="zh-CN" altLang="en-US" sz="2400" b="1" dirty="0" smtClean="0">
                <a:solidFill>
                  <a:srgbClr val="3F3F3F"/>
                </a:solidFill>
                <a:latin typeface="Impact MT Std" pitchFamily="34" charset="0"/>
                <a:ea typeface="微软雅黑" panose="020B0503020204020204" pitchFamily="34" charset="-122"/>
              </a:rPr>
              <a:t>成本预算</a:t>
            </a:r>
            <a:endParaRPr lang="en-US" altLang="zh-CN" sz="2400" b="1" dirty="0" smtClean="0">
              <a:solidFill>
                <a:srgbClr val="3F3F3F"/>
              </a:solidFill>
              <a:latin typeface="Impact MT Std" pitchFamily="34" charset="0"/>
              <a:ea typeface="微软雅黑" panose="020B0503020204020204" pitchFamily="34" charset="-122"/>
            </a:endParaRPr>
          </a:p>
          <a:p>
            <a:pPr algn="l"/>
            <a:r>
              <a:rPr lang="en-US" altLang="zh-CN" sz="1400" b="1" dirty="0">
                <a:solidFill>
                  <a:srgbClr val="3F3F3F"/>
                </a:solidFill>
                <a:latin typeface="Impact MT Std" pitchFamily="34" charset="0"/>
                <a:ea typeface="微软雅黑" panose="020B0503020204020204" pitchFamily="34" charset="-122"/>
              </a:rPr>
              <a:t>COST BUDGET</a:t>
            </a:r>
            <a:endParaRPr lang="zh-CN" altLang="en-US" sz="1400" b="1" dirty="0">
              <a:solidFill>
                <a:srgbClr val="3F3F3F"/>
              </a:solidFill>
              <a:latin typeface="Impact MT Std" pitchFamily="34" charset="0"/>
              <a:ea typeface="微软雅黑" panose="020B0503020204020204" pitchFamily="34" charset="-122"/>
            </a:endParaRPr>
          </a:p>
          <a:p>
            <a:pPr algn="l"/>
            <a:endParaRPr lang="zh-CN" altLang="en-US" sz="2400" b="1" dirty="0" smtClean="0">
              <a:solidFill>
                <a:srgbClr val="3F3F3F"/>
              </a:solidFill>
              <a:latin typeface="Impact MT Std" pitchFamily="34" charset="0"/>
              <a:ea typeface="微软雅黑" panose="020B0503020204020204" pitchFamily="34" charset="-122"/>
            </a:endParaRPr>
          </a:p>
        </p:txBody>
      </p:sp>
      <p:cxnSp>
        <p:nvCxnSpPr>
          <p:cNvPr id="18" name="MH_Other_1"/>
          <p:cNvCxnSpPr/>
          <p:nvPr>
            <p:custDataLst>
              <p:tags r:id="rId1"/>
            </p:custDataLst>
          </p:nvPr>
        </p:nvCxnSpPr>
        <p:spPr>
          <a:xfrm>
            <a:off x="1952956" y="1322494"/>
            <a:ext cx="0" cy="5278087"/>
          </a:xfrm>
          <a:prstGeom prst="line">
            <a:avLst/>
          </a:prstGeom>
          <a:ln w="22225">
            <a:solidFill>
              <a:srgbClr val="C5C5C5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pSp>
        <p:nvGrpSpPr>
          <p:cNvPr id="3" name="组合 2"/>
          <p:cNvGrpSpPr/>
          <p:nvPr/>
        </p:nvGrpSpPr>
        <p:grpSpPr>
          <a:xfrm>
            <a:off x="1972906" y="1833321"/>
            <a:ext cx="1454146" cy="473364"/>
            <a:chOff x="1972906" y="1833321"/>
            <a:chExt cx="1454146" cy="473364"/>
          </a:xfrm>
        </p:grpSpPr>
        <p:sp>
          <p:nvSpPr>
            <p:cNvPr id="19" name="MH_Other_2"/>
            <p:cNvSpPr/>
            <p:nvPr>
              <p:custDataLst>
                <p:tags r:id="rId17"/>
              </p:custDataLst>
            </p:nvPr>
          </p:nvSpPr>
          <p:spPr>
            <a:xfrm>
              <a:off x="1972906" y="1833321"/>
              <a:ext cx="473364" cy="473364"/>
            </a:xfrm>
            <a:prstGeom prst="rect">
              <a:avLst/>
            </a:prstGeom>
            <a:solidFill>
              <a:srgbClr val="3F3F3F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>
                <a:defRPr/>
              </a:pPr>
              <a:endParaRPr lang="zh-CN" altLang="en-US"/>
            </a:p>
          </p:txBody>
        </p:sp>
        <p:sp>
          <p:nvSpPr>
            <p:cNvPr id="23" name="MH_Other_6"/>
            <p:cNvSpPr/>
            <p:nvPr>
              <p:custDataLst>
                <p:tags r:id="rId18"/>
              </p:custDataLst>
            </p:nvPr>
          </p:nvSpPr>
          <p:spPr>
            <a:xfrm>
              <a:off x="2439458" y="1913350"/>
              <a:ext cx="987594" cy="313306"/>
            </a:xfrm>
            <a:prstGeom prst="rect">
              <a:avLst/>
            </a:prstGeom>
            <a:solidFill>
              <a:srgbClr val="3F3F3F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>
                <a:defRPr/>
              </a:pPr>
              <a:endParaRPr lang="zh-CN" altLang="en-US"/>
            </a:p>
          </p:txBody>
        </p:sp>
      </p:grpSp>
      <p:grpSp>
        <p:nvGrpSpPr>
          <p:cNvPr id="4" name="组合 3"/>
          <p:cNvGrpSpPr/>
          <p:nvPr/>
        </p:nvGrpSpPr>
        <p:grpSpPr>
          <a:xfrm>
            <a:off x="1972906" y="3045678"/>
            <a:ext cx="2133542" cy="473364"/>
            <a:chOff x="1972906" y="3045678"/>
            <a:chExt cx="2133542" cy="473364"/>
          </a:xfrm>
        </p:grpSpPr>
        <p:sp>
          <p:nvSpPr>
            <p:cNvPr id="20" name="MH_Other_3"/>
            <p:cNvSpPr/>
            <p:nvPr>
              <p:custDataLst>
                <p:tags r:id="rId15"/>
              </p:custDataLst>
            </p:nvPr>
          </p:nvSpPr>
          <p:spPr>
            <a:xfrm>
              <a:off x="1972906" y="3045678"/>
              <a:ext cx="473364" cy="473364"/>
            </a:xfrm>
            <a:prstGeom prst="rect">
              <a:avLst/>
            </a:prstGeom>
            <a:solidFill>
              <a:srgbClr val="A5A5A5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>
                <a:defRPr/>
              </a:pPr>
              <a:endParaRPr lang="zh-CN" altLang="en-US"/>
            </a:p>
          </p:txBody>
        </p:sp>
        <p:sp>
          <p:nvSpPr>
            <p:cNvPr id="24" name="MH_Other_7"/>
            <p:cNvSpPr/>
            <p:nvPr>
              <p:custDataLst>
                <p:tags r:id="rId16"/>
              </p:custDataLst>
            </p:nvPr>
          </p:nvSpPr>
          <p:spPr>
            <a:xfrm>
              <a:off x="2439458" y="3125707"/>
              <a:ext cx="1666990" cy="313306"/>
            </a:xfrm>
            <a:prstGeom prst="rect">
              <a:avLst/>
            </a:prstGeom>
            <a:solidFill>
              <a:srgbClr val="A5A5A5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>
                <a:defRPr/>
              </a:pPr>
              <a:endParaRPr lang="zh-CN" altLang="en-US"/>
            </a:p>
          </p:txBody>
        </p:sp>
      </p:grpSp>
      <p:grpSp>
        <p:nvGrpSpPr>
          <p:cNvPr id="7" name="组合 6"/>
          <p:cNvGrpSpPr/>
          <p:nvPr/>
        </p:nvGrpSpPr>
        <p:grpSpPr>
          <a:xfrm>
            <a:off x="1972906" y="4258035"/>
            <a:ext cx="2783993" cy="475067"/>
            <a:chOff x="1972906" y="4258035"/>
            <a:chExt cx="2783993" cy="475067"/>
          </a:xfrm>
        </p:grpSpPr>
        <p:sp>
          <p:nvSpPr>
            <p:cNvPr id="21" name="MH_Other_4"/>
            <p:cNvSpPr/>
            <p:nvPr>
              <p:custDataLst>
                <p:tags r:id="rId13"/>
              </p:custDataLst>
            </p:nvPr>
          </p:nvSpPr>
          <p:spPr>
            <a:xfrm>
              <a:off x="1972906" y="4258035"/>
              <a:ext cx="473364" cy="475067"/>
            </a:xfrm>
            <a:prstGeom prst="rect">
              <a:avLst/>
            </a:prstGeom>
            <a:solidFill>
              <a:srgbClr val="3F3F3F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>
                <a:defRPr/>
              </a:pPr>
              <a:endParaRPr lang="zh-CN" altLang="en-US"/>
            </a:p>
          </p:txBody>
        </p:sp>
        <p:sp>
          <p:nvSpPr>
            <p:cNvPr id="25" name="MH_Other_8"/>
            <p:cNvSpPr/>
            <p:nvPr>
              <p:custDataLst>
                <p:tags r:id="rId14"/>
              </p:custDataLst>
            </p:nvPr>
          </p:nvSpPr>
          <p:spPr>
            <a:xfrm>
              <a:off x="2439459" y="4338065"/>
              <a:ext cx="2317440" cy="315008"/>
            </a:xfrm>
            <a:prstGeom prst="rect">
              <a:avLst/>
            </a:prstGeom>
            <a:solidFill>
              <a:srgbClr val="3F3F3F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>
                <a:defRPr/>
              </a:pPr>
              <a:endParaRPr lang="zh-CN" altLang="en-US"/>
            </a:p>
          </p:txBody>
        </p:sp>
      </p:grpSp>
      <p:grpSp>
        <p:nvGrpSpPr>
          <p:cNvPr id="8" name="组合 7"/>
          <p:cNvGrpSpPr/>
          <p:nvPr/>
        </p:nvGrpSpPr>
        <p:grpSpPr>
          <a:xfrm>
            <a:off x="1972906" y="5472095"/>
            <a:ext cx="3647286" cy="473364"/>
            <a:chOff x="1972906" y="5472095"/>
            <a:chExt cx="3647286" cy="473364"/>
          </a:xfrm>
        </p:grpSpPr>
        <p:sp>
          <p:nvSpPr>
            <p:cNvPr id="22" name="MH_Other_5"/>
            <p:cNvSpPr/>
            <p:nvPr>
              <p:custDataLst>
                <p:tags r:id="rId11"/>
              </p:custDataLst>
            </p:nvPr>
          </p:nvSpPr>
          <p:spPr>
            <a:xfrm>
              <a:off x="1972906" y="5472095"/>
              <a:ext cx="473364" cy="473364"/>
            </a:xfrm>
            <a:prstGeom prst="rect">
              <a:avLst/>
            </a:prstGeom>
            <a:solidFill>
              <a:srgbClr val="A5A5A5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>
                <a:defRPr/>
              </a:pPr>
              <a:endParaRPr lang="zh-CN" altLang="en-US"/>
            </a:p>
          </p:txBody>
        </p:sp>
        <p:sp>
          <p:nvSpPr>
            <p:cNvPr id="26" name="MH_Other_9"/>
            <p:cNvSpPr/>
            <p:nvPr>
              <p:custDataLst>
                <p:tags r:id="rId12"/>
              </p:custDataLst>
            </p:nvPr>
          </p:nvSpPr>
          <p:spPr>
            <a:xfrm>
              <a:off x="2439458" y="5552123"/>
              <a:ext cx="3180734" cy="313306"/>
            </a:xfrm>
            <a:prstGeom prst="rect">
              <a:avLst/>
            </a:prstGeom>
            <a:solidFill>
              <a:srgbClr val="A5A5A5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>
                <a:defRPr/>
              </a:pPr>
              <a:endParaRPr lang="zh-CN" altLang="en-US"/>
            </a:p>
          </p:txBody>
        </p:sp>
      </p:grpSp>
      <p:sp>
        <p:nvSpPr>
          <p:cNvPr id="27" name="MH_SubTitle_1"/>
          <p:cNvSpPr txBox="1">
            <a:spLocks noChangeArrowheads="1"/>
          </p:cNvSpPr>
          <p:nvPr>
            <p:custDataLst>
              <p:tags r:id="rId2"/>
            </p:custDataLst>
          </p:nvPr>
        </p:nvSpPr>
        <p:spPr bwMode="auto">
          <a:xfrm>
            <a:off x="809928" y="1722642"/>
            <a:ext cx="1154464" cy="69301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0" tIns="0" rIns="0" bIns="0" anchor="ctr"/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pPr algn="ctr" eaLnBrk="1" hangingPunct="1"/>
            <a:r>
              <a:rPr lang="zh-CN" altLang="en-US" b="1" dirty="0" smtClean="0">
                <a:latin typeface="微软雅黑" panose="020B0503020204020204" pitchFamily="34" charset="-122"/>
                <a:ea typeface="微软雅黑" panose="020B0503020204020204" pitchFamily="34" charset="-122"/>
              </a:rPr>
              <a:t>项目一</a:t>
            </a:r>
            <a:endParaRPr lang="zh-CN" altLang="en-US" b="1" dirty="0"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31" name="MH_Text_1"/>
          <p:cNvSpPr txBox="1">
            <a:spLocks noChangeArrowheads="1"/>
          </p:cNvSpPr>
          <p:nvPr>
            <p:custDataLst>
              <p:tags r:id="rId3"/>
            </p:custDataLst>
          </p:nvPr>
        </p:nvSpPr>
        <p:spPr bwMode="auto">
          <a:xfrm>
            <a:off x="3507082" y="1833320"/>
            <a:ext cx="1154464" cy="47166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0" tIns="0" rIns="0" bIns="0" anchor="ctr"/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pPr eaLnBrk="1" hangingPunct="1"/>
            <a:r>
              <a:rPr lang="en-US" altLang="zh-CN" dirty="0"/>
              <a:t>20%</a:t>
            </a:r>
            <a:endParaRPr lang="zh-CN" altLang="en-US" dirty="0"/>
          </a:p>
        </p:txBody>
      </p:sp>
      <p:sp>
        <p:nvSpPr>
          <p:cNvPr id="32" name="MH_Text_2"/>
          <p:cNvSpPr txBox="1">
            <a:spLocks noChangeArrowheads="1"/>
          </p:cNvSpPr>
          <p:nvPr>
            <p:custDataLst>
              <p:tags r:id="rId4"/>
            </p:custDataLst>
          </p:nvPr>
        </p:nvSpPr>
        <p:spPr bwMode="auto">
          <a:xfrm>
            <a:off x="4208614" y="3047381"/>
            <a:ext cx="1154464" cy="47166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0" tIns="0" rIns="0" bIns="0" anchor="ctr"/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pPr eaLnBrk="1" hangingPunct="1"/>
            <a:r>
              <a:rPr lang="en-US" altLang="zh-CN"/>
              <a:t>40%</a:t>
            </a:r>
            <a:endParaRPr lang="zh-CN" altLang="en-US"/>
          </a:p>
        </p:txBody>
      </p:sp>
      <p:sp>
        <p:nvSpPr>
          <p:cNvPr id="33" name="MH_Text_3"/>
          <p:cNvSpPr txBox="1">
            <a:spLocks noChangeArrowheads="1"/>
          </p:cNvSpPr>
          <p:nvPr>
            <p:custDataLst>
              <p:tags r:id="rId5"/>
            </p:custDataLst>
          </p:nvPr>
        </p:nvSpPr>
        <p:spPr bwMode="auto">
          <a:xfrm>
            <a:off x="4867579" y="4261439"/>
            <a:ext cx="1154464" cy="47166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0" tIns="0" rIns="0" bIns="0" anchor="ctr"/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pPr eaLnBrk="1" hangingPunct="1"/>
            <a:r>
              <a:rPr lang="en-US" altLang="zh-CN" dirty="0"/>
              <a:t>60%</a:t>
            </a:r>
            <a:endParaRPr lang="zh-CN" altLang="en-US" dirty="0"/>
          </a:p>
        </p:txBody>
      </p:sp>
      <p:sp>
        <p:nvSpPr>
          <p:cNvPr id="35" name="MH_Text_3"/>
          <p:cNvSpPr txBox="1">
            <a:spLocks noChangeArrowheads="1"/>
          </p:cNvSpPr>
          <p:nvPr>
            <p:custDataLst>
              <p:tags r:id="rId6"/>
            </p:custDataLst>
          </p:nvPr>
        </p:nvSpPr>
        <p:spPr bwMode="auto">
          <a:xfrm>
            <a:off x="5746433" y="5477375"/>
            <a:ext cx="1154464" cy="47166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0" tIns="0" rIns="0" bIns="0" anchor="ctr"/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pPr eaLnBrk="1" hangingPunct="1"/>
            <a:r>
              <a:rPr lang="en-US" altLang="zh-CN" dirty="0" smtClean="0"/>
              <a:t>80</a:t>
            </a:r>
            <a:r>
              <a:rPr lang="en-US" altLang="zh-CN" dirty="0"/>
              <a:t>%</a:t>
            </a:r>
            <a:endParaRPr lang="zh-CN" altLang="en-US" dirty="0"/>
          </a:p>
        </p:txBody>
      </p:sp>
      <p:sp>
        <p:nvSpPr>
          <p:cNvPr id="36" name="MH_SubTitle_1"/>
          <p:cNvSpPr txBox="1">
            <a:spLocks noChangeArrowheads="1"/>
          </p:cNvSpPr>
          <p:nvPr>
            <p:custDataLst>
              <p:tags r:id="rId7"/>
            </p:custDataLst>
          </p:nvPr>
        </p:nvSpPr>
        <p:spPr bwMode="auto">
          <a:xfrm>
            <a:off x="809928" y="2935850"/>
            <a:ext cx="1154464" cy="69301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0" tIns="0" rIns="0" bIns="0" anchor="ctr"/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pPr algn="ctr" eaLnBrk="1" hangingPunct="1"/>
            <a:r>
              <a:rPr lang="zh-CN" altLang="en-US" b="1" dirty="0" smtClean="0">
                <a:latin typeface="微软雅黑" panose="020B0503020204020204" pitchFamily="34" charset="-122"/>
                <a:ea typeface="微软雅黑" panose="020B0503020204020204" pitchFamily="34" charset="-122"/>
              </a:rPr>
              <a:t>项目二</a:t>
            </a:r>
            <a:endParaRPr lang="zh-CN" altLang="en-US" b="1" dirty="0"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37" name="MH_SubTitle_1"/>
          <p:cNvSpPr txBox="1">
            <a:spLocks noChangeArrowheads="1"/>
          </p:cNvSpPr>
          <p:nvPr>
            <p:custDataLst>
              <p:tags r:id="rId8"/>
            </p:custDataLst>
          </p:nvPr>
        </p:nvSpPr>
        <p:spPr bwMode="auto">
          <a:xfrm>
            <a:off x="809928" y="4134563"/>
            <a:ext cx="1154464" cy="69301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0" tIns="0" rIns="0" bIns="0" anchor="ctr"/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pPr algn="ctr" eaLnBrk="1" hangingPunct="1"/>
            <a:r>
              <a:rPr lang="zh-CN" altLang="en-US" b="1" dirty="0" smtClean="0">
                <a:latin typeface="微软雅黑" panose="020B0503020204020204" pitchFamily="34" charset="-122"/>
                <a:ea typeface="微软雅黑" panose="020B0503020204020204" pitchFamily="34" charset="-122"/>
              </a:rPr>
              <a:t>项目三</a:t>
            </a:r>
            <a:endParaRPr lang="zh-CN" altLang="en-US" b="1" dirty="0"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38" name="MH_SubTitle_1"/>
          <p:cNvSpPr txBox="1">
            <a:spLocks noChangeArrowheads="1"/>
          </p:cNvSpPr>
          <p:nvPr>
            <p:custDataLst>
              <p:tags r:id="rId9"/>
            </p:custDataLst>
          </p:nvPr>
        </p:nvSpPr>
        <p:spPr bwMode="auto">
          <a:xfrm>
            <a:off x="809928" y="5325201"/>
            <a:ext cx="1154464" cy="69301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0" tIns="0" rIns="0" bIns="0" anchor="ctr"/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pPr algn="ctr" eaLnBrk="1" hangingPunct="1"/>
            <a:r>
              <a:rPr lang="zh-CN" altLang="en-US" b="1" dirty="0" smtClean="0">
                <a:latin typeface="微软雅黑" panose="020B0503020204020204" pitchFamily="34" charset="-122"/>
                <a:ea typeface="微软雅黑" panose="020B0503020204020204" pitchFamily="34" charset="-122"/>
              </a:rPr>
              <a:t>项目四</a:t>
            </a:r>
            <a:endParaRPr lang="zh-CN" altLang="en-US" b="1" dirty="0"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89" name="矩形 88"/>
          <p:cNvSpPr/>
          <p:nvPr/>
        </p:nvSpPr>
        <p:spPr>
          <a:xfrm>
            <a:off x="6727215" y="1276350"/>
            <a:ext cx="4023295" cy="4736661"/>
          </a:xfrm>
          <a:prstGeom prst="rect">
            <a:avLst/>
          </a:prstGeom>
          <a:solidFill>
            <a:srgbClr val="3F3F3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90" name="矩形 89"/>
          <p:cNvSpPr/>
          <p:nvPr/>
        </p:nvSpPr>
        <p:spPr>
          <a:xfrm>
            <a:off x="5841660" y="1582665"/>
            <a:ext cx="2639163" cy="742397"/>
          </a:xfrm>
          <a:prstGeom prst="rect">
            <a:avLst/>
          </a:prstGeom>
          <a:solidFill>
            <a:srgbClr val="A5A5A5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91" name="等腰三角形 90"/>
          <p:cNvSpPr/>
          <p:nvPr/>
        </p:nvSpPr>
        <p:spPr>
          <a:xfrm>
            <a:off x="5877314" y="1276350"/>
            <a:ext cx="878854" cy="306316"/>
          </a:xfrm>
          <a:prstGeom prst="triangle">
            <a:avLst>
              <a:gd name="adj" fmla="val 98109"/>
            </a:avLst>
          </a:prstGeom>
          <a:gradFill>
            <a:gsLst>
              <a:gs pos="100000">
                <a:srgbClr val="3F3F3F"/>
              </a:gs>
              <a:gs pos="0">
                <a:schemeClr val="bg1">
                  <a:lumMod val="65000"/>
                </a:schemeClr>
              </a:gs>
            </a:gsLst>
            <a:lin ang="6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93" name="圆角矩形 92"/>
          <p:cNvSpPr/>
          <p:nvPr/>
        </p:nvSpPr>
        <p:spPr>
          <a:xfrm>
            <a:off x="9874760" y="2780442"/>
            <a:ext cx="1803570" cy="1803570"/>
          </a:xfrm>
          <a:prstGeom prst="roundRect">
            <a:avLst/>
          </a:prstGeom>
          <a:blipFill>
            <a:blip r:embed="rId21"/>
            <a:srcRect/>
            <a:stretch>
              <a:fillRect l="-20619" t="-8499" r="-109657" b="-5990"/>
            </a:stretch>
          </a:blipFill>
          <a:ln w="76200">
            <a:solidFill>
              <a:srgbClr val="A5A5A5"/>
            </a:solidFill>
          </a:ln>
          <a:effectLst>
            <a:outerShdw blurRad="215900" dist="406400" dir="9660000" sx="87000" sy="87000" algn="r" rotWithShape="0">
              <a:prstClr val="black">
                <a:alpha val="54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94" name="MH_SubTitle_1"/>
          <p:cNvSpPr txBox="1">
            <a:spLocks noChangeArrowheads="1"/>
          </p:cNvSpPr>
          <p:nvPr>
            <p:custDataLst>
              <p:tags r:id="rId10"/>
            </p:custDataLst>
          </p:nvPr>
        </p:nvSpPr>
        <p:spPr bwMode="auto">
          <a:xfrm>
            <a:off x="6144926" y="1607355"/>
            <a:ext cx="1859636" cy="69301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0" tIns="0" rIns="0" bIns="0" anchor="ctr"/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pPr algn="ctr" eaLnBrk="1" hangingPunct="1"/>
            <a:r>
              <a:rPr lang="zh-CN" altLang="en-US" sz="2800" b="1" dirty="0" smtClean="0">
                <a:solidFill>
                  <a:schemeClr val="bg1">
                    <a:lumMod val="9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预算计划</a:t>
            </a:r>
            <a:endParaRPr lang="zh-CN" altLang="en-US" sz="2800" b="1" dirty="0">
              <a:solidFill>
                <a:schemeClr val="bg1">
                  <a:lumMod val="95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95" name="矩形 94"/>
          <p:cNvSpPr/>
          <p:nvPr/>
        </p:nvSpPr>
        <p:spPr>
          <a:xfrm>
            <a:off x="7235645" y="2778537"/>
            <a:ext cx="2658807" cy="120032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zh-CN" altLang="en-US" dirty="0">
                <a:solidFill>
                  <a:schemeClr val="bg1">
                    <a:lumMod val="9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微软雅黑" panose="020B0503020204020204" pitchFamily="34" charset="-122"/>
              </a:rPr>
              <a:t>在此录入上述图表的综合描述说明，在此录入上述图表的上述图表的综合描述</a:t>
            </a:r>
            <a:r>
              <a:rPr lang="zh-CN" altLang="en-US" dirty="0" smtClean="0">
                <a:solidFill>
                  <a:schemeClr val="bg1">
                    <a:lumMod val="9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微软雅黑" panose="020B0503020204020204" pitchFamily="34" charset="-122"/>
              </a:rPr>
              <a:t>说明。</a:t>
            </a:r>
            <a:endParaRPr lang="zh-CN" altLang="en-US" dirty="0">
              <a:solidFill>
                <a:schemeClr val="bg1">
                  <a:lumMod val="95000"/>
                </a:schemeClr>
              </a:solidFill>
            </a:endParaRPr>
          </a:p>
        </p:txBody>
      </p:sp>
      <p:sp>
        <p:nvSpPr>
          <p:cNvPr id="96" name="矩形 95"/>
          <p:cNvSpPr/>
          <p:nvPr/>
        </p:nvSpPr>
        <p:spPr>
          <a:xfrm>
            <a:off x="7215953" y="4008167"/>
            <a:ext cx="2658807" cy="120032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zh-CN" altLang="en-US" dirty="0">
                <a:solidFill>
                  <a:schemeClr val="bg1">
                    <a:lumMod val="9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微软雅黑" panose="020B0503020204020204" pitchFamily="34" charset="-122"/>
              </a:rPr>
              <a:t>在此录入上述图表的综合描述说明，在此录入上述图表的上述图表的综合描述</a:t>
            </a:r>
            <a:r>
              <a:rPr lang="zh-CN" altLang="en-US" dirty="0" smtClean="0">
                <a:solidFill>
                  <a:schemeClr val="bg1">
                    <a:lumMod val="9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微软雅黑" panose="020B0503020204020204" pitchFamily="34" charset="-122"/>
              </a:rPr>
              <a:t>说明。</a:t>
            </a:r>
            <a:endParaRPr lang="zh-CN" altLang="en-US" dirty="0">
              <a:solidFill>
                <a:schemeClr val="bg1">
                  <a:lumMod val="95000"/>
                </a:schemeClr>
              </a:solidFill>
            </a:endParaRPr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22" presetClass="entr" presetSubtype="8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0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22" presetClass="entr" presetSubtype="8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3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4" presetID="22" presetClass="entr" presetSubtype="8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6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7" fill="hold">
                            <p:stCondLst>
                              <p:cond delay="500"/>
                            </p:stCondLst>
                            <p:childTnLst>
                              <p:par>
                                <p:cTn id="18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0" dur="500"/>
                                        <p:tgtEl>
                                          <p:spTgt spid="3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1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3" dur="500"/>
                                        <p:tgtEl>
                                          <p:spTgt spid="3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4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6" dur="500"/>
                                        <p:tgtEl>
                                          <p:spTgt spid="3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7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9" dur="500"/>
                                        <p:tgtEl>
                                          <p:spTgt spid="3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0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2" dur="1000"/>
                                        <p:tgtEl>
                                          <p:spTgt spid="9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3" dur="1000" fill="hold"/>
                                        <p:tgtEl>
                                          <p:spTgt spid="9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4" dur="1000" fill="hold"/>
                                        <p:tgtEl>
                                          <p:spTgt spid="9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5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7" dur="1000"/>
                                        <p:tgtEl>
                                          <p:spTgt spid="96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8" dur="1000" fill="hold"/>
                                        <p:tgtEl>
                                          <p:spTgt spid="9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9" dur="1000" fill="hold"/>
                                        <p:tgtEl>
                                          <p:spTgt spid="9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40" presetID="22" presetClass="entr" presetSubtype="8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42" dur="500"/>
                                        <p:tgtEl>
                                          <p:spTgt spid="9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1" grpId="0"/>
      <p:bldP spid="32" grpId="0"/>
      <p:bldP spid="33" grpId="0"/>
      <p:bldP spid="35" grpId="0"/>
      <p:bldP spid="95" grpId="0"/>
      <p:bldP spid="96" grpId="0"/>
    </p:bldLst>
  </p:timing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五边形 1"/>
          <p:cNvSpPr/>
          <p:nvPr/>
        </p:nvSpPr>
        <p:spPr>
          <a:xfrm>
            <a:off x="0" y="-3618"/>
            <a:ext cx="1390650" cy="971550"/>
          </a:xfrm>
          <a:prstGeom prst="homePlate">
            <a:avLst>
              <a:gd name="adj" fmla="val 18627"/>
            </a:avLst>
          </a:prstGeom>
          <a:solidFill>
            <a:srgbClr val="3F3F3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sz="2000">
              <a:solidFill>
                <a:srgbClr val="3F3F3F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3" name="KSO_Shape"/>
          <p:cNvSpPr/>
          <p:nvPr/>
        </p:nvSpPr>
        <p:spPr bwMode="auto">
          <a:xfrm>
            <a:off x="273248" y="145143"/>
            <a:ext cx="613030" cy="588509"/>
          </a:xfrm>
          <a:custGeom>
            <a:avLst/>
            <a:gdLst>
              <a:gd name="T0" fmla="*/ 1618108 w 3816350"/>
              <a:gd name="T1" fmla="*/ 3491708 h 3665538"/>
              <a:gd name="T2" fmla="*/ 3711914 w 3816350"/>
              <a:gd name="T3" fmla="*/ 3515947 h 3665538"/>
              <a:gd name="T4" fmla="*/ 1938033 w 3816350"/>
              <a:gd name="T5" fmla="*/ 3320852 h 3665538"/>
              <a:gd name="T6" fmla="*/ 2466975 w 3816350"/>
              <a:gd name="T7" fmla="*/ 3464378 h 3665538"/>
              <a:gd name="T8" fmla="*/ 1420823 w 3816350"/>
              <a:gd name="T9" fmla="*/ 3514907 h 3665538"/>
              <a:gd name="T10" fmla="*/ 1072366 w 3816350"/>
              <a:gd name="T11" fmla="*/ 3448171 h 3665538"/>
              <a:gd name="T12" fmla="*/ 350995 w 3816350"/>
              <a:gd name="T13" fmla="*/ 3613421 h 3665538"/>
              <a:gd name="T14" fmla="*/ 2826009 w 3816350"/>
              <a:gd name="T15" fmla="*/ 3416327 h 3665538"/>
              <a:gd name="T16" fmla="*/ 3710327 w 3816350"/>
              <a:gd name="T17" fmla="*/ 3553504 h 3665538"/>
              <a:gd name="T18" fmla="*/ 1625482 w 3816350"/>
              <a:gd name="T19" fmla="*/ 3379536 h 3665538"/>
              <a:gd name="T20" fmla="*/ 2426374 w 3816350"/>
              <a:gd name="T21" fmla="*/ 3213000 h 3665538"/>
              <a:gd name="T22" fmla="*/ 771525 w 3816350"/>
              <a:gd name="T23" fmla="*/ 3205163 h 3665538"/>
              <a:gd name="T24" fmla="*/ 1067953 w 3816350"/>
              <a:gd name="T25" fmla="*/ 3277053 h 3665538"/>
              <a:gd name="T26" fmla="*/ 784892 w 3816350"/>
              <a:gd name="T27" fmla="*/ 3451540 h 3665538"/>
              <a:gd name="T28" fmla="*/ 2490788 w 3816350"/>
              <a:gd name="T29" fmla="*/ 3116568 h 3665538"/>
              <a:gd name="T30" fmla="*/ 1449375 w 3816350"/>
              <a:gd name="T31" fmla="*/ 3307847 h 3665538"/>
              <a:gd name="T32" fmla="*/ 2434307 w 3816350"/>
              <a:gd name="T33" fmla="*/ 3163198 h 3665538"/>
              <a:gd name="T34" fmla="*/ 3783974 w 3816350"/>
              <a:gd name="T35" fmla="*/ 3278823 h 3665538"/>
              <a:gd name="T36" fmla="*/ 2635250 w 3816350"/>
              <a:gd name="T37" fmla="*/ 3206432 h 3665538"/>
              <a:gd name="T38" fmla="*/ 3815080 w 3816350"/>
              <a:gd name="T39" fmla="*/ 3040062 h 3665538"/>
              <a:gd name="T40" fmla="*/ 2866956 w 3816350"/>
              <a:gd name="T41" fmla="*/ 3006725 h 3665538"/>
              <a:gd name="T42" fmla="*/ 657993 w 3816350"/>
              <a:gd name="T43" fmla="*/ 3196983 h 3665538"/>
              <a:gd name="T44" fmla="*/ 872062 w 3816350"/>
              <a:gd name="T45" fmla="*/ 3214746 h 3665538"/>
              <a:gd name="T46" fmla="*/ 825374 w 3816350"/>
              <a:gd name="T47" fmla="*/ 2994614 h 3665538"/>
              <a:gd name="T48" fmla="*/ 1190307 w 3816350"/>
              <a:gd name="T49" fmla="*/ 3120223 h 3665538"/>
              <a:gd name="T50" fmla="*/ 273368 w 3816350"/>
              <a:gd name="T51" fmla="*/ 3120223 h 3665538"/>
              <a:gd name="T52" fmla="*/ 1472924 w 3816350"/>
              <a:gd name="T53" fmla="*/ 2958852 h 3665538"/>
              <a:gd name="T54" fmla="*/ 2445690 w 3816350"/>
              <a:gd name="T55" fmla="*/ 3096148 h 3665538"/>
              <a:gd name="T56" fmla="*/ 1403350 w 3816350"/>
              <a:gd name="T57" fmla="*/ 2909186 h 3665538"/>
              <a:gd name="T58" fmla="*/ 3767144 w 3816350"/>
              <a:gd name="T59" fmla="*/ 2880042 h 3665538"/>
              <a:gd name="T60" fmla="*/ 2660954 w 3816350"/>
              <a:gd name="T61" fmla="*/ 3062923 h 3665538"/>
              <a:gd name="T62" fmla="*/ 2077078 w 3816350"/>
              <a:gd name="T63" fmla="*/ 2755988 h 3665538"/>
              <a:gd name="T64" fmla="*/ 2064323 w 3816350"/>
              <a:gd name="T65" fmla="*/ 3023556 h 3665538"/>
              <a:gd name="T66" fmla="*/ 1553136 w 3816350"/>
              <a:gd name="T67" fmla="*/ 2926811 h 3665538"/>
              <a:gd name="T68" fmla="*/ 2489519 w 3816350"/>
              <a:gd name="T69" fmla="*/ 2707310 h 3665538"/>
              <a:gd name="T70" fmla="*/ 1846579 w 3816350"/>
              <a:gd name="T71" fmla="*/ 2621224 h 3665538"/>
              <a:gd name="T72" fmla="*/ 3411957 w 3816350"/>
              <a:gd name="T73" fmla="*/ 2738921 h 3665538"/>
              <a:gd name="T74" fmla="*/ 3080259 w 3816350"/>
              <a:gd name="T75" fmla="*/ 2936880 h 3665538"/>
              <a:gd name="T76" fmla="*/ 1829436 w 3816350"/>
              <a:gd name="T77" fmla="*/ 2582778 h 3665538"/>
              <a:gd name="T78" fmla="*/ 1856740 w 3816350"/>
              <a:gd name="T79" fmla="*/ 2801747 h 3665538"/>
              <a:gd name="T80" fmla="*/ 2088516 w 3816350"/>
              <a:gd name="T81" fmla="*/ 2619751 h 3665538"/>
              <a:gd name="T82" fmla="*/ 2403793 w 3816350"/>
              <a:gd name="T83" fmla="*/ 2645568 h 3665538"/>
              <a:gd name="T84" fmla="*/ 1545273 w 3816350"/>
              <a:gd name="T85" fmla="*/ 2758080 h 3665538"/>
              <a:gd name="T86" fmla="*/ 2737140 w 3816350"/>
              <a:gd name="T87" fmla="*/ 2576196 h 3665538"/>
              <a:gd name="T88" fmla="*/ 3655103 w 3816350"/>
              <a:gd name="T89" fmla="*/ 2636838 h 3665538"/>
              <a:gd name="T90" fmla="*/ 2771738 w 3816350"/>
              <a:gd name="T91" fmla="*/ 2448243 h 3665538"/>
              <a:gd name="T92" fmla="*/ 2989478 w 3816350"/>
              <a:gd name="T93" fmla="*/ 2307907 h 3665538"/>
              <a:gd name="T94" fmla="*/ 2867591 w 3816350"/>
              <a:gd name="T95" fmla="*/ 2234247 h 3665538"/>
              <a:gd name="T96" fmla="*/ 3696043 w 3816350"/>
              <a:gd name="T97" fmla="*/ 2367598 h 3665538"/>
              <a:gd name="T98" fmla="*/ 3314856 w 3816350"/>
              <a:gd name="T99" fmla="*/ 1892183 h 3665538"/>
              <a:gd name="T100" fmla="*/ 2974884 w 3816350"/>
              <a:gd name="T101" fmla="*/ 2068371 h 3665538"/>
              <a:gd name="T102" fmla="*/ 3799844 w 3816350"/>
              <a:gd name="T103" fmla="*/ 2062969 h 3665538"/>
              <a:gd name="T104" fmla="*/ 2637789 w 3816350"/>
              <a:gd name="T105" fmla="*/ 2027696 h 3665538"/>
              <a:gd name="T106" fmla="*/ 3189458 w 3816350"/>
              <a:gd name="T107" fmla="*/ 1697313 h 3665538"/>
              <a:gd name="T108" fmla="*/ 3015840 w 3816350"/>
              <a:gd name="T109" fmla="*/ 1948969 h 3665538"/>
              <a:gd name="T110" fmla="*/ 3354189 w 3816350"/>
              <a:gd name="T111" fmla="*/ 1860541 h 3665538"/>
              <a:gd name="T112" fmla="*/ 3468771 w 3816350"/>
              <a:gd name="T113" fmla="*/ 1695411 h 3665538"/>
              <a:gd name="T114" fmla="*/ 3173905 w 3816350"/>
              <a:gd name="T115" fmla="*/ 2035495 h 3665538"/>
              <a:gd name="T116" fmla="*/ 3074241 w 3816350"/>
              <a:gd name="T117" fmla="*/ 1681466 h 3665538"/>
              <a:gd name="T118" fmla="*/ 3386120 w 3816350"/>
              <a:gd name="T119" fmla="*/ 1131189 h 3665538"/>
              <a:gd name="T120" fmla="*/ 254975 w 3816350"/>
              <a:gd name="T121" fmla="*/ 2785759 h 3665538"/>
              <a:gd name="T122" fmla="*/ 1131353 w 3816350"/>
              <a:gd name="T123" fmla="*/ 1377803 h 3665538"/>
              <a:gd name="T124" fmla="*/ 2508155 w 3816350"/>
              <a:gd name="T125" fmla="*/ 314537 h 3665538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  <a:cxn ang="0">
                <a:pos x="T90" y="T91"/>
              </a:cxn>
              <a:cxn ang="0">
                <a:pos x="T92" y="T93"/>
              </a:cxn>
              <a:cxn ang="0">
                <a:pos x="T94" y="T95"/>
              </a:cxn>
              <a:cxn ang="0">
                <a:pos x="T96" y="T97"/>
              </a:cxn>
              <a:cxn ang="0">
                <a:pos x="T98" y="T99"/>
              </a:cxn>
              <a:cxn ang="0">
                <a:pos x="T100" y="T101"/>
              </a:cxn>
              <a:cxn ang="0">
                <a:pos x="T102" y="T103"/>
              </a:cxn>
              <a:cxn ang="0">
                <a:pos x="T104" y="T105"/>
              </a:cxn>
              <a:cxn ang="0">
                <a:pos x="T106" y="T107"/>
              </a:cxn>
              <a:cxn ang="0">
                <a:pos x="T108" y="T109"/>
              </a:cxn>
              <a:cxn ang="0">
                <a:pos x="T110" y="T111"/>
              </a:cxn>
              <a:cxn ang="0">
                <a:pos x="T112" y="T113"/>
              </a:cxn>
              <a:cxn ang="0">
                <a:pos x="T114" y="T115"/>
              </a:cxn>
              <a:cxn ang="0">
                <a:pos x="T116" y="T117"/>
              </a:cxn>
              <a:cxn ang="0">
                <a:pos x="T118" y="T119"/>
              </a:cxn>
              <a:cxn ang="0">
                <a:pos x="T120" y="T121"/>
              </a:cxn>
              <a:cxn ang="0">
                <a:pos x="T122" y="T123"/>
              </a:cxn>
              <a:cxn ang="0">
                <a:pos x="T124" y="T125"/>
              </a:cxn>
            </a:cxnLst>
            <a:rect l="0" t="0" r="r" b="b"/>
            <a:pathLst>
              <a:path w="3816350" h="3665538">
                <a:moveTo>
                  <a:pt x="1892592" y="3532067"/>
                </a:moveTo>
                <a:lnTo>
                  <a:pt x="1892592" y="3635348"/>
                </a:lnTo>
                <a:lnTo>
                  <a:pt x="1913877" y="3636302"/>
                </a:lnTo>
                <a:lnTo>
                  <a:pt x="1935480" y="3636302"/>
                </a:lnTo>
                <a:lnTo>
                  <a:pt x="1965343" y="3635666"/>
                </a:lnTo>
                <a:lnTo>
                  <a:pt x="1965343" y="3532385"/>
                </a:lnTo>
                <a:lnTo>
                  <a:pt x="1935480" y="3532703"/>
                </a:lnTo>
                <a:lnTo>
                  <a:pt x="1913877" y="3532703"/>
                </a:lnTo>
                <a:lnTo>
                  <a:pt x="1892592" y="3532067"/>
                </a:lnTo>
                <a:close/>
                <a:moveTo>
                  <a:pt x="665284" y="3532067"/>
                </a:moveTo>
                <a:lnTo>
                  <a:pt x="665284" y="3635348"/>
                </a:lnTo>
                <a:lnTo>
                  <a:pt x="686575" y="3636302"/>
                </a:lnTo>
                <a:lnTo>
                  <a:pt x="708185" y="3636302"/>
                </a:lnTo>
                <a:lnTo>
                  <a:pt x="738374" y="3635666"/>
                </a:lnTo>
                <a:lnTo>
                  <a:pt x="738374" y="3532385"/>
                </a:lnTo>
                <a:lnTo>
                  <a:pt x="708185" y="3532703"/>
                </a:lnTo>
                <a:lnTo>
                  <a:pt x="686575" y="3532703"/>
                </a:lnTo>
                <a:lnTo>
                  <a:pt x="665284" y="3532067"/>
                </a:lnTo>
                <a:close/>
                <a:moveTo>
                  <a:pt x="1746773" y="3519356"/>
                </a:moveTo>
                <a:lnTo>
                  <a:pt x="1746773" y="3623272"/>
                </a:lnTo>
                <a:lnTo>
                  <a:pt x="1764563" y="3625497"/>
                </a:lnTo>
                <a:lnTo>
                  <a:pt x="1782671" y="3628039"/>
                </a:lnTo>
                <a:lnTo>
                  <a:pt x="1800780" y="3629628"/>
                </a:lnTo>
                <a:lnTo>
                  <a:pt x="1819841" y="3631535"/>
                </a:lnTo>
                <a:lnTo>
                  <a:pt x="1819841" y="3527618"/>
                </a:lnTo>
                <a:lnTo>
                  <a:pt x="1800780" y="3526029"/>
                </a:lnTo>
                <a:lnTo>
                  <a:pt x="1782671" y="3524123"/>
                </a:lnTo>
                <a:lnTo>
                  <a:pt x="1764563" y="3521580"/>
                </a:lnTo>
                <a:lnTo>
                  <a:pt x="1746773" y="3519356"/>
                </a:lnTo>
                <a:close/>
                <a:moveTo>
                  <a:pt x="519421" y="3519356"/>
                </a:moveTo>
                <a:lnTo>
                  <a:pt x="519421" y="3623272"/>
                </a:lnTo>
                <a:lnTo>
                  <a:pt x="537217" y="3625497"/>
                </a:lnTo>
                <a:lnTo>
                  <a:pt x="555330" y="3628039"/>
                </a:lnTo>
                <a:lnTo>
                  <a:pt x="573762" y="3629946"/>
                </a:lnTo>
                <a:lnTo>
                  <a:pt x="592511" y="3631535"/>
                </a:lnTo>
                <a:lnTo>
                  <a:pt x="592511" y="3527618"/>
                </a:lnTo>
                <a:lnTo>
                  <a:pt x="573762" y="3526029"/>
                </a:lnTo>
                <a:lnTo>
                  <a:pt x="555330" y="3524123"/>
                </a:lnTo>
                <a:lnTo>
                  <a:pt x="537217" y="3521580"/>
                </a:lnTo>
                <a:lnTo>
                  <a:pt x="519421" y="3519356"/>
                </a:lnTo>
                <a:close/>
                <a:moveTo>
                  <a:pt x="3151360" y="3517220"/>
                </a:moveTo>
                <a:lnTo>
                  <a:pt x="3151360" y="3632118"/>
                </a:lnTo>
                <a:lnTo>
                  <a:pt x="3174848" y="3632755"/>
                </a:lnTo>
                <a:lnTo>
                  <a:pt x="3198972" y="3633073"/>
                </a:lnTo>
                <a:lnTo>
                  <a:pt x="3231983" y="3632755"/>
                </a:lnTo>
                <a:lnTo>
                  <a:pt x="3231983" y="3517539"/>
                </a:lnTo>
                <a:lnTo>
                  <a:pt x="3198972" y="3517857"/>
                </a:lnTo>
                <a:lnTo>
                  <a:pt x="3174848" y="3517539"/>
                </a:lnTo>
                <a:lnTo>
                  <a:pt x="3151360" y="3517220"/>
                </a:lnTo>
                <a:close/>
                <a:moveTo>
                  <a:pt x="2989478" y="3502580"/>
                </a:moveTo>
                <a:lnTo>
                  <a:pt x="2989478" y="3618432"/>
                </a:lnTo>
                <a:lnTo>
                  <a:pt x="3009158" y="3620979"/>
                </a:lnTo>
                <a:lnTo>
                  <a:pt x="3029472" y="3623525"/>
                </a:lnTo>
                <a:lnTo>
                  <a:pt x="3049469" y="3625753"/>
                </a:lnTo>
                <a:lnTo>
                  <a:pt x="3070419" y="3627344"/>
                </a:lnTo>
                <a:lnTo>
                  <a:pt x="3070419" y="3512446"/>
                </a:lnTo>
                <a:lnTo>
                  <a:pt x="3049469" y="3510537"/>
                </a:lnTo>
                <a:lnTo>
                  <a:pt x="3029472" y="3507990"/>
                </a:lnTo>
                <a:lnTo>
                  <a:pt x="3009158" y="3505763"/>
                </a:lnTo>
                <a:lnTo>
                  <a:pt x="2989478" y="3502580"/>
                </a:lnTo>
                <a:close/>
                <a:moveTo>
                  <a:pt x="1600953" y="3486306"/>
                </a:moveTo>
                <a:lnTo>
                  <a:pt x="1600953" y="3591494"/>
                </a:lnTo>
                <a:lnTo>
                  <a:pt x="1618744" y="3596578"/>
                </a:lnTo>
                <a:lnTo>
                  <a:pt x="1636217" y="3601345"/>
                </a:lnTo>
                <a:lnTo>
                  <a:pt x="1654960" y="3606112"/>
                </a:lnTo>
                <a:lnTo>
                  <a:pt x="1673704" y="3610243"/>
                </a:lnTo>
                <a:lnTo>
                  <a:pt x="1673704" y="3506009"/>
                </a:lnTo>
                <a:lnTo>
                  <a:pt x="1654960" y="3501242"/>
                </a:lnTo>
                <a:lnTo>
                  <a:pt x="1636217" y="3496475"/>
                </a:lnTo>
                <a:lnTo>
                  <a:pt x="1618108" y="3491708"/>
                </a:lnTo>
                <a:lnTo>
                  <a:pt x="1600953" y="3486306"/>
                </a:lnTo>
                <a:close/>
                <a:moveTo>
                  <a:pt x="373875" y="3486306"/>
                </a:moveTo>
                <a:lnTo>
                  <a:pt x="373875" y="3591494"/>
                </a:lnTo>
                <a:lnTo>
                  <a:pt x="391353" y="3596578"/>
                </a:lnTo>
                <a:lnTo>
                  <a:pt x="409149" y="3601345"/>
                </a:lnTo>
                <a:lnTo>
                  <a:pt x="427581" y="3606112"/>
                </a:lnTo>
                <a:lnTo>
                  <a:pt x="446648" y="3610243"/>
                </a:lnTo>
                <a:lnTo>
                  <a:pt x="446648" y="3506009"/>
                </a:lnTo>
                <a:lnTo>
                  <a:pt x="427581" y="3501242"/>
                </a:lnTo>
                <a:lnTo>
                  <a:pt x="409149" y="3496475"/>
                </a:lnTo>
                <a:lnTo>
                  <a:pt x="390718" y="3491708"/>
                </a:lnTo>
                <a:lnTo>
                  <a:pt x="373875" y="3486306"/>
                </a:lnTo>
                <a:close/>
                <a:moveTo>
                  <a:pt x="2827597" y="3465978"/>
                </a:moveTo>
                <a:lnTo>
                  <a:pt x="2827597" y="3583104"/>
                </a:lnTo>
                <a:lnTo>
                  <a:pt x="2846959" y="3589151"/>
                </a:lnTo>
                <a:lnTo>
                  <a:pt x="2866956" y="3594243"/>
                </a:lnTo>
                <a:lnTo>
                  <a:pt x="2887588" y="3599336"/>
                </a:lnTo>
                <a:lnTo>
                  <a:pt x="2908220" y="3604110"/>
                </a:lnTo>
                <a:lnTo>
                  <a:pt x="2908220" y="3487939"/>
                </a:lnTo>
                <a:lnTo>
                  <a:pt x="2887588" y="3482847"/>
                </a:lnTo>
                <a:lnTo>
                  <a:pt x="2866956" y="3477436"/>
                </a:lnTo>
                <a:lnTo>
                  <a:pt x="2846959" y="3472025"/>
                </a:lnTo>
                <a:lnTo>
                  <a:pt x="2827597" y="3465978"/>
                </a:lnTo>
                <a:close/>
                <a:moveTo>
                  <a:pt x="2402802" y="3447218"/>
                </a:moveTo>
                <a:lnTo>
                  <a:pt x="2397719" y="3450714"/>
                </a:lnTo>
                <a:lnTo>
                  <a:pt x="2391365" y="3453891"/>
                </a:lnTo>
                <a:lnTo>
                  <a:pt x="2383740" y="3457387"/>
                </a:lnTo>
                <a:lnTo>
                  <a:pt x="2376433" y="3460565"/>
                </a:lnTo>
                <a:lnTo>
                  <a:pt x="2347841" y="3472005"/>
                </a:lnTo>
                <a:lnTo>
                  <a:pt x="2347841" y="3562893"/>
                </a:lnTo>
                <a:lnTo>
                  <a:pt x="2355784" y="3558761"/>
                </a:lnTo>
                <a:lnTo>
                  <a:pt x="2363408" y="3554630"/>
                </a:lnTo>
                <a:lnTo>
                  <a:pt x="2371033" y="3550181"/>
                </a:lnTo>
                <a:lnTo>
                  <a:pt x="2378340" y="3545414"/>
                </a:lnTo>
                <a:lnTo>
                  <a:pt x="2385329" y="3540648"/>
                </a:lnTo>
                <a:lnTo>
                  <a:pt x="2391683" y="3535881"/>
                </a:lnTo>
                <a:lnTo>
                  <a:pt x="2397719" y="3531114"/>
                </a:lnTo>
                <a:lnTo>
                  <a:pt x="2402802" y="3526983"/>
                </a:lnTo>
                <a:lnTo>
                  <a:pt x="2402802" y="3447218"/>
                </a:lnTo>
                <a:close/>
                <a:moveTo>
                  <a:pt x="1175646" y="3447218"/>
                </a:moveTo>
                <a:lnTo>
                  <a:pt x="1170561" y="3450714"/>
                </a:lnTo>
                <a:lnTo>
                  <a:pt x="1164205" y="3453891"/>
                </a:lnTo>
                <a:lnTo>
                  <a:pt x="1156578" y="3457387"/>
                </a:lnTo>
                <a:lnTo>
                  <a:pt x="1149269" y="3460565"/>
                </a:lnTo>
                <a:lnTo>
                  <a:pt x="1120669" y="3472005"/>
                </a:lnTo>
                <a:lnTo>
                  <a:pt x="1120669" y="3562893"/>
                </a:lnTo>
                <a:lnTo>
                  <a:pt x="1128613" y="3558761"/>
                </a:lnTo>
                <a:lnTo>
                  <a:pt x="1136240" y="3554630"/>
                </a:lnTo>
                <a:lnTo>
                  <a:pt x="1144185" y="3550181"/>
                </a:lnTo>
                <a:lnTo>
                  <a:pt x="1151176" y="3545414"/>
                </a:lnTo>
                <a:lnTo>
                  <a:pt x="1158167" y="3540648"/>
                </a:lnTo>
                <a:lnTo>
                  <a:pt x="1164523" y="3535881"/>
                </a:lnTo>
                <a:lnTo>
                  <a:pt x="1170561" y="3531114"/>
                </a:lnTo>
                <a:lnTo>
                  <a:pt x="1175646" y="3526347"/>
                </a:lnTo>
                <a:lnTo>
                  <a:pt x="1175646" y="3447218"/>
                </a:lnTo>
                <a:close/>
                <a:moveTo>
                  <a:pt x="3717945" y="3422692"/>
                </a:moveTo>
                <a:lnTo>
                  <a:pt x="3711914" y="3426193"/>
                </a:lnTo>
                <a:lnTo>
                  <a:pt x="3704931" y="3430013"/>
                </a:lnTo>
                <a:lnTo>
                  <a:pt x="3696678" y="3433832"/>
                </a:lnTo>
                <a:lnTo>
                  <a:pt x="3688425" y="3437651"/>
                </a:lnTo>
                <a:lnTo>
                  <a:pt x="3671285" y="3444335"/>
                </a:lnTo>
                <a:lnTo>
                  <a:pt x="3656684" y="3450064"/>
                </a:lnTo>
                <a:lnTo>
                  <a:pt x="3656684" y="3551276"/>
                </a:lnTo>
                <a:lnTo>
                  <a:pt x="3665254" y="3546820"/>
                </a:lnTo>
                <a:lnTo>
                  <a:pt x="3674142" y="3542046"/>
                </a:lnTo>
                <a:lnTo>
                  <a:pt x="3682394" y="3537272"/>
                </a:lnTo>
                <a:lnTo>
                  <a:pt x="3690647" y="3532179"/>
                </a:lnTo>
                <a:lnTo>
                  <a:pt x="3698582" y="3526769"/>
                </a:lnTo>
                <a:lnTo>
                  <a:pt x="3705566" y="3521358"/>
                </a:lnTo>
                <a:lnTo>
                  <a:pt x="3711914" y="3515947"/>
                </a:lnTo>
                <a:lnTo>
                  <a:pt x="3717945" y="3510855"/>
                </a:lnTo>
                <a:lnTo>
                  <a:pt x="3717945" y="3422692"/>
                </a:lnTo>
                <a:close/>
                <a:moveTo>
                  <a:pt x="1455133" y="3410672"/>
                </a:moveTo>
                <a:lnTo>
                  <a:pt x="1455133" y="3516813"/>
                </a:lnTo>
                <a:lnTo>
                  <a:pt x="1457675" y="3519674"/>
                </a:lnTo>
                <a:lnTo>
                  <a:pt x="1460216" y="3522534"/>
                </a:lnTo>
                <a:lnTo>
                  <a:pt x="1466888" y="3528572"/>
                </a:lnTo>
                <a:lnTo>
                  <a:pt x="1475466" y="3534610"/>
                </a:lnTo>
                <a:lnTo>
                  <a:pt x="1484679" y="3540965"/>
                </a:lnTo>
                <a:lnTo>
                  <a:pt x="1495162" y="3547639"/>
                </a:lnTo>
                <a:lnTo>
                  <a:pt x="1505964" y="3553677"/>
                </a:lnTo>
                <a:lnTo>
                  <a:pt x="1517083" y="3559715"/>
                </a:lnTo>
                <a:lnTo>
                  <a:pt x="1528202" y="3564799"/>
                </a:lnTo>
                <a:lnTo>
                  <a:pt x="1528202" y="3457387"/>
                </a:lnTo>
                <a:lnTo>
                  <a:pt x="1517083" y="3452302"/>
                </a:lnTo>
                <a:lnTo>
                  <a:pt x="1506917" y="3446582"/>
                </a:lnTo>
                <a:lnTo>
                  <a:pt x="1497068" y="3441180"/>
                </a:lnTo>
                <a:lnTo>
                  <a:pt x="1487538" y="3435142"/>
                </a:lnTo>
                <a:lnTo>
                  <a:pt x="1478960" y="3429422"/>
                </a:lnTo>
                <a:lnTo>
                  <a:pt x="1470700" y="3423384"/>
                </a:lnTo>
                <a:lnTo>
                  <a:pt x="1462758" y="3417028"/>
                </a:lnTo>
                <a:lnTo>
                  <a:pt x="1455133" y="3410672"/>
                </a:lnTo>
                <a:close/>
                <a:moveTo>
                  <a:pt x="227694" y="3410672"/>
                </a:moveTo>
                <a:lnTo>
                  <a:pt x="227694" y="3516813"/>
                </a:lnTo>
                <a:lnTo>
                  <a:pt x="230237" y="3519674"/>
                </a:lnTo>
                <a:lnTo>
                  <a:pt x="233097" y="3522534"/>
                </a:lnTo>
                <a:lnTo>
                  <a:pt x="239770" y="3528572"/>
                </a:lnTo>
                <a:lnTo>
                  <a:pt x="248033" y="3534610"/>
                </a:lnTo>
                <a:lnTo>
                  <a:pt x="257566" y="3540965"/>
                </a:lnTo>
                <a:lnTo>
                  <a:pt x="267735" y="3547639"/>
                </a:lnTo>
                <a:lnTo>
                  <a:pt x="278858" y="3553677"/>
                </a:lnTo>
                <a:lnTo>
                  <a:pt x="289662" y="3559715"/>
                </a:lnTo>
                <a:lnTo>
                  <a:pt x="300785" y="3564799"/>
                </a:lnTo>
                <a:lnTo>
                  <a:pt x="300785" y="3457387"/>
                </a:lnTo>
                <a:lnTo>
                  <a:pt x="289662" y="3452302"/>
                </a:lnTo>
                <a:lnTo>
                  <a:pt x="279493" y="3446582"/>
                </a:lnTo>
                <a:lnTo>
                  <a:pt x="269642" y="3441180"/>
                </a:lnTo>
                <a:lnTo>
                  <a:pt x="260108" y="3435142"/>
                </a:lnTo>
                <a:lnTo>
                  <a:pt x="251528" y="3429422"/>
                </a:lnTo>
                <a:lnTo>
                  <a:pt x="243266" y="3423384"/>
                </a:lnTo>
                <a:lnTo>
                  <a:pt x="235321" y="3417028"/>
                </a:lnTo>
                <a:lnTo>
                  <a:pt x="227694" y="3410672"/>
                </a:lnTo>
                <a:close/>
                <a:moveTo>
                  <a:pt x="2665715" y="3381953"/>
                </a:moveTo>
                <a:lnTo>
                  <a:pt x="2665715" y="3500670"/>
                </a:lnTo>
                <a:lnTo>
                  <a:pt x="2668254" y="3503216"/>
                </a:lnTo>
                <a:lnTo>
                  <a:pt x="2671429" y="3506399"/>
                </a:lnTo>
                <a:lnTo>
                  <a:pt x="2678729" y="3512765"/>
                </a:lnTo>
                <a:lnTo>
                  <a:pt x="2687934" y="3519767"/>
                </a:lnTo>
                <a:lnTo>
                  <a:pt x="2698726" y="3527087"/>
                </a:lnTo>
                <a:lnTo>
                  <a:pt x="2710153" y="3534089"/>
                </a:lnTo>
                <a:lnTo>
                  <a:pt x="2722215" y="3541409"/>
                </a:lnTo>
                <a:lnTo>
                  <a:pt x="2734594" y="3547457"/>
                </a:lnTo>
                <a:lnTo>
                  <a:pt x="2746656" y="3553504"/>
                </a:lnTo>
                <a:lnTo>
                  <a:pt x="2746656" y="3434150"/>
                </a:lnTo>
                <a:lnTo>
                  <a:pt x="2734594" y="3428103"/>
                </a:lnTo>
                <a:lnTo>
                  <a:pt x="2723167" y="3422374"/>
                </a:lnTo>
                <a:lnTo>
                  <a:pt x="2712058" y="3416009"/>
                </a:lnTo>
                <a:lnTo>
                  <a:pt x="2701583" y="3409325"/>
                </a:lnTo>
                <a:lnTo>
                  <a:pt x="2691743" y="3402959"/>
                </a:lnTo>
                <a:lnTo>
                  <a:pt x="2682538" y="3396276"/>
                </a:lnTo>
                <a:lnTo>
                  <a:pt x="2673650" y="3388955"/>
                </a:lnTo>
                <a:lnTo>
                  <a:pt x="2665715" y="3381953"/>
                </a:lnTo>
                <a:close/>
                <a:moveTo>
                  <a:pt x="1916773" y="3320218"/>
                </a:moveTo>
                <a:lnTo>
                  <a:pt x="1916773" y="3423312"/>
                </a:lnTo>
                <a:lnTo>
                  <a:pt x="1938033" y="3423629"/>
                </a:lnTo>
                <a:lnTo>
                  <a:pt x="1959928" y="3424263"/>
                </a:lnTo>
                <a:lnTo>
                  <a:pt x="1989755" y="3423629"/>
                </a:lnTo>
                <a:lnTo>
                  <a:pt x="1989755" y="3320535"/>
                </a:lnTo>
                <a:lnTo>
                  <a:pt x="1959293" y="3320852"/>
                </a:lnTo>
                <a:lnTo>
                  <a:pt x="1938033" y="3320852"/>
                </a:lnTo>
                <a:lnTo>
                  <a:pt x="1916773" y="3320218"/>
                </a:lnTo>
                <a:close/>
                <a:moveTo>
                  <a:pt x="1404938" y="3314700"/>
                </a:moveTo>
                <a:lnTo>
                  <a:pt x="1408115" y="3320420"/>
                </a:lnTo>
                <a:lnTo>
                  <a:pt x="1411928" y="3325505"/>
                </a:lnTo>
                <a:lnTo>
                  <a:pt x="1415740" y="3330590"/>
                </a:lnTo>
                <a:lnTo>
                  <a:pt x="1419552" y="3335992"/>
                </a:lnTo>
                <a:lnTo>
                  <a:pt x="1424000" y="3340759"/>
                </a:lnTo>
                <a:lnTo>
                  <a:pt x="1428447" y="3346161"/>
                </a:lnTo>
                <a:lnTo>
                  <a:pt x="1438296" y="3356013"/>
                </a:lnTo>
                <a:lnTo>
                  <a:pt x="1448780" y="3365229"/>
                </a:lnTo>
                <a:lnTo>
                  <a:pt x="1460852" y="3374444"/>
                </a:lnTo>
                <a:lnTo>
                  <a:pt x="1472924" y="3383025"/>
                </a:lnTo>
                <a:lnTo>
                  <a:pt x="1486267" y="3391287"/>
                </a:lnTo>
                <a:lnTo>
                  <a:pt x="1500563" y="3399550"/>
                </a:lnTo>
                <a:lnTo>
                  <a:pt x="1515494" y="3407494"/>
                </a:lnTo>
                <a:lnTo>
                  <a:pt x="1531061" y="3415121"/>
                </a:lnTo>
                <a:lnTo>
                  <a:pt x="1547263" y="3422113"/>
                </a:lnTo>
                <a:lnTo>
                  <a:pt x="1564101" y="3428786"/>
                </a:lnTo>
                <a:lnTo>
                  <a:pt x="1581574" y="3435142"/>
                </a:lnTo>
                <a:lnTo>
                  <a:pt x="1599682" y="3441498"/>
                </a:lnTo>
                <a:lnTo>
                  <a:pt x="1618108" y="3447218"/>
                </a:lnTo>
                <a:lnTo>
                  <a:pt x="1637170" y="3452620"/>
                </a:lnTo>
                <a:lnTo>
                  <a:pt x="1656866" y="3457705"/>
                </a:lnTo>
                <a:lnTo>
                  <a:pt x="1676881" y="3462472"/>
                </a:lnTo>
                <a:lnTo>
                  <a:pt x="1697213" y="3466921"/>
                </a:lnTo>
                <a:lnTo>
                  <a:pt x="1718180" y="3471052"/>
                </a:lnTo>
                <a:lnTo>
                  <a:pt x="1738830" y="3474865"/>
                </a:lnTo>
                <a:lnTo>
                  <a:pt x="1760116" y="3478361"/>
                </a:lnTo>
                <a:lnTo>
                  <a:pt x="1782036" y="3480903"/>
                </a:lnTo>
                <a:lnTo>
                  <a:pt x="1803639" y="3483763"/>
                </a:lnTo>
                <a:lnTo>
                  <a:pt x="1825877" y="3486306"/>
                </a:lnTo>
                <a:lnTo>
                  <a:pt x="1847798" y="3488213"/>
                </a:lnTo>
                <a:lnTo>
                  <a:pt x="1870036" y="3489801"/>
                </a:lnTo>
                <a:lnTo>
                  <a:pt x="1891957" y="3490755"/>
                </a:lnTo>
                <a:lnTo>
                  <a:pt x="1914513" y="3492026"/>
                </a:lnTo>
                <a:lnTo>
                  <a:pt x="1936751" y="3492344"/>
                </a:lnTo>
                <a:lnTo>
                  <a:pt x="1959307" y="3492979"/>
                </a:lnTo>
                <a:lnTo>
                  <a:pt x="1978051" y="3492344"/>
                </a:lnTo>
                <a:lnTo>
                  <a:pt x="1996794" y="3492026"/>
                </a:lnTo>
                <a:lnTo>
                  <a:pt x="2015538" y="3491708"/>
                </a:lnTo>
                <a:lnTo>
                  <a:pt x="2034599" y="3490437"/>
                </a:lnTo>
                <a:lnTo>
                  <a:pt x="2053025" y="3489801"/>
                </a:lnTo>
                <a:lnTo>
                  <a:pt x="2071769" y="3488213"/>
                </a:lnTo>
                <a:lnTo>
                  <a:pt x="2090513" y="3486624"/>
                </a:lnTo>
                <a:lnTo>
                  <a:pt x="2108621" y="3484717"/>
                </a:lnTo>
                <a:lnTo>
                  <a:pt x="2127365" y="3482492"/>
                </a:lnTo>
                <a:lnTo>
                  <a:pt x="2145473" y="3480268"/>
                </a:lnTo>
                <a:lnTo>
                  <a:pt x="2163581" y="3477408"/>
                </a:lnTo>
                <a:lnTo>
                  <a:pt x="2181372" y="3474865"/>
                </a:lnTo>
                <a:lnTo>
                  <a:pt x="2199163" y="3471688"/>
                </a:lnTo>
                <a:lnTo>
                  <a:pt x="2216318" y="3468510"/>
                </a:lnTo>
                <a:lnTo>
                  <a:pt x="2233473" y="3464696"/>
                </a:lnTo>
                <a:lnTo>
                  <a:pt x="2250311" y="3460883"/>
                </a:lnTo>
                <a:lnTo>
                  <a:pt x="2266830" y="3457069"/>
                </a:lnTo>
                <a:lnTo>
                  <a:pt x="2283668" y="3452620"/>
                </a:lnTo>
                <a:lnTo>
                  <a:pt x="2299235" y="3448171"/>
                </a:lnTo>
                <a:lnTo>
                  <a:pt x="2315119" y="3443404"/>
                </a:lnTo>
                <a:lnTo>
                  <a:pt x="2330051" y="3438320"/>
                </a:lnTo>
                <a:lnTo>
                  <a:pt x="2344982" y="3432917"/>
                </a:lnTo>
                <a:lnTo>
                  <a:pt x="2359278" y="3427833"/>
                </a:lnTo>
                <a:lnTo>
                  <a:pt x="2373574" y="3421795"/>
                </a:lnTo>
                <a:lnTo>
                  <a:pt x="2386917" y="3415757"/>
                </a:lnTo>
                <a:lnTo>
                  <a:pt x="2399942" y="3409719"/>
                </a:lnTo>
                <a:lnTo>
                  <a:pt x="2412650" y="3403363"/>
                </a:lnTo>
                <a:lnTo>
                  <a:pt x="2424722" y="3396690"/>
                </a:lnTo>
                <a:lnTo>
                  <a:pt x="2436159" y="3389380"/>
                </a:lnTo>
                <a:lnTo>
                  <a:pt x="2446961" y="3382389"/>
                </a:lnTo>
                <a:lnTo>
                  <a:pt x="2457444" y="3375080"/>
                </a:lnTo>
                <a:lnTo>
                  <a:pt x="2466975" y="3367453"/>
                </a:lnTo>
                <a:lnTo>
                  <a:pt x="2466975" y="3464378"/>
                </a:lnTo>
                <a:lnTo>
                  <a:pt x="2466657" y="3464696"/>
                </a:lnTo>
                <a:lnTo>
                  <a:pt x="2466340" y="3472641"/>
                </a:lnTo>
                <a:lnTo>
                  <a:pt x="2466022" y="3477408"/>
                </a:lnTo>
                <a:lnTo>
                  <a:pt x="2464751" y="3482492"/>
                </a:lnTo>
                <a:lnTo>
                  <a:pt x="2463480" y="3487895"/>
                </a:lnTo>
                <a:lnTo>
                  <a:pt x="2461892" y="3492344"/>
                </a:lnTo>
                <a:lnTo>
                  <a:pt x="2459986" y="3497111"/>
                </a:lnTo>
                <a:lnTo>
                  <a:pt x="2457444" y="3501877"/>
                </a:lnTo>
                <a:lnTo>
                  <a:pt x="2455220" y="3506962"/>
                </a:lnTo>
                <a:lnTo>
                  <a:pt x="2452361" y="3511729"/>
                </a:lnTo>
                <a:lnTo>
                  <a:pt x="2449184" y="3516178"/>
                </a:lnTo>
                <a:lnTo>
                  <a:pt x="2445690" y="3520945"/>
                </a:lnTo>
                <a:lnTo>
                  <a:pt x="2441878" y="3525712"/>
                </a:lnTo>
                <a:lnTo>
                  <a:pt x="2437748" y="3529843"/>
                </a:lnTo>
                <a:lnTo>
                  <a:pt x="2429170" y="3539059"/>
                </a:lnTo>
                <a:lnTo>
                  <a:pt x="2419322" y="3547639"/>
                </a:lnTo>
                <a:lnTo>
                  <a:pt x="2408202" y="3556537"/>
                </a:lnTo>
                <a:lnTo>
                  <a:pt x="2396130" y="3564799"/>
                </a:lnTo>
                <a:lnTo>
                  <a:pt x="2383423" y="3572744"/>
                </a:lnTo>
                <a:lnTo>
                  <a:pt x="2369127" y="3580689"/>
                </a:lnTo>
                <a:lnTo>
                  <a:pt x="2354195" y="3587998"/>
                </a:lnTo>
                <a:lnTo>
                  <a:pt x="2338311" y="3595625"/>
                </a:lnTo>
                <a:lnTo>
                  <a:pt x="2321791" y="3602298"/>
                </a:lnTo>
                <a:lnTo>
                  <a:pt x="2304636" y="3608972"/>
                </a:lnTo>
                <a:lnTo>
                  <a:pt x="2285892" y="3615328"/>
                </a:lnTo>
                <a:lnTo>
                  <a:pt x="2266830" y="3621683"/>
                </a:lnTo>
                <a:lnTo>
                  <a:pt x="2247134" y="3627086"/>
                </a:lnTo>
                <a:lnTo>
                  <a:pt x="2226802" y="3632806"/>
                </a:lnTo>
                <a:lnTo>
                  <a:pt x="2205516" y="3637255"/>
                </a:lnTo>
                <a:lnTo>
                  <a:pt x="2183278" y="3642022"/>
                </a:lnTo>
                <a:lnTo>
                  <a:pt x="2160722" y="3646471"/>
                </a:lnTo>
                <a:lnTo>
                  <a:pt x="2137848" y="3649967"/>
                </a:lnTo>
                <a:lnTo>
                  <a:pt x="2114340" y="3653462"/>
                </a:lnTo>
                <a:lnTo>
                  <a:pt x="2089877" y="3656640"/>
                </a:lnTo>
                <a:lnTo>
                  <a:pt x="2065415" y="3659182"/>
                </a:lnTo>
                <a:lnTo>
                  <a:pt x="2040000" y="3661407"/>
                </a:lnTo>
                <a:lnTo>
                  <a:pt x="2014267" y="3662996"/>
                </a:lnTo>
                <a:lnTo>
                  <a:pt x="1988217" y="3664267"/>
                </a:lnTo>
                <a:lnTo>
                  <a:pt x="1962166" y="3664903"/>
                </a:lnTo>
                <a:lnTo>
                  <a:pt x="1935480" y="3665538"/>
                </a:lnTo>
                <a:lnTo>
                  <a:pt x="1908159" y="3664903"/>
                </a:lnTo>
                <a:lnTo>
                  <a:pt x="1881155" y="3664267"/>
                </a:lnTo>
                <a:lnTo>
                  <a:pt x="1854469" y="3662996"/>
                </a:lnTo>
                <a:lnTo>
                  <a:pt x="1828419" y="3661089"/>
                </a:lnTo>
                <a:lnTo>
                  <a:pt x="1803004" y="3659182"/>
                </a:lnTo>
                <a:lnTo>
                  <a:pt x="1777588" y="3656322"/>
                </a:lnTo>
                <a:lnTo>
                  <a:pt x="1752809" y="3653145"/>
                </a:lnTo>
                <a:lnTo>
                  <a:pt x="1728664" y="3649649"/>
                </a:lnTo>
                <a:lnTo>
                  <a:pt x="1705155" y="3645835"/>
                </a:lnTo>
                <a:lnTo>
                  <a:pt x="1682282" y="3641069"/>
                </a:lnTo>
                <a:lnTo>
                  <a:pt x="1660043" y="3636302"/>
                </a:lnTo>
                <a:lnTo>
                  <a:pt x="1638440" y="3631217"/>
                </a:lnTo>
                <a:lnTo>
                  <a:pt x="1617791" y="3625497"/>
                </a:lnTo>
                <a:lnTo>
                  <a:pt x="1597776" y="3619777"/>
                </a:lnTo>
                <a:lnTo>
                  <a:pt x="1578397" y="3613421"/>
                </a:lnTo>
                <a:lnTo>
                  <a:pt x="1559653" y="3606747"/>
                </a:lnTo>
                <a:lnTo>
                  <a:pt x="1542498" y="3599438"/>
                </a:lnTo>
                <a:lnTo>
                  <a:pt x="1525343" y="3592447"/>
                </a:lnTo>
                <a:lnTo>
                  <a:pt x="1509776" y="3584820"/>
                </a:lnTo>
                <a:lnTo>
                  <a:pt x="1495162" y="3576875"/>
                </a:lnTo>
                <a:lnTo>
                  <a:pt x="1481184" y="3568613"/>
                </a:lnTo>
                <a:lnTo>
                  <a:pt x="1468159" y="3560350"/>
                </a:lnTo>
                <a:lnTo>
                  <a:pt x="1456404" y="3551770"/>
                </a:lnTo>
                <a:lnTo>
                  <a:pt x="1445603" y="3542554"/>
                </a:lnTo>
                <a:lnTo>
                  <a:pt x="1440837" y="3538423"/>
                </a:lnTo>
                <a:lnTo>
                  <a:pt x="1436390" y="3533656"/>
                </a:lnTo>
                <a:lnTo>
                  <a:pt x="1431942" y="3529207"/>
                </a:lnTo>
                <a:lnTo>
                  <a:pt x="1428130" y="3524440"/>
                </a:lnTo>
                <a:lnTo>
                  <a:pt x="1424318" y="3519674"/>
                </a:lnTo>
                <a:lnTo>
                  <a:pt x="1420823" y="3514907"/>
                </a:lnTo>
                <a:lnTo>
                  <a:pt x="1417646" y="3510140"/>
                </a:lnTo>
                <a:lnTo>
                  <a:pt x="1415105" y="3505055"/>
                </a:lnTo>
                <a:lnTo>
                  <a:pt x="1412563" y="3500288"/>
                </a:lnTo>
                <a:lnTo>
                  <a:pt x="1410339" y="3495204"/>
                </a:lnTo>
                <a:lnTo>
                  <a:pt x="1408115" y="3490437"/>
                </a:lnTo>
                <a:lnTo>
                  <a:pt x="1407162" y="3485352"/>
                </a:lnTo>
                <a:lnTo>
                  <a:pt x="1405892" y="3480268"/>
                </a:lnTo>
                <a:lnTo>
                  <a:pt x="1404621" y="3475183"/>
                </a:lnTo>
                <a:lnTo>
                  <a:pt x="1404303" y="3470099"/>
                </a:lnTo>
                <a:lnTo>
                  <a:pt x="1404303" y="3464696"/>
                </a:lnTo>
                <a:lnTo>
                  <a:pt x="1403350" y="3464696"/>
                </a:lnTo>
                <a:lnTo>
                  <a:pt x="1403350" y="3333132"/>
                </a:lnTo>
                <a:lnTo>
                  <a:pt x="1403350" y="3329318"/>
                </a:lnTo>
                <a:lnTo>
                  <a:pt x="1403985" y="3322327"/>
                </a:lnTo>
                <a:lnTo>
                  <a:pt x="1404938" y="3314700"/>
                </a:lnTo>
                <a:close/>
                <a:moveTo>
                  <a:pt x="177802" y="3314700"/>
                </a:moveTo>
                <a:lnTo>
                  <a:pt x="180980" y="3320420"/>
                </a:lnTo>
                <a:lnTo>
                  <a:pt x="184476" y="3325505"/>
                </a:lnTo>
                <a:lnTo>
                  <a:pt x="188289" y="3330590"/>
                </a:lnTo>
                <a:lnTo>
                  <a:pt x="192420" y="3335992"/>
                </a:lnTo>
                <a:lnTo>
                  <a:pt x="196551" y="3340759"/>
                </a:lnTo>
                <a:lnTo>
                  <a:pt x="201000" y="3346161"/>
                </a:lnTo>
                <a:lnTo>
                  <a:pt x="210852" y="3356013"/>
                </a:lnTo>
                <a:lnTo>
                  <a:pt x="221656" y="3365229"/>
                </a:lnTo>
                <a:lnTo>
                  <a:pt x="233414" y="3374444"/>
                </a:lnTo>
                <a:lnTo>
                  <a:pt x="245490" y="3383025"/>
                </a:lnTo>
                <a:lnTo>
                  <a:pt x="259155" y="3391287"/>
                </a:lnTo>
                <a:lnTo>
                  <a:pt x="273138" y="3399550"/>
                </a:lnTo>
                <a:lnTo>
                  <a:pt x="288073" y="3407494"/>
                </a:lnTo>
                <a:lnTo>
                  <a:pt x="303645" y="3415121"/>
                </a:lnTo>
                <a:lnTo>
                  <a:pt x="319852" y="3422113"/>
                </a:lnTo>
                <a:lnTo>
                  <a:pt x="336694" y="3428786"/>
                </a:lnTo>
                <a:lnTo>
                  <a:pt x="354173" y="3435142"/>
                </a:lnTo>
                <a:lnTo>
                  <a:pt x="372286" y="3441498"/>
                </a:lnTo>
                <a:lnTo>
                  <a:pt x="390718" y="3447218"/>
                </a:lnTo>
                <a:lnTo>
                  <a:pt x="409785" y="3452620"/>
                </a:lnTo>
                <a:lnTo>
                  <a:pt x="429488" y="3457705"/>
                </a:lnTo>
                <a:lnTo>
                  <a:pt x="449826" y="3462472"/>
                </a:lnTo>
                <a:lnTo>
                  <a:pt x="469846" y="3466921"/>
                </a:lnTo>
                <a:lnTo>
                  <a:pt x="490820" y="3471052"/>
                </a:lnTo>
                <a:lnTo>
                  <a:pt x="511794" y="3474865"/>
                </a:lnTo>
                <a:lnTo>
                  <a:pt x="533085" y="3478361"/>
                </a:lnTo>
                <a:lnTo>
                  <a:pt x="554695" y="3480903"/>
                </a:lnTo>
                <a:lnTo>
                  <a:pt x="576304" y="3483763"/>
                </a:lnTo>
                <a:lnTo>
                  <a:pt x="598549" y="3486306"/>
                </a:lnTo>
                <a:lnTo>
                  <a:pt x="620476" y="3488213"/>
                </a:lnTo>
                <a:lnTo>
                  <a:pt x="642721" y="3489801"/>
                </a:lnTo>
                <a:lnTo>
                  <a:pt x="664966" y="3490755"/>
                </a:lnTo>
                <a:lnTo>
                  <a:pt x="687211" y="3492026"/>
                </a:lnTo>
                <a:lnTo>
                  <a:pt x="709456" y="3492344"/>
                </a:lnTo>
                <a:lnTo>
                  <a:pt x="732018" y="3492344"/>
                </a:lnTo>
                <a:lnTo>
                  <a:pt x="750768" y="3492344"/>
                </a:lnTo>
                <a:lnTo>
                  <a:pt x="769517" y="3492026"/>
                </a:lnTo>
                <a:lnTo>
                  <a:pt x="788266" y="3491708"/>
                </a:lnTo>
                <a:lnTo>
                  <a:pt x="807333" y="3490437"/>
                </a:lnTo>
                <a:lnTo>
                  <a:pt x="825765" y="3489801"/>
                </a:lnTo>
                <a:lnTo>
                  <a:pt x="844832" y="3488213"/>
                </a:lnTo>
                <a:lnTo>
                  <a:pt x="863263" y="3486624"/>
                </a:lnTo>
                <a:lnTo>
                  <a:pt x="881695" y="3484717"/>
                </a:lnTo>
                <a:lnTo>
                  <a:pt x="900126" y="3482492"/>
                </a:lnTo>
                <a:lnTo>
                  <a:pt x="918240" y="3480268"/>
                </a:lnTo>
                <a:lnTo>
                  <a:pt x="936354" y="3477408"/>
                </a:lnTo>
                <a:lnTo>
                  <a:pt x="954150" y="3474865"/>
                </a:lnTo>
                <a:lnTo>
                  <a:pt x="971946" y="3471688"/>
                </a:lnTo>
                <a:lnTo>
                  <a:pt x="989424" y="3468510"/>
                </a:lnTo>
                <a:lnTo>
                  <a:pt x="1006266" y="3464696"/>
                </a:lnTo>
                <a:lnTo>
                  <a:pt x="1023109" y="3460883"/>
                </a:lnTo>
                <a:lnTo>
                  <a:pt x="1039952" y="3457069"/>
                </a:lnTo>
                <a:lnTo>
                  <a:pt x="1056476" y="3452620"/>
                </a:lnTo>
                <a:lnTo>
                  <a:pt x="1072366" y="3448171"/>
                </a:lnTo>
                <a:lnTo>
                  <a:pt x="1087937" y="3443087"/>
                </a:lnTo>
                <a:lnTo>
                  <a:pt x="1102873" y="3438320"/>
                </a:lnTo>
                <a:lnTo>
                  <a:pt x="1118126" y="3432917"/>
                </a:lnTo>
                <a:lnTo>
                  <a:pt x="1132109" y="3427833"/>
                </a:lnTo>
                <a:lnTo>
                  <a:pt x="1146409" y="3421795"/>
                </a:lnTo>
                <a:lnTo>
                  <a:pt x="1159756" y="3415757"/>
                </a:lnTo>
                <a:lnTo>
                  <a:pt x="1172785" y="3409719"/>
                </a:lnTo>
                <a:lnTo>
                  <a:pt x="1185497" y="3403363"/>
                </a:lnTo>
                <a:lnTo>
                  <a:pt x="1197890" y="3396690"/>
                </a:lnTo>
                <a:lnTo>
                  <a:pt x="1209331" y="3389380"/>
                </a:lnTo>
                <a:lnTo>
                  <a:pt x="1219818" y="3382389"/>
                </a:lnTo>
                <a:lnTo>
                  <a:pt x="1230622" y="3375080"/>
                </a:lnTo>
                <a:lnTo>
                  <a:pt x="1239838" y="3367453"/>
                </a:lnTo>
                <a:lnTo>
                  <a:pt x="1239838" y="3464378"/>
                </a:lnTo>
                <a:lnTo>
                  <a:pt x="1239838" y="3464696"/>
                </a:lnTo>
                <a:lnTo>
                  <a:pt x="1239520" y="3468827"/>
                </a:lnTo>
                <a:lnTo>
                  <a:pt x="1239202" y="3472641"/>
                </a:lnTo>
                <a:lnTo>
                  <a:pt x="1238885" y="3477408"/>
                </a:lnTo>
                <a:lnTo>
                  <a:pt x="1237614" y="3482492"/>
                </a:lnTo>
                <a:lnTo>
                  <a:pt x="1236342" y="3487895"/>
                </a:lnTo>
                <a:lnTo>
                  <a:pt x="1234754" y="3492344"/>
                </a:lnTo>
                <a:lnTo>
                  <a:pt x="1232847" y="3497111"/>
                </a:lnTo>
                <a:lnTo>
                  <a:pt x="1230622" y="3501877"/>
                </a:lnTo>
                <a:lnTo>
                  <a:pt x="1228080" y="3506962"/>
                </a:lnTo>
                <a:lnTo>
                  <a:pt x="1225538" y="3511729"/>
                </a:lnTo>
                <a:lnTo>
                  <a:pt x="1222360" y="3516178"/>
                </a:lnTo>
                <a:lnTo>
                  <a:pt x="1218546" y="3520945"/>
                </a:lnTo>
                <a:lnTo>
                  <a:pt x="1214733" y="3525712"/>
                </a:lnTo>
                <a:lnTo>
                  <a:pt x="1210920" y="3529843"/>
                </a:lnTo>
                <a:lnTo>
                  <a:pt x="1202022" y="3539059"/>
                </a:lnTo>
                <a:lnTo>
                  <a:pt x="1192170" y="3547639"/>
                </a:lnTo>
                <a:lnTo>
                  <a:pt x="1181048" y="3556537"/>
                </a:lnTo>
                <a:lnTo>
                  <a:pt x="1169290" y="3564799"/>
                </a:lnTo>
                <a:lnTo>
                  <a:pt x="1156261" y="3572744"/>
                </a:lnTo>
                <a:lnTo>
                  <a:pt x="1141960" y="3580689"/>
                </a:lnTo>
                <a:lnTo>
                  <a:pt x="1127024" y="3587998"/>
                </a:lnTo>
                <a:lnTo>
                  <a:pt x="1111453" y="3595625"/>
                </a:lnTo>
                <a:lnTo>
                  <a:pt x="1094610" y="3602298"/>
                </a:lnTo>
                <a:lnTo>
                  <a:pt x="1077450" y="3608972"/>
                </a:lnTo>
                <a:lnTo>
                  <a:pt x="1058701" y="3615328"/>
                </a:lnTo>
                <a:lnTo>
                  <a:pt x="1039952" y="3621683"/>
                </a:lnTo>
                <a:lnTo>
                  <a:pt x="1020249" y="3627086"/>
                </a:lnTo>
                <a:lnTo>
                  <a:pt x="999593" y="3632806"/>
                </a:lnTo>
                <a:lnTo>
                  <a:pt x="978301" y="3637255"/>
                </a:lnTo>
                <a:lnTo>
                  <a:pt x="956056" y="3642022"/>
                </a:lnTo>
                <a:lnTo>
                  <a:pt x="933494" y="3646471"/>
                </a:lnTo>
                <a:lnTo>
                  <a:pt x="910613" y="3649967"/>
                </a:lnTo>
                <a:lnTo>
                  <a:pt x="887097" y="3653462"/>
                </a:lnTo>
                <a:lnTo>
                  <a:pt x="862946" y="3656640"/>
                </a:lnTo>
                <a:lnTo>
                  <a:pt x="838158" y="3659182"/>
                </a:lnTo>
                <a:lnTo>
                  <a:pt x="812736" y="3661407"/>
                </a:lnTo>
                <a:lnTo>
                  <a:pt x="787313" y="3662996"/>
                </a:lnTo>
                <a:lnTo>
                  <a:pt x="761572" y="3664267"/>
                </a:lnTo>
                <a:lnTo>
                  <a:pt x="735196" y="3664903"/>
                </a:lnTo>
                <a:lnTo>
                  <a:pt x="708185" y="3665538"/>
                </a:lnTo>
                <a:lnTo>
                  <a:pt x="680855" y="3664903"/>
                </a:lnTo>
                <a:lnTo>
                  <a:pt x="654161" y="3664267"/>
                </a:lnTo>
                <a:lnTo>
                  <a:pt x="627467" y="3662996"/>
                </a:lnTo>
                <a:lnTo>
                  <a:pt x="601409" y="3661089"/>
                </a:lnTo>
                <a:lnTo>
                  <a:pt x="575668" y="3659182"/>
                </a:lnTo>
                <a:lnTo>
                  <a:pt x="550246" y="3656322"/>
                </a:lnTo>
                <a:lnTo>
                  <a:pt x="525458" y="3653145"/>
                </a:lnTo>
                <a:lnTo>
                  <a:pt x="501307" y="3649649"/>
                </a:lnTo>
                <a:lnTo>
                  <a:pt x="478109" y="3645835"/>
                </a:lnTo>
                <a:lnTo>
                  <a:pt x="455228" y="3641069"/>
                </a:lnTo>
                <a:lnTo>
                  <a:pt x="432665" y="3636302"/>
                </a:lnTo>
                <a:lnTo>
                  <a:pt x="411374" y="3631217"/>
                </a:lnTo>
                <a:lnTo>
                  <a:pt x="390400" y="3625497"/>
                </a:lnTo>
                <a:lnTo>
                  <a:pt x="370380" y="3619777"/>
                </a:lnTo>
                <a:lnTo>
                  <a:pt x="350995" y="3613421"/>
                </a:lnTo>
                <a:lnTo>
                  <a:pt x="332563" y="3606747"/>
                </a:lnTo>
                <a:lnTo>
                  <a:pt x="315085" y="3599438"/>
                </a:lnTo>
                <a:lnTo>
                  <a:pt x="297925" y="3592447"/>
                </a:lnTo>
                <a:lnTo>
                  <a:pt x="282353" y="3584820"/>
                </a:lnTo>
                <a:lnTo>
                  <a:pt x="267735" y="3576875"/>
                </a:lnTo>
                <a:lnTo>
                  <a:pt x="253753" y="3568613"/>
                </a:lnTo>
                <a:lnTo>
                  <a:pt x="240724" y="3560350"/>
                </a:lnTo>
                <a:lnTo>
                  <a:pt x="229283" y="3551770"/>
                </a:lnTo>
                <a:lnTo>
                  <a:pt x="218796" y="3542872"/>
                </a:lnTo>
                <a:lnTo>
                  <a:pt x="213712" y="3538423"/>
                </a:lnTo>
                <a:lnTo>
                  <a:pt x="208945" y="3533656"/>
                </a:lnTo>
                <a:lnTo>
                  <a:pt x="204814" y="3529207"/>
                </a:lnTo>
                <a:lnTo>
                  <a:pt x="200683" y="3524440"/>
                </a:lnTo>
                <a:lnTo>
                  <a:pt x="196869" y="3519674"/>
                </a:lnTo>
                <a:lnTo>
                  <a:pt x="193374" y="3514907"/>
                </a:lnTo>
                <a:lnTo>
                  <a:pt x="190196" y="3510140"/>
                </a:lnTo>
                <a:lnTo>
                  <a:pt x="187653" y="3505055"/>
                </a:lnTo>
                <a:lnTo>
                  <a:pt x="185111" y="3500288"/>
                </a:lnTo>
                <a:lnTo>
                  <a:pt x="182887" y="3495204"/>
                </a:lnTo>
                <a:lnTo>
                  <a:pt x="181298" y="3490437"/>
                </a:lnTo>
                <a:lnTo>
                  <a:pt x="179709" y="3485352"/>
                </a:lnTo>
                <a:lnTo>
                  <a:pt x="178438" y="3480268"/>
                </a:lnTo>
                <a:lnTo>
                  <a:pt x="177802" y="3475183"/>
                </a:lnTo>
                <a:lnTo>
                  <a:pt x="176849" y="3470099"/>
                </a:lnTo>
                <a:lnTo>
                  <a:pt x="176849" y="3464696"/>
                </a:lnTo>
                <a:lnTo>
                  <a:pt x="176531" y="3464696"/>
                </a:lnTo>
                <a:lnTo>
                  <a:pt x="176531" y="3333132"/>
                </a:lnTo>
                <a:lnTo>
                  <a:pt x="176213" y="3329318"/>
                </a:lnTo>
                <a:lnTo>
                  <a:pt x="176531" y="3322327"/>
                </a:lnTo>
                <a:lnTo>
                  <a:pt x="177802" y="3314700"/>
                </a:lnTo>
                <a:close/>
                <a:moveTo>
                  <a:pt x="1771445" y="3307529"/>
                </a:moveTo>
                <a:lnTo>
                  <a:pt x="1771445" y="3411258"/>
                </a:lnTo>
                <a:lnTo>
                  <a:pt x="1789215" y="3413478"/>
                </a:lnTo>
                <a:lnTo>
                  <a:pt x="1807301" y="3415698"/>
                </a:lnTo>
                <a:lnTo>
                  <a:pt x="1825388" y="3417285"/>
                </a:lnTo>
                <a:lnTo>
                  <a:pt x="1843792" y="3419505"/>
                </a:lnTo>
                <a:lnTo>
                  <a:pt x="1843792" y="3315777"/>
                </a:lnTo>
                <a:lnTo>
                  <a:pt x="1825388" y="3314191"/>
                </a:lnTo>
                <a:lnTo>
                  <a:pt x="1807301" y="3312287"/>
                </a:lnTo>
                <a:lnTo>
                  <a:pt x="1789215" y="3309750"/>
                </a:lnTo>
                <a:lnTo>
                  <a:pt x="1771445" y="3307529"/>
                </a:lnTo>
                <a:close/>
                <a:moveTo>
                  <a:pt x="3178346" y="3281045"/>
                </a:moveTo>
                <a:lnTo>
                  <a:pt x="3178346" y="3395980"/>
                </a:lnTo>
                <a:lnTo>
                  <a:pt x="3201835" y="3396298"/>
                </a:lnTo>
                <a:lnTo>
                  <a:pt x="3225959" y="3396615"/>
                </a:lnTo>
                <a:lnTo>
                  <a:pt x="3258970" y="3396298"/>
                </a:lnTo>
                <a:lnTo>
                  <a:pt x="3258970" y="3281363"/>
                </a:lnTo>
                <a:lnTo>
                  <a:pt x="3225641" y="3281680"/>
                </a:lnTo>
                <a:lnTo>
                  <a:pt x="3201835" y="3281363"/>
                </a:lnTo>
                <a:lnTo>
                  <a:pt x="3178346" y="3281045"/>
                </a:lnTo>
                <a:close/>
                <a:moveTo>
                  <a:pt x="2609850" y="3275012"/>
                </a:moveTo>
                <a:lnTo>
                  <a:pt x="2613342" y="3281059"/>
                </a:lnTo>
                <a:lnTo>
                  <a:pt x="2617468" y="3287107"/>
                </a:lnTo>
                <a:lnTo>
                  <a:pt x="2621594" y="3292836"/>
                </a:lnTo>
                <a:lnTo>
                  <a:pt x="2626038" y="3298883"/>
                </a:lnTo>
                <a:lnTo>
                  <a:pt x="2631117" y="3304294"/>
                </a:lnTo>
                <a:lnTo>
                  <a:pt x="2635878" y="3310023"/>
                </a:lnTo>
                <a:lnTo>
                  <a:pt x="2641274" y="3315433"/>
                </a:lnTo>
                <a:lnTo>
                  <a:pt x="2646988" y="3320844"/>
                </a:lnTo>
                <a:lnTo>
                  <a:pt x="2658732" y="3331347"/>
                </a:lnTo>
                <a:lnTo>
                  <a:pt x="2671746" y="3341532"/>
                </a:lnTo>
                <a:lnTo>
                  <a:pt x="2685712" y="3351080"/>
                </a:lnTo>
                <a:lnTo>
                  <a:pt x="2700631" y="3360629"/>
                </a:lnTo>
                <a:lnTo>
                  <a:pt x="2715867" y="3369540"/>
                </a:lnTo>
                <a:lnTo>
                  <a:pt x="2732372" y="3378452"/>
                </a:lnTo>
                <a:lnTo>
                  <a:pt x="2749830" y="3386727"/>
                </a:lnTo>
                <a:lnTo>
                  <a:pt x="2767923" y="3394684"/>
                </a:lnTo>
                <a:lnTo>
                  <a:pt x="2786650" y="3402004"/>
                </a:lnTo>
                <a:lnTo>
                  <a:pt x="2805695" y="3409325"/>
                </a:lnTo>
                <a:lnTo>
                  <a:pt x="2826009" y="3416327"/>
                </a:lnTo>
                <a:lnTo>
                  <a:pt x="2846959" y="3422692"/>
                </a:lnTo>
                <a:lnTo>
                  <a:pt x="2867591" y="3428421"/>
                </a:lnTo>
                <a:lnTo>
                  <a:pt x="2889492" y="3434469"/>
                </a:lnTo>
                <a:lnTo>
                  <a:pt x="2912029" y="3439561"/>
                </a:lnTo>
                <a:lnTo>
                  <a:pt x="2934248" y="3444654"/>
                </a:lnTo>
                <a:lnTo>
                  <a:pt x="2957102" y="3449109"/>
                </a:lnTo>
                <a:lnTo>
                  <a:pt x="2980908" y="3453565"/>
                </a:lnTo>
                <a:lnTo>
                  <a:pt x="3004396" y="3457066"/>
                </a:lnTo>
                <a:lnTo>
                  <a:pt x="3028203" y="3460567"/>
                </a:lnTo>
                <a:lnTo>
                  <a:pt x="3052644" y="3463432"/>
                </a:lnTo>
                <a:lnTo>
                  <a:pt x="3077084" y="3465978"/>
                </a:lnTo>
                <a:lnTo>
                  <a:pt x="3101525" y="3468206"/>
                </a:lnTo>
                <a:lnTo>
                  <a:pt x="3125966" y="3470116"/>
                </a:lnTo>
                <a:lnTo>
                  <a:pt x="3150725" y="3471389"/>
                </a:lnTo>
                <a:lnTo>
                  <a:pt x="3175800" y="3472344"/>
                </a:lnTo>
                <a:lnTo>
                  <a:pt x="3200559" y="3472980"/>
                </a:lnTo>
                <a:lnTo>
                  <a:pt x="3225317" y="3473298"/>
                </a:lnTo>
                <a:lnTo>
                  <a:pt x="3246266" y="3473298"/>
                </a:lnTo>
                <a:lnTo>
                  <a:pt x="3267216" y="3472344"/>
                </a:lnTo>
                <a:lnTo>
                  <a:pt x="3288165" y="3472025"/>
                </a:lnTo>
                <a:lnTo>
                  <a:pt x="3308797" y="3470752"/>
                </a:lnTo>
                <a:lnTo>
                  <a:pt x="3329429" y="3469797"/>
                </a:lnTo>
                <a:lnTo>
                  <a:pt x="3350378" y="3468206"/>
                </a:lnTo>
                <a:lnTo>
                  <a:pt x="3371010" y="3466615"/>
                </a:lnTo>
                <a:lnTo>
                  <a:pt x="3391325" y="3464068"/>
                </a:lnTo>
                <a:lnTo>
                  <a:pt x="3411957" y="3462159"/>
                </a:lnTo>
                <a:lnTo>
                  <a:pt x="3431954" y="3459294"/>
                </a:lnTo>
                <a:lnTo>
                  <a:pt x="3451951" y="3456748"/>
                </a:lnTo>
                <a:lnTo>
                  <a:pt x="3471948" y="3453565"/>
                </a:lnTo>
                <a:lnTo>
                  <a:pt x="3491628" y="3450064"/>
                </a:lnTo>
                <a:lnTo>
                  <a:pt x="3510990" y="3446245"/>
                </a:lnTo>
                <a:lnTo>
                  <a:pt x="3530035" y="3442107"/>
                </a:lnTo>
                <a:lnTo>
                  <a:pt x="3548763" y="3437970"/>
                </a:lnTo>
                <a:lnTo>
                  <a:pt x="3567173" y="3433196"/>
                </a:lnTo>
                <a:lnTo>
                  <a:pt x="3585265" y="3428421"/>
                </a:lnTo>
                <a:lnTo>
                  <a:pt x="3603041" y="3423329"/>
                </a:lnTo>
                <a:lnTo>
                  <a:pt x="3620498" y="3418237"/>
                </a:lnTo>
                <a:lnTo>
                  <a:pt x="3637004" y="3412826"/>
                </a:lnTo>
                <a:lnTo>
                  <a:pt x="3653510" y="3406779"/>
                </a:lnTo>
                <a:lnTo>
                  <a:pt x="3669698" y="3400731"/>
                </a:lnTo>
                <a:lnTo>
                  <a:pt x="3685251" y="3394048"/>
                </a:lnTo>
                <a:lnTo>
                  <a:pt x="3700170" y="3387682"/>
                </a:lnTo>
                <a:lnTo>
                  <a:pt x="3714770" y="3380680"/>
                </a:lnTo>
                <a:lnTo>
                  <a:pt x="3728419" y="3373678"/>
                </a:lnTo>
                <a:lnTo>
                  <a:pt x="3741751" y="3366039"/>
                </a:lnTo>
                <a:lnTo>
                  <a:pt x="3754765" y="3358719"/>
                </a:lnTo>
                <a:lnTo>
                  <a:pt x="3767144" y="3350762"/>
                </a:lnTo>
                <a:lnTo>
                  <a:pt x="3778571" y="3342487"/>
                </a:lnTo>
                <a:lnTo>
                  <a:pt x="3789363" y="3333575"/>
                </a:lnTo>
                <a:lnTo>
                  <a:pt x="3789363" y="3441471"/>
                </a:lnTo>
                <a:lnTo>
                  <a:pt x="3788728" y="3442107"/>
                </a:lnTo>
                <a:lnTo>
                  <a:pt x="3788411" y="3451019"/>
                </a:lnTo>
                <a:lnTo>
                  <a:pt x="3787776" y="3456748"/>
                </a:lnTo>
                <a:lnTo>
                  <a:pt x="3786506" y="3462159"/>
                </a:lnTo>
                <a:lnTo>
                  <a:pt x="3785237" y="3467569"/>
                </a:lnTo>
                <a:lnTo>
                  <a:pt x="3783332" y="3472980"/>
                </a:lnTo>
                <a:lnTo>
                  <a:pt x="3781428" y="3478391"/>
                </a:lnTo>
                <a:lnTo>
                  <a:pt x="3778571" y="3483801"/>
                </a:lnTo>
                <a:lnTo>
                  <a:pt x="3775714" y="3489212"/>
                </a:lnTo>
                <a:lnTo>
                  <a:pt x="3772540" y="3494305"/>
                </a:lnTo>
                <a:lnTo>
                  <a:pt x="3769048" y="3499715"/>
                </a:lnTo>
                <a:lnTo>
                  <a:pt x="3765557" y="3504808"/>
                </a:lnTo>
                <a:lnTo>
                  <a:pt x="3761113" y="3509900"/>
                </a:lnTo>
                <a:lnTo>
                  <a:pt x="3756987" y="3514674"/>
                </a:lnTo>
                <a:lnTo>
                  <a:pt x="3752226" y="3519767"/>
                </a:lnTo>
                <a:lnTo>
                  <a:pt x="3747147" y="3525177"/>
                </a:lnTo>
                <a:lnTo>
                  <a:pt x="3741433" y="3529633"/>
                </a:lnTo>
                <a:lnTo>
                  <a:pt x="3736037" y="3534407"/>
                </a:lnTo>
                <a:lnTo>
                  <a:pt x="3723658" y="3543956"/>
                </a:lnTo>
                <a:lnTo>
                  <a:pt x="3710327" y="3553504"/>
                </a:lnTo>
                <a:lnTo>
                  <a:pt x="3696043" y="3562097"/>
                </a:lnTo>
                <a:lnTo>
                  <a:pt x="3680490" y="3571009"/>
                </a:lnTo>
                <a:lnTo>
                  <a:pt x="3663667" y="3579603"/>
                </a:lnTo>
                <a:lnTo>
                  <a:pt x="3646526" y="3587560"/>
                </a:lnTo>
                <a:lnTo>
                  <a:pt x="3627799" y="3595516"/>
                </a:lnTo>
                <a:lnTo>
                  <a:pt x="3608754" y="3602837"/>
                </a:lnTo>
                <a:lnTo>
                  <a:pt x="3588122" y="3609521"/>
                </a:lnTo>
                <a:lnTo>
                  <a:pt x="3566855" y="3616523"/>
                </a:lnTo>
                <a:lnTo>
                  <a:pt x="3544636" y="3622570"/>
                </a:lnTo>
                <a:lnTo>
                  <a:pt x="3522417" y="3628935"/>
                </a:lnTo>
                <a:lnTo>
                  <a:pt x="3498611" y="3634664"/>
                </a:lnTo>
                <a:lnTo>
                  <a:pt x="3474170" y="3639757"/>
                </a:lnTo>
                <a:lnTo>
                  <a:pt x="3449412" y="3644213"/>
                </a:lnTo>
                <a:lnTo>
                  <a:pt x="3423701" y="3648350"/>
                </a:lnTo>
                <a:lnTo>
                  <a:pt x="3397356" y="3652488"/>
                </a:lnTo>
                <a:lnTo>
                  <a:pt x="3370376" y="3655671"/>
                </a:lnTo>
                <a:lnTo>
                  <a:pt x="3343395" y="3658853"/>
                </a:lnTo>
                <a:lnTo>
                  <a:pt x="3315146" y="3661081"/>
                </a:lnTo>
                <a:lnTo>
                  <a:pt x="3286896" y="3662673"/>
                </a:lnTo>
                <a:lnTo>
                  <a:pt x="3258011" y="3664264"/>
                </a:lnTo>
                <a:lnTo>
                  <a:pt x="3228491" y="3664901"/>
                </a:lnTo>
                <a:lnTo>
                  <a:pt x="3198972" y="3665537"/>
                </a:lnTo>
                <a:lnTo>
                  <a:pt x="3168500" y="3664901"/>
                </a:lnTo>
                <a:lnTo>
                  <a:pt x="3138663" y="3664264"/>
                </a:lnTo>
                <a:lnTo>
                  <a:pt x="3109143" y="3662673"/>
                </a:lnTo>
                <a:lnTo>
                  <a:pt x="3080259" y="3660763"/>
                </a:lnTo>
                <a:lnTo>
                  <a:pt x="3051374" y="3658217"/>
                </a:lnTo>
                <a:lnTo>
                  <a:pt x="3023441" y="3655034"/>
                </a:lnTo>
                <a:lnTo>
                  <a:pt x="2996144" y="3651533"/>
                </a:lnTo>
                <a:lnTo>
                  <a:pt x="2969481" y="3647714"/>
                </a:lnTo>
                <a:lnTo>
                  <a:pt x="2943453" y="3643258"/>
                </a:lnTo>
                <a:lnTo>
                  <a:pt x="2917742" y="3638165"/>
                </a:lnTo>
                <a:lnTo>
                  <a:pt x="2892984" y="3633073"/>
                </a:lnTo>
                <a:lnTo>
                  <a:pt x="2869178" y="3627026"/>
                </a:lnTo>
                <a:lnTo>
                  <a:pt x="2846007" y="3620660"/>
                </a:lnTo>
                <a:lnTo>
                  <a:pt x="2823470" y="3614295"/>
                </a:lnTo>
                <a:lnTo>
                  <a:pt x="2802203" y="3607293"/>
                </a:lnTo>
                <a:lnTo>
                  <a:pt x="2781889" y="3599654"/>
                </a:lnTo>
                <a:lnTo>
                  <a:pt x="2762527" y="3592334"/>
                </a:lnTo>
                <a:lnTo>
                  <a:pt x="2743799" y="3584059"/>
                </a:lnTo>
                <a:lnTo>
                  <a:pt x="2726024" y="3575783"/>
                </a:lnTo>
                <a:lnTo>
                  <a:pt x="2709518" y="3566872"/>
                </a:lnTo>
                <a:lnTo>
                  <a:pt x="2694600" y="3557960"/>
                </a:lnTo>
                <a:lnTo>
                  <a:pt x="2679999" y="3548412"/>
                </a:lnTo>
                <a:lnTo>
                  <a:pt x="2666985" y="3538863"/>
                </a:lnTo>
                <a:lnTo>
                  <a:pt x="2660954" y="3533771"/>
                </a:lnTo>
                <a:lnTo>
                  <a:pt x="2655240" y="3528997"/>
                </a:lnTo>
                <a:lnTo>
                  <a:pt x="2650162" y="3523904"/>
                </a:lnTo>
                <a:lnTo>
                  <a:pt x="2645083" y="3518812"/>
                </a:lnTo>
                <a:lnTo>
                  <a:pt x="2639687" y="3513719"/>
                </a:lnTo>
                <a:lnTo>
                  <a:pt x="2635561" y="3508309"/>
                </a:lnTo>
                <a:lnTo>
                  <a:pt x="2631434" y="3503216"/>
                </a:lnTo>
                <a:lnTo>
                  <a:pt x="2627625" y="3497806"/>
                </a:lnTo>
                <a:lnTo>
                  <a:pt x="2624134" y="3492713"/>
                </a:lnTo>
                <a:lnTo>
                  <a:pt x="2620960" y="3486984"/>
                </a:lnTo>
                <a:lnTo>
                  <a:pt x="2618103" y="3481574"/>
                </a:lnTo>
                <a:lnTo>
                  <a:pt x="2615881" y="3476163"/>
                </a:lnTo>
                <a:lnTo>
                  <a:pt x="2613659" y="3470434"/>
                </a:lnTo>
                <a:lnTo>
                  <a:pt x="2612072" y="3465023"/>
                </a:lnTo>
                <a:lnTo>
                  <a:pt x="2610485" y="3459294"/>
                </a:lnTo>
                <a:lnTo>
                  <a:pt x="2609850" y="3453565"/>
                </a:lnTo>
                <a:lnTo>
                  <a:pt x="2609215" y="3447836"/>
                </a:lnTo>
                <a:lnTo>
                  <a:pt x="2609215" y="3442107"/>
                </a:lnTo>
                <a:lnTo>
                  <a:pt x="2608580" y="3442426"/>
                </a:lnTo>
                <a:lnTo>
                  <a:pt x="2608580" y="3295700"/>
                </a:lnTo>
                <a:lnTo>
                  <a:pt x="2608263" y="3291881"/>
                </a:lnTo>
                <a:lnTo>
                  <a:pt x="2608580" y="3283287"/>
                </a:lnTo>
                <a:lnTo>
                  <a:pt x="2609850" y="3275012"/>
                </a:lnTo>
                <a:close/>
                <a:moveTo>
                  <a:pt x="1625482" y="3274222"/>
                </a:moveTo>
                <a:lnTo>
                  <a:pt x="1625482" y="3379536"/>
                </a:lnTo>
                <a:lnTo>
                  <a:pt x="1642935" y="3384612"/>
                </a:lnTo>
                <a:lnTo>
                  <a:pt x="1661021" y="3389370"/>
                </a:lnTo>
                <a:lnTo>
                  <a:pt x="1679425" y="3394128"/>
                </a:lnTo>
                <a:lnTo>
                  <a:pt x="1698464" y="3398252"/>
                </a:lnTo>
                <a:lnTo>
                  <a:pt x="1698464" y="3294206"/>
                </a:lnTo>
                <a:lnTo>
                  <a:pt x="1679425" y="3289448"/>
                </a:lnTo>
                <a:lnTo>
                  <a:pt x="1661021" y="3284690"/>
                </a:lnTo>
                <a:lnTo>
                  <a:pt x="1642935" y="3279932"/>
                </a:lnTo>
                <a:lnTo>
                  <a:pt x="1625482" y="3274222"/>
                </a:lnTo>
                <a:close/>
                <a:moveTo>
                  <a:pt x="3016148" y="3266758"/>
                </a:moveTo>
                <a:lnTo>
                  <a:pt x="3016148" y="3382010"/>
                </a:lnTo>
                <a:lnTo>
                  <a:pt x="3035827" y="3384868"/>
                </a:lnTo>
                <a:lnTo>
                  <a:pt x="3056142" y="3387090"/>
                </a:lnTo>
                <a:lnTo>
                  <a:pt x="3076456" y="3389630"/>
                </a:lnTo>
                <a:lnTo>
                  <a:pt x="3097406" y="3391535"/>
                </a:lnTo>
                <a:lnTo>
                  <a:pt x="3097406" y="3276283"/>
                </a:lnTo>
                <a:lnTo>
                  <a:pt x="3076456" y="3274378"/>
                </a:lnTo>
                <a:lnTo>
                  <a:pt x="3056142" y="3271838"/>
                </a:lnTo>
                <a:lnTo>
                  <a:pt x="3035827" y="3269615"/>
                </a:lnTo>
                <a:lnTo>
                  <a:pt x="3016148" y="3266758"/>
                </a:lnTo>
                <a:close/>
                <a:moveTo>
                  <a:pt x="2854584" y="3230245"/>
                </a:moveTo>
                <a:lnTo>
                  <a:pt x="2854584" y="3347403"/>
                </a:lnTo>
                <a:lnTo>
                  <a:pt x="2873946" y="3352800"/>
                </a:lnTo>
                <a:lnTo>
                  <a:pt x="2893626" y="3357880"/>
                </a:lnTo>
                <a:lnTo>
                  <a:pt x="2914258" y="3362960"/>
                </a:lnTo>
                <a:lnTo>
                  <a:pt x="2935524" y="3367723"/>
                </a:lnTo>
                <a:lnTo>
                  <a:pt x="2935524" y="3251835"/>
                </a:lnTo>
                <a:lnTo>
                  <a:pt x="2914258" y="3246755"/>
                </a:lnTo>
                <a:lnTo>
                  <a:pt x="2893626" y="3241675"/>
                </a:lnTo>
                <a:lnTo>
                  <a:pt x="2873946" y="3235960"/>
                </a:lnTo>
                <a:lnTo>
                  <a:pt x="2854584" y="3230245"/>
                </a:lnTo>
                <a:close/>
                <a:moveTo>
                  <a:pt x="1480154" y="3217441"/>
                </a:moveTo>
                <a:lnTo>
                  <a:pt x="1480154" y="3305626"/>
                </a:lnTo>
                <a:lnTo>
                  <a:pt x="1482375" y="3307847"/>
                </a:lnTo>
                <a:lnTo>
                  <a:pt x="1484914" y="3310701"/>
                </a:lnTo>
                <a:lnTo>
                  <a:pt x="1491895" y="3316411"/>
                </a:lnTo>
                <a:lnTo>
                  <a:pt x="1500145" y="3322755"/>
                </a:lnTo>
                <a:lnTo>
                  <a:pt x="1509664" y="3329100"/>
                </a:lnTo>
                <a:lnTo>
                  <a:pt x="1519818" y="3335444"/>
                </a:lnTo>
                <a:lnTo>
                  <a:pt x="1530924" y="3341788"/>
                </a:lnTo>
                <a:lnTo>
                  <a:pt x="1542030" y="3347498"/>
                </a:lnTo>
                <a:lnTo>
                  <a:pt x="1553136" y="3352891"/>
                </a:lnTo>
                <a:lnTo>
                  <a:pt x="1553136" y="3255189"/>
                </a:lnTo>
                <a:lnTo>
                  <a:pt x="1539174" y="3249797"/>
                </a:lnTo>
                <a:lnTo>
                  <a:pt x="1527116" y="3244721"/>
                </a:lnTo>
                <a:lnTo>
                  <a:pt x="1516010" y="3239646"/>
                </a:lnTo>
                <a:lnTo>
                  <a:pt x="1506174" y="3234888"/>
                </a:lnTo>
                <a:lnTo>
                  <a:pt x="1497924" y="3230130"/>
                </a:lnTo>
                <a:lnTo>
                  <a:pt x="1490626" y="3226006"/>
                </a:lnTo>
                <a:lnTo>
                  <a:pt x="1484914" y="3221565"/>
                </a:lnTo>
                <a:lnTo>
                  <a:pt x="1480154" y="3217441"/>
                </a:lnTo>
                <a:close/>
                <a:moveTo>
                  <a:pt x="2426374" y="3213000"/>
                </a:moveTo>
                <a:lnTo>
                  <a:pt x="2420662" y="3217124"/>
                </a:lnTo>
                <a:lnTo>
                  <a:pt x="2413999" y="3221565"/>
                </a:lnTo>
                <a:lnTo>
                  <a:pt x="2406701" y="3226323"/>
                </a:lnTo>
                <a:lnTo>
                  <a:pt x="2399720" y="3230130"/>
                </a:lnTo>
                <a:lnTo>
                  <a:pt x="2392739" y="3234253"/>
                </a:lnTo>
                <a:lnTo>
                  <a:pt x="2385124" y="3237743"/>
                </a:lnTo>
                <a:lnTo>
                  <a:pt x="2378460" y="3240915"/>
                </a:lnTo>
                <a:lnTo>
                  <a:pt x="2371797" y="3243135"/>
                </a:lnTo>
                <a:lnTo>
                  <a:pt x="2371797" y="3350353"/>
                </a:lnTo>
                <a:lnTo>
                  <a:pt x="2379729" y="3346864"/>
                </a:lnTo>
                <a:lnTo>
                  <a:pt x="2387028" y="3342423"/>
                </a:lnTo>
                <a:lnTo>
                  <a:pt x="2394643" y="3338299"/>
                </a:lnTo>
                <a:lnTo>
                  <a:pt x="2401941" y="3333541"/>
                </a:lnTo>
                <a:lnTo>
                  <a:pt x="2409239" y="3328782"/>
                </a:lnTo>
                <a:lnTo>
                  <a:pt x="2415585" y="3324024"/>
                </a:lnTo>
                <a:lnTo>
                  <a:pt x="2421297" y="3319266"/>
                </a:lnTo>
                <a:lnTo>
                  <a:pt x="2426374" y="3314508"/>
                </a:lnTo>
                <a:lnTo>
                  <a:pt x="2426374" y="3213000"/>
                </a:lnTo>
                <a:close/>
                <a:moveTo>
                  <a:pt x="2692385" y="3167062"/>
                </a:moveTo>
                <a:lnTo>
                  <a:pt x="2692385" y="3264535"/>
                </a:lnTo>
                <a:lnTo>
                  <a:pt x="2695241" y="3267393"/>
                </a:lnTo>
                <a:lnTo>
                  <a:pt x="2698098" y="3270250"/>
                </a:lnTo>
                <a:lnTo>
                  <a:pt x="2705399" y="3276600"/>
                </a:lnTo>
                <a:lnTo>
                  <a:pt x="2714921" y="3283903"/>
                </a:lnTo>
                <a:lnTo>
                  <a:pt x="2725078" y="3290888"/>
                </a:lnTo>
                <a:lnTo>
                  <a:pt x="2737140" y="3297873"/>
                </a:lnTo>
                <a:lnTo>
                  <a:pt x="2748884" y="3305175"/>
                </a:lnTo>
                <a:lnTo>
                  <a:pt x="2761581" y="3311525"/>
                </a:lnTo>
                <a:lnTo>
                  <a:pt x="2773325" y="3317240"/>
                </a:lnTo>
                <a:lnTo>
                  <a:pt x="2773325" y="3208337"/>
                </a:lnTo>
                <a:lnTo>
                  <a:pt x="2758407" y="3202940"/>
                </a:lnTo>
                <a:lnTo>
                  <a:pt x="2744441" y="3196907"/>
                </a:lnTo>
                <a:lnTo>
                  <a:pt x="2732379" y="3191510"/>
                </a:lnTo>
                <a:lnTo>
                  <a:pt x="2721269" y="3186430"/>
                </a:lnTo>
                <a:lnTo>
                  <a:pt x="2712064" y="3180715"/>
                </a:lnTo>
                <a:lnTo>
                  <a:pt x="2704446" y="3176270"/>
                </a:lnTo>
                <a:lnTo>
                  <a:pt x="2697781" y="3171507"/>
                </a:lnTo>
                <a:lnTo>
                  <a:pt x="2692385" y="3167062"/>
                </a:lnTo>
                <a:close/>
                <a:moveTo>
                  <a:pt x="3744614" y="3161665"/>
                </a:moveTo>
                <a:lnTo>
                  <a:pt x="3737949" y="3166745"/>
                </a:lnTo>
                <a:lnTo>
                  <a:pt x="3730648" y="3171507"/>
                </a:lnTo>
                <a:lnTo>
                  <a:pt x="3722713" y="3176587"/>
                </a:lnTo>
                <a:lnTo>
                  <a:pt x="3715095" y="3180715"/>
                </a:lnTo>
                <a:lnTo>
                  <a:pt x="3706524" y="3185160"/>
                </a:lnTo>
                <a:lnTo>
                  <a:pt x="3698907" y="3189287"/>
                </a:lnTo>
                <a:lnTo>
                  <a:pt x="3691289" y="3192780"/>
                </a:lnTo>
                <a:lnTo>
                  <a:pt x="3683671" y="3195320"/>
                </a:lnTo>
                <a:lnTo>
                  <a:pt x="3683671" y="3315018"/>
                </a:lnTo>
                <a:lnTo>
                  <a:pt x="3692558" y="3310573"/>
                </a:lnTo>
                <a:lnTo>
                  <a:pt x="3701128" y="3305810"/>
                </a:lnTo>
                <a:lnTo>
                  <a:pt x="3709381" y="3301048"/>
                </a:lnTo>
                <a:lnTo>
                  <a:pt x="3717634" y="3295968"/>
                </a:lnTo>
                <a:lnTo>
                  <a:pt x="3725252" y="3290570"/>
                </a:lnTo>
                <a:lnTo>
                  <a:pt x="3732235" y="3285490"/>
                </a:lnTo>
                <a:lnTo>
                  <a:pt x="3738901" y="3279775"/>
                </a:lnTo>
                <a:lnTo>
                  <a:pt x="3744614" y="3275013"/>
                </a:lnTo>
                <a:lnTo>
                  <a:pt x="3744614" y="3161665"/>
                </a:lnTo>
                <a:close/>
                <a:moveTo>
                  <a:pt x="771525" y="3136900"/>
                </a:moveTo>
                <a:lnTo>
                  <a:pt x="805634" y="3143476"/>
                </a:lnTo>
                <a:lnTo>
                  <a:pt x="812009" y="3145042"/>
                </a:lnTo>
                <a:lnTo>
                  <a:pt x="818066" y="3146921"/>
                </a:lnTo>
                <a:lnTo>
                  <a:pt x="823167" y="3148486"/>
                </a:lnTo>
                <a:lnTo>
                  <a:pt x="827311" y="3150365"/>
                </a:lnTo>
                <a:lnTo>
                  <a:pt x="831455" y="3152557"/>
                </a:lnTo>
                <a:lnTo>
                  <a:pt x="835280" y="3155062"/>
                </a:lnTo>
                <a:lnTo>
                  <a:pt x="842612" y="3160072"/>
                </a:lnTo>
                <a:lnTo>
                  <a:pt x="845162" y="3162890"/>
                </a:lnTo>
                <a:lnTo>
                  <a:pt x="847075" y="3165082"/>
                </a:lnTo>
                <a:lnTo>
                  <a:pt x="848669" y="3167587"/>
                </a:lnTo>
                <a:lnTo>
                  <a:pt x="849944" y="3170092"/>
                </a:lnTo>
                <a:lnTo>
                  <a:pt x="850900" y="3172597"/>
                </a:lnTo>
                <a:lnTo>
                  <a:pt x="850900" y="3175416"/>
                </a:lnTo>
                <a:lnTo>
                  <a:pt x="850262" y="3177608"/>
                </a:lnTo>
                <a:lnTo>
                  <a:pt x="849625" y="3180426"/>
                </a:lnTo>
                <a:lnTo>
                  <a:pt x="848031" y="3182618"/>
                </a:lnTo>
                <a:lnTo>
                  <a:pt x="846437" y="3185123"/>
                </a:lnTo>
                <a:lnTo>
                  <a:pt x="844206" y="3187315"/>
                </a:lnTo>
                <a:lnTo>
                  <a:pt x="841656" y="3189820"/>
                </a:lnTo>
                <a:lnTo>
                  <a:pt x="838468" y="3191699"/>
                </a:lnTo>
                <a:lnTo>
                  <a:pt x="834961" y="3193577"/>
                </a:lnTo>
                <a:lnTo>
                  <a:pt x="831136" y="3195143"/>
                </a:lnTo>
                <a:lnTo>
                  <a:pt x="826992" y="3197022"/>
                </a:lnTo>
                <a:lnTo>
                  <a:pt x="820935" y="3198587"/>
                </a:lnTo>
                <a:lnTo>
                  <a:pt x="815197" y="3200153"/>
                </a:lnTo>
                <a:lnTo>
                  <a:pt x="808503" y="3201719"/>
                </a:lnTo>
                <a:lnTo>
                  <a:pt x="801171" y="3202971"/>
                </a:lnTo>
                <a:lnTo>
                  <a:pt x="787145" y="3204537"/>
                </a:lnTo>
                <a:lnTo>
                  <a:pt x="771525" y="3205163"/>
                </a:lnTo>
                <a:lnTo>
                  <a:pt x="771525" y="3136900"/>
                </a:lnTo>
                <a:close/>
                <a:moveTo>
                  <a:pt x="200025" y="3117850"/>
                </a:moveTo>
                <a:lnTo>
                  <a:pt x="200343" y="3123582"/>
                </a:lnTo>
                <a:lnTo>
                  <a:pt x="201296" y="3129631"/>
                </a:lnTo>
                <a:lnTo>
                  <a:pt x="202567" y="3135044"/>
                </a:lnTo>
                <a:lnTo>
                  <a:pt x="204155" y="3141094"/>
                </a:lnTo>
                <a:lnTo>
                  <a:pt x="206061" y="3146507"/>
                </a:lnTo>
                <a:lnTo>
                  <a:pt x="208285" y="3152238"/>
                </a:lnTo>
                <a:lnTo>
                  <a:pt x="211144" y="3157651"/>
                </a:lnTo>
                <a:lnTo>
                  <a:pt x="214321" y="3163064"/>
                </a:lnTo>
                <a:lnTo>
                  <a:pt x="217816" y="3168795"/>
                </a:lnTo>
                <a:lnTo>
                  <a:pt x="221310" y="3173890"/>
                </a:lnTo>
                <a:lnTo>
                  <a:pt x="225758" y="3179303"/>
                </a:lnTo>
                <a:lnTo>
                  <a:pt x="230206" y="3184715"/>
                </a:lnTo>
                <a:lnTo>
                  <a:pt x="235289" y="3189810"/>
                </a:lnTo>
                <a:lnTo>
                  <a:pt x="240372" y="3194904"/>
                </a:lnTo>
                <a:lnTo>
                  <a:pt x="245773" y="3199999"/>
                </a:lnTo>
                <a:lnTo>
                  <a:pt x="251809" y="3205093"/>
                </a:lnTo>
                <a:lnTo>
                  <a:pt x="251809" y="3304436"/>
                </a:lnTo>
                <a:lnTo>
                  <a:pt x="254032" y="3306983"/>
                </a:lnTo>
                <a:lnTo>
                  <a:pt x="256574" y="3309531"/>
                </a:lnTo>
                <a:lnTo>
                  <a:pt x="263563" y="3315580"/>
                </a:lnTo>
                <a:lnTo>
                  <a:pt x="271823" y="3321948"/>
                </a:lnTo>
                <a:lnTo>
                  <a:pt x="281354" y="3328317"/>
                </a:lnTo>
                <a:lnTo>
                  <a:pt x="291520" y="3335003"/>
                </a:lnTo>
                <a:lnTo>
                  <a:pt x="302639" y="3340734"/>
                </a:lnTo>
                <a:lnTo>
                  <a:pt x="313758" y="3346784"/>
                </a:lnTo>
                <a:lnTo>
                  <a:pt x="324877" y="3351879"/>
                </a:lnTo>
                <a:lnTo>
                  <a:pt x="324877" y="3249352"/>
                </a:lnTo>
                <a:lnTo>
                  <a:pt x="341715" y="3256994"/>
                </a:lnTo>
                <a:lnTo>
                  <a:pt x="359505" y="3263999"/>
                </a:lnTo>
                <a:lnTo>
                  <a:pt x="377931" y="3270685"/>
                </a:lnTo>
                <a:lnTo>
                  <a:pt x="397311" y="3277053"/>
                </a:lnTo>
                <a:lnTo>
                  <a:pt x="397311" y="3378943"/>
                </a:lnTo>
                <a:lnTo>
                  <a:pt x="414783" y="3384038"/>
                </a:lnTo>
                <a:lnTo>
                  <a:pt x="432892" y="3388814"/>
                </a:lnTo>
                <a:lnTo>
                  <a:pt x="451318" y="3393590"/>
                </a:lnTo>
                <a:lnTo>
                  <a:pt x="470379" y="3397729"/>
                </a:lnTo>
                <a:lnTo>
                  <a:pt x="470379" y="3296476"/>
                </a:lnTo>
                <a:lnTo>
                  <a:pt x="488170" y="3300615"/>
                </a:lnTo>
                <a:lnTo>
                  <a:pt x="506278" y="3303799"/>
                </a:lnTo>
                <a:lnTo>
                  <a:pt x="524386" y="3306983"/>
                </a:lnTo>
                <a:lnTo>
                  <a:pt x="543448" y="3309849"/>
                </a:lnTo>
                <a:lnTo>
                  <a:pt x="543448" y="3410465"/>
                </a:lnTo>
                <a:lnTo>
                  <a:pt x="561238" y="3412694"/>
                </a:lnTo>
                <a:lnTo>
                  <a:pt x="579347" y="3415241"/>
                </a:lnTo>
                <a:lnTo>
                  <a:pt x="597455" y="3417152"/>
                </a:lnTo>
                <a:lnTo>
                  <a:pt x="615881" y="3418744"/>
                </a:lnTo>
                <a:lnTo>
                  <a:pt x="615881" y="3318446"/>
                </a:lnTo>
                <a:lnTo>
                  <a:pt x="634307" y="3320038"/>
                </a:lnTo>
                <a:lnTo>
                  <a:pt x="652415" y="3320993"/>
                </a:lnTo>
                <a:lnTo>
                  <a:pt x="670524" y="3321948"/>
                </a:lnTo>
                <a:lnTo>
                  <a:pt x="688950" y="3322585"/>
                </a:lnTo>
                <a:lnTo>
                  <a:pt x="688950" y="3422883"/>
                </a:lnTo>
                <a:lnTo>
                  <a:pt x="710235" y="3423520"/>
                </a:lnTo>
                <a:lnTo>
                  <a:pt x="732155" y="3423520"/>
                </a:lnTo>
                <a:lnTo>
                  <a:pt x="762018" y="3423201"/>
                </a:lnTo>
                <a:lnTo>
                  <a:pt x="762018" y="3322904"/>
                </a:lnTo>
                <a:lnTo>
                  <a:pt x="790928" y="3321948"/>
                </a:lnTo>
                <a:lnTo>
                  <a:pt x="818884" y="3320675"/>
                </a:lnTo>
                <a:lnTo>
                  <a:pt x="846524" y="3318446"/>
                </a:lnTo>
                <a:lnTo>
                  <a:pt x="873845" y="3315899"/>
                </a:lnTo>
                <a:lnTo>
                  <a:pt x="900531" y="3312715"/>
                </a:lnTo>
                <a:lnTo>
                  <a:pt x="926581" y="3309212"/>
                </a:lnTo>
                <a:lnTo>
                  <a:pt x="951996" y="3304755"/>
                </a:lnTo>
                <a:lnTo>
                  <a:pt x="976776" y="3299978"/>
                </a:lnTo>
                <a:lnTo>
                  <a:pt x="1000921" y="3294884"/>
                </a:lnTo>
                <a:lnTo>
                  <a:pt x="1023794" y="3289471"/>
                </a:lnTo>
                <a:lnTo>
                  <a:pt x="1046350" y="3283421"/>
                </a:lnTo>
                <a:lnTo>
                  <a:pt x="1067953" y="3277053"/>
                </a:lnTo>
                <a:lnTo>
                  <a:pt x="1088285" y="3270048"/>
                </a:lnTo>
                <a:lnTo>
                  <a:pt x="1108300" y="3263043"/>
                </a:lnTo>
                <a:lnTo>
                  <a:pt x="1126726" y="3255083"/>
                </a:lnTo>
                <a:lnTo>
                  <a:pt x="1144516" y="3247123"/>
                </a:lnTo>
                <a:lnTo>
                  <a:pt x="1144516" y="3349968"/>
                </a:lnTo>
                <a:lnTo>
                  <a:pt x="1152459" y="3346147"/>
                </a:lnTo>
                <a:lnTo>
                  <a:pt x="1159766" y="3342008"/>
                </a:lnTo>
                <a:lnTo>
                  <a:pt x="1167390" y="3337232"/>
                </a:lnTo>
                <a:lnTo>
                  <a:pt x="1175015" y="3332456"/>
                </a:lnTo>
                <a:lnTo>
                  <a:pt x="1182004" y="3327680"/>
                </a:lnTo>
                <a:lnTo>
                  <a:pt x="1188358" y="3322904"/>
                </a:lnTo>
                <a:lnTo>
                  <a:pt x="1194076" y="3318446"/>
                </a:lnTo>
                <a:lnTo>
                  <a:pt x="1199477" y="3313988"/>
                </a:lnTo>
                <a:lnTo>
                  <a:pt x="1199477" y="3215601"/>
                </a:lnTo>
                <a:lnTo>
                  <a:pt x="1206784" y="3209870"/>
                </a:lnTo>
                <a:lnTo>
                  <a:pt x="1213455" y="3204457"/>
                </a:lnTo>
                <a:lnTo>
                  <a:pt x="1220126" y="3198725"/>
                </a:lnTo>
                <a:lnTo>
                  <a:pt x="1226163" y="3192994"/>
                </a:lnTo>
                <a:lnTo>
                  <a:pt x="1232199" y="3186944"/>
                </a:lnTo>
                <a:lnTo>
                  <a:pt x="1237282" y="3181531"/>
                </a:lnTo>
                <a:lnTo>
                  <a:pt x="1242047" y="3175163"/>
                </a:lnTo>
                <a:lnTo>
                  <a:pt x="1246177" y="3169114"/>
                </a:lnTo>
                <a:lnTo>
                  <a:pt x="1250307" y="3162745"/>
                </a:lnTo>
                <a:lnTo>
                  <a:pt x="1253802" y="3157014"/>
                </a:lnTo>
                <a:lnTo>
                  <a:pt x="1256661" y="3150646"/>
                </a:lnTo>
                <a:lnTo>
                  <a:pt x="1258885" y="3144278"/>
                </a:lnTo>
                <a:lnTo>
                  <a:pt x="1260791" y="3137910"/>
                </a:lnTo>
                <a:lnTo>
                  <a:pt x="1262379" y="3131223"/>
                </a:lnTo>
                <a:lnTo>
                  <a:pt x="1263332" y="3124855"/>
                </a:lnTo>
                <a:lnTo>
                  <a:pt x="1263650" y="3118169"/>
                </a:lnTo>
                <a:lnTo>
                  <a:pt x="1263650" y="3251581"/>
                </a:lnTo>
                <a:lnTo>
                  <a:pt x="1263332" y="3251899"/>
                </a:lnTo>
                <a:lnTo>
                  <a:pt x="1263332" y="3255720"/>
                </a:lnTo>
                <a:lnTo>
                  <a:pt x="1263015" y="3259859"/>
                </a:lnTo>
                <a:lnTo>
                  <a:pt x="1262379" y="3264635"/>
                </a:lnTo>
                <a:lnTo>
                  <a:pt x="1261426" y="3269730"/>
                </a:lnTo>
                <a:lnTo>
                  <a:pt x="1260155" y="3274506"/>
                </a:lnTo>
                <a:lnTo>
                  <a:pt x="1258567" y="3279600"/>
                </a:lnTo>
                <a:lnTo>
                  <a:pt x="1256661" y="3284377"/>
                </a:lnTo>
                <a:lnTo>
                  <a:pt x="1254119" y="3289153"/>
                </a:lnTo>
                <a:lnTo>
                  <a:pt x="1251896" y="3294247"/>
                </a:lnTo>
                <a:lnTo>
                  <a:pt x="1248719" y="3299023"/>
                </a:lnTo>
                <a:lnTo>
                  <a:pt x="1245542" y="3303162"/>
                </a:lnTo>
                <a:lnTo>
                  <a:pt x="1242365" y="3307939"/>
                </a:lnTo>
                <a:lnTo>
                  <a:pt x="1238552" y="3312715"/>
                </a:lnTo>
                <a:lnTo>
                  <a:pt x="1234423" y="3317172"/>
                </a:lnTo>
                <a:lnTo>
                  <a:pt x="1225845" y="3326088"/>
                </a:lnTo>
                <a:lnTo>
                  <a:pt x="1215997" y="3335003"/>
                </a:lnTo>
                <a:lnTo>
                  <a:pt x="1204877" y="3343600"/>
                </a:lnTo>
                <a:lnTo>
                  <a:pt x="1192488" y="3351879"/>
                </a:lnTo>
                <a:lnTo>
                  <a:pt x="1179462" y="3360157"/>
                </a:lnTo>
                <a:lnTo>
                  <a:pt x="1165802" y="3367799"/>
                </a:lnTo>
                <a:lnTo>
                  <a:pt x="1150870" y="3375122"/>
                </a:lnTo>
                <a:lnTo>
                  <a:pt x="1134986" y="3382764"/>
                </a:lnTo>
                <a:lnTo>
                  <a:pt x="1118466" y="3389769"/>
                </a:lnTo>
                <a:lnTo>
                  <a:pt x="1100993" y="3396137"/>
                </a:lnTo>
                <a:lnTo>
                  <a:pt x="1082567" y="3402824"/>
                </a:lnTo>
                <a:lnTo>
                  <a:pt x="1063506" y="3408873"/>
                </a:lnTo>
                <a:lnTo>
                  <a:pt x="1043491" y="3414286"/>
                </a:lnTo>
                <a:lnTo>
                  <a:pt x="1022841" y="3420017"/>
                </a:lnTo>
                <a:lnTo>
                  <a:pt x="1001874" y="3424794"/>
                </a:lnTo>
                <a:lnTo>
                  <a:pt x="979953" y="3429570"/>
                </a:lnTo>
                <a:lnTo>
                  <a:pt x="957397" y="3433709"/>
                </a:lnTo>
                <a:lnTo>
                  <a:pt x="934524" y="3437848"/>
                </a:lnTo>
                <a:lnTo>
                  <a:pt x="910697" y="3441032"/>
                </a:lnTo>
                <a:lnTo>
                  <a:pt x="886235" y="3444216"/>
                </a:lnTo>
                <a:lnTo>
                  <a:pt x="861773" y="3446764"/>
                </a:lnTo>
                <a:lnTo>
                  <a:pt x="836675" y="3448992"/>
                </a:lnTo>
                <a:lnTo>
                  <a:pt x="810942" y="3450584"/>
                </a:lnTo>
                <a:lnTo>
                  <a:pt x="784892" y="3451540"/>
                </a:lnTo>
                <a:lnTo>
                  <a:pt x="758841" y="3452495"/>
                </a:lnTo>
                <a:lnTo>
                  <a:pt x="732155" y="3452813"/>
                </a:lnTo>
                <a:lnTo>
                  <a:pt x="704834" y="3452495"/>
                </a:lnTo>
                <a:lnTo>
                  <a:pt x="677513" y="3451540"/>
                </a:lnTo>
                <a:lnTo>
                  <a:pt x="651145" y="3450584"/>
                </a:lnTo>
                <a:lnTo>
                  <a:pt x="625094" y="3448356"/>
                </a:lnTo>
                <a:lnTo>
                  <a:pt x="599361" y="3446445"/>
                </a:lnTo>
                <a:lnTo>
                  <a:pt x="574264" y="3443579"/>
                </a:lnTo>
                <a:lnTo>
                  <a:pt x="549484" y="3440395"/>
                </a:lnTo>
                <a:lnTo>
                  <a:pt x="525339" y="3436893"/>
                </a:lnTo>
                <a:lnTo>
                  <a:pt x="501513" y="3433072"/>
                </a:lnTo>
                <a:lnTo>
                  <a:pt x="478639" y="3428296"/>
                </a:lnTo>
                <a:lnTo>
                  <a:pt x="456718" y="3423520"/>
                </a:lnTo>
                <a:lnTo>
                  <a:pt x="434798" y="3418425"/>
                </a:lnTo>
                <a:lnTo>
                  <a:pt x="413830" y="3412694"/>
                </a:lnTo>
                <a:lnTo>
                  <a:pt x="394134" y="3406963"/>
                </a:lnTo>
                <a:lnTo>
                  <a:pt x="374755" y="3400595"/>
                </a:lnTo>
                <a:lnTo>
                  <a:pt x="356329" y="3393908"/>
                </a:lnTo>
                <a:lnTo>
                  <a:pt x="338538" y="3386585"/>
                </a:lnTo>
                <a:lnTo>
                  <a:pt x="322018" y="3379580"/>
                </a:lnTo>
                <a:lnTo>
                  <a:pt x="306134" y="3372257"/>
                </a:lnTo>
                <a:lnTo>
                  <a:pt x="291520" y="3364296"/>
                </a:lnTo>
                <a:lnTo>
                  <a:pt x="277542" y="3356018"/>
                </a:lnTo>
                <a:lnTo>
                  <a:pt x="264834" y="3347421"/>
                </a:lnTo>
                <a:lnTo>
                  <a:pt x="253079" y="3338824"/>
                </a:lnTo>
                <a:lnTo>
                  <a:pt x="242278" y="3330227"/>
                </a:lnTo>
                <a:lnTo>
                  <a:pt x="237513" y="3325451"/>
                </a:lnTo>
                <a:lnTo>
                  <a:pt x="232747" y="3320675"/>
                </a:lnTo>
                <a:lnTo>
                  <a:pt x="228617" y="3316217"/>
                </a:lnTo>
                <a:lnTo>
                  <a:pt x="224487" y="3311441"/>
                </a:lnTo>
                <a:lnTo>
                  <a:pt x="220993" y="3306983"/>
                </a:lnTo>
                <a:lnTo>
                  <a:pt x="217498" y="3302207"/>
                </a:lnTo>
                <a:lnTo>
                  <a:pt x="214321" y="3297431"/>
                </a:lnTo>
                <a:lnTo>
                  <a:pt x="211462" y="3292337"/>
                </a:lnTo>
                <a:lnTo>
                  <a:pt x="208921" y="3287561"/>
                </a:lnTo>
                <a:lnTo>
                  <a:pt x="206697" y="3282148"/>
                </a:lnTo>
                <a:lnTo>
                  <a:pt x="204791" y="3277690"/>
                </a:lnTo>
                <a:lnTo>
                  <a:pt x="203202" y="3272277"/>
                </a:lnTo>
                <a:lnTo>
                  <a:pt x="201931" y="3267183"/>
                </a:lnTo>
                <a:lnTo>
                  <a:pt x="201296" y="3262088"/>
                </a:lnTo>
                <a:lnTo>
                  <a:pt x="200978" y="3256994"/>
                </a:lnTo>
                <a:lnTo>
                  <a:pt x="200343" y="3251899"/>
                </a:lnTo>
                <a:lnTo>
                  <a:pt x="200025" y="3251899"/>
                </a:lnTo>
                <a:lnTo>
                  <a:pt x="200025" y="3117850"/>
                </a:lnTo>
                <a:close/>
                <a:moveTo>
                  <a:pt x="1263332" y="3111818"/>
                </a:moveTo>
                <a:lnTo>
                  <a:pt x="1263650" y="3117533"/>
                </a:lnTo>
                <a:lnTo>
                  <a:pt x="1263332" y="3119438"/>
                </a:lnTo>
                <a:lnTo>
                  <a:pt x="1263332" y="3116263"/>
                </a:lnTo>
                <a:lnTo>
                  <a:pt x="1263332" y="3111818"/>
                </a:lnTo>
                <a:close/>
                <a:moveTo>
                  <a:pt x="1263253" y="3110548"/>
                </a:moveTo>
                <a:lnTo>
                  <a:pt x="1263332" y="3111183"/>
                </a:lnTo>
                <a:lnTo>
                  <a:pt x="1263332" y="3111818"/>
                </a:lnTo>
                <a:lnTo>
                  <a:pt x="1263253" y="3110548"/>
                </a:lnTo>
                <a:close/>
                <a:moveTo>
                  <a:pt x="1892592" y="3107220"/>
                </a:moveTo>
                <a:lnTo>
                  <a:pt x="1892592" y="3210034"/>
                </a:lnTo>
                <a:lnTo>
                  <a:pt x="1913877" y="3210983"/>
                </a:lnTo>
                <a:lnTo>
                  <a:pt x="1935480" y="3210983"/>
                </a:lnTo>
                <a:lnTo>
                  <a:pt x="1965343" y="3210667"/>
                </a:lnTo>
                <a:lnTo>
                  <a:pt x="1965343" y="3107537"/>
                </a:lnTo>
                <a:lnTo>
                  <a:pt x="1935480" y="3107853"/>
                </a:lnTo>
                <a:lnTo>
                  <a:pt x="1913877" y="3107853"/>
                </a:lnTo>
                <a:lnTo>
                  <a:pt x="1892592" y="3107220"/>
                </a:lnTo>
                <a:close/>
                <a:moveTo>
                  <a:pt x="200819" y="3107046"/>
                </a:moveTo>
                <a:lnTo>
                  <a:pt x="200378" y="3110133"/>
                </a:lnTo>
                <a:lnTo>
                  <a:pt x="200025" y="3115072"/>
                </a:lnTo>
                <a:lnTo>
                  <a:pt x="200025" y="3110751"/>
                </a:lnTo>
                <a:lnTo>
                  <a:pt x="200819" y="3107046"/>
                </a:lnTo>
                <a:close/>
                <a:moveTo>
                  <a:pt x="2489519" y="3103562"/>
                </a:moveTo>
                <a:lnTo>
                  <a:pt x="2490471" y="3109906"/>
                </a:lnTo>
                <a:lnTo>
                  <a:pt x="2490788" y="3116568"/>
                </a:lnTo>
                <a:lnTo>
                  <a:pt x="2490788" y="3252652"/>
                </a:lnTo>
                <a:lnTo>
                  <a:pt x="2490471" y="3252969"/>
                </a:lnTo>
                <a:lnTo>
                  <a:pt x="2489836" y="3260899"/>
                </a:lnTo>
                <a:lnTo>
                  <a:pt x="2489519" y="3265657"/>
                </a:lnTo>
                <a:lnTo>
                  <a:pt x="2488250" y="3270733"/>
                </a:lnTo>
                <a:lnTo>
                  <a:pt x="2487298" y="3275491"/>
                </a:lnTo>
                <a:lnTo>
                  <a:pt x="2485711" y="3280566"/>
                </a:lnTo>
                <a:lnTo>
                  <a:pt x="2483490" y="3285325"/>
                </a:lnTo>
                <a:lnTo>
                  <a:pt x="2481269" y="3290083"/>
                </a:lnTo>
                <a:lnTo>
                  <a:pt x="2479048" y="3294841"/>
                </a:lnTo>
                <a:lnTo>
                  <a:pt x="2475874" y="3299599"/>
                </a:lnTo>
                <a:lnTo>
                  <a:pt x="2472701" y="3304357"/>
                </a:lnTo>
                <a:lnTo>
                  <a:pt x="2469528" y="3309115"/>
                </a:lnTo>
                <a:lnTo>
                  <a:pt x="2465403" y="3313874"/>
                </a:lnTo>
                <a:lnTo>
                  <a:pt x="2461595" y="3317997"/>
                </a:lnTo>
                <a:lnTo>
                  <a:pt x="2453028" y="3327196"/>
                </a:lnTo>
                <a:lnTo>
                  <a:pt x="2443191" y="3335761"/>
                </a:lnTo>
                <a:lnTo>
                  <a:pt x="2432086" y="3344643"/>
                </a:lnTo>
                <a:lnTo>
                  <a:pt x="2419710" y="3352891"/>
                </a:lnTo>
                <a:lnTo>
                  <a:pt x="2406701" y="3360504"/>
                </a:lnTo>
                <a:lnTo>
                  <a:pt x="2393056" y="3368434"/>
                </a:lnTo>
                <a:lnTo>
                  <a:pt x="2378143" y="3376047"/>
                </a:lnTo>
                <a:lnTo>
                  <a:pt x="2362277" y="3383660"/>
                </a:lnTo>
                <a:lnTo>
                  <a:pt x="2345777" y="3390322"/>
                </a:lnTo>
                <a:lnTo>
                  <a:pt x="2328325" y="3396983"/>
                </a:lnTo>
                <a:lnTo>
                  <a:pt x="2309921" y="3403327"/>
                </a:lnTo>
                <a:lnTo>
                  <a:pt x="2290882" y="3409671"/>
                </a:lnTo>
                <a:lnTo>
                  <a:pt x="2270892" y="3415064"/>
                </a:lnTo>
                <a:lnTo>
                  <a:pt x="2250267" y="3420139"/>
                </a:lnTo>
                <a:lnTo>
                  <a:pt x="2229324" y="3425215"/>
                </a:lnTo>
                <a:lnTo>
                  <a:pt x="2207430" y="3429973"/>
                </a:lnTo>
                <a:lnTo>
                  <a:pt x="2184901" y="3434414"/>
                </a:lnTo>
                <a:lnTo>
                  <a:pt x="2162054" y="3437903"/>
                </a:lnTo>
                <a:lnTo>
                  <a:pt x="2138256" y="3441393"/>
                </a:lnTo>
                <a:lnTo>
                  <a:pt x="2113823" y="3444565"/>
                </a:lnTo>
                <a:lnTo>
                  <a:pt x="2089390" y="3447102"/>
                </a:lnTo>
                <a:lnTo>
                  <a:pt x="2064323" y="3449006"/>
                </a:lnTo>
                <a:lnTo>
                  <a:pt x="2038621" y="3450909"/>
                </a:lnTo>
                <a:lnTo>
                  <a:pt x="2012601" y="3452178"/>
                </a:lnTo>
                <a:lnTo>
                  <a:pt x="1986582" y="3452812"/>
                </a:lnTo>
                <a:lnTo>
                  <a:pt x="1959928" y="3452812"/>
                </a:lnTo>
                <a:lnTo>
                  <a:pt x="1932639" y="3452812"/>
                </a:lnTo>
                <a:lnTo>
                  <a:pt x="1905350" y="3452178"/>
                </a:lnTo>
                <a:lnTo>
                  <a:pt x="1879014" y="3450592"/>
                </a:lnTo>
                <a:lnTo>
                  <a:pt x="1852994" y="3449006"/>
                </a:lnTo>
                <a:lnTo>
                  <a:pt x="1827292" y="3446468"/>
                </a:lnTo>
                <a:lnTo>
                  <a:pt x="1802224" y="3443930"/>
                </a:lnTo>
                <a:lnTo>
                  <a:pt x="1777157" y="3441075"/>
                </a:lnTo>
                <a:lnTo>
                  <a:pt x="1753359" y="3437269"/>
                </a:lnTo>
                <a:lnTo>
                  <a:pt x="1729560" y="3433145"/>
                </a:lnTo>
                <a:lnTo>
                  <a:pt x="1706714" y="3428704"/>
                </a:lnTo>
                <a:lnTo>
                  <a:pt x="1684502" y="3424263"/>
                </a:lnTo>
                <a:lnTo>
                  <a:pt x="1662925" y="3418871"/>
                </a:lnTo>
                <a:lnTo>
                  <a:pt x="1641983" y="3413478"/>
                </a:lnTo>
                <a:lnTo>
                  <a:pt x="1622309" y="3407134"/>
                </a:lnTo>
                <a:lnTo>
                  <a:pt x="1602953" y="3400790"/>
                </a:lnTo>
                <a:lnTo>
                  <a:pt x="1584549" y="3394445"/>
                </a:lnTo>
                <a:lnTo>
                  <a:pt x="1566780" y="3387467"/>
                </a:lnTo>
                <a:lnTo>
                  <a:pt x="1550280" y="3380488"/>
                </a:lnTo>
                <a:lnTo>
                  <a:pt x="1534414" y="3372558"/>
                </a:lnTo>
                <a:lnTo>
                  <a:pt x="1519501" y="3364945"/>
                </a:lnTo>
                <a:lnTo>
                  <a:pt x="1505539" y="3356697"/>
                </a:lnTo>
                <a:lnTo>
                  <a:pt x="1493164" y="3348450"/>
                </a:lnTo>
                <a:lnTo>
                  <a:pt x="1481106" y="3339885"/>
                </a:lnTo>
                <a:lnTo>
                  <a:pt x="1470635" y="3330686"/>
                </a:lnTo>
                <a:lnTo>
                  <a:pt x="1465875" y="3326245"/>
                </a:lnTo>
                <a:lnTo>
                  <a:pt x="1461116" y="3321487"/>
                </a:lnTo>
                <a:lnTo>
                  <a:pt x="1456673" y="3317363"/>
                </a:lnTo>
                <a:lnTo>
                  <a:pt x="1452866" y="3312605"/>
                </a:lnTo>
                <a:lnTo>
                  <a:pt x="1449375" y="3307847"/>
                </a:lnTo>
                <a:lnTo>
                  <a:pt x="1445885" y="3303088"/>
                </a:lnTo>
                <a:lnTo>
                  <a:pt x="1442712" y="3298013"/>
                </a:lnTo>
                <a:lnTo>
                  <a:pt x="1439856" y="3293255"/>
                </a:lnTo>
                <a:lnTo>
                  <a:pt x="1437000" y="3288497"/>
                </a:lnTo>
                <a:lnTo>
                  <a:pt x="1435096" y="3283421"/>
                </a:lnTo>
                <a:lnTo>
                  <a:pt x="1433192" y="3278346"/>
                </a:lnTo>
                <a:lnTo>
                  <a:pt x="1431606" y="3273588"/>
                </a:lnTo>
                <a:lnTo>
                  <a:pt x="1430337" y="3268512"/>
                </a:lnTo>
                <a:lnTo>
                  <a:pt x="1429702" y="3263437"/>
                </a:lnTo>
                <a:lnTo>
                  <a:pt x="1429385" y="3258044"/>
                </a:lnTo>
                <a:lnTo>
                  <a:pt x="1428750" y="3252969"/>
                </a:lnTo>
                <a:lnTo>
                  <a:pt x="1428750" y="3155268"/>
                </a:lnTo>
                <a:lnTo>
                  <a:pt x="1438269" y="3162881"/>
                </a:lnTo>
                <a:lnTo>
                  <a:pt x="1449058" y="3170177"/>
                </a:lnTo>
                <a:lnTo>
                  <a:pt x="1459846" y="3177473"/>
                </a:lnTo>
                <a:lnTo>
                  <a:pt x="1471270" y="3184134"/>
                </a:lnTo>
                <a:lnTo>
                  <a:pt x="1483645" y="3190795"/>
                </a:lnTo>
                <a:lnTo>
                  <a:pt x="1496337" y="3197140"/>
                </a:lnTo>
                <a:lnTo>
                  <a:pt x="1509347" y="3203484"/>
                </a:lnTo>
                <a:lnTo>
                  <a:pt x="1522674" y="3209194"/>
                </a:lnTo>
                <a:lnTo>
                  <a:pt x="1536953" y="3215221"/>
                </a:lnTo>
                <a:lnTo>
                  <a:pt x="1550915" y="3220613"/>
                </a:lnTo>
                <a:lnTo>
                  <a:pt x="1566145" y="3226006"/>
                </a:lnTo>
                <a:lnTo>
                  <a:pt x="1581376" y="3231081"/>
                </a:lnTo>
                <a:lnTo>
                  <a:pt x="1597242" y="3235839"/>
                </a:lnTo>
                <a:lnTo>
                  <a:pt x="1612790" y="3240598"/>
                </a:lnTo>
                <a:lnTo>
                  <a:pt x="1628973" y="3244721"/>
                </a:lnTo>
                <a:lnTo>
                  <a:pt x="1646108" y="3248845"/>
                </a:lnTo>
                <a:lnTo>
                  <a:pt x="1662608" y="3252652"/>
                </a:lnTo>
                <a:lnTo>
                  <a:pt x="1680060" y="3256141"/>
                </a:lnTo>
                <a:lnTo>
                  <a:pt x="1697195" y="3259313"/>
                </a:lnTo>
                <a:lnTo>
                  <a:pt x="1714964" y="3262485"/>
                </a:lnTo>
                <a:lnTo>
                  <a:pt x="1732733" y="3265657"/>
                </a:lnTo>
                <a:lnTo>
                  <a:pt x="1750820" y="3268195"/>
                </a:lnTo>
                <a:lnTo>
                  <a:pt x="1768907" y="3270416"/>
                </a:lnTo>
                <a:lnTo>
                  <a:pt x="1786993" y="3272636"/>
                </a:lnTo>
                <a:lnTo>
                  <a:pt x="1805715" y="3274857"/>
                </a:lnTo>
                <a:lnTo>
                  <a:pt x="1824119" y="3276443"/>
                </a:lnTo>
                <a:lnTo>
                  <a:pt x="1842840" y="3277394"/>
                </a:lnTo>
                <a:lnTo>
                  <a:pt x="1861561" y="3278663"/>
                </a:lnTo>
                <a:lnTo>
                  <a:pt x="1880283" y="3279615"/>
                </a:lnTo>
                <a:lnTo>
                  <a:pt x="1898687" y="3280249"/>
                </a:lnTo>
                <a:lnTo>
                  <a:pt x="1917725" y="3280566"/>
                </a:lnTo>
                <a:lnTo>
                  <a:pt x="1936129" y="3280566"/>
                </a:lnTo>
                <a:lnTo>
                  <a:pt x="1958658" y="3280566"/>
                </a:lnTo>
                <a:lnTo>
                  <a:pt x="1981187" y="3280249"/>
                </a:lnTo>
                <a:lnTo>
                  <a:pt x="2003399" y="3278980"/>
                </a:lnTo>
                <a:lnTo>
                  <a:pt x="2025928" y="3278029"/>
                </a:lnTo>
                <a:lnTo>
                  <a:pt x="2048140" y="3276443"/>
                </a:lnTo>
                <a:lnTo>
                  <a:pt x="2070034" y="3274222"/>
                </a:lnTo>
                <a:lnTo>
                  <a:pt x="2092246" y="3272002"/>
                </a:lnTo>
                <a:lnTo>
                  <a:pt x="2114458" y="3269464"/>
                </a:lnTo>
                <a:lnTo>
                  <a:pt x="2135718" y="3266609"/>
                </a:lnTo>
                <a:lnTo>
                  <a:pt x="2157295" y="3263437"/>
                </a:lnTo>
                <a:lnTo>
                  <a:pt x="2178237" y="3259313"/>
                </a:lnTo>
                <a:lnTo>
                  <a:pt x="2198545" y="3255507"/>
                </a:lnTo>
                <a:lnTo>
                  <a:pt x="2219170" y="3251066"/>
                </a:lnTo>
                <a:lnTo>
                  <a:pt x="2239161" y="3246307"/>
                </a:lnTo>
                <a:lnTo>
                  <a:pt x="2258517" y="3241232"/>
                </a:lnTo>
                <a:lnTo>
                  <a:pt x="2277555" y="3235839"/>
                </a:lnTo>
                <a:lnTo>
                  <a:pt x="2295959" y="3230130"/>
                </a:lnTo>
                <a:lnTo>
                  <a:pt x="2314046" y="3223785"/>
                </a:lnTo>
                <a:lnTo>
                  <a:pt x="2331498" y="3217441"/>
                </a:lnTo>
                <a:lnTo>
                  <a:pt x="2348316" y="3210780"/>
                </a:lnTo>
                <a:lnTo>
                  <a:pt x="2364498" y="3203801"/>
                </a:lnTo>
                <a:lnTo>
                  <a:pt x="2380047" y="3196188"/>
                </a:lnTo>
                <a:lnTo>
                  <a:pt x="2394643" y="3188575"/>
                </a:lnTo>
                <a:lnTo>
                  <a:pt x="2408605" y="3180645"/>
                </a:lnTo>
                <a:lnTo>
                  <a:pt x="2422249" y="3171763"/>
                </a:lnTo>
                <a:lnTo>
                  <a:pt x="2434307" y="3163198"/>
                </a:lnTo>
                <a:lnTo>
                  <a:pt x="2445730" y="3153999"/>
                </a:lnTo>
                <a:lnTo>
                  <a:pt x="2456518" y="3144800"/>
                </a:lnTo>
                <a:lnTo>
                  <a:pt x="2466355" y="3134966"/>
                </a:lnTo>
                <a:lnTo>
                  <a:pt x="2471115" y="3129574"/>
                </a:lnTo>
                <a:lnTo>
                  <a:pt x="2474922" y="3124498"/>
                </a:lnTo>
                <a:lnTo>
                  <a:pt x="2479365" y="3119423"/>
                </a:lnTo>
                <a:lnTo>
                  <a:pt x="2482855" y="3114347"/>
                </a:lnTo>
                <a:lnTo>
                  <a:pt x="2486346" y="3108955"/>
                </a:lnTo>
                <a:lnTo>
                  <a:pt x="2489519" y="3103562"/>
                </a:lnTo>
                <a:close/>
                <a:moveTo>
                  <a:pt x="201789" y="3100564"/>
                </a:moveTo>
                <a:lnTo>
                  <a:pt x="201084" y="3105812"/>
                </a:lnTo>
                <a:lnTo>
                  <a:pt x="200819" y="3107046"/>
                </a:lnTo>
                <a:lnTo>
                  <a:pt x="201084" y="3105194"/>
                </a:lnTo>
                <a:lnTo>
                  <a:pt x="201789" y="3100564"/>
                </a:lnTo>
                <a:close/>
                <a:moveTo>
                  <a:pt x="1260475" y="3095625"/>
                </a:moveTo>
                <a:lnTo>
                  <a:pt x="1262062" y="3101340"/>
                </a:lnTo>
                <a:lnTo>
                  <a:pt x="1263015" y="3106738"/>
                </a:lnTo>
                <a:lnTo>
                  <a:pt x="1263253" y="3110548"/>
                </a:lnTo>
                <a:lnTo>
                  <a:pt x="1262698" y="3106103"/>
                </a:lnTo>
                <a:lnTo>
                  <a:pt x="1261745" y="3100705"/>
                </a:lnTo>
                <a:lnTo>
                  <a:pt x="1260475" y="3095625"/>
                </a:lnTo>
                <a:close/>
                <a:moveTo>
                  <a:pt x="1746773" y="3094566"/>
                </a:moveTo>
                <a:lnTo>
                  <a:pt x="1746773" y="3198013"/>
                </a:lnTo>
                <a:lnTo>
                  <a:pt x="1764563" y="3200227"/>
                </a:lnTo>
                <a:lnTo>
                  <a:pt x="1782671" y="3202758"/>
                </a:lnTo>
                <a:lnTo>
                  <a:pt x="1800780" y="3204656"/>
                </a:lnTo>
                <a:lnTo>
                  <a:pt x="1819841" y="3206238"/>
                </a:lnTo>
                <a:lnTo>
                  <a:pt x="1819841" y="3102791"/>
                </a:lnTo>
                <a:lnTo>
                  <a:pt x="1800780" y="3101210"/>
                </a:lnTo>
                <a:lnTo>
                  <a:pt x="1782671" y="3099312"/>
                </a:lnTo>
                <a:lnTo>
                  <a:pt x="1764563" y="3097097"/>
                </a:lnTo>
                <a:lnTo>
                  <a:pt x="1746773" y="3094566"/>
                </a:lnTo>
                <a:close/>
                <a:moveTo>
                  <a:pt x="1600953" y="3061666"/>
                </a:moveTo>
                <a:lnTo>
                  <a:pt x="1600953" y="3166378"/>
                </a:lnTo>
                <a:lnTo>
                  <a:pt x="1618744" y="3171756"/>
                </a:lnTo>
                <a:lnTo>
                  <a:pt x="1636217" y="3176501"/>
                </a:lnTo>
                <a:lnTo>
                  <a:pt x="1654960" y="3180930"/>
                </a:lnTo>
                <a:lnTo>
                  <a:pt x="1673704" y="3185042"/>
                </a:lnTo>
                <a:lnTo>
                  <a:pt x="1673704" y="3080963"/>
                </a:lnTo>
                <a:lnTo>
                  <a:pt x="1654960" y="3076534"/>
                </a:lnTo>
                <a:lnTo>
                  <a:pt x="1636217" y="3071789"/>
                </a:lnTo>
                <a:lnTo>
                  <a:pt x="1618108" y="3066728"/>
                </a:lnTo>
                <a:lnTo>
                  <a:pt x="1600953" y="3061666"/>
                </a:lnTo>
                <a:close/>
                <a:moveTo>
                  <a:pt x="3151360" y="3046095"/>
                </a:moveTo>
                <a:lnTo>
                  <a:pt x="3151360" y="3160713"/>
                </a:lnTo>
                <a:lnTo>
                  <a:pt x="3174848" y="3161665"/>
                </a:lnTo>
                <a:lnTo>
                  <a:pt x="3198972" y="3161665"/>
                </a:lnTo>
                <a:lnTo>
                  <a:pt x="3231983" y="3161348"/>
                </a:lnTo>
                <a:lnTo>
                  <a:pt x="3231983" y="3046413"/>
                </a:lnTo>
                <a:lnTo>
                  <a:pt x="3198972" y="3046730"/>
                </a:lnTo>
                <a:lnTo>
                  <a:pt x="3174848" y="3046413"/>
                </a:lnTo>
                <a:lnTo>
                  <a:pt x="3151360" y="3046095"/>
                </a:lnTo>
                <a:close/>
                <a:moveTo>
                  <a:pt x="3815080" y="3040062"/>
                </a:moveTo>
                <a:lnTo>
                  <a:pt x="3816033" y="3047365"/>
                </a:lnTo>
                <a:lnTo>
                  <a:pt x="3816350" y="3054985"/>
                </a:lnTo>
                <a:lnTo>
                  <a:pt x="3816350" y="3206115"/>
                </a:lnTo>
                <a:lnTo>
                  <a:pt x="3816033" y="3206432"/>
                </a:lnTo>
                <a:lnTo>
                  <a:pt x="3815398" y="3214687"/>
                </a:lnTo>
                <a:lnTo>
                  <a:pt x="3814763" y="3220720"/>
                </a:lnTo>
                <a:lnTo>
                  <a:pt x="3813493" y="3226117"/>
                </a:lnTo>
                <a:lnTo>
                  <a:pt x="3811906" y="3231197"/>
                </a:lnTo>
                <a:lnTo>
                  <a:pt x="3810319" y="3236912"/>
                </a:lnTo>
                <a:lnTo>
                  <a:pt x="3808097" y="3242310"/>
                </a:lnTo>
                <a:lnTo>
                  <a:pt x="3805558" y="3248025"/>
                </a:lnTo>
                <a:lnTo>
                  <a:pt x="3803019" y="3253105"/>
                </a:lnTo>
                <a:lnTo>
                  <a:pt x="3799844" y="3258185"/>
                </a:lnTo>
                <a:lnTo>
                  <a:pt x="3796036" y="3263583"/>
                </a:lnTo>
                <a:lnTo>
                  <a:pt x="3792226" y="3268663"/>
                </a:lnTo>
                <a:lnTo>
                  <a:pt x="3788418" y="3274060"/>
                </a:lnTo>
                <a:lnTo>
                  <a:pt x="3783974" y="3278823"/>
                </a:lnTo>
                <a:lnTo>
                  <a:pt x="3779212" y="3283903"/>
                </a:lnTo>
                <a:lnTo>
                  <a:pt x="3774134" y="3288983"/>
                </a:lnTo>
                <a:lnTo>
                  <a:pt x="3768420" y="3293745"/>
                </a:lnTo>
                <a:lnTo>
                  <a:pt x="3763024" y="3298508"/>
                </a:lnTo>
                <a:lnTo>
                  <a:pt x="3750963" y="3307715"/>
                </a:lnTo>
                <a:lnTo>
                  <a:pt x="3737314" y="3317240"/>
                </a:lnTo>
                <a:lnTo>
                  <a:pt x="3722713" y="3326448"/>
                </a:lnTo>
                <a:lnTo>
                  <a:pt x="3707477" y="3335020"/>
                </a:lnTo>
                <a:lnTo>
                  <a:pt x="3690971" y="3343275"/>
                </a:lnTo>
                <a:lnTo>
                  <a:pt x="3673513" y="3351213"/>
                </a:lnTo>
                <a:lnTo>
                  <a:pt x="3655103" y="3359150"/>
                </a:lnTo>
                <a:lnTo>
                  <a:pt x="3635424" y="3366770"/>
                </a:lnTo>
                <a:lnTo>
                  <a:pt x="3615109" y="3373755"/>
                </a:lnTo>
                <a:lnTo>
                  <a:pt x="3593842" y="3380423"/>
                </a:lnTo>
                <a:lnTo>
                  <a:pt x="3571941" y="3386773"/>
                </a:lnTo>
                <a:lnTo>
                  <a:pt x="3549087" y="3392805"/>
                </a:lnTo>
                <a:lnTo>
                  <a:pt x="3525281" y="3398203"/>
                </a:lnTo>
                <a:lnTo>
                  <a:pt x="3501157" y="3403283"/>
                </a:lnTo>
                <a:lnTo>
                  <a:pt x="3476082" y="3408045"/>
                </a:lnTo>
                <a:lnTo>
                  <a:pt x="3450371" y="3411855"/>
                </a:lnTo>
                <a:lnTo>
                  <a:pt x="3424343" y="3415983"/>
                </a:lnTo>
                <a:lnTo>
                  <a:pt x="3397680" y="3419475"/>
                </a:lnTo>
                <a:lnTo>
                  <a:pt x="3370065" y="3422333"/>
                </a:lnTo>
                <a:lnTo>
                  <a:pt x="3341815" y="3424555"/>
                </a:lnTo>
                <a:lnTo>
                  <a:pt x="3313565" y="3426460"/>
                </a:lnTo>
                <a:lnTo>
                  <a:pt x="3284680" y="3427730"/>
                </a:lnTo>
                <a:lnTo>
                  <a:pt x="3255478" y="3428683"/>
                </a:lnTo>
                <a:lnTo>
                  <a:pt x="3225959" y="3429000"/>
                </a:lnTo>
                <a:lnTo>
                  <a:pt x="3195487" y="3428683"/>
                </a:lnTo>
                <a:lnTo>
                  <a:pt x="3165650" y="3427730"/>
                </a:lnTo>
                <a:lnTo>
                  <a:pt x="3136130" y="3426143"/>
                </a:lnTo>
                <a:lnTo>
                  <a:pt x="3106928" y="3424238"/>
                </a:lnTo>
                <a:lnTo>
                  <a:pt x="3078678" y="3422015"/>
                </a:lnTo>
                <a:lnTo>
                  <a:pt x="3050428" y="3418840"/>
                </a:lnTo>
                <a:lnTo>
                  <a:pt x="3022813" y="3415030"/>
                </a:lnTo>
                <a:lnTo>
                  <a:pt x="2996150" y="3411220"/>
                </a:lnTo>
                <a:lnTo>
                  <a:pt x="2970122" y="3406775"/>
                </a:lnTo>
                <a:lnTo>
                  <a:pt x="2944729" y="3402013"/>
                </a:lnTo>
                <a:lnTo>
                  <a:pt x="2919971" y="3396615"/>
                </a:lnTo>
                <a:lnTo>
                  <a:pt x="2895847" y="3390583"/>
                </a:lnTo>
                <a:lnTo>
                  <a:pt x="2872994" y="3384868"/>
                </a:lnTo>
                <a:lnTo>
                  <a:pt x="2850775" y="3378200"/>
                </a:lnTo>
                <a:lnTo>
                  <a:pt x="2829190" y="3370898"/>
                </a:lnTo>
                <a:lnTo>
                  <a:pt x="2808876" y="3363595"/>
                </a:lnTo>
                <a:lnTo>
                  <a:pt x="2789196" y="3355975"/>
                </a:lnTo>
                <a:lnTo>
                  <a:pt x="2770469" y="3347720"/>
                </a:lnTo>
                <a:lnTo>
                  <a:pt x="2753328" y="3339465"/>
                </a:lnTo>
                <a:lnTo>
                  <a:pt x="2736823" y="3330893"/>
                </a:lnTo>
                <a:lnTo>
                  <a:pt x="2721269" y="3321685"/>
                </a:lnTo>
                <a:lnTo>
                  <a:pt x="2706986" y="3312160"/>
                </a:lnTo>
                <a:lnTo>
                  <a:pt x="2693972" y="3302635"/>
                </a:lnTo>
                <a:lnTo>
                  <a:pt x="2688258" y="3297873"/>
                </a:lnTo>
                <a:lnTo>
                  <a:pt x="2682227" y="3292793"/>
                </a:lnTo>
                <a:lnTo>
                  <a:pt x="2676831" y="3287713"/>
                </a:lnTo>
                <a:lnTo>
                  <a:pt x="2671753" y="3282950"/>
                </a:lnTo>
                <a:lnTo>
                  <a:pt x="2666991" y="3277870"/>
                </a:lnTo>
                <a:lnTo>
                  <a:pt x="2662548" y="3272473"/>
                </a:lnTo>
                <a:lnTo>
                  <a:pt x="2658104" y="3267393"/>
                </a:lnTo>
                <a:lnTo>
                  <a:pt x="2654612" y="3261995"/>
                </a:lnTo>
                <a:lnTo>
                  <a:pt x="2651121" y="3256598"/>
                </a:lnTo>
                <a:lnTo>
                  <a:pt x="2647947" y="3251200"/>
                </a:lnTo>
                <a:lnTo>
                  <a:pt x="2645090" y="3245485"/>
                </a:lnTo>
                <a:lnTo>
                  <a:pt x="2642868" y="3240405"/>
                </a:lnTo>
                <a:lnTo>
                  <a:pt x="2640329" y="3234372"/>
                </a:lnTo>
                <a:lnTo>
                  <a:pt x="2638742" y="3228975"/>
                </a:lnTo>
                <a:lnTo>
                  <a:pt x="2637789" y="3223577"/>
                </a:lnTo>
                <a:lnTo>
                  <a:pt x="2636520" y="3217862"/>
                </a:lnTo>
                <a:lnTo>
                  <a:pt x="2636202" y="3212147"/>
                </a:lnTo>
                <a:lnTo>
                  <a:pt x="2635885" y="3206432"/>
                </a:lnTo>
                <a:lnTo>
                  <a:pt x="2635250" y="3206432"/>
                </a:lnTo>
                <a:lnTo>
                  <a:pt x="2635250" y="3097530"/>
                </a:lnTo>
                <a:lnTo>
                  <a:pt x="2646360" y="3105785"/>
                </a:lnTo>
                <a:lnTo>
                  <a:pt x="2657786" y="3114040"/>
                </a:lnTo>
                <a:lnTo>
                  <a:pt x="2670166" y="3121977"/>
                </a:lnTo>
                <a:lnTo>
                  <a:pt x="2683180" y="3129597"/>
                </a:lnTo>
                <a:lnTo>
                  <a:pt x="2696511" y="3136900"/>
                </a:lnTo>
                <a:lnTo>
                  <a:pt x="2710160" y="3144202"/>
                </a:lnTo>
                <a:lnTo>
                  <a:pt x="2724761" y="3151187"/>
                </a:lnTo>
                <a:lnTo>
                  <a:pt x="2740314" y="3157855"/>
                </a:lnTo>
                <a:lnTo>
                  <a:pt x="2755550" y="3164205"/>
                </a:lnTo>
                <a:lnTo>
                  <a:pt x="2771738" y="3170237"/>
                </a:lnTo>
                <a:lnTo>
                  <a:pt x="2788244" y="3176270"/>
                </a:lnTo>
                <a:lnTo>
                  <a:pt x="2805384" y="3181985"/>
                </a:lnTo>
                <a:lnTo>
                  <a:pt x="2822525" y="3187065"/>
                </a:lnTo>
                <a:lnTo>
                  <a:pt x="2840300" y="3192145"/>
                </a:lnTo>
                <a:lnTo>
                  <a:pt x="2858393" y="3196907"/>
                </a:lnTo>
                <a:lnTo>
                  <a:pt x="2877120" y="3201670"/>
                </a:lnTo>
                <a:lnTo>
                  <a:pt x="2895530" y="3205797"/>
                </a:lnTo>
                <a:lnTo>
                  <a:pt x="2914892" y="3209925"/>
                </a:lnTo>
                <a:lnTo>
                  <a:pt x="2934255" y="3213735"/>
                </a:lnTo>
                <a:lnTo>
                  <a:pt x="2953617" y="3217227"/>
                </a:lnTo>
                <a:lnTo>
                  <a:pt x="2973614" y="3220402"/>
                </a:lnTo>
                <a:lnTo>
                  <a:pt x="2993294" y="3222942"/>
                </a:lnTo>
                <a:lnTo>
                  <a:pt x="3013926" y="3225800"/>
                </a:lnTo>
                <a:lnTo>
                  <a:pt x="3033923" y="3228340"/>
                </a:lnTo>
                <a:lnTo>
                  <a:pt x="3054555" y="3230245"/>
                </a:lnTo>
                <a:lnTo>
                  <a:pt x="3074869" y="3232150"/>
                </a:lnTo>
                <a:lnTo>
                  <a:pt x="3095819" y="3233737"/>
                </a:lnTo>
                <a:lnTo>
                  <a:pt x="3116451" y="3235007"/>
                </a:lnTo>
                <a:lnTo>
                  <a:pt x="3137400" y="3235960"/>
                </a:lnTo>
                <a:lnTo>
                  <a:pt x="3158032" y="3236595"/>
                </a:lnTo>
                <a:lnTo>
                  <a:pt x="3178981" y="3237230"/>
                </a:lnTo>
                <a:lnTo>
                  <a:pt x="3199613" y="3237230"/>
                </a:lnTo>
                <a:lnTo>
                  <a:pt x="3224372" y="3236912"/>
                </a:lnTo>
                <a:lnTo>
                  <a:pt x="3249765" y="3236595"/>
                </a:lnTo>
                <a:lnTo>
                  <a:pt x="3274523" y="3235325"/>
                </a:lnTo>
                <a:lnTo>
                  <a:pt x="3299282" y="3234055"/>
                </a:lnTo>
                <a:lnTo>
                  <a:pt x="3324040" y="3232150"/>
                </a:lnTo>
                <a:lnTo>
                  <a:pt x="3348481" y="3230245"/>
                </a:lnTo>
                <a:lnTo>
                  <a:pt x="3372922" y="3227387"/>
                </a:lnTo>
                <a:lnTo>
                  <a:pt x="3397680" y="3224530"/>
                </a:lnTo>
                <a:lnTo>
                  <a:pt x="3421486" y="3221355"/>
                </a:lnTo>
                <a:lnTo>
                  <a:pt x="3445292" y="3217545"/>
                </a:lnTo>
                <a:lnTo>
                  <a:pt x="3468464" y="3213735"/>
                </a:lnTo>
                <a:lnTo>
                  <a:pt x="3491635" y="3208972"/>
                </a:lnTo>
                <a:lnTo>
                  <a:pt x="3514171" y="3204210"/>
                </a:lnTo>
                <a:lnTo>
                  <a:pt x="3536390" y="3199130"/>
                </a:lnTo>
                <a:lnTo>
                  <a:pt x="3557974" y="3193097"/>
                </a:lnTo>
                <a:lnTo>
                  <a:pt x="3579241" y="3187065"/>
                </a:lnTo>
                <a:lnTo>
                  <a:pt x="3599873" y="3180715"/>
                </a:lnTo>
                <a:lnTo>
                  <a:pt x="3619870" y="3174047"/>
                </a:lnTo>
                <a:lnTo>
                  <a:pt x="3639233" y="3167062"/>
                </a:lnTo>
                <a:lnTo>
                  <a:pt x="3657643" y="3159442"/>
                </a:lnTo>
                <a:lnTo>
                  <a:pt x="3676053" y="3151505"/>
                </a:lnTo>
                <a:lnTo>
                  <a:pt x="3692876" y="3143250"/>
                </a:lnTo>
                <a:lnTo>
                  <a:pt x="3709381" y="3134677"/>
                </a:lnTo>
                <a:lnTo>
                  <a:pt x="3724935" y="3125470"/>
                </a:lnTo>
                <a:lnTo>
                  <a:pt x="3739853" y="3116262"/>
                </a:lnTo>
                <a:lnTo>
                  <a:pt x="3753502" y="3106420"/>
                </a:lnTo>
                <a:lnTo>
                  <a:pt x="3766198" y="3096577"/>
                </a:lnTo>
                <a:lnTo>
                  <a:pt x="3772547" y="3090862"/>
                </a:lnTo>
                <a:lnTo>
                  <a:pt x="3777943" y="3085782"/>
                </a:lnTo>
                <a:lnTo>
                  <a:pt x="3783656" y="3080385"/>
                </a:lnTo>
                <a:lnTo>
                  <a:pt x="3789052" y="3074670"/>
                </a:lnTo>
                <a:lnTo>
                  <a:pt x="3793814" y="3069272"/>
                </a:lnTo>
                <a:lnTo>
                  <a:pt x="3798575" y="3063557"/>
                </a:lnTo>
                <a:lnTo>
                  <a:pt x="3803336" y="3057842"/>
                </a:lnTo>
                <a:lnTo>
                  <a:pt x="3807145" y="3051810"/>
                </a:lnTo>
                <a:lnTo>
                  <a:pt x="3811271" y="3045777"/>
                </a:lnTo>
                <a:lnTo>
                  <a:pt x="3815080" y="3040062"/>
                </a:lnTo>
                <a:close/>
                <a:moveTo>
                  <a:pt x="2989478" y="3031808"/>
                </a:moveTo>
                <a:lnTo>
                  <a:pt x="2989478" y="3147378"/>
                </a:lnTo>
                <a:lnTo>
                  <a:pt x="3009158" y="3149918"/>
                </a:lnTo>
                <a:lnTo>
                  <a:pt x="3029472" y="3152140"/>
                </a:lnTo>
                <a:lnTo>
                  <a:pt x="3049469" y="3154363"/>
                </a:lnTo>
                <a:lnTo>
                  <a:pt x="3070419" y="3155950"/>
                </a:lnTo>
                <a:lnTo>
                  <a:pt x="3070419" y="3041333"/>
                </a:lnTo>
                <a:lnTo>
                  <a:pt x="3049469" y="3039428"/>
                </a:lnTo>
                <a:lnTo>
                  <a:pt x="3029472" y="3036888"/>
                </a:lnTo>
                <a:lnTo>
                  <a:pt x="3009158" y="3034665"/>
                </a:lnTo>
                <a:lnTo>
                  <a:pt x="2989478" y="3031808"/>
                </a:lnTo>
                <a:close/>
                <a:moveTo>
                  <a:pt x="2402802" y="3022755"/>
                </a:moveTo>
                <a:lnTo>
                  <a:pt x="2397719" y="3026235"/>
                </a:lnTo>
                <a:lnTo>
                  <a:pt x="2391365" y="3029398"/>
                </a:lnTo>
                <a:lnTo>
                  <a:pt x="2383740" y="3032878"/>
                </a:lnTo>
                <a:lnTo>
                  <a:pt x="2376433" y="3036042"/>
                </a:lnTo>
                <a:lnTo>
                  <a:pt x="2360867" y="3042369"/>
                </a:lnTo>
                <a:lnTo>
                  <a:pt x="2347841" y="3047114"/>
                </a:lnTo>
                <a:lnTo>
                  <a:pt x="2347841" y="3137274"/>
                </a:lnTo>
                <a:lnTo>
                  <a:pt x="2355784" y="3133794"/>
                </a:lnTo>
                <a:lnTo>
                  <a:pt x="2363408" y="3129681"/>
                </a:lnTo>
                <a:lnTo>
                  <a:pt x="2371033" y="3125252"/>
                </a:lnTo>
                <a:lnTo>
                  <a:pt x="2378340" y="3120507"/>
                </a:lnTo>
                <a:lnTo>
                  <a:pt x="2385329" y="3115762"/>
                </a:lnTo>
                <a:lnTo>
                  <a:pt x="2391683" y="3111017"/>
                </a:lnTo>
                <a:lnTo>
                  <a:pt x="2397719" y="3106271"/>
                </a:lnTo>
                <a:lnTo>
                  <a:pt x="2402802" y="3101526"/>
                </a:lnTo>
                <a:lnTo>
                  <a:pt x="2402802" y="3022755"/>
                </a:lnTo>
                <a:close/>
                <a:moveTo>
                  <a:pt x="698500" y="3017837"/>
                </a:moveTo>
                <a:lnTo>
                  <a:pt x="698500" y="3086100"/>
                </a:lnTo>
                <a:lnTo>
                  <a:pt x="684586" y="3083595"/>
                </a:lnTo>
                <a:lnTo>
                  <a:pt x="667825" y="3079838"/>
                </a:lnTo>
                <a:lnTo>
                  <a:pt x="659920" y="3077959"/>
                </a:lnTo>
                <a:lnTo>
                  <a:pt x="652962" y="3076393"/>
                </a:lnTo>
                <a:lnTo>
                  <a:pt x="646321" y="3074201"/>
                </a:lnTo>
                <a:lnTo>
                  <a:pt x="640313" y="3071696"/>
                </a:lnTo>
                <a:lnTo>
                  <a:pt x="634305" y="3069191"/>
                </a:lnTo>
                <a:lnTo>
                  <a:pt x="629245" y="3065433"/>
                </a:lnTo>
                <a:lnTo>
                  <a:pt x="626082" y="3063555"/>
                </a:lnTo>
                <a:lnTo>
                  <a:pt x="623869" y="3061363"/>
                </a:lnTo>
                <a:lnTo>
                  <a:pt x="622288" y="3058545"/>
                </a:lnTo>
                <a:lnTo>
                  <a:pt x="620706" y="3056353"/>
                </a:lnTo>
                <a:lnTo>
                  <a:pt x="619441" y="3053534"/>
                </a:lnTo>
                <a:lnTo>
                  <a:pt x="619125" y="3051029"/>
                </a:lnTo>
                <a:lnTo>
                  <a:pt x="619125" y="3048524"/>
                </a:lnTo>
                <a:lnTo>
                  <a:pt x="619441" y="3046019"/>
                </a:lnTo>
                <a:lnTo>
                  <a:pt x="620390" y="3043514"/>
                </a:lnTo>
                <a:lnTo>
                  <a:pt x="621971" y="3041009"/>
                </a:lnTo>
                <a:lnTo>
                  <a:pt x="623553" y="3038817"/>
                </a:lnTo>
                <a:lnTo>
                  <a:pt x="625766" y="3036312"/>
                </a:lnTo>
                <a:lnTo>
                  <a:pt x="628296" y="3034433"/>
                </a:lnTo>
                <a:lnTo>
                  <a:pt x="631142" y="3032555"/>
                </a:lnTo>
                <a:lnTo>
                  <a:pt x="634937" y="3030676"/>
                </a:lnTo>
                <a:lnTo>
                  <a:pt x="638732" y="3029110"/>
                </a:lnTo>
                <a:lnTo>
                  <a:pt x="645057" y="3026605"/>
                </a:lnTo>
                <a:lnTo>
                  <a:pt x="651697" y="3024726"/>
                </a:lnTo>
                <a:lnTo>
                  <a:pt x="658655" y="3023161"/>
                </a:lnTo>
                <a:lnTo>
                  <a:pt x="666244" y="3021595"/>
                </a:lnTo>
                <a:lnTo>
                  <a:pt x="674150" y="3020342"/>
                </a:lnTo>
                <a:lnTo>
                  <a:pt x="682056" y="3019403"/>
                </a:lnTo>
                <a:lnTo>
                  <a:pt x="698500" y="3017837"/>
                </a:lnTo>
                <a:close/>
                <a:moveTo>
                  <a:pt x="2827597" y="2994977"/>
                </a:moveTo>
                <a:lnTo>
                  <a:pt x="2827597" y="3112135"/>
                </a:lnTo>
                <a:lnTo>
                  <a:pt x="2846959" y="3117850"/>
                </a:lnTo>
                <a:lnTo>
                  <a:pt x="2866956" y="3123248"/>
                </a:lnTo>
                <a:lnTo>
                  <a:pt x="2887588" y="3128010"/>
                </a:lnTo>
                <a:lnTo>
                  <a:pt x="2908220" y="3132773"/>
                </a:lnTo>
                <a:lnTo>
                  <a:pt x="2908220" y="3016885"/>
                </a:lnTo>
                <a:lnTo>
                  <a:pt x="2887588" y="3011805"/>
                </a:lnTo>
                <a:lnTo>
                  <a:pt x="2866956" y="3006725"/>
                </a:lnTo>
                <a:lnTo>
                  <a:pt x="2846959" y="3001010"/>
                </a:lnTo>
                <a:lnTo>
                  <a:pt x="2827597" y="2994977"/>
                </a:lnTo>
                <a:close/>
                <a:moveTo>
                  <a:pt x="1455133" y="2986375"/>
                </a:moveTo>
                <a:lnTo>
                  <a:pt x="1455133" y="3092352"/>
                </a:lnTo>
                <a:lnTo>
                  <a:pt x="1457675" y="3094883"/>
                </a:lnTo>
                <a:lnTo>
                  <a:pt x="1460216" y="3097730"/>
                </a:lnTo>
                <a:lnTo>
                  <a:pt x="1466888" y="3103741"/>
                </a:lnTo>
                <a:lnTo>
                  <a:pt x="1475466" y="3110068"/>
                </a:lnTo>
                <a:lnTo>
                  <a:pt x="1484679" y="3116078"/>
                </a:lnTo>
                <a:lnTo>
                  <a:pt x="1495162" y="3122405"/>
                </a:lnTo>
                <a:lnTo>
                  <a:pt x="1505964" y="3128732"/>
                </a:lnTo>
                <a:lnTo>
                  <a:pt x="1517083" y="3134743"/>
                </a:lnTo>
                <a:lnTo>
                  <a:pt x="1528202" y="3139804"/>
                </a:lnTo>
                <a:lnTo>
                  <a:pt x="1528202" y="3033195"/>
                </a:lnTo>
                <a:lnTo>
                  <a:pt x="1517083" y="3027817"/>
                </a:lnTo>
                <a:lnTo>
                  <a:pt x="1506917" y="3022122"/>
                </a:lnTo>
                <a:lnTo>
                  <a:pt x="1497068" y="3016428"/>
                </a:lnTo>
                <a:lnTo>
                  <a:pt x="1487538" y="3010734"/>
                </a:lnTo>
                <a:lnTo>
                  <a:pt x="1478960" y="3005039"/>
                </a:lnTo>
                <a:lnTo>
                  <a:pt x="1470700" y="2998712"/>
                </a:lnTo>
                <a:lnTo>
                  <a:pt x="1462758" y="2992702"/>
                </a:lnTo>
                <a:lnTo>
                  <a:pt x="1455133" y="2986375"/>
                </a:lnTo>
                <a:close/>
                <a:moveTo>
                  <a:pt x="711352" y="2965750"/>
                </a:moveTo>
                <a:lnTo>
                  <a:pt x="709129" y="2966067"/>
                </a:lnTo>
                <a:lnTo>
                  <a:pt x="706270" y="2966384"/>
                </a:lnTo>
                <a:lnTo>
                  <a:pt x="704047" y="2966702"/>
                </a:lnTo>
                <a:lnTo>
                  <a:pt x="701824" y="2967653"/>
                </a:lnTo>
                <a:lnTo>
                  <a:pt x="700236" y="2968288"/>
                </a:lnTo>
                <a:lnTo>
                  <a:pt x="699283" y="2969556"/>
                </a:lnTo>
                <a:lnTo>
                  <a:pt x="698330" y="2970191"/>
                </a:lnTo>
                <a:lnTo>
                  <a:pt x="698012" y="2971459"/>
                </a:lnTo>
                <a:lnTo>
                  <a:pt x="698012" y="2990491"/>
                </a:lnTo>
                <a:lnTo>
                  <a:pt x="683085" y="2991760"/>
                </a:lnTo>
                <a:lnTo>
                  <a:pt x="667839" y="2993346"/>
                </a:lnTo>
                <a:lnTo>
                  <a:pt x="653865" y="2995249"/>
                </a:lnTo>
                <a:lnTo>
                  <a:pt x="639890" y="2997786"/>
                </a:lnTo>
                <a:lnTo>
                  <a:pt x="626550" y="3000641"/>
                </a:lnTo>
                <a:lnTo>
                  <a:pt x="613846" y="3004130"/>
                </a:lnTo>
                <a:lnTo>
                  <a:pt x="602094" y="3007619"/>
                </a:lnTo>
                <a:lnTo>
                  <a:pt x="590978" y="3012060"/>
                </a:lnTo>
                <a:lnTo>
                  <a:pt x="583673" y="3015549"/>
                </a:lnTo>
                <a:lnTo>
                  <a:pt x="576368" y="3019355"/>
                </a:lnTo>
                <a:lnTo>
                  <a:pt x="570015" y="3023162"/>
                </a:lnTo>
                <a:lnTo>
                  <a:pt x="564616" y="3026968"/>
                </a:lnTo>
                <a:lnTo>
                  <a:pt x="559852" y="3031092"/>
                </a:lnTo>
                <a:lnTo>
                  <a:pt x="556041" y="3035215"/>
                </a:lnTo>
                <a:lnTo>
                  <a:pt x="552865" y="3039656"/>
                </a:lnTo>
                <a:lnTo>
                  <a:pt x="550324" y="3044096"/>
                </a:lnTo>
                <a:lnTo>
                  <a:pt x="548736" y="3048854"/>
                </a:lnTo>
                <a:lnTo>
                  <a:pt x="547783" y="3052978"/>
                </a:lnTo>
                <a:lnTo>
                  <a:pt x="547783" y="3057736"/>
                </a:lnTo>
                <a:lnTo>
                  <a:pt x="548736" y="3062176"/>
                </a:lnTo>
                <a:lnTo>
                  <a:pt x="550324" y="3066617"/>
                </a:lnTo>
                <a:lnTo>
                  <a:pt x="552865" y="3070741"/>
                </a:lnTo>
                <a:lnTo>
                  <a:pt x="556358" y="3075181"/>
                </a:lnTo>
                <a:lnTo>
                  <a:pt x="560805" y="3079622"/>
                </a:lnTo>
                <a:lnTo>
                  <a:pt x="564934" y="3083111"/>
                </a:lnTo>
                <a:lnTo>
                  <a:pt x="570015" y="3086917"/>
                </a:lnTo>
                <a:lnTo>
                  <a:pt x="576050" y="3090089"/>
                </a:lnTo>
                <a:lnTo>
                  <a:pt x="582720" y="3093578"/>
                </a:lnTo>
                <a:lnTo>
                  <a:pt x="589390" y="3096433"/>
                </a:lnTo>
                <a:lnTo>
                  <a:pt x="597012" y="3099288"/>
                </a:lnTo>
                <a:lnTo>
                  <a:pt x="605270" y="3101825"/>
                </a:lnTo>
                <a:lnTo>
                  <a:pt x="613528" y="3104046"/>
                </a:lnTo>
                <a:lnTo>
                  <a:pt x="645607" y="3110707"/>
                </a:lnTo>
                <a:lnTo>
                  <a:pt x="698012" y="3121808"/>
                </a:lnTo>
                <a:lnTo>
                  <a:pt x="698012" y="3203010"/>
                </a:lnTo>
                <a:lnTo>
                  <a:pt x="684673" y="3201424"/>
                </a:lnTo>
                <a:lnTo>
                  <a:pt x="672286" y="3199203"/>
                </a:lnTo>
                <a:lnTo>
                  <a:pt x="657993" y="3196983"/>
                </a:lnTo>
                <a:lnTo>
                  <a:pt x="643066" y="3193494"/>
                </a:lnTo>
                <a:lnTo>
                  <a:pt x="629409" y="3189370"/>
                </a:lnTo>
                <a:lnTo>
                  <a:pt x="617022" y="3185247"/>
                </a:lnTo>
                <a:lnTo>
                  <a:pt x="613846" y="3183978"/>
                </a:lnTo>
                <a:lnTo>
                  <a:pt x="610670" y="3182709"/>
                </a:lnTo>
                <a:lnTo>
                  <a:pt x="608129" y="3181441"/>
                </a:lnTo>
                <a:lnTo>
                  <a:pt x="608446" y="3181441"/>
                </a:lnTo>
                <a:lnTo>
                  <a:pt x="608129" y="3181123"/>
                </a:lnTo>
                <a:lnTo>
                  <a:pt x="604317" y="3179220"/>
                </a:lnTo>
                <a:lnTo>
                  <a:pt x="602412" y="3177951"/>
                </a:lnTo>
                <a:lnTo>
                  <a:pt x="600506" y="3177000"/>
                </a:lnTo>
                <a:lnTo>
                  <a:pt x="595424" y="3175731"/>
                </a:lnTo>
                <a:lnTo>
                  <a:pt x="590343" y="3174780"/>
                </a:lnTo>
                <a:lnTo>
                  <a:pt x="584308" y="3174780"/>
                </a:lnTo>
                <a:lnTo>
                  <a:pt x="578273" y="3175414"/>
                </a:lnTo>
                <a:lnTo>
                  <a:pt x="572556" y="3176048"/>
                </a:lnTo>
                <a:lnTo>
                  <a:pt x="566522" y="3177634"/>
                </a:lnTo>
                <a:lnTo>
                  <a:pt x="560805" y="3179220"/>
                </a:lnTo>
                <a:lnTo>
                  <a:pt x="555405" y="3181123"/>
                </a:lnTo>
                <a:lnTo>
                  <a:pt x="551277" y="3183661"/>
                </a:lnTo>
                <a:lnTo>
                  <a:pt x="547148" y="3185881"/>
                </a:lnTo>
                <a:lnTo>
                  <a:pt x="544607" y="3188736"/>
                </a:lnTo>
                <a:lnTo>
                  <a:pt x="543336" y="3190005"/>
                </a:lnTo>
                <a:lnTo>
                  <a:pt x="542383" y="3190956"/>
                </a:lnTo>
                <a:lnTo>
                  <a:pt x="542066" y="3192542"/>
                </a:lnTo>
                <a:lnTo>
                  <a:pt x="542066" y="3193811"/>
                </a:lnTo>
                <a:lnTo>
                  <a:pt x="542066" y="3195080"/>
                </a:lnTo>
                <a:lnTo>
                  <a:pt x="543019" y="3196031"/>
                </a:lnTo>
                <a:lnTo>
                  <a:pt x="543654" y="3197300"/>
                </a:lnTo>
                <a:lnTo>
                  <a:pt x="545242" y="3198569"/>
                </a:lnTo>
                <a:lnTo>
                  <a:pt x="550959" y="3202058"/>
                </a:lnTo>
                <a:lnTo>
                  <a:pt x="557629" y="3205547"/>
                </a:lnTo>
                <a:lnTo>
                  <a:pt x="564299" y="3208719"/>
                </a:lnTo>
                <a:lnTo>
                  <a:pt x="572239" y="3211891"/>
                </a:lnTo>
                <a:lnTo>
                  <a:pt x="580497" y="3214746"/>
                </a:lnTo>
                <a:lnTo>
                  <a:pt x="589072" y="3216966"/>
                </a:lnTo>
                <a:lnTo>
                  <a:pt x="598600" y="3219821"/>
                </a:lnTo>
                <a:lnTo>
                  <a:pt x="608446" y="3221724"/>
                </a:lnTo>
                <a:lnTo>
                  <a:pt x="618610" y="3223627"/>
                </a:lnTo>
                <a:lnTo>
                  <a:pt x="629409" y="3225847"/>
                </a:lnTo>
                <a:lnTo>
                  <a:pt x="651324" y="3229019"/>
                </a:lnTo>
                <a:lnTo>
                  <a:pt x="674192" y="3230923"/>
                </a:lnTo>
                <a:lnTo>
                  <a:pt x="698012" y="3232509"/>
                </a:lnTo>
                <a:lnTo>
                  <a:pt x="698012" y="3251223"/>
                </a:lnTo>
                <a:lnTo>
                  <a:pt x="698330" y="3252492"/>
                </a:lnTo>
                <a:lnTo>
                  <a:pt x="699283" y="3253443"/>
                </a:lnTo>
                <a:lnTo>
                  <a:pt x="700236" y="3254395"/>
                </a:lnTo>
                <a:lnTo>
                  <a:pt x="701824" y="3255346"/>
                </a:lnTo>
                <a:lnTo>
                  <a:pt x="704047" y="3255981"/>
                </a:lnTo>
                <a:lnTo>
                  <a:pt x="706270" y="3256298"/>
                </a:lnTo>
                <a:lnTo>
                  <a:pt x="709129" y="3256932"/>
                </a:lnTo>
                <a:lnTo>
                  <a:pt x="711352" y="3257249"/>
                </a:lnTo>
                <a:lnTo>
                  <a:pt x="758358" y="3257249"/>
                </a:lnTo>
                <a:lnTo>
                  <a:pt x="760581" y="3256932"/>
                </a:lnTo>
                <a:lnTo>
                  <a:pt x="763440" y="3256298"/>
                </a:lnTo>
                <a:lnTo>
                  <a:pt x="765345" y="3255981"/>
                </a:lnTo>
                <a:lnTo>
                  <a:pt x="767886" y="3255346"/>
                </a:lnTo>
                <a:lnTo>
                  <a:pt x="769474" y="3254395"/>
                </a:lnTo>
                <a:lnTo>
                  <a:pt x="770427" y="3253443"/>
                </a:lnTo>
                <a:lnTo>
                  <a:pt x="771380" y="3252492"/>
                </a:lnTo>
                <a:lnTo>
                  <a:pt x="771698" y="3251223"/>
                </a:lnTo>
                <a:lnTo>
                  <a:pt x="771698" y="3231874"/>
                </a:lnTo>
                <a:lnTo>
                  <a:pt x="786308" y="3230923"/>
                </a:lnTo>
                <a:lnTo>
                  <a:pt x="800600" y="3229654"/>
                </a:lnTo>
                <a:lnTo>
                  <a:pt x="814257" y="3228068"/>
                </a:lnTo>
                <a:lnTo>
                  <a:pt x="827279" y="3226165"/>
                </a:lnTo>
                <a:lnTo>
                  <a:pt x="839984" y="3223627"/>
                </a:lnTo>
                <a:lnTo>
                  <a:pt x="851418" y="3221090"/>
                </a:lnTo>
                <a:lnTo>
                  <a:pt x="862534" y="3217918"/>
                </a:lnTo>
                <a:lnTo>
                  <a:pt x="872062" y="3214746"/>
                </a:lnTo>
                <a:lnTo>
                  <a:pt x="880002" y="3211257"/>
                </a:lnTo>
                <a:lnTo>
                  <a:pt x="886990" y="3208085"/>
                </a:lnTo>
                <a:lnTo>
                  <a:pt x="893660" y="3204278"/>
                </a:lnTo>
                <a:lnTo>
                  <a:pt x="899694" y="3200472"/>
                </a:lnTo>
                <a:lnTo>
                  <a:pt x="904776" y="3196666"/>
                </a:lnTo>
                <a:lnTo>
                  <a:pt x="909540" y="3192542"/>
                </a:lnTo>
                <a:lnTo>
                  <a:pt x="913352" y="3188419"/>
                </a:lnTo>
                <a:lnTo>
                  <a:pt x="916528" y="3184295"/>
                </a:lnTo>
                <a:lnTo>
                  <a:pt x="919069" y="3179855"/>
                </a:lnTo>
                <a:lnTo>
                  <a:pt x="920657" y="3175414"/>
                </a:lnTo>
                <a:lnTo>
                  <a:pt x="921609" y="3170973"/>
                </a:lnTo>
                <a:lnTo>
                  <a:pt x="921927" y="3166533"/>
                </a:lnTo>
                <a:lnTo>
                  <a:pt x="921292" y="3161775"/>
                </a:lnTo>
                <a:lnTo>
                  <a:pt x="920021" y="3157651"/>
                </a:lnTo>
                <a:lnTo>
                  <a:pt x="917798" y="3153210"/>
                </a:lnTo>
                <a:lnTo>
                  <a:pt x="914622" y="3148453"/>
                </a:lnTo>
                <a:lnTo>
                  <a:pt x="912716" y="3146549"/>
                </a:lnTo>
                <a:lnTo>
                  <a:pt x="910493" y="3144012"/>
                </a:lnTo>
                <a:lnTo>
                  <a:pt x="905411" y="3139888"/>
                </a:lnTo>
                <a:lnTo>
                  <a:pt x="899059" y="3135765"/>
                </a:lnTo>
                <a:lnTo>
                  <a:pt x="892389" y="3132276"/>
                </a:lnTo>
                <a:lnTo>
                  <a:pt x="884449" y="3128787"/>
                </a:lnTo>
                <a:lnTo>
                  <a:pt x="876191" y="3125615"/>
                </a:lnTo>
                <a:lnTo>
                  <a:pt x="867298" y="3122443"/>
                </a:lnTo>
                <a:lnTo>
                  <a:pt x="857452" y="3119588"/>
                </a:lnTo>
                <a:lnTo>
                  <a:pt x="847606" y="3117051"/>
                </a:lnTo>
                <a:lnTo>
                  <a:pt x="836808" y="3114196"/>
                </a:lnTo>
                <a:lnTo>
                  <a:pt x="815528" y="3109438"/>
                </a:lnTo>
                <a:lnTo>
                  <a:pt x="793613" y="3104997"/>
                </a:lnTo>
                <a:lnTo>
                  <a:pt x="771698" y="3101191"/>
                </a:lnTo>
                <a:lnTo>
                  <a:pt x="771698" y="3019673"/>
                </a:lnTo>
                <a:lnTo>
                  <a:pt x="790754" y="3021893"/>
                </a:lnTo>
                <a:lnTo>
                  <a:pt x="797742" y="3023162"/>
                </a:lnTo>
                <a:lnTo>
                  <a:pt x="805047" y="3024748"/>
                </a:lnTo>
                <a:lnTo>
                  <a:pt x="819974" y="3028554"/>
                </a:lnTo>
                <a:lnTo>
                  <a:pt x="834584" y="3033312"/>
                </a:lnTo>
                <a:lnTo>
                  <a:pt x="846336" y="3037435"/>
                </a:lnTo>
                <a:lnTo>
                  <a:pt x="853006" y="3039973"/>
                </a:lnTo>
                <a:lnTo>
                  <a:pt x="855547" y="3041242"/>
                </a:lnTo>
                <a:lnTo>
                  <a:pt x="859358" y="3043779"/>
                </a:lnTo>
                <a:lnTo>
                  <a:pt x="861264" y="3044731"/>
                </a:lnTo>
                <a:lnTo>
                  <a:pt x="863169" y="3046000"/>
                </a:lnTo>
                <a:lnTo>
                  <a:pt x="867933" y="3047268"/>
                </a:lnTo>
                <a:lnTo>
                  <a:pt x="873650" y="3047903"/>
                </a:lnTo>
                <a:lnTo>
                  <a:pt x="879367" y="3048220"/>
                </a:lnTo>
                <a:lnTo>
                  <a:pt x="885402" y="3047586"/>
                </a:lnTo>
                <a:lnTo>
                  <a:pt x="891436" y="3046634"/>
                </a:lnTo>
                <a:lnTo>
                  <a:pt x="897153" y="3045682"/>
                </a:lnTo>
                <a:lnTo>
                  <a:pt x="902870" y="3043779"/>
                </a:lnTo>
                <a:lnTo>
                  <a:pt x="907952" y="3041559"/>
                </a:lnTo>
                <a:lnTo>
                  <a:pt x="912716" y="3039339"/>
                </a:lnTo>
                <a:lnTo>
                  <a:pt x="916528" y="3036801"/>
                </a:lnTo>
                <a:lnTo>
                  <a:pt x="919386" y="3034263"/>
                </a:lnTo>
                <a:lnTo>
                  <a:pt x="920657" y="3032995"/>
                </a:lnTo>
                <a:lnTo>
                  <a:pt x="921292" y="3031726"/>
                </a:lnTo>
                <a:lnTo>
                  <a:pt x="921609" y="3030140"/>
                </a:lnTo>
                <a:lnTo>
                  <a:pt x="921609" y="3029188"/>
                </a:lnTo>
                <a:lnTo>
                  <a:pt x="921292" y="3027920"/>
                </a:lnTo>
                <a:lnTo>
                  <a:pt x="920974" y="3026651"/>
                </a:lnTo>
                <a:lnTo>
                  <a:pt x="919704" y="3025382"/>
                </a:lnTo>
                <a:lnTo>
                  <a:pt x="918433" y="3024431"/>
                </a:lnTo>
                <a:lnTo>
                  <a:pt x="914304" y="3021576"/>
                </a:lnTo>
                <a:lnTo>
                  <a:pt x="909540" y="3018721"/>
                </a:lnTo>
                <a:lnTo>
                  <a:pt x="903823" y="3016501"/>
                </a:lnTo>
                <a:lnTo>
                  <a:pt x="898424" y="3013963"/>
                </a:lnTo>
                <a:lnTo>
                  <a:pt x="885402" y="3009205"/>
                </a:lnTo>
                <a:lnTo>
                  <a:pt x="871109" y="3005082"/>
                </a:lnTo>
                <a:lnTo>
                  <a:pt x="856182" y="3000958"/>
                </a:lnTo>
                <a:lnTo>
                  <a:pt x="840936" y="2997469"/>
                </a:lnTo>
                <a:lnTo>
                  <a:pt x="825374" y="2994614"/>
                </a:lnTo>
                <a:lnTo>
                  <a:pt x="810764" y="2992711"/>
                </a:lnTo>
                <a:lnTo>
                  <a:pt x="791389" y="2990808"/>
                </a:lnTo>
                <a:lnTo>
                  <a:pt x="771698" y="2989539"/>
                </a:lnTo>
                <a:lnTo>
                  <a:pt x="771698" y="2971459"/>
                </a:lnTo>
                <a:lnTo>
                  <a:pt x="771380" y="2970191"/>
                </a:lnTo>
                <a:lnTo>
                  <a:pt x="770427" y="2969556"/>
                </a:lnTo>
                <a:lnTo>
                  <a:pt x="769474" y="2968288"/>
                </a:lnTo>
                <a:lnTo>
                  <a:pt x="767886" y="2967653"/>
                </a:lnTo>
                <a:lnTo>
                  <a:pt x="765345" y="2966702"/>
                </a:lnTo>
                <a:lnTo>
                  <a:pt x="763440" y="2966384"/>
                </a:lnTo>
                <a:lnTo>
                  <a:pt x="760581" y="2966067"/>
                </a:lnTo>
                <a:lnTo>
                  <a:pt x="758358" y="2965750"/>
                </a:lnTo>
                <a:lnTo>
                  <a:pt x="711352" y="2965750"/>
                </a:lnTo>
                <a:close/>
                <a:moveTo>
                  <a:pt x="3717945" y="2951797"/>
                </a:moveTo>
                <a:lnTo>
                  <a:pt x="3711914" y="2955607"/>
                </a:lnTo>
                <a:lnTo>
                  <a:pt x="3704931" y="2959100"/>
                </a:lnTo>
                <a:lnTo>
                  <a:pt x="3696678" y="2963227"/>
                </a:lnTo>
                <a:lnTo>
                  <a:pt x="3688425" y="2966720"/>
                </a:lnTo>
                <a:lnTo>
                  <a:pt x="3671285" y="2973387"/>
                </a:lnTo>
                <a:lnTo>
                  <a:pt x="3656684" y="2979102"/>
                </a:lnTo>
                <a:lnTo>
                  <a:pt x="3656684" y="3080068"/>
                </a:lnTo>
                <a:lnTo>
                  <a:pt x="3665254" y="3075623"/>
                </a:lnTo>
                <a:lnTo>
                  <a:pt x="3674142" y="3070860"/>
                </a:lnTo>
                <a:lnTo>
                  <a:pt x="3682394" y="3066098"/>
                </a:lnTo>
                <a:lnTo>
                  <a:pt x="3690647" y="3061018"/>
                </a:lnTo>
                <a:lnTo>
                  <a:pt x="3698582" y="3055620"/>
                </a:lnTo>
                <a:lnTo>
                  <a:pt x="3705566" y="3050223"/>
                </a:lnTo>
                <a:lnTo>
                  <a:pt x="3711914" y="3044825"/>
                </a:lnTo>
                <a:lnTo>
                  <a:pt x="3717945" y="3040063"/>
                </a:lnTo>
                <a:lnTo>
                  <a:pt x="3717945" y="2951797"/>
                </a:lnTo>
                <a:close/>
                <a:moveTo>
                  <a:pt x="731996" y="2947987"/>
                </a:moveTo>
                <a:lnTo>
                  <a:pt x="755499" y="2948304"/>
                </a:lnTo>
                <a:lnTo>
                  <a:pt x="779003" y="2948939"/>
                </a:lnTo>
                <a:lnTo>
                  <a:pt x="801870" y="2949890"/>
                </a:lnTo>
                <a:lnTo>
                  <a:pt x="824103" y="2951476"/>
                </a:lnTo>
                <a:lnTo>
                  <a:pt x="846654" y="2953380"/>
                </a:lnTo>
                <a:lnTo>
                  <a:pt x="868569" y="2955283"/>
                </a:lnTo>
                <a:lnTo>
                  <a:pt x="889848" y="2958137"/>
                </a:lnTo>
                <a:lnTo>
                  <a:pt x="910493" y="2960992"/>
                </a:lnTo>
                <a:lnTo>
                  <a:pt x="930820" y="2964164"/>
                </a:lnTo>
                <a:lnTo>
                  <a:pt x="950512" y="2967970"/>
                </a:lnTo>
                <a:lnTo>
                  <a:pt x="969886" y="2971777"/>
                </a:lnTo>
                <a:lnTo>
                  <a:pt x="988308" y="2975900"/>
                </a:lnTo>
                <a:lnTo>
                  <a:pt x="1006411" y="2980658"/>
                </a:lnTo>
                <a:lnTo>
                  <a:pt x="1023880" y="2985416"/>
                </a:lnTo>
                <a:lnTo>
                  <a:pt x="1040396" y="2990491"/>
                </a:lnTo>
                <a:lnTo>
                  <a:pt x="1056594" y="2995883"/>
                </a:lnTo>
                <a:lnTo>
                  <a:pt x="1071521" y="3001593"/>
                </a:lnTo>
                <a:lnTo>
                  <a:pt x="1086131" y="3007302"/>
                </a:lnTo>
                <a:lnTo>
                  <a:pt x="1099471" y="3013646"/>
                </a:lnTo>
                <a:lnTo>
                  <a:pt x="1112493" y="3019990"/>
                </a:lnTo>
                <a:lnTo>
                  <a:pt x="1124562" y="3026651"/>
                </a:lnTo>
                <a:lnTo>
                  <a:pt x="1135678" y="3033629"/>
                </a:lnTo>
                <a:lnTo>
                  <a:pt x="1145842" y="3040925"/>
                </a:lnTo>
                <a:lnTo>
                  <a:pt x="1154735" y="3047903"/>
                </a:lnTo>
                <a:lnTo>
                  <a:pt x="1162993" y="3055515"/>
                </a:lnTo>
                <a:lnTo>
                  <a:pt x="1170298" y="3062811"/>
                </a:lnTo>
                <a:lnTo>
                  <a:pt x="1176650" y="3070741"/>
                </a:lnTo>
                <a:lnTo>
                  <a:pt x="1178873" y="3074864"/>
                </a:lnTo>
                <a:lnTo>
                  <a:pt x="1181732" y="3078670"/>
                </a:lnTo>
                <a:lnTo>
                  <a:pt x="1183638" y="3082794"/>
                </a:lnTo>
                <a:lnTo>
                  <a:pt x="1185543" y="3086600"/>
                </a:lnTo>
                <a:lnTo>
                  <a:pt x="1187131" y="3090406"/>
                </a:lnTo>
                <a:lnTo>
                  <a:pt x="1188402" y="3094847"/>
                </a:lnTo>
                <a:lnTo>
                  <a:pt x="1189672" y="3098653"/>
                </a:lnTo>
                <a:lnTo>
                  <a:pt x="1190307" y="3103094"/>
                </a:lnTo>
                <a:lnTo>
                  <a:pt x="1190625" y="3107535"/>
                </a:lnTo>
                <a:lnTo>
                  <a:pt x="1190625" y="3111341"/>
                </a:lnTo>
                <a:lnTo>
                  <a:pt x="1190625" y="3115782"/>
                </a:lnTo>
                <a:lnTo>
                  <a:pt x="1190307" y="3120223"/>
                </a:lnTo>
                <a:lnTo>
                  <a:pt x="1189672" y="3124029"/>
                </a:lnTo>
                <a:lnTo>
                  <a:pt x="1188402" y="3128470"/>
                </a:lnTo>
                <a:lnTo>
                  <a:pt x="1187131" y="3132276"/>
                </a:lnTo>
                <a:lnTo>
                  <a:pt x="1185543" y="3136399"/>
                </a:lnTo>
                <a:lnTo>
                  <a:pt x="1183638" y="3140523"/>
                </a:lnTo>
                <a:lnTo>
                  <a:pt x="1181732" y="3144646"/>
                </a:lnTo>
                <a:lnTo>
                  <a:pt x="1178873" y="3148453"/>
                </a:lnTo>
                <a:lnTo>
                  <a:pt x="1176650" y="3152259"/>
                </a:lnTo>
                <a:lnTo>
                  <a:pt x="1170298" y="3160189"/>
                </a:lnTo>
                <a:lnTo>
                  <a:pt x="1162993" y="3167801"/>
                </a:lnTo>
                <a:lnTo>
                  <a:pt x="1154735" y="3175414"/>
                </a:lnTo>
                <a:lnTo>
                  <a:pt x="1145842" y="3182392"/>
                </a:lnTo>
                <a:lnTo>
                  <a:pt x="1135678" y="3189370"/>
                </a:lnTo>
                <a:lnTo>
                  <a:pt x="1124562" y="3196031"/>
                </a:lnTo>
                <a:lnTo>
                  <a:pt x="1112493" y="3203010"/>
                </a:lnTo>
                <a:lnTo>
                  <a:pt x="1099471" y="3209671"/>
                </a:lnTo>
                <a:lnTo>
                  <a:pt x="1086131" y="3215380"/>
                </a:lnTo>
                <a:lnTo>
                  <a:pt x="1071521" y="3221407"/>
                </a:lnTo>
                <a:lnTo>
                  <a:pt x="1056594" y="3227433"/>
                </a:lnTo>
                <a:lnTo>
                  <a:pt x="1040396" y="3232509"/>
                </a:lnTo>
                <a:lnTo>
                  <a:pt x="1023880" y="3237584"/>
                </a:lnTo>
                <a:lnTo>
                  <a:pt x="1006411" y="3242659"/>
                </a:lnTo>
                <a:lnTo>
                  <a:pt x="988308" y="3247099"/>
                </a:lnTo>
                <a:lnTo>
                  <a:pt x="969886" y="3251223"/>
                </a:lnTo>
                <a:lnTo>
                  <a:pt x="950512" y="3255346"/>
                </a:lnTo>
                <a:lnTo>
                  <a:pt x="930820" y="3258835"/>
                </a:lnTo>
                <a:lnTo>
                  <a:pt x="910493" y="3262325"/>
                </a:lnTo>
                <a:lnTo>
                  <a:pt x="889848" y="3265179"/>
                </a:lnTo>
                <a:lnTo>
                  <a:pt x="868569" y="3268034"/>
                </a:lnTo>
                <a:lnTo>
                  <a:pt x="846654" y="3269937"/>
                </a:lnTo>
                <a:lnTo>
                  <a:pt x="824103" y="3271840"/>
                </a:lnTo>
                <a:lnTo>
                  <a:pt x="801870" y="3273426"/>
                </a:lnTo>
                <a:lnTo>
                  <a:pt x="779003" y="3274061"/>
                </a:lnTo>
                <a:lnTo>
                  <a:pt x="755499" y="3275012"/>
                </a:lnTo>
                <a:lnTo>
                  <a:pt x="731996" y="3275012"/>
                </a:lnTo>
                <a:lnTo>
                  <a:pt x="708176" y="3275012"/>
                </a:lnTo>
                <a:lnTo>
                  <a:pt x="684990" y="3274061"/>
                </a:lnTo>
                <a:lnTo>
                  <a:pt x="662122" y="3273426"/>
                </a:lnTo>
                <a:lnTo>
                  <a:pt x="639572" y="3271840"/>
                </a:lnTo>
                <a:lnTo>
                  <a:pt x="617022" y="3269937"/>
                </a:lnTo>
                <a:lnTo>
                  <a:pt x="595424" y="3268034"/>
                </a:lnTo>
                <a:lnTo>
                  <a:pt x="574144" y="3265179"/>
                </a:lnTo>
                <a:lnTo>
                  <a:pt x="553182" y="3262325"/>
                </a:lnTo>
                <a:lnTo>
                  <a:pt x="533173" y="3258835"/>
                </a:lnTo>
                <a:lnTo>
                  <a:pt x="513481" y="3255346"/>
                </a:lnTo>
                <a:lnTo>
                  <a:pt x="494107" y="3251223"/>
                </a:lnTo>
                <a:lnTo>
                  <a:pt x="475368" y="3247099"/>
                </a:lnTo>
                <a:lnTo>
                  <a:pt x="457264" y="3242659"/>
                </a:lnTo>
                <a:lnTo>
                  <a:pt x="439795" y="3237584"/>
                </a:lnTo>
                <a:lnTo>
                  <a:pt x="423280" y="3232509"/>
                </a:lnTo>
                <a:lnTo>
                  <a:pt x="407082" y="3227433"/>
                </a:lnTo>
                <a:lnTo>
                  <a:pt x="392154" y="3221407"/>
                </a:lnTo>
                <a:lnTo>
                  <a:pt x="377544" y="3215380"/>
                </a:lnTo>
                <a:lnTo>
                  <a:pt x="364204" y="3209671"/>
                </a:lnTo>
                <a:lnTo>
                  <a:pt x="351182" y="3203010"/>
                </a:lnTo>
                <a:lnTo>
                  <a:pt x="339431" y="3196031"/>
                </a:lnTo>
                <a:lnTo>
                  <a:pt x="328314" y="3189370"/>
                </a:lnTo>
                <a:lnTo>
                  <a:pt x="318151" y="3182392"/>
                </a:lnTo>
                <a:lnTo>
                  <a:pt x="308940" y="3175414"/>
                </a:lnTo>
                <a:lnTo>
                  <a:pt x="300682" y="3167801"/>
                </a:lnTo>
                <a:lnTo>
                  <a:pt x="293695" y="3160189"/>
                </a:lnTo>
                <a:lnTo>
                  <a:pt x="287343" y="3152259"/>
                </a:lnTo>
                <a:lnTo>
                  <a:pt x="284484" y="3148453"/>
                </a:lnTo>
                <a:lnTo>
                  <a:pt x="282261" y="3144646"/>
                </a:lnTo>
                <a:lnTo>
                  <a:pt x="280038" y="3140523"/>
                </a:lnTo>
                <a:lnTo>
                  <a:pt x="278132" y="3136399"/>
                </a:lnTo>
                <a:lnTo>
                  <a:pt x="276544" y="3132276"/>
                </a:lnTo>
                <a:lnTo>
                  <a:pt x="275274" y="3128470"/>
                </a:lnTo>
                <a:lnTo>
                  <a:pt x="274321" y="3124029"/>
                </a:lnTo>
                <a:lnTo>
                  <a:pt x="273368" y="3120223"/>
                </a:lnTo>
                <a:lnTo>
                  <a:pt x="273050" y="3115782"/>
                </a:lnTo>
                <a:lnTo>
                  <a:pt x="273050" y="3111341"/>
                </a:lnTo>
                <a:lnTo>
                  <a:pt x="273050" y="3107535"/>
                </a:lnTo>
                <a:lnTo>
                  <a:pt x="273368" y="3103094"/>
                </a:lnTo>
                <a:lnTo>
                  <a:pt x="274321" y="3098653"/>
                </a:lnTo>
                <a:lnTo>
                  <a:pt x="275274" y="3094847"/>
                </a:lnTo>
                <a:lnTo>
                  <a:pt x="276544" y="3090406"/>
                </a:lnTo>
                <a:lnTo>
                  <a:pt x="278132" y="3086600"/>
                </a:lnTo>
                <a:lnTo>
                  <a:pt x="280038" y="3082794"/>
                </a:lnTo>
                <a:lnTo>
                  <a:pt x="282261" y="3078670"/>
                </a:lnTo>
                <a:lnTo>
                  <a:pt x="284484" y="3074864"/>
                </a:lnTo>
                <a:lnTo>
                  <a:pt x="287343" y="3070741"/>
                </a:lnTo>
                <a:lnTo>
                  <a:pt x="293695" y="3062811"/>
                </a:lnTo>
                <a:lnTo>
                  <a:pt x="300682" y="3055515"/>
                </a:lnTo>
                <a:lnTo>
                  <a:pt x="308940" y="3047903"/>
                </a:lnTo>
                <a:lnTo>
                  <a:pt x="318151" y="3040925"/>
                </a:lnTo>
                <a:lnTo>
                  <a:pt x="328314" y="3033629"/>
                </a:lnTo>
                <a:lnTo>
                  <a:pt x="339431" y="3026651"/>
                </a:lnTo>
                <a:lnTo>
                  <a:pt x="351182" y="3019990"/>
                </a:lnTo>
                <a:lnTo>
                  <a:pt x="364204" y="3013646"/>
                </a:lnTo>
                <a:lnTo>
                  <a:pt x="377544" y="3007302"/>
                </a:lnTo>
                <a:lnTo>
                  <a:pt x="392154" y="3001593"/>
                </a:lnTo>
                <a:lnTo>
                  <a:pt x="407082" y="2995883"/>
                </a:lnTo>
                <a:lnTo>
                  <a:pt x="423280" y="2990491"/>
                </a:lnTo>
                <a:lnTo>
                  <a:pt x="439795" y="2985416"/>
                </a:lnTo>
                <a:lnTo>
                  <a:pt x="457264" y="2980658"/>
                </a:lnTo>
                <a:lnTo>
                  <a:pt x="475368" y="2975900"/>
                </a:lnTo>
                <a:lnTo>
                  <a:pt x="494107" y="2971777"/>
                </a:lnTo>
                <a:lnTo>
                  <a:pt x="513481" y="2967970"/>
                </a:lnTo>
                <a:lnTo>
                  <a:pt x="533173" y="2964164"/>
                </a:lnTo>
                <a:lnTo>
                  <a:pt x="553182" y="2960992"/>
                </a:lnTo>
                <a:lnTo>
                  <a:pt x="574144" y="2958137"/>
                </a:lnTo>
                <a:lnTo>
                  <a:pt x="595424" y="2955283"/>
                </a:lnTo>
                <a:lnTo>
                  <a:pt x="617022" y="2953380"/>
                </a:lnTo>
                <a:lnTo>
                  <a:pt x="639572" y="2951476"/>
                </a:lnTo>
                <a:lnTo>
                  <a:pt x="662122" y="2949890"/>
                </a:lnTo>
                <a:lnTo>
                  <a:pt x="684990" y="2948939"/>
                </a:lnTo>
                <a:lnTo>
                  <a:pt x="708176" y="2948304"/>
                </a:lnTo>
                <a:lnTo>
                  <a:pt x="731996" y="2947987"/>
                </a:lnTo>
                <a:close/>
                <a:moveTo>
                  <a:pt x="2665715" y="2911157"/>
                </a:moveTo>
                <a:lnTo>
                  <a:pt x="2665715" y="3029585"/>
                </a:lnTo>
                <a:lnTo>
                  <a:pt x="2668254" y="3032125"/>
                </a:lnTo>
                <a:lnTo>
                  <a:pt x="2671429" y="3035300"/>
                </a:lnTo>
                <a:lnTo>
                  <a:pt x="2678729" y="3041650"/>
                </a:lnTo>
                <a:lnTo>
                  <a:pt x="2687934" y="3048635"/>
                </a:lnTo>
                <a:lnTo>
                  <a:pt x="2698726" y="3055938"/>
                </a:lnTo>
                <a:lnTo>
                  <a:pt x="2710153" y="3063240"/>
                </a:lnTo>
                <a:lnTo>
                  <a:pt x="2722215" y="3070225"/>
                </a:lnTo>
                <a:lnTo>
                  <a:pt x="2734594" y="3076258"/>
                </a:lnTo>
                <a:lnTo>
                  <a:pt x="2746656" y="3082290"/>
                </a:lnTo>
                <a:lnTo>
                  <a:pt x="2746656" y="2963227"/>
                </a:lnTo>
                <a:lnTo>
                  <a:pt x="2734594" y="2957195"/>
                </a:lnTo>
                <a:lnTo>
                  <a:pt x="2723167" y="2951480"/>
                </a:lnTo>
                <a:lnTo>
                  <a:pt x="2712058" y="2945130"/>
                </a:lnTo>
                <a:lnTo>
                  <a:pt x="2701583" y="2938462"/>
                </a:lnTo>
                <a:lnTo>
                  <a:pt x="2691743" y="2932112"/>
                </a:lnTo>
                <a:lnTo>
                  <a:pt x="2682538" y="2925445"/>
                </a:lnTo>
                <a:lnTo>
                  <a:pt x="2673650" y="2918142"/>
                </a:lnTo>
                <a:lnTo>
                  <a:pt x="2665715" y="2911157"/>
                </a:lnTo>
                <a:close/>
                <a:moveTo>
                  <a:pt x="1404938" y="2890837"/>
                </a:moveTo>
                <a:lnTo>
                  <a:pt x="1408115" y="2896532"/>
                </a:lnTo>
                <a:lnTo>
                  <a:pt x="1411928" y="2901593"/>
                </a:lnTo>
                <a:lnTo>
                  <a:pt x="1415740" y="2906655"/>
                </a:lnTo>
                <a:lnTo>
                  <a:pt x="1419552" y="2911716"/>
                </a:lnTo>
                <a:lnTo>
                  <a:pt x="1424000" y="2916778"/>
                </a:lnTo>
                <a:lnTo>
                  <a:pt x="1428447" y="2922156"/>
                </a:lnTo>
                <a:lnTo>
                  <a:pt x="1438296" y="2931963"/>
                </a:lnTo>
                <a:lnTo>
                  <a:pt x="1448780" y="2941453"/>
                </a:lnTo>
                <a:lnTo>
                  <a:pt x="1460852" y="2950311"/>
                </a:lnTo>
                <a:lnTo>
                  <a:pt x="1472924" y="2958852"/>
                </a:lnTo>
                <a:lnTo>
                  <a:pt x="1486267" y="2967394"/>
                </a:lnTo>
                <a:lnTo>
                  <a:pt x="1500563" y="2975619"/>
                </a:lnTo>
                <a:lnTo>
                  <a:pt x="1515494" y="2983211"/>
                </a:lnTo>
                <a:lnTo>
                  <a:pt x="1531061" y="2990487"/>
                </a:lnTo>
                <a:lnTo>
                  <a:pt x="1547263" y="2997763"/>
                </a:lnTo>
                <a:lnTo>
                  <a:pt x="1564101" y="3004723"/>
                </a:lnTo>
                <a:lnTo>
                  <a:pt x="1581574" y="3010734"/>
                </a:lnTo>
                <a:lnTo>
                  <a:pt x="1599682" y="3017061"/>
                </a:lnTo>
                <a:lnTo>
                  <a:pt x="1618108" y="3022755"/>
                </a:lnTo>
                <a:lnTo>
                  <a:pt x="1637170" y="3028133"/>
                </a:lnTo>
                <a:lnTo>
                  <a:pt x="1656866" y="3033195"/>
                </a:lnTo>
                <a:lnTo>
                  <a:pt x="1676881" y="3037940"/>
                </a:lnTo>
                <a:lnTo>
                  <a:pt x="1697213" y="3042369"/>
                </a:lnTo>
                <a:lnTo>
                  <a:pt x="1718180" y="3046481"/>
                </a:lnTo>
                <a:lnTo>
                  <a:pt x="1738830" y="3050277"/>
                </a:lnTo>
                <a:lnTo>
                  <a:pt x="1760116" y="3053757"/>
                </a:lnTo>
                <a:lnTo>
                  <a:pt x="1782036" y="3056604"/>
                </a:lnTo>
                <a:lnTo>
                  <a:pt x="1803639" y="3059135"/>
                </a:lnTo>
                <a:lnTo>
                  <a:pt x="1825877" y="3061666"/>
                </a:lnTo>
                <a:lnTo>
                  <a:pt x="1847798" y="3063564"/>
                </a:lnTo>
                <a:lnTo>
                  <a:pt x="1870036" y="3065146"/>
                </a:lnTo>
                <a:lnTo>
                  <a:pt x="1891957" y="3066411"/>
                </a:lnTo>
                <a:lnTo>
                  <a:pt x="1914513" y="3067360"/>
                </a:lnTo>
                <a:lnTo>
                  <a:pt x="1936751" y="3067993"/>
                </a:lnTo>
                <a:lnTo>
                  <a:pt x="1959307" y="3067993"/>
                </a:lnTo>
                <a:lnTo>
                  <a:pt x="1978051" y="3067993"/>
                </a:lnTo>
                <a:lnTo>
                  <a:pt x="1996794" y="3067360"/>
                </a:lnTo>
                <a:lnTo>
                  <a:pt x="2015538" y="3067044"/>
                </a:lnTo>
                <a:lnTo>
                  <a:pt x="2034599" y="3065779"/>
                </a:lnTo>
                <a:lnTo>
                  <a:pt x="2053025" y="3064830"/>
                </a:lnTo>
                <a:lnTo>
                  <a:pt x="2071769" y="3063564"/>
                </a:lnTo>
                <a:lnTo>
                  <a:pt x="2090513" y="3061982"/>
                </a:lnTo>
                <a:lnTo>
                  <a:pt x="2108621" y="3060084"/>
                </a:lnTo>
                <a:lnTo>
                  <a:pt x="2127365" y="3058186"/>
                </a:lnTo>
                <a:lnTo>
                  <a:pt x="2145473" y="3055655"/>
                </a:lnTo>
                <a:lnTo>
                  <a:pt x="2163581" y="3052808"/>
                </a:lnTo>
                <a:lnTo>
                  <a:pt x="2181372" y="3050277"/>
                </a:lnTo>
                <a:lnTo>
                  <a:pt x="2199163" y="3047114"/>
                </a:lnTo>
                <a:lnTo>
                  <a:pt x="2216318" y="3043950"/>
                </a:lnTo>
                <a:lnTo>
                  <a:pt x="2233473" y="3040471"/>
                </a:lnTo>
                <a:lnTo>
                  <a:pt x="2250311" y="3036358"/>
                </a:lnTo>
                <a:lnTo>
                  <a:pt x="2266830" y="3032562"/>
                </a:lnTo>
                <a:lnTo>
                  <a:pt x="2283668" y="3028133"/>
                </a:lnTo>
                <a:lnTo>
                  <a:pt x="2299235" y="3023704"/>
                </a:lnTo>
                <a:lnTo>
                  <a:pt x="2315119" y="3018642"/>
                </a:lnTo>
                <a:lnTo>
                  <a:pt x="2330051" y="3013897"/>
                </a:lnTo>
                <a:lnTo>
                  <a:pt x="2344982" y="3008519"/>
                </a:lnTo>
                <a:lnTo>
                  <a:pt x="2359278" y="3003141"/>
                </a:lnTo>
                <a:lnTo>
                  <a:pt x="2373574" y="2997447"/>
                </a:lnTo>
                <a:lnTo>
                  <a:pt x="2386917" y="2991753"/>
                </a:lnTo>
                <a:lnTo>
                  <a:pt x="2399942" y="2985426"/>
                </a:lnTo>
                <a:lnTo>
                  <a:pt x="2412650" y="2979099"/>
                </a:lnTo>
                <a:lnTo>
                  <a:pt x="2424722" y="2972455"/>
                </a:lnTo>
                <a:lnTo>
                  <a:pt x="2436159" y="2965179"/>
                </a:lnTo>
                <a:lnTo>
                  <a:pt x="2446961" y="2958220"/>
                </a:lnTo>
                <a:lnTo>
                  <a:pt x="2457444" y="2950627"/>
                </a:lnTo>
                <a:lnTo>
                  <a:pt x="2466975" y="2943351"/>
                </a:lnTo>
                <a:lnTo>
                  <a:pt x="2466975" y="3039838"/>
                </a:lnTo>
                <a:lnTo>
                  <a:pt x="2466657" y="3040471"/>
                </a:lnTo>
                <a:lnTo>
                  <a:pt x="2466340" y="3048063"/>
                </a:lnTo>
                <a:lnTo>
                  <a:pt x="2466022" y="3052808"/>
                </a:lnTo>
                <a:lnTo>
                  <a:pt x="2464751" y="3058186"/>
                </a:lnTo>
                <a:lnTo>
                  <a:pt x="2463480" y="3062615"/>
                </a:lnTo>
                <a:lnTo>
                  <a:pt x="2461892" y="3067993"/>
                </a:lnTo>
                <a:lnTo>
                  <a:pt x="2459986" y="3072422"/>
                </a:lnTo>
                <a:lnTo>
                  <a:pt x="2457444" y="3077167"/>
                </a:lnTo>
                <a:lnTo>
                  <a:pt x="2455220" y="3081912"/>
                </a:lnTo>
                <a:lnTo>
                  <a:pt x="2452361" y="3086658"/>
                </a:lnTo>
                <a:lnTo>
                  <a:pt x="2449184" y="3091403"/>
                </a:lnTo>
                <a:lnTo>
                  <a:pt x="2445690" y="3096148"/>
                </a:lnTo>
                <a:lnTo>
                  <a:pt x="2441878" y="3100893"/>
                </a:lnTo>
                <a:lnTo>
                  <a:pt x="2437748" y="3105322"/>
                </a:lnTo>
                <a:lnTo>
                  <a:pt x="2429170" y="3114180"/>
                </a:lnTo>
                <a:lnTo>
                  <a:pt x="2419322" y="3123038"/>
                </a:lnTo>
                <a:lnTo>
                  <a:pt x="2408202" y="3131579"/>
                </a:lnTo>
                <a:lnTo>
                  <a:pt x="2396130" y="3139804"/>
                </a:lnTo>
                <a:lnTo>
                  <a:pt x="2383423" y="3147713"/>
                </a:lnTo>
                <a:lnTo>
                  <a:pt x="2369127" y="3155622"/>
                </a:lnTo>
                <a:lnTo>
                  <a:pt x="2354195" y="3162898"/>
                </a:lnTo>
                <a:lnTo>
                  <a:pt x="2338311" y="3170490"/>
                </a:lnTo>
                <a:lnTo>
                  <a:pt x="2321791" y="3177134"/>
                </a:lnTo>
                <a:lnTo>
                  <a:pt x="2304636" y="3183777"/>
                </a:lnTo>
                <a:lnTo>
                  <a:pt x="2285892" y="3190104"/>
                </a:lnTo>
                <a:lnTo>
                  <a:pt x="2266830" y="3196431"/>
                </a:lnTo>
                <a:lnTo>
                  <a:pt x="2247134" y="3201809"/>
                </a:lnTo>
                <a:lnTo>
                  <a:pt x="2226802" y="3207503"/>
                </a:lnTo>
                <a:lnTo>
                  <a:pt x="2205516" y="3212248"/>
                </a:lnTo>
                <a:lnTo>
                  <a:pt x="2183278" y="3216677"/>
                </a:lnTo>
                <a:lnTo>
                  <a:pt x="2160722" y="3221106"/>
                </a:lnTo>
                <a:lnTo>
                  <a:pt x="2137848" y="3224586"/>
                </a:lnTo>
                <a:lnTo>
                  <a:pt x="2114340" y="3228382"/>
                </a:lnTo>
                <a:lnTo>
                  <a:pt x="2089877" y="3231229"/>
                </a:lnTo>
                <a:lnTo>
                  <a:pt x="2065415" y="3233760"/>
                </a:lnTo>
                <a:lnTo>
                  <a:pt x="2040000" y="3235975"/>
                </a:lnTo>
                <a:lnTo>
                  <a:pt x="2014267" y="3237556"/>
                </a:lnTo>
                <a:lnTo>
                  <a:pt x="1988217" y="3238822"/>
                </a:lnTo>
                <a:lnTo>
                  <a:pt x="1962166" y="3239771"/>
                </a:lnTo>
                <a:lnTo>
                  <a:pt x="1935480" y="3240087"/>
                </a:lnTo>
                <a:lnTo>
                  <a:pt x="1908159" y="3239771"/>
                </a:lnTo>
                <a:lnTo>
                  <a:pt x="1881155" y="3238822"/>
                </a:lnTo>
                <a:lnTo>
                  <a:pt x="1854469" y="3237556"/>
                </a:lnTo>
                <a:lnTo>
                  <a:pt x="1828419" y="3235658"/>
                </a:lnTo>
                <a:lnTo>
                  <a:pt x="1803004" y="3233760"/>
                </a:lnTo>
                <a:lnTo>
                  <a:pt x="1777588" y="3230913"/>
                </a:lnTo>
                <a:lnTo>
                  <a:pt x="1752809" y="3227750"/>
                </a:lnTo>
                <a:lnTo>
                  <a:pt x="1728664" y="3224270"/>
                </a:lnTo>
                <a:lnTo>
                  <a:pt x="1705155" y="3220474"/>
                </a:lnTo>
                <a:lnTo>
                  <a:pt x="1682282" y="3215728"/>
                </a:lnTo>
                <a:lnTo>
                  <a:pt x="1660043" y="3210983"/>
                </a:lnTo>
                <a:lnTo>
                  <a:pt x="1638440" y="3205921"/>
                </a:lnTo>
                <a:lnTo>
                  <a:pt x="1617791" y="3200227"/>
                </a:lnTo>
                <a:lnTo>
                  <a:pt x="1597776" y="3194533"/>
                </a:lnTo>
                <a:lnTo>
                  <a:pt x="1578397" y="3188206"/>
                </a:lnTo>
                <a:lnTo>
                  <a:pt x="1559653" y="3181563"/>
                </a:lnTo>
                <a:lnTo>
                  <a:pt x="1542498" y="3174287"/>
                </a:lnTo>
                <a:lnTo>
                  <a:pt x="1525343" y="3167327"/>
                </a:lnTo>
                <a:lnTo>
                  <a:pt x="1509776" y="3159734"/>
                </a:lnTo>
                <a:lnTo>
                  <a:pt x="1495162" y="3151826"/>
                </a:lnTo>
                <a:lnTo>
                  <a:pt x="1481184" y="3143601"/>
                </a:lnTo>
                <a:lnTo>
                  <a:pt x="1468159" y="3135376"/>
                </a:lnTo>
                <a:lnTo>
                  <a:pt x="1456404" y="3126834"/>
                </a:lnTo>
                <a:lnTo>
                  <a:pt x="1445603" y="3117660"/>
                </a:lnTo>
                <a:lnTo>
                  <a:pt x="1440837" y="3113547"/>
                </a:lnTo>
                <a:lnTo>
                  <a:pt x="1436390" y="3108802"/>
                </a:lnTo>
                <a:lnTo>
                  <a:pt x="1431942" y="3104373"/>
                </a:lnTo>
                <a:lnTo>
                  <a:pt x="1428130" y="3099628"/>
                </a:lnTo>
                <a:lnTo>
                  <a:pt x="1424318" y="3094883"/>
                </a:lnTo>
                <a:lnTo>
                  <a:pt x="1420823" y="3090138"/>
                </a:lnTo>
                <a:lnTo>
                  <a:pt x="1417646" y="3085392"/>
                </a:lnTo>
                <a:lnTo>
                  <a:pt x="1415105" y="3080331"/>
                </a:lnTo>
                <a:lnTo>
                  <a:pt x="1412563" y="3075585"/>
                </a:lnTo>
                <a:lnTo>
                  <a:pt x="1410339" y="3070524"/>
                </a:lnTo>
                <a:lnTo>
                  <a:pt x="1408115" y="3065779"/>
                </a:lnTo>
                <a:lnTo>
                  <a:pt x="1407162" y="3060717"/>
                </a:lnTo>
                <a:lnTo>
                  <a:pt x="1405892" y="3055655"/>
                </a:lnTo>
                <a:lnTo>
                  <a:pt x="1404621" y="3050594"/>
                </a:lnTo>
                <a:lnTo>
                  <a:pt x="1404303" y="3045532"/>
                </a:lnTo>
                <a:lnTo>
                  <a:pt x="1404303" y="3040471"/>
                </a:lnTo>
                <a:lnTo>
                  <a:pt x="1403350" y="3040471"/>
                </a:lnTo>
                <a:lnTo>
                  <a:pt x="1403350" y="2909186"/>
                </a:lnTo>
                <a:lnTo>
                  <a:pt x="1403350" y="2905389"/>
                </a:lnTo>
                <a:lnTo>
                  <a:pt x="1403985" y="2898113"/>
                </a:lnTo>
                <a:lnTo>
                  <a:pt x="1404938" y="2890837"/>
                </a:lnTo>
                <a:close/>
                <a:moveTo>
                  <a:pt x="2609850" y="2805112"/>
                </a:moveTo>
                <a:lnTo>
                  <a:pt x="2613342" y="2810827"/>
                </a:lnTo>
                <a:lnTo>
                  <a:pt x="2617468" y="2816860"/>
                </a:lnTo>
                <a:lnTo>
                  <a:pt x="2621594" y="2822257"/>
                </a:lnTo>
                <a:lnTo>
                  <a:pt x="2626038" y="2828290"/>
                </a:lnTo>
                <a:lnTo>
                  <a:pt x="2631117" y="2833687"/>
                </a:lnTo>
                <a:lnTo>
                  <a:pt x="2635878" y="2839402"/>
                </a:lnTo>
                <a:lnTo>
                  <a:pt x="2641274" y="2844800"/>
                </a:lnTo>
                <a:lnTo>
                  <a:pt x="2646988" y="2850515"/>
                </a:lnTo>
                <a:lnTo>
                  <a:pt x="2658732" y="2860675"/>
                </a:lnTo>
                <a:lnTo>
                  <a:pt x="2671746" y="2870835"/>
                </a:lnTo>
                <a:lnTo>
                  <a:pt x="2685712" y="2880677"/>
                </a:lnTo>
                <a:lnTo>
                  <a:pt x="2700631" y="2889885"/>
                </a:lnTo>
                <a:lnTo>
                  <a:pt x="2715867" y="2898775"/>
                </a:lnTo>
                <a:lnTo>
                  <a:pt x="2732372" y="2907665"/>
                </a:lnTo>
                <a:lnTo>
                  <a:pt x="2749830" y="2915920"/>
                </a:lnTo>
                <a:lnTo>
                  <a:pt x="2767923" y="2923857"/>
                </a:lnTo>
                <a:lnTo>
                  <a:pt x="2786650" y="2931160"/>
                </a:lnTo>
                <a:lnTo>
                  <a:pt x="2805695" y="2938780"/>
                </a:lnTo>
                <a:lnTo>
                  <a:pt x="2826009" y="2945447"/>
                </a:lnTo>
                <a:lnTo>
                  <a:pt x="2846959" y="2951797"/>
                </a:lnTo>
                <a:lnTo>
                  <a:pt x="2867591" y="2957512"/>
                </a:lnTo>
                <a:lnTo>
                  <a:pt x="2889492" y="2963545"/>
                </a:lnTo>
                <a:lnTo>
                  <a:pt x="2912029" y="2968625"/>
                </a:lnTo>
                <a:lnTo>
                  <a:pt x="2934248" y="2973705"/>
                </a:lnTo>
                <a:lnTo>
                  <a:pt x="2957102" y="2978150"/>
                </a:lnTo>
                <a:lnTo>
                  <a:pt x="2980908" y="2982595"/>
                </a:lnTo>
                <a:lnTo>
                  <a:pt x="3004396" y="2986087"/>
                </a:lnTo>
                <a:lnTo>
                  <a:pt x="3028203" y="2989580"/>
                </a:lnTo>
                <a:lnTo>
                  <a:pt x="3052644" y="2992437"/>
                </a:lnTo>
                <a:lnTo>
                  <a:pt x="3077084" y="2994977"/>
                </a:lnTo>
                <a:lnTo>
                  <a:pt x="3101525" y="2997200"/>
                </a:lnTo>
                <a:lnTo>
                  <a:pt x="3125966" y="2999105"/>
                </a:lnTo>
                <a:lnTo>
                  <a:pt x="3150725" y="3000375"/>
                </a:lnTo>
                <a:lnTo>
                  <a:pt x="3175800" y="3001327"/>
                </a:lnTo>
                <a:lnTo>
                  <a:pt x="3200559" y="3001962"/>
                </a:lnTo>
                <a:lnTo>
                  <a:pt x="3225317" y="3002280"/>
                </a:lnTo>
                <a:lnTo>
                  <a:pt x="3246266" y="3002280"/>
                </a:lnTo>
                <a:lnTo>
                  <a:pt x="3267216" y="3001962"/>
                </a:lnTo>
                <a:lnTo>
                  <a:pt x="3288165" y="3001010"/>
                </a:lnTo>
                <a:lnTo>
                  <a:pt x="3308797" y="2999740"/>
                </a:lnTo>
                <a:lnTo>
                  <a:pt x="3329429" y="2998787"/>
                </a:lnTo>
                <a:lnTo>
                  <a:pt x="3350378" y="2997200"/>
                </a:lnTo>
                <a:lnTo>
                  <a:pt x="3371010" y="2995612"/>
                </a:lnTo>
                <a:lnTo>
                  <a:pt x="3391325" y="2993707"/>
                </a:lnTo>
                <a:lnTo>
                  <a:pt x="3411957" y="2991167"/>
                </a:lnTo>
                <a:lnTo>
                  <a:pt x="3431954" y="2988310"/>
                </a:lnTo>
                <a:lnTo>
                  <a:pt x="3451951" y="2985770"/>
                </a:lnTo>
                <a:lnTo>
                  <a:pt x="3471948" y="2982595"/>
                </a:lnTo>
                <a:lnTo>
                  <a:pt x="3491628" y="2979102"/>
                </a:lnTo>
                <a:lnTo>
                  <a:pt x="3510990" y="2975292"/>
                </a:lnTo>
                <a:lnTo>
                  <a:pt x="3530035" y="2971482"/>
                </a:lnTo>
                <a:lnTo>
                  <a:pt x="3548763" y="2967037"/>
                </a:lnTo>
                <a:lnTo>
                  <a:pt x="3567173" y="2962275"/>
                </a:lnTo>
                <a:lnTo>
                  <a:pt x="3585265" y="2957512"/>
                </a:lnTo>
                <a:lnTo>
                  <a:pt x="3603041" y="2953067"/>
                </a:lnTo>
                <a:lnTo>
                  <a:pt x="3620498" y="2947352"/>
                </a:lnTo>
                <a:lnTo>
                  <a:pt x="3637004" y="2941955"/>
                </a:lnTo>
                <a:lnTo>
                  <a:pt x="3653510" y="2935922"/>
                </a:lnTo>
                <a:lnTo>
                  <a:pt x="3669698" y="2929890"/>
                </a:lnTo>
                <a:lnTo>
                  <a:pt x="3685251" y="2923857"/>
                </a:lnTo>
                <a:lnTo>
                  <a:pt x="3700170" y="2916872"/>
                </a:lnTo>
                <a:lnTo>
                  <a:pt x="3714770" y="2909887"/>
                </a:lnTo>
                <a:lnTo>
                  <a:pt x="3728419" y="2902902"/>
                </a:lnTo>
                <a:lnTo>
                  <a:pt x="3741751" y="2895282"/>
                </a:lnTo>
                <a:lnTo>
                  <a:pt x="3754765" y="2887980"/>
                </a:lnTo>
                <a:lnTo>
                  <a:pt x="3767144" y="2880042"/>
                </a:lnTo>
                <a:lnTo>
                  <a:pt x="3778571" y="2871787"/>
                </a:lnTo>
                <a:lnTo>
                  <a:pt x="3789363" y="2863532"/>
                </a:lnTo>
                <a:lnTo>
                  <a:pt x="3789363" y="2971165"/>
                </a:lnTo>
                <a:lnTo>
                  <a:pt x="3788728" y="2971482"/>
                </a:lnTo>
                <a:lnTo>
                  <a:pt x="3788728" y="2975927"/>
                </a:lnTo>
                <a:lnTo>
                  <a:pt x="3788411" y="2980055"/>
                </a:lnTo>
                <a:lnTo>
                  <a:pt x="3787776" y="2985770"/>
                </a:lnTo>
                <a:lnTo>
                  <a:pt x="3786506" y="2991167"/>
                </a:lnTo>
                <a:lnTo>
                  <a:pt x="3785237" y="2996247"/>
                </a:lnTo>
                <a:lnTo>
                  <a:pt x="3783332" y="3001962"/>
                </a:lnTo>
                <a:lnTo>
                  <a:pt x="3781428" y="3007360"/>
                </a:lnTo>
                <a:lnTo>
                  <a:pt x="3778571" y="3012758"/>
                </a:lnTo>
                <a:lnTo>
                  <a:pt x="3775714" y="3018155"/>
                </a:lnTo>
                <a:lnTo>
                  <a:pt x="3772540" y="3023235"/>
                </a:lnTo>
                <a:lnTo>
                  <a:pt x="3769048" y="3028633"/>
                </a:lnTo>
                <a:lnTo>
                  <a:pt x="3765557" y="3033713"/>
                </a:lnTo>
                <a:lnTo>
                  <a:pt x="3761113" y="3038793"/>
                </a:lnTo>
                <a:lnTo>
                  <a:pt x="3756987" y="3043555"/>
                </a:lnTo>
                <a:lnTo>
                  <a:pt x="3752226" y="3048635"/>
                </a:lnTo>
                <a:lnTo>
                  <a:pt x="3747147" y="3054033"/>
                </a:lnTo>
                <a:lnTo>
                  <a:pt x="3741433" y="3058795"/>
                </a:lnTo>
                <a:lnTo>
                  <a:pt x="3736037" y="3063240"/>
                </a:lnTo>
                <a:lnTo>
                  <a:pt x="3723658" y="3072765"/>
                </a:lnTo>
                <a:lnTo>
                  <a:pt x="3710327" y="3082290"/>
                </a:lnTo>
                <a:lnTo>
                  <a:pt x="3696043" y="3090863"/>
                </a:lnTo>
                <a:lnTo>
                  <a:pt x="3680490" y="3099753"/>
                </a:lnTo>
                <a:lnTo>
                  <a:pt x="3663667" y="3108325"/>
                </a:lnTo>
                <a:lnTo>
                  <a:pt x="3646526" y="3116263"/>
                </a:lnTo>
                <a:lnTo>
                  <a:pt x="3627799" y="3124200"/>
                </a:lnTo>
                <a:lnTo>
                  <a:pt x="3608754" y="3131503"/>
                </a:lnTo>
                <a:lnTo>
                  <a:pt x="3588122" y="3138170"/>
                </a:lnTo>
                <a:lnTo>
                  <a:pt x="3566855" y="3145155"/>
                </a:lnTo>
                <a:lnTo>
                  <a:pt x="3544636" y="3151188"/>
                </a:lnTo>
                <a:lnTo>
                  <a:pt x="3522417" y="3157538"/>
                </a:lnTo>
                <a:lnTo>
                  <a:pt x="3498611" y="3163253"/>
                </a:lnTo>
                <a:lnTo>
                  <a:pt x="3474170" y="3168333"/>
                </a:lnTo>
                <a:lnTo>
                  <a:pt x="3449412" y="3172778"/>
                </a:lnTo>
                <a:lnTo>
                  <a:pt x="3423701" y="3176905"/>
                </a:lnTo>
                <a:lnTo>
                  <a:pt x="3397356" y="3181033"/>
                </a:lnTo>
                <a:lnTo>
                  <a:pt x="3370376" y="3184208"/>
                </a:lnTo>
                <a:lnTo>
                  <a:pt x="3343395" y="3187383"/>
                </a:lnTo>
                <a:lnTo>
                  <a:pt x="3315146" y="3189605"/>
                </a:lnTo>
                <a:lnTo>
                  <a:pt x="3286896" y="3191193"/>
                </a:lnTo>
                <a:lnTo>
                  <a:pt x="3258011" y="3192780"/>
                </a:lnTo>
                <a:lnTo>
                  <a:pt x="3228491" y="3193415"/>
                </a:lnTo>
                <a:lnTo>
                  <a:pt x="3198972" y="3194050"/>
                </a:lnTo>
                <a:lnTo>
                  <a:pt x="3168500" y="3193415"/>
                </a:lnTo>
                <a:lnTo>
                  <a:pt x="3138663" y="3192780"/>
                </a:lnTo>
                <a:lnTo>
                  <a:pt x="3109143" y="3191193"/>
                </a:lnTo>
                <a:lnTo>
                  <a:pt x="3080259" y="3189288"/>
                </a:lnTo>
                <a:lnTo>
                  <a:pt x="3051374" y="3186748"/>
                </a:lnTo>
                <a:lnTo>
                  <a:pt x="3023441" y="3183573"/>
                </a:lnTo>
                <a:lnTo>
                  <a:pt x="2996144" y="3180080"/>
                </a:lnTo>
                <a:lnTo>
                  <a:pt x="2969481" y="3176270"/>
                </a:lnTo>
                <a:lnTo>
                  <a:pt x="2943453" y="3171825"/>
                </a:lnTo>
                <a:lnTo>
                  <a:pt x="2917742" y="3167063"/>
                </a:lnTo>
                <a:lnTo>
                  <a:pt x="2892984" y="3161665"/>
                </a:lnTo>
                <a:lnTo>
                  <a:pt x="2869178" y="3155633"/>
                </a:lnTo>
                <a:lnTo>
                  <a:pt x="2846007" y="3149918"/>
                </a:lnTo>
                <a:lnTo>
                  <a:pt x="2823470" y="3142933"/>
                </a:lnTo>
                <a:lnTo>
                  <a:pt x="2802203" y="3135948"/>
                </a:lnTo>
                <a:lnTo>
                  <a:pt x="2781889" y="3128328"/>
                </a:lnTo>
                <a:lnTo>
                  <a:pt x="2762527" y="3121025"/>
                </a:lnTo>
                <a:lnTo>
                  <a:pt x="2743799" y="3112770"/>
                </a:lnTo>
                <a:lnTo>
                  <a:pt x="2726024" y="3104515"/>
                </a:lnTo>
                <a:lnTo>
                  <a:pt x="2709518" y="3095625"/>
                </a:lnTo>
                <a:lnTo>
                  <a:pt x="2694600" y="3086735"/>
                </a:lnTo>
                <a:lnTo>
                  <a:pt x="2679999" y="3077210"/>
                </a:lnTo>
                <a:lnTo>
                  <a:pt x="2666985" y="3067685"/>
                </a:lnTo>
                <a:lnTo>
                  <a:pt x="2660954" y="3062923"/>
                </a:lnTo>
                <a:lnTo>
                  <a:pt x="2655240" y="3057843"/>
                </a:lnTo>
                <a:lnTo>
                  <a:pt x="2650162" y="3052763"/>
                </a:lnTo>
                <a:lnTo>
                  <a:pt x="2645083" y="3048000"/>
                </a:lnTo>
                <a:lnTo>
                  <a:pt x="2639687" y="3042603"/>
                </a:lnTo>
                <a:lnTo>
                  <a:pt x="2635561" y="3037205"/>
                </a:lnTo>
                <a:lnTo>
                  <a:pt x="2631434" y="3032125"/>
                </a:lnTo>
                <a:lnTo>
                  <a:pt x="2627625" y="3027045"/>
                </a:lnTo>
                <a:lnTo>
                  <a:pt x="2624134" y="3021648"/>
                </a:lnTo>
                <a:lnTo>
                  <a:pt x="2620960" y="3015933"/>
                </a:lnTo>
                <a:lnTo>
                  <a:pt x="2618103" y="3010535"/>
                </a:lnTo>
                <a:lnTo>
                  <a:pt x="2615881" y="3005137"/>
                </a:lnTo>
                <a:lnTo>
                  <a:pt x="2613659" y="2999422"/>
                </a:lnTo>
                <a:lnTo>
                  <a:pt x="2612072" y="2994025"/>
                </a:lnTo>
                <a:lnTo>
                  <a:pt x="2610485" y="2988310"/>
                </a:lnTo>
                <a:lnTo>
                  <a:pt x="2609850" y="2982912"/>
                </a:lnTo>
                <a:lnTo>
                  <a:pt x="2609215" y="2976880"/>
                </a:lnTo>
                <a:lnTo>
                  <a:pt x="2609215" y="2971482"/>
                </a:lnTo>
                <a:lnTo>
                  <a:pt x="2608580" y="2971482"/>
                </a:lnTo>
                <a:lnTo>
                  <a:pt x="2608580" y="2825115"/>
                </a:lnTo>
                <a:lnTo>
                  <a:pt x="2608263" y="2821305"/>
                </a:lnTo>
                <a:lnTo>
                  <a:pt x="2608580" y="2812732"/>
                </a:lnTo>
                <a:lnTo>
                  <a:pt x="2609850" y="2805112"/>
                </a:lnTo>
                <a:close/>
                <a:moveTo>
                  <a:pt x="3151360" y="2793804"/>
                </a:moveTo>
                <a:lnTo>
                  <a:pt x="3151360" y="2908645"/>
                </a:lnTo>
                <a:lnTo>
                  <a:pt x="3174848" y="2908962"/>
                </a:lnTo>
                <a:lnTo>
                  <a:pt x="3198972" y="2909280"/>
                </a:lnTo>
                <a:lnTo>
                  <a:pt x="3231983" y="2908962"/>
                </a:lnTo>
                <a:lnTo>
                  <a:pt x="3231983" y="2794121"/>
                </a:lnTo>
                <a:lnTo>
                  <a:pt x="3198972" y="2794755"/>
                </a:lnTo>
                <a:lnTo>
                  <a:pt x="3174848" y="2794121"/>
                </a:lnTo>
                <a:lnTo>
                  <a:pt x="3151360" y="2793804"/>
                </a:lnTo>
                <a:close/>
                <a:moveTo>
                  <a:pt x="2989478" y="2779528"/>
                </a:moveTo>
                <a:lnTo>
                  <a:pt x="2989478" y="2894687"/>
                </a:lnTo>
                <a:lnTo>
                  <a:pt x="3009158" y="2897542"/>
                </a:lnTo>
                <a:lnTo>
                  <a:pt x="3029472" y="2899762"/>
                </a:lnTo>
                <a:lnTo>
                  <a:pt x="3049469" y="2902300"/>
                </a:lnTo>
                <a:lnTo>
                  <a:pt x="3070419" y="2903887"/>
                </a:lnTo>
                <a:lnTo>
                  <a:pt x="3070419" y="2789045"/>
                </a:lnTo>
                <a:lnTo>
                  <a:pt x="3049469" y="2787142"/>
                </a:lnTo>
                <a:lnTo>
                  <a:pt x="3029472" y="2784921"/>
                </a:lnTo>
                <a:lnTo>
                  <a:pt x="3009158" y="2782383"/>
                </a:lnTo>
                <a:lnTo>
                  <a:pt x="2989478" y="2779528"/>
                </a:lnTo>
                <a:close/>
                <a:moveTo>
                  <a:pt x="2827597" y="2743045"/>
                </a:moveTo>
                <a:lnTo>
                  <a:pt x="2827597" y="2859790"/>
                </a:lnTo>
                <a:lnTo>
                  <a:pt x="2846959" y="2865500"/>
                </a:lnTo>
                <a:lnTo>
                  <a:pt x="2866956" y="2870576"/>
                </a:lnTo>
                <a:lnTo>
                  <a:pt x="2887588" y="2875969"/>
                </a:lnTo>
                <a:lnTo>
                  <a:pt x="2908220" y="2880411"/>
                </a:lnTo>
                <a:lnTo>
                  <a:pt x="2908220" y="2764618"/>
                </a:lnTo>
                <a:lnTo>
                  <a:pt x="2887588" y="2759542"/>
                </a:lnTo>
                <a:lnTo>
                  <a:pt x="2866956" y="2754466"/>
                </a:lnTo>
                <a:lnTo>
                  <a:pt x="2846959" y="2748755"/>
                </a:lnTo>
                <a:lnTo>
                  <a:pt x="2827597" y="2743045"/>
                </a:lnTo>
                <a:close/>
                <a:moveTo>
                  <a:pt x="1998663" y="2711450"/>
                </a:moveTo>
                <a:lnTo>
                  <a:pt x="2032589" y="2718179"/>
                </a:lnTo>
                <a:lnTo>
                  <a:pt x="2039311" y="2719781"/>
                </a:lnTo>
                <a:lnTo>
                  <a:pt x="2045072" y="2721383"/>
                </a:lnTo>
                <a:lnTo>
                  <a:pt x="2050513" y="2723306"/>
                </a:lnTo>
                <a:lnTo>
                  <a:pt x="2054674" y="2725228"/>
                </a:lnTo>
                <a:lnTo>
                  <a:pt x="2058834" y="2727791"/>
                </a:lnTo>
                <a:lnTo>
                  <a:pt x="2062675" y="2730034"/>
                </a:lnTo>
                <a:lnTo>
                  <a:pt x="2069716" y="2735161"/>
                </a:lnTo>
                <a:lnTo>
                  <a:pt x="2072597" y="2738045"/>
                </a:lnTo>
                <a:lnTo>
                  <a:pt x="2074517" y="2740287"/>
                </a:lnTo>
                <a:lnTo>
                  <a:pt x="2076118" y="2742851"/>
                </a:lnTo>
                <a:lnTo>
                  <a:pt x="2077398" y="2745734"/>
                </a:lnTo>
                <a:lnTo>
                  <a:pt x="2078038" y="2747977"/>
                </a:lnTo>
                <a:lnTo>
                  <a:pt x="2078038" y="2750861"/>
                </a:lnTo>
                <a:lnTo>
                  <a:pt x="2077718" y="2753104"/>
                </a:lnTo>
                <a:lnTo>
                  <a:pt x="2077078" y="2755988"/>
                </a:lnTo>
                <a:lnTo>
                  <a:pt x="2075478" y="2758231"/>
                </a:lnTo>
                <a:lnTo>
                  <a:pt x="2073877" y="2760794"/>
                </a:lnTo>
                <a:lnTo>
                  <a:pt x="2071317" y="2763037"/>
                </a:lnTo>
                <a:lnTo>
                  <a:pt x="2068756" y="2764959"/>
                </a:lnTo>
                <a:lnTo>
                  <a:pt x="2065876" y="2767522"/>
                </a:lnTo>
                <a:lnTo>
                  <a:pt x="2062355" y="2769445"/>
                </a:lnTo>
                <a:lnTo>
                  <a:pt x="2058194" y="2771047"/>
                </a:lnTo>
                <a:lnTo>
                  <a:pt x="2054354" y="2772649"/>
                </a:lnTo>
                <a:lnTo>
                  <a:pt x="2048272" y="2774572"/>
                </a:lnTo>
                <a:lnTo>
                  <a:pt x="2041871" y="2776174"/>
                </a:lnTo>
                <a:lnTo>
                  <a:pt x="2035790" y="2777776"/>
                </a:lnTo>
                <a:lnTo>
                  <a:pt x="2028429" y="2779057"/>
                </a:lnTo>
                <a:lnTo>
                  <a:pt x="2014026" y="2780659"/>
                </a:lnTo>
                <a:lnTo>
                  <a:pt x="1998663" y="2781300"/>
                </a:lnTo>
                <a:lnTo>
                  <a:pt x="1998663" y="2711450"/>
                </a:lnTo>
                <a:close/>
                <a:moveTo>
                  <a:pt x="3717945" y="2699583"/>
                </a:moveTo>
                <a:lnTo>
                  <a:pt x="3711914" y="2703073"/>
                </a:lnTo>
                <a:lnTo>
                  <a:pt x="3704931" y="2707197"/>
                </a:lnTo>
                <a:lnTo>
                  <a:pt x="3696678" y="2710686"/>
                </a:lnTo>
                <a:lnTo>
                  <a:pt x="3688425" y="2714493"/>
                </a:lnTo>
                <a:lnTo>
                  <a:pt x="3671285" y="2721155"/>
                </a:lnTo>
                <a:lnTo>
                  <a:pt x="3656684" y="2726866"/>
                </a:lnTo>
                <a:lnTo>
                  <a:pt x="3656684" y="2827749"/>
                </a:lnTo>
                <a:lnTo>
                  <a:pt x="3665254" y="2823307"/>
                </a:lnTo>
                <a:lnTo>
                  <a:pt x="3674142" y="2818549"/>
                </a:lnTo>
                <a:lnTo>
                  <a:pt x="3682394" y="2813790"/>
                </a:lnTo>
                <a:lnTo>
                  <a:pt x="3690647" y="2808714"/>
                </a:lnTo>
                <a:lnTo>
                  <a:pt x="3698582" y="2803321"/>
                </a:lnTo>
                <a:lnTo>
                  <a:pt x="3705566" y="2798245"/>
                </a:lnTo>
                <a:lnTo>
                  <a:pt x="3711914" y="2792535"/>
                </a:lnTo>
                <a:lnTo>
                  <a:pt x="3717945" y="2787776"/>
                </a:lnTo>
                <a:lnTo>
                  <a:pt x="3717945" y="2699583"/>
                </a:lnTo>
                <a:close/>
                <a:moveTo>
                  <a:pt x="2490788" y="2694304"/>
                </a:moveTo>
                <a:lnTo>
                  <a:pt x="2490788" y="2826893"/>
                </a:lnTo>
                <a:lnTo>
                  <a:pt x="2490471" y="2827210"/>
                </a:lnTo>
                <a:lnTo>
                  <a:pt x="2489836" y="2835140"/>
                </a:lnTo>
                <a:lnTo>
                  <a:pt x="2489519" y="2839898"/>
                </a:lnTo>
                <a:lnTo>
                  <a:pt x="2488250" y="2844973"/>
                </a:lnTo>
                <a:lnTo>
                  <a:pt x="2487298" y="2849731"/>
                </a:lnTo>
                <a:lnTo>
                  <a:pt x="2485711" y="2854807"/>
                </a:lnTo>
                <a:lnTo>
                  <a:pt x="2483490" y="2859565"/>
                </a:lnTo>
                <a:lnTo>
                  <a:pt x="2481269" y="2864323"/>
                </a:lnTo>
                <a:lnTo>
                  <a:pt x="2479048" y="2869080"/>
                </a:lnTo>
                <a:lnTo>
                  <a:pt x="2475874" y="2873838"/>
                </a:lnTo>
                <a:lnTo>
                  <a:pt x="2472701" y="2878279"/>
                </a:lnTo>
                <a:lnTo>
                  <a:pt x="2469528" y="2883037"/>
                </a:lnTo>
                <a:lnTo>
                  <a:pt x="2465403" y="2887795"/>
                </a:lnTo>
                <a:lnTo>
                  <a:pt x="2461595" y="2892236"/>
                </a:lnTo>
                <a:lnTo>
                  <a:pt x="2453028" y="2901435"/>
                </a:lnTo>
                <a:lnTo>
                  <a:pt x="2443191" y="2909999"/>
                </a:lnTo>
                <a:lnTo>
                  <a:pt x="2432086" y="2918563"/>
                </a:lnTo>
                <a:lnTo>
                  <a:pt x="2419710" y="2926811"/>
                </a:lnTo>
                <a:lnTo>
                  <a:pt x="2406701" y="2934740"/>
                </a:lnTo>
                <a:lnTo>
                  <a:pt x="2393056" y="2942670"/>
                </a:lnTo>
                <a:lnTo>
                  <a:pt x="2378143" y="2950283"/>
                </a:lnTo>
                <a:lnTo>
                  <a:pt x="2362277" y="2957579"/>
                </a:lnTo>
                <a:lnTo>
                  <a:pt x="2345777" y="2964240"/>
                </a:lnTo>
                <a:lnTo>
                  <a:pt x="2328325" y="2970901"/>
                </a:lnTo>
                <a:lnTo>
                  <a:pt x="2309921" y="2977245"/>
                </a:lnTo>
                <a:lnTo>
                  <a:pt x="2290882" y="2983589"/>
                </a:lnTo>
                <a:lnTo>
                  <a:pt x="2270892" y="2989298"/>
                </a:lnTo>
                <a:lnTo>
                  <a:pt x="2250267" y="2994691"/>
                </a:lnTo>
                <a:lnTo>
                  <a:pt x="2229324" y="2999449"/>
                </a:lnTo>
                <a:lnTo>
                  <a:pt x="2207430" y="3004207"/>
                </a:lnTo>
                <a:lnTo>
                  <a:pt x="2184901" y="3008330"/>
                </a:lnTo>
                <a:lnTo>
                  <a:pt x="2162054" y="3012137"/>
                </a:lnTo>
                <a:lnTo>
                  <a:pt x="2138256" y="3015626"/>
                </a:lnTo>
                <a:lnTo>
                  <a:pt x="2113823" y="3018798"/>
                </a:lnTo>
                <a:lnTo>
                  <a:pt x="2089390" y="3021018"/>
                </a:lnTo>
                <a:lnTo>
                  <a:pt x="2064323" y="3023556"/>
                </a:lnTo>
                <a:lnTo>
                  <a:pt x="2038621" y="3025142"/>
                </a:lnTo>
                <a:lnTo>
                  <a:pt x="2012601" y="3026093"/>
                </a:lnTo>
                <a:lnTo>
                  <a:pt x="1986582" y="3027045"/>
                </a:lnTo>
                <a:lnTo>
                  <a:pt x="1959928" y="3027362"/>
                </a:lnTo>
                <a:lnTo>
                  <a:pt x="1932639" y="3027045"/>
                </a:lnTo>
                <a:lnTo>
                  <a:pt x="1905350" y="3026093"/>
                </a:lnTo>
                <a:lnTo>
                  <a:pt x="1879014" y="3025142"/>
                </a:lnTo>
                <a:lnTo>
                  <a:pt x="1852994" y="3022921"/>
                </a:lnTo>
                <a:lnTo>
                  <a:pt x="1827292" y="3021018"/>
                </a:lnTo>
                <a:lnTo>
                  <a:pt x="1802224" y="3018481"/>
                </a:lnTo>
                <a:lnTo>
                  <a:pt x="1777157" y="3015309"/>
                </a:lnTo>
                <a:lnTo>
                  <a:pt x="1753359" y="3011502"/>
                </a:lnTo>
                <a:lnTo>
                  <a:pt x="1729560" y="3007379"/>
                </a:lnTo>
                <a:lnTo>
                  <a:pt x="1706714" y="3002938"/>
                </a:lnTo>
                <a:lnTo>
                  <a:pt x="1684502" y="2998180"/>
                </a:lnTo>
                <a:lnTo>
                  <a:pt x="1662925" y="2993105"/>
                </a:lnTo>
                <a:lnTo>
                  <a:pt x="1641983" y="2987712"/>
                </a:lnTo>
                <a:lnTo>
                  <a:pt x="1622309" y="2981686"/>
                </a:lnTo>
                <a:lnTo>
                  <a:pt x="1602953" y="2975342"/>
                </a:lnTo>
                <a:lnTo>
                  <a:pt x="1584549" y="2968681"/>
                </a:lnTo>
                <a:lnTo>
                  <a:pt x="1566780" y="2961702"/>
                </a:lnTo>
                <a:lnTo>
                  <a:pt x="1550280" y="2954407"/>
                </a:lnTo>
                <a:lnTo>
                  <a:pt x="1534414" y="2947111"/>
                </a:lnTo>
                <a:lnTo>
                  <a:pt x="1519501" y="2939181"/>
                </a:lnTo>
                <a:lnTo>
                  <a:pt x="1505539" y="2930934"/>
                </a:lnTo>
                <a:lnTo>
                  <a:pt x="1493164" y="2922687"/>
                </a:lnTo>
                <a:lnTo>
                  <a:pt x="1481106" y="2913805"/>
                </a:lnTo>
                <a:lnTo>
                  <a:pt x="1470635" y="2904924"/>
                </a:lnTo>
                <a:lnTo>
                  <a:pt x="1465875" y="2900483"/>
                </a:lnTo>
                <a:lnTo>
                  <a:pt x="1461116" y="2895725"/>
                </a:lnTo>
                <a:lnTo>
                  <a:pt x="1456673" y="2891284"/>
                </a:lnTo>
                <a:lnTo>
                  <a:pt x="1452866" y="2886844"/>
                </a:lnTo>
                <a:lnTo>
                  <a:pt x="1449375" y="2882086"/>
                </a:lnTo>
                <a:lnTo>
                  <a:pt x="1445885" y="2877328"/>
                </a:lnTo>
                <a:lnTo>
                  <a:pt x="1442712" y="2872252"/>
                </a:lnTo>
                <a:lnTo>
                  <a:pt x="1439856" y="2867494"/>
                </a:lnTo>
                <a:lnTo>
                  <a:pt x="1437000" y="2862737"/>
                </a:lnTo>
                <a:lnTo>
                  <a:pt x="1435096" y="2857661"/>
                </a:lnTo>
                <a:lnTo>
                  <a:pt x="1433192" y="2852269"/>
                </a:lnTo>
                <a:lnTo>
                  <a:pt x="1431606" y="2847828"/>
                </a:lnTo>
                <a:lnTo>
                  <a:pt x="1430337" y="2842436"/>
                </a:lnTo>
                <a:lnTo>
                  <a:pt x="1429702" y="2837361"/>
                </a:lnTo>
                <a:lnTo>
                  <a:pt x="1429385" y="2832286"/>
                </a:lnTo>
                <a:lnTo>
                  <a:pt x="1428750" y="2827210"/>
                </a:lnTo>
                <a:lnTo>
                  <a:pt x="1428750" y="2700014"/>
                </a:lnTo>
                <a:lnTo>
                  <a:pt x="1429702" y="2705406"/>
                </a:lnTo>
                <a:lnTo>
                  <a:pt x="1430654" y="2711433"/>
                </a:lnTo>
                <a:lnTo>
                  <a:pt x="1432240" y="2716825"/>
                </a:lnTo>
                <a:lnTo>
                  <a:pt x="1434462" y="2722218"/>
                </a:lnTo>
                <a:lnTo>
                  <a:pt x="1436683" y="2728245"/>
                </a:lnTo>
                <a:lnTo>
                  <a:pt x="1439539" y="2733320"/>
                </a:lnTo>
                <a:lnTo>
                  <a:pt x="1442712" y="2739029"/>
                </a:lnTo>
                <a:lnTo>
                  <a:pt x="1446202" y="2744422"/>
                </a:lnTo>
                <a:lnTo>
                  <a:pt x="1449692" y="2749497"/>
                </a:lnTo>
                <a:lnTo>
                  <a:pt x="1454135" y="2755206"/>
                </a:lnTo>
                <a:lnTo>
                  <a:pt x="1458894" y="2760282"/>
                </a:lnTo>
                <a:lnTo>
                  <a:pt x="1463654" y="2765357"/>
                </a:lnTo>
                <a:lnTo>
                  <a:pt x="1468731" y="2770432"/>
                </a:lnTo>
                <a:lnTo>
                  <a:pt x="1474125" y="2775507"/>
                </a:lnTo>
                <a:lnTo>
                  <a:pt x="1480154" y="2780265"/>
                </a:lnTo>
                <a:lnTo>
                  <a:pt x="1480154" y="2879231"/>
                </a:lnTo>
                <a:lnTo>
                  <a:pt x="1482375" y="2882086"/>
                </a:lnTo>
                <a:lnTo>
                  <a:pt x="1484914" y="2884623"/>
                </a:lnTo>
                <a:lnTo>
                  <a:pt x="1491895" y="2890650"/>
                </a:lnTo>
                <a:lnTo>
                  <a:pt x="1500145" y="2896994"/>
                </a:lnTo>
                <a:lnTo>
                  <a:pt x="1509664" y="2903338"/>
                </a:lnTo>
                <a:lnTo>
                  <a:pt x="1519818" y="2909682"/>
                </a:lnTo>
                <a:lnTo>
                  <a:pt x="1530924" y="2915709"/>
                </a:lnTo>
                <a:lnTo>
                  <a:pt x="1542030" y="2921735"/>
                </a:lnTo>
                <a:lnTo>
                  <a:pt x="1553136" y="2926811"/>
                </a:lnTo>
                <a:lnTo>
                  <a:pt x="1553136" y="2824673"/>
                </a:lnTo>
                <a:lnTo>
                  <a:pt x="1569953" y="2832286"/>
                </a:lnTo>
                <a:lnTo>
                  <a:pt x="1587723" y="2839264"/>
                </a:lnTo>
                <a:lnTo>
                  <a:pt x="1606127" y="2846242"/>
                </a:lnTo>
                <a:lnTo>
                  <a:pt x="1625482" y="2852269"/>
                </a:lnTo>
                <a:lnTo>
                  <a:pt x="1625482" y="2953772"/>
                </a:lnTo>
                <a:lnTo>
                  <a:pt x="1642935" y="2958847"/>
                </a:lnTo>
                <a:lnTo>
                  <a:pt x="1661021" y="2963605"/>
                </a:lnTo>
                <a:lnTo>
                  <a:pt x="1679425" y="2968363"/>
                </a:lnTo>
                <a:lnTo>
                  <a:pt x="1698464" y="2972487"/>
                </a:lnTo>
                <a:lnTo>
                  <a:pt x="1698464" y="2871618"/>
                </a:lnTo>
                <a:lnTo>
                  <a:pt x="1716233" y="2875424"/>
                </a:lnTo>
                <a:lnTo>
                  <a:pt x="1734320" y="2878914"/>
                </a:lnTo>
                <a:lnTo>
                  <a:pt x="1752407" y="2882086"/>
                </a:lnTo>
                <a:lnTo>
                  <a:pt x="1771445" y="2885258"/>
                </a:lnTo>
                <a:lnTo>
                  <a:pt x="1771445" y="2985175"/>
                </a:lnTo>
                <a:lnTo>
                  <a:pt x="1789215" y="2987712"/>
                </a:lnTo>
                <a:lnTo>
                  <a:pt x="1807301" y="2989933"/>
                </a:lnTo>
                <a:lnTo>
                  <a:pt x="1825388" y="2991836"/>
                </a:lnTo>
                <a:lnTo>
                  <a:pt x="1843792" y="2993422"/>
                </a:lnTo>
                <a:lnTo>
                  <a:pt x="1843792" y="2893505"/>
                </a:lnTo>
                <a:lnTo>
                  <a:pt x="1861879" y="2895091"/>
                </a:lnTo>
                <a:lnTo>
                  <a:pt x="1880283" y="2896042"/>
                </a:lnTo>
                <a:lnTo>
                  <a:pt x="1898369" y="2896994"/>
                </a:lnTo>
                <a:lnTo>
                  <a:pt x="1916773" y="2897628"/>
                </a:lnTo>
                <a:lnTo>
                  <a:pt x="1916773" y="2997546"/>
                </a:lnTo>
                <a:lnTo>
                  <a:pt x="1938033" y="2997863"/>
                </a:lnTo>
                <a:lnTo>
                  <a:pt x="1959928" y="2998180"/>
                </a:lnTo>
                <a:lnTo>
                  <a:pt x="1989755" y="2997863"/>
                </a:lnTo>
                <a:lnTo>
                  <a:pt x="1989755" y="2898263"/>
                </a:lnTo>
                <a:lnTo>
                  <a:pt x="2018630" y="2896994"/>
                </a:lnTo>
                <a:lnTo>
                  <a:pt x="2046553" y="2895408"/>
                </a:lnTo>
                <a:lnTo>
                  <a:pt x="2074159" y="2893505"/>
                </a:lnTo>
                <a:lnTo>
                  <a:pt x="2101448" y="2890967"/>
                </a:lnTo>
                <a:lnTo>
                  <a:pt x="2128102" y="2887795"/>
                </a:lnTo>
                <a:lnTo>
                  <a:pt x="2154122" y="2883989"/>
                </a:lnTo>
                <a:lnTo>
                  <a:pt x="2179189" y="2879865"/>
                </a:lnTo>
                <a:lnTo>
                  <a:pt x="2204257" y="2875424"/>
                </a:lnTo>
                <a:lnTo>
                  <a:pt x="2228372" y="2870032"/>
                </a:lnTo>
                <a:lnTo>
                  <a:pt x="2251219" y="2864640"/>
                </a:lnTo>
                <a:lnTo>
                  <a:pt x="2273430" y="2858613"/>
                </a:lnTo>
                <a:lnTo>
                  <a:pt x="2294690" y="2851952"/>
                </a:lnTo>
                <a:lnTo>
                  <a:pt x="2315633" y="2845291"/>
                </a:lnTo>
                <a:lnTo>
                  <a:pt x="2335306" y="2838312"/>
                </a:lnTo>
                <a:lnTo>
                  <a:pt x="2354027" y="2830382"/>
                </a:lnTo>
                <a:lnTo>
                  <a:pt x="2371797" y="2822452"/>
                </a:lnTo>
                <a:lnTo>
                  <a:pt x="2371797" y="2924590"/>
                </a:lnTo>
                <a:lnTo>
                  <a:pt x="2379729" y="2921101"/>
                </a:lnTo>
                <a:lnTo>
                  <a:pt x="2387028" y="2916660"/>
                </a:lnTo>
                <a:lnTo>
                  <a:pt x="2394643" y="2912219"/>
                </a:lnTo>
                <a:lnTo>
                  <a:pt x="2401941" y="2907461"/>
                </a:lnTo>
                <a:lnTo>
                  <a:pt x="2409239" y="2902703"/>
                </a:lnTo>
                <a:lnTo>
                  <a:pt x="2415585" y="2898263"/>
                </a:lnTo>
                <a:lnTo>
                  <a:pt x="2421297" y="2893505"/>
                </a:lnTo>
                <a:lnTo>
                  <a:pt x="2426374" y="2889064"/>
                </a:lnTo>
                <a:lnTo>
                  <a:pt x="2426374" y="2791050"/>
                </a:lnTo>
                <a:lnTo>
                  <a:pt x="2433989" y="2785340"/>
                </a:lnTo>
                <a:lnTo>
                  <a:pt x="2440653" y="2779948"/>
                </a:lnTo>
                <a:lnTo>
                  <a:pt x="2447316" y="2774238"/>
                </a:lnTo>
                <a:lnTo>
                  <a:pt x="2453345" y="2768529"/>
                </a:lnTo>
                <a:lnTo>
                  <a:pt x="2459057" y="2762819"/>
                </a:lnTo>
                <a:lnTo>
                  <a:pt x="2464451" y="2757110"/>
                </a:lnTo>
                <a:lnTo>
                  <a:pt x="2469211" y="2751083"/>
                </a:lnTo>
                <a:lnTo>
                  <a:pt x="2473336" y="2744739"/>
                </a:lnTo>
                <a:lnTo>
                  <a:pt x="2477461" y="2739029"/>
                </a:lnTo>
                <a:lnTo>
                  <a:pt x="2480634" y="2732685"/>
                </a:lnTo>
                <a:lnTo>
                  <a:pt x="2483490" y="2726341"/>
                </a:lnTo>
                <a:lnTo>
                  <a:pt x="2486028" y="2719997"/>
                </a:lnTo>
                <a:lnTo>
                  <a:pt x="2487932" y="2713654"/>
                </a:lnTo>
                <a:lnTo>
                  <a:pt x="2489519" y="2707310"/>
                </a:lnTo>
                <a:lnTo>
                  <a:pt x="2490471" y="2700966"/>
                </a:lnTo>
                <a:lnTo>
                  <a:pt x="2490788" y="2694304"/>
                </a:lnTo>
                <a:close/>
                <a:moveTo>
                  <a:pt x="2490470" y="2686155"/>
                </a:moveTo>
                <a:lnTo>
                  <a:pt x="2490788" y="2691795"/>
                </a:lnTo>
                <a:lnTo>
                  <a:pt x="2490470" y="2693988"/>
                </a:lnTo>
                <a:lnTo>
                  <a:pt x="2490470" y="2690542"/>
                </a:lnTo>
                <a:lnTo>
                  <a:pt x="2490470" y="2686155"/>
                </a:lnTo>
                <a:close/>
                <a:moveTo>
                  <a:pt x="2490416" y="2685242"/>
                </a:moveTo>
                <a:lnTo>
                  <a:pt x="2490470" y="2685528"/>
                </a:lnTo>
                <a:lnTo>
                  <a:pt x="2490470" y="2686155"/>
                </a:lnTo>
                <a:lnTo>
                  <a:pt x="2490416" y="2685242"/>
                </a:lnTo>
                <a:close/>
                <a:moveTo>
                  <a:pt x="1427957" y="2683026"/>
                </a:moveTo>
                <a:lnTo>
                  <a:pt x="1427516" y="2686071"/>
                </a:lnTo>
                <a:lnTo>
                  <a:pt x="1427516" y="2690943"/>
                </a:lnTo>
                <a:lnTo>
                  <a:pt x="1427516" y="2693987"/>
                </a:lnTo>
                <a:lnTo>
                  <a:pt x="1427163" y="2692161"/>
                </a:lnTo>
                <a:lnTo>
                  <a:pt x="1427163" y="2686680"/>
                </a:lnTo>
                <a:lnTo>
                  <a:pt x="1427957" y="2683026"/>
                </a:lnTo>
                <a:close/>
                <a:moveTo>
                  <a:pt x="1430338" y="2671762"/>
                </a:moveTo>
                <a:lnTo>
                  <a:pt x="1428927" y="2676633"/>
                </a:lnTo>
                <a:lnTo>
                  <a:pt x="1428221" y="2681809"/>
                </a:lnTo>
                <a:lnTo>
                  <a:pt x="1427957" y="2683026"/>
                </a:lnTo>
                <a:lnTo>
                  <a:pt x="1428221" y="2681200"/>
                </a:lnTo>
                <a:lnTo>
                  <a:pt x="1428927" y="2676329"/>
                </a:lnTo>
                <a:lnTo>
                  <a:pt x="1430338" y="2671762"/>
                </a:lnTo>
                <a:close/>
                <a:moveTo>
                  <a:pt x="2487613" y="2670175"/>
                </a:moveTo>
                <a:lnTo>
                  <a:pt x="2489200" y="2675815"/>
                </a:lnTo>
                <a:lnTo>
                  <a:pt x="2490153" y="2680828"/>
                </a:lnTo>
                <a:lnTo>
                  <a:pt x="2490416" y="2685242"/>
                </a:lnTo>
                <a:lnTo>
                  <a:pt x="2489518" y="2680515"/>
                </a:lnTo>
                <a:lnTo>
                  <a:pt x="2488883" y="2675502"/>
                </a:lnTo>
                <a:lnTo>
                  <a:pt x="2487613" y="2670175"/>
                </a:lnTo>
                <a:close/>
                <a:moveTo>
                  <a:pt x="2665715" y="2659293"/>
                </a:moveTo>
                <a:lnTo>
                  <a:pt x="2665715" y="2777307"/>
                </a:lnTo>
                <a:lnTo>
                  <a:pt x="2668254" y="2780162"/>
                </a:lnTo>
                <a:lnTo>
                  <a:pt x="2671429" y="2783335"/>
                </a:lnTo>
                <a:lnTo>
                  <a:pt x="2678729" y="2789362"/>
                </a:lnTo>
                <a:lnTo>
                  <a:pt x="2687934" y="2796659"/>
                </a:lnTo>
                <a:lnTo>
                  <a:pt x="2698726" y="2803638"/>
                </a:lnTo>
                <a:lnTo>
                  <a:pt x="2710153" y="2810935"/>
                </a:lnTo>
                <a:lnTo>
                  <a:pt x="2722215" y="2817914"/>
                </a:lnTo>
                <a:lnTo>
                  <a:pt x="2734594" y="2824259"/>
                </a:lnTo>
                <a:lnTo>
                  <a:pt x="2746656" y="2829969"/>
                </a:lnTo>
                <a:lnTo>
                  <a:pt x="2746656" y="2711004"/>
                </a:lnTo>
                <a:lnTo>
                  <a:pt x="2734594" y="2705293"/>
                </a:lnTo>
                <a:lnTo>
                  <a:pt x="2723167" y="2699266"/>
                </a:lnTo>
                <a:lnTo>
                  <a:pt x="2712058" y="2692921"/>
                </a:lnTo>
                <a:lnTo>
                  <a:pt x="2701583" y="2686259"/>
                </a:lnTo>
                <a:lnTo>
                  <a:pt x="2691743" y="2679914"/>
                </a:lnTo>
                <a:lnTo>
                  <a:pt x="2682538" y="2673252"/>
                </a:lnTo>
                <a:lnTo>
                  <a:pt x="2673650" y="2666273"/>
                </a:lnTo>
                <a:lnTo>
                  <a:pt x="2665715" y="2659293"/>
                </a:lnTo>
                <a:close/>
                <a:moveTo>
                  <a:pt x="1925638" y="2592387"/>
                </a:moveTo>
                <a:lnTo>
                  <a:pt x="1925638" y="2662237"/>
                </a:lnTo>
                <a:lnTo>
                  <a:pt x="1911407" y="2659674"/>
                </a:lnTo>
                <a:lnTo>
                  <a:pt x="1894963" y="2655829"/>
                </a:lnTo>
                <a:lnTo>
                  <a:pt x="1887057" y="2653907"/>
                </a:lnTo>
                <a:lnTo>
                  <a:pt x="1880100" y="2652304"/>
                </a:lnTo>
                <a:lnTo>
                  <a:pt x="1873459" y="2650062"/>
                </a:lnTo>
                <a:lnTo>
                  <a:pt x="1867451" y="2647498"/>
                </a:lnTo>
                <a:lnTo>
                  <a:pt x="1861442" y="2644935"/>
                </a:lnTo>
                <a:lnTo>
                  <a:pt x="1856383" y="2641090"/>
                </a:lnTo>
                <a:lnTo>
                  <a:pt x="1853220" y="2639168"/>
                </a:lnTo>
                <a:lnTo>
                  <a:pt x="1851007" y="2636925"/>
                </a:lnTo>
                <a:lnTo>
                  <a:pt x="1848793" y="2634041"/>
                </a:lnTo>
                <a:lnTo>
                  <a:pt x="1847844" y="2631798"/>
                </a:lnTo>
                <a:lnTo>
                  <a:pt x="1846579" y="2628914"/>
                </a:lnTo>
                <a:lnTo>
                  <a:pt x="1846263" y="2626671"/>
                </a:lnTo>
                <a:lnTo>
                  <a:pt x="1846263" y="2623788"/>
                </a:lnTo>
                <a:lnTo>
                  <a:pt x="1846579" y="2621224"/>
                </a:lnTo>
                <a:lnTo>
                  <a:pt x="1847528" y="2618661"/>
                </a:lnTo>
                <a:lnTo>
                  <a:pt x="1848477" y="2616098"/>
                </a:lnTo>
                <a:lnTo>
                  <a:pt x="1850374" y="2613855"/>
                </a:lnTo>
                <a:lnTo>
                  <a:pt x="1852588" y="2611292"/>
                </a:lnTo>
                <a:lnTo>
                  <a:pt x="1855118" y="2609369"/>
                </a:lnTo>
                <a:lnTo>
                  <a:pt x="1858280" y="2607447"/>
                </a:lnTo>
                <a:lnTo>
                  <a:pt x="1861759" y="2605524"/>
                </a:lnTo>
                <a:lnTo>
                  <a:pt x="1865870" y="2603922"/>
                </a:lnTo>
                <a:lnTo>
                  <a:pt x="1872194" y="2601359"/>
                </a:lnTo>
                <a:lnTo>
                  <a:pt x="1878835" y="2599436"/>
                </a:lnTo>
                <a:lnTo>
                  <a:pt x="1885792" y="2597834"/>
                </a:lnTo>
                <a:lnTo>
                  <a:pt x="1893382" y="2596232"/>
                </a:lnTo>
                <a:lnTo>
                  <a:pt x="1901288" y="2594951"/>
                </a:lnTo>
                <a:lnTo>
                  <a:pt x="1909194" y="2593989"/>
                </a:lnTo>
                <a:lnTo>
                  <a:pt x="1925638" y="2592387"/>
                </a:lnTo>
                <a:close/>
                <a:moveTo>
                  <a:pt x="3178346" y="2558733"/>
                </a:moveTo>
                <a:lnTo>
                  <a:pt x="3178346" y="2673668"/>
                </a:lnTo>
                <a:lnTo>
                  <a:pt x="3201835" y="2674303"/>
                </a:lnTo>
                <a:lnTo>
                  <a:pt x="3225959" y="2674303"/>
                </a:lnTo>
                <a:lnTo>
                  <a:pt x="3258970" y="2673986"/>
                </a:lnTo>
                <a:lnTo>
                  <a:pt x="3258970" y="2559368"/>
                </a:lnTo>
                <a:lnTo>
                  <a:pt x="3225641" y="2559686"/>
                </a:lnTo>
                <a:lnTo>
                  <a:pt x="3201835" y="2559368"/>
                </a:lnTo>
                <a:lnTo>
                  <a:pt x="3178346" y="2558733"/>
                </a:lnTo>
                <a:close/>
                <a:moveTo>
                  <a:pt x="2609850" y="2552700"/>
                </a:moveTo>
                <a:lnTo>
                  <a:pt x="2613342" y="2559045"/>
                </a:lnTo>
                <a:lnTo>
                  <a:pt x="2617468" y="2564438"/>
                </a:lnTo>
                <a:lnTo>
                  <a:pt x="2621594" y="2570466"/>
                </a:lnTo>
                <a:lnTo>
                  <a:pt x="2626038" y="2576176"/>
                </a:lnTo>
                <a:lnTo>
                  <a:pt x="2631117" y="2581886"/>
                </a:lnTo>
                <a:lnTo>
                  <a:pt x="2635878" y="2587280"/>
                </a:lnTo>
                <a:lnTo>
                  <a:pt x="2641274" y="2592673"/>
                </a:lnTo>
                <a:lnTo>
                  <a:pt x="2646988" y="2598383"/>
                </a:lnTo>
                <a:lnTo>
                  <a:pt x="2658732" y="2608535"/>
                </a:lnTo>
                <a:lnTo>
                  <a:pt x="2671746" y="2618686"/>
                </a:lnTo>
                <a:lnTo>
                  <a:pt x="2685712" y="2628204"/>
                </a:lnTo>
                <a:lnTo>
                  <a:pt x="2700631" y="2637721"/>
                </a:lnTo>
                <a:lnTo>
                  <a:pt x="2715867" y="2646921"/>
                </a:lnTo>
                <a:lnTo>
                  <a:pt x="2732372" y="2655486"/>
                </a:lnTo>
                <a:lnTo>
                  <a:pt x="2749830" y="2663735"/>
                </a:lnTo>
                <a:lnTo>
                  <a:pt x="2767923" y="2671666"/>
                </a:lnTo>
                <a:lnTo>
                  <a:pt x="2786650" y="2679280"/>
                </a:lnTo>
                <a:lnTo>
                  <a:pt x="2805695" y="2686576"/>
                </a:lnTo>
                <a:lnTo>
                  <a:pt x="2826009" y="2693238"/>
                </a:lnTo>
                <a:lnTo>
                  <a:pt x="2846959" y="2699583"/>
                </a:lnTo>
                <a:lnTo>
                  <a:pt x="2867591" y="2705611"/>
                </a:lnTo>
                <a:lnTo>
                  <a:pt x="2889492" y="2711321"/>
                </a:lnTo>
                <a:lnTo>
                  <a:pt x="2912029" y="2716714"/>
                </a:lnTo>
                <a:lnTo>
                  <a:pt x="2934248" y="2721790"/>
                </a:lnTo>
                <a:lnTo>
                  <a:pt x="2957102" y="2725914"/>
                </a:lnTo>
                <a:lnTo>
                  <a:pt x="2980908" y="2730355"/>
                </a:lnTo>
                <a:lnTo>
                  <a:pt x="3004396" y="2733845"/>
                </a:lnTo>
                <a:lnTo>
                  <a:pt x="3028203" y="2737335"/>
                </a:lnTo>
                <a:lnTo>
                  <a:pt x="3052644" y="2740190"/>
                </a:lnTo>
                <a:lnTo>
                  <a:pt x="3077084" y="2743045"/>
                </a:lnTo>
                <a:lnTo>
                  <a:pt x="3101525" y="2744949"/>
                </a:lnTo>
                <a:lnTo>
                  <a:pt x="3125966" y="2746852"/>
                </a:lnTo>
                <a:lnTo>
                  <a:pt x="3150725" y="2748121"/>
                </a:lnTo>
                <a:lnTo>
                  <a:pt x="3175800" y="2749390"/>
                </a:lnTo>
                <a:lnTo>
                  <a:pt x="3200559" y="2750024"/>
                </a:lnTo>
                <a:lnTo>
                  <a:pt x="3225317" y="2750024"/>
                </a:lnTo>
                <a:lnTo>
                  <a:pt x="3246266" y="2750024"/>
                </a:lnTo>
                <a:lnTo>
                  <a:pt x="3267216" y="2749707"/>
                </a:lnTo>
                <a:lnTo>
                  <a:pt x="3288165" y="2748755"/>
                </a:lnTo>
                <a:lnTo>
                  <a:pt x="3308797" y="2747804"/>
                </a:lnTo>
                <a:lnTo>
                  <a:pt x="3329429" y="2746535"/>
                </a:lnTo>
                <a:lnTo>
                  <a:pt x="3350378" y="2744949"/>
                </a:lnTo>
                <a:lnTo>
                  <a:pt x="3371010" y="2743362"/>
                </a:lnTo>
                <a:lnTo>
                  <a:pt x="3391325" y="2741459"/>
                </a:lnTo>
                <a:lnTo>
                  <a:pt x="3411957" y="2738921"/>
                </a:lnTo>
                <a:lnTo>
                  <a:pt x="3431954" y="2736383"/>
                </a:lnTo>
                <a:lnTo>
                  <a:pt x="3451951" y="2733528"/>
                </a:lnTo>
                <a:lnTo>
                  <a:pt x="3471948" y="2730355"/>
                </a:lnTo>
                <a:lnTo>
                  <a:pt x="3491628" y="2726866"/>
                </a:lnTo>
                <a:lnTo>
                  <a:pt x="3510990" y="2723376"/>
                </a:lnTo>
                <a:lnTo>
                  <a:pt x="3530035" y="2719252"/>
                </a:lnTo>
                <a:lnTo>
                  <a:pt x="3548763" y="2715128"/>
                </a:lnTo>
                <a:lnTo>
                  <a:pt x="3567173" y="2710369"/>
                </a:lnTo>
                <a:lnTo>
                  <a:pt x="3585265" y="2705611"/>
                </a:lnTo>
                <a:lnTo>
                  <a:pt x="3603041" y="2700852"/>
                </a:lnTo>
                <a:lnTo>
                  <a:pt x="3620498" y="2695142"/>
                </a:lnTo>
                <a:lnTo>
                  <a:pt x="3637004" y="2689749"/>
                </a:lnTo>
                <a:lnTo>
                  <a:pt x="3653510" y="2683721"/>
                </a:lnTo>
                <a:lnTo>
                  <a:pt x="3669698" y="2678011"/>
                </a:lnTo>
                <a:lnTo>
                  <a:pt x="3685251" y="2671349"/>
                </a:lnTo>
                <a:lnTo>
                  <a:pt x="3700170" y="2665004"/>
                </a:lnTo>
                <a:lnTo>
                  <a:pt x="3714770" y="2657707"/>
                </a:lnTo>
                <a:lnTo>
                  <a:pt x="3728419" y="2650728"/>
                </a:lnTo>
                <a:lnTo>
                  <a:pt x="3741751" y="2643114"/>
                </a:lnTo>
                <a:lnTo>
                  <a:pt x="3754765" y="2635818"/>
                </a:lnTo>
                <a:lnTo>
                  <a:pt x="3767144" y="2627886"/>
                </a:lnTo>
                <a:lnTo>
                  <a:pt x="3778571" y="2619638"/>
                </a:lnTo>
                <a:lnTo>
                  <a:pt x="3789363" y="2611073"/>
                </a:lnTo>
                <a:lnTo>
                  <a:pt x="3789363" y="2718935"/>
                </a:lnTo>
                <a:lnTo>
                  <a:pt x="3788728" y="2718935"/>
                </a:lnTo>
                <a:lnTo>
                  <a:pt x="3788411" y="2728135"/>
                </a:lnTo>
                <a:lnTo>
                  <a:pt x="3787776" y="2733528"/>
                </a:lnTo>
                <a:lnTo>
                  <a:pt x="3786506" y="2738921"/>
                </a:lnTo>
                <a:lnTo>
                  <a:pt x="3785237" y="2744314"/>
                </a:lnTo>
                <a:lnTo>
                  <a:pt x="3783332" y="2749707"/>
                </a:lnTo>
                <a:lnTo>
                  <a:pt x="3781428" y="2755100"/>
                </a:lnTo>
                <a:lnTo>
                  <a:pt x="3778571" y="2760811"/>
                </a:lnTo>
                <a:lnTo>
                  <a:pt x="3775714" y="2765886"/>
                </a:lnTo>
                <a:lnTo>
                  <a:pt x="3772540" y="2770962"/>
                </a:lnTo>
                <a:lnTo>
                  <a:pt x="3769048" y="2776355"/>
                </a:lnTo>
                <a:lnTo>
                  <a:pt x="3765557" y="2781749"/>
                </a:lnTo>
                <a:lnTo>
                  <a:pt x="3761113" y="2786824"/>
                </a:lnTo>
                <a:lnTo>
                  <a:pt x="3756987" y="2791583"/>
                </a:lnTo>
                <a:lnTo>
                  <a:pt x="3752226" y="2796659"/>
                </a:lnTo>
                <a:lnTo>
                  <a:pt x="3747147" y="2801735"/>
                </a:lnTo>
                <a:lnTo>
                  <a:pt x="3741433" y="2806493"/>
                </a:lnTo>
                <a:lnTo>
                  <a:pt x="3736037" y="2811252"/>
                </a:lnTo>
                <a:lnTo>
                  <a:pt x="3723658" y="2820769"/>
                </a:lnTo>
                <a:lnTo>
                  <a:pt x="3710327" y="2829969"/>
                </a:lnTo>
                <a:lnTo>
                  <a:pt x="3696043" y="2838852"/>
                </a:lnTo>
                <a:lnTo>
                  <a:pt x="3680490" y="2847418"/>
                </a:lnTo>
                <a:lnTo>
                  <a:pt x="3663667" y="2855983"/>
                </a:lnTo>
                <a:lnTo>
                  <a:pt x="3646526" y="2863914"/>
                </a:lnTo>
                <a:lnTo>
                  <a:pt x="3627799" y="2871845"/>
                </a:lnTo>
                <a:lnTo>
                  <a:pt x="3608754" y="2879459"/>
                </a:lnTo>
                <a:lnTo>
                  <a:pt x="3588122" y="2886121"/>
                </a:lnTo>
                <a:lnTo>
                  <a:pt x="3566855" y="2892783"/>
                </a:lnTo>
                <a:lnTo>
                  <a:pt x="3544636" y="2899128"/>
                </a:lnTo>
                <a:lnTo>
                  <a:pt x="3522417" y="2905473"/>
                </a:lnTo>
                <a:lnTo>
                  <a:pt x="3498611" y="2910866"/>
                </a:lnTo>
                <a:lnTo>
                  <a:pt x="3474170" y="2915942"/>
                </a:lnTo>
                <a:lnTo>
                  <a:pt x="3449412" y="2920383"/>
                </a:lnTo>
                <a:lnTo>
                  <a:pt x="3423701" y="2924824"/>
                </a:lnTo>
                <a:lnTo>
                  <a:pt x="3397356" y="2928631"/>
                </a:lnTo>
                <a:lnTo>
                  <a:pt x="3370376" y="2931804"/>
                </a:lnTo>
                <a:lnTo>
                  <a:pt x="3343395" y="2934976"/>
                </a:lnTo>
                <a:lnTo>
                  <a:pt x="3315146" y="2937197"/>
                </a:lnTo>
                <a:lnTo>
                  <a:pt x="3286896" y="2938783"/>
                </a:lnTo>
                <a:lnTo>
                  <a:pt x="3258011" y="2940369"/>
                </a:lnTo>
                <a:lnTo>
                  <a:pt x="3228491" y="2941321"/>
                </a:lnTo>
                <a:lnTo>
                  <a:pt x="3198972" y="2941638"/>
                </a:lnTo>
                <a:lnTo>
                  <a:pt x="3168500" y="2941321"/>
                </a:lnTo>
                <a:lnTo>
                  <a:pt x="3138663" y="2940369"/>
                </a:lnTo>
                <a:lnTo>
                  <a:pt x="3109143" y="2938783"/>
                </a:lnTo>
                <a:lnTo>
                  <a:pt x="3080259" y="2936880"/>
                </a:lnTo>
                <a:lnTo>
                  <a:pt x="3051374" y="2934659"/>
                </a:lnTo>
                <a:lnTo>
                  <a:pt x="3023441" y="2931487"/>
                </a:lnTo>
                <a:lnTo>
                  <a:pt x="2996144" y="2927997"/>
                </a:lnTo>
                <a:lnTo>
                  <a:pt x="2969481" y="2923873"/>
                </a:lnTo>
                <a:lnTo>
                  <a:pt x="2943453" y="2919431"/>
                </a:lnTo>
                <a:lnTo>
                  <a:pt x="2917742" y="2914355"/>
                </a:lnTo>
                <a:lnTo>
                  <a:pt x="2892984" y="2909280"/>
                </a:lnTo>
                <a:lnTo>
                  <a:pt x="2869178" y="2903252"/>
                </a:lnTo>
                <a:lnTo>
                  <a:pt x="2846007" y="2897224"/>
                </a:lnTo>
                <a:lnTo>
                  <a:pt x="2823470" y="2890880"/>
                </a:lnTo>
                <a:lnTo>
                  <a:pt x="2802203" y="2883583"/>
                </a:lnTo>
                <a:lnTo>
                  <a:pt x="2781889" y="2876286"/>
                </a:lnTo>
                <a:lnTo>
                  <a:pt x="2762527" y="2868673"/>
                </a:lnTo>
                <a:lnTo>
                  <a:pt x="2743799" y="2860424"/>
                </a:lnTo>
                <a:lnTo>
                  <a:pt x="2726024" y="2852176"/>
                </a:lnTo>
                <a:lnTo>
                  <a:pt x="2709518" y="2843611"/>
                </a:lnTo>
                <a:lnTo>
                  <a:pt x="2694600" y="2834411"/>
                </a:lnTo>
                <a:lnTo>
                  <a:pt x="2679999" y="2824893"/>
                </a:lnTo>
                <a:lnTo>
                  <a:pt x="2666985" y="2815376"/>
                </a:lnTo>
                <a:lnTo>
                  <a:pt x="2660954" y="2810935"/>
                </a:lnTo>
                <a:lnTo>
                  <a:pt x="2655240" y="2805542"/>
                </a:lnTo>
                <a:lnTo>
                  <a:pt x="2650162" y="2800466"/>
                </a:lnTo>
                <a:lnTo>
                  <a:pt x="2645083" y="2795390"/>
                </a:lnTo>
                <a:lnTo>
                  <a:pt x="2639687" y="2790314"/>
                </a:lnTo>
                <a:lnTo>
                  <a:pt x="2635561" y="2785238"/>
                </a:lnTo>
                <a:lnTo>
                  <a:pt x="2631434" y="2780162"/>
                </a:lnTo>
                <a:lnTo>
                  <a:pt x="2627625" y="2774452"/>
                </a:lnTo>
                <a:lnTo>
                  <a:pt x="2624134" y="2769376"/>
                </a:lnTo>
                <a:lnTo>
                  <a:pt x="2620960" y="2763983"/>
                </a:lnTo>
                <a:lnTo>
                  <a:pt x="2618103" y="2758273"/>
                </a:lnTo>
                <a:lnTo>
                  <a:pt x="2615881" y="2752880"/>
                </a:lnTo>
                <a:lnTo>
                  <a:pt x="2613659" y="2747169"/>
                </a:lnTo>
                <a:lnTo>
                  <a:pt x="2612072" y="2741776"/>
                </a:lnTo>
                <a:lnTo>
                  <a:pt x="2610485" y="2736383"/>
                </a:lnTo>
                <a:lnTo>
                  <a:pt x="2609850" y="2730355"/>
                </a:lnTo>
                <a:lnTo>
                  <a:pt x="2609215" y="2724962"/>
                </a:lnTo>
                <a:lnTo>
                  <a:pt x="2609215" y="2718935"/>
                </a:lnTo>
                <a:lnTo>
                  <a:pt x="2608580" y="2719252"/>
                </a:lnTo>
                <a:lnTo>
                  <a:pt x="2608580" y="2573004"/>
                </a:lnTo>
                <a:lnTo>
                  <a:pt x="2608263" y="2569197"/>
                </a:lnTo>
                <a:lnTo>
                  <a:pt x="2608580" y="2560949"/>
                </a:lnTo>
                <a:lnTo>
                  <a:pt x="2609850" y="2552700"/>
                </a:lnTo>
                <a:close/>
                <a:moveTo>
                  <a:pt x="3016148" y="2544763"/>
                </a:moveTo>
                <a:lnTo>
                  <a:pt x="3016148" y="2660333"/>
                </a:lnTo>
                <a:lnTo>
                  <a:pt x="3035827" y="2662556"/>
                </a:lnTo>
                <a:lnTo>
                  <a:pt x="3056142" y="2665096"/>
                </a:lnTo>
                <a:lnTo>
                  <a:pt x="3076456" y="2667318"/>
                </a:lnTo>
                <a:lnTo>
                  <a:pt x="3097406" y="2669223"/>
                </a:lnTo>
                <a:lnTo>
                  <a:pt x="3097406" y="2553971"/>
                </a:lnTo>
                <a:lnTo>
                  <a:pt x="3076456" y="2552066"/>
                </a:lnTo>
                <a:lnTo>
                  <a:pt x="3056142" y="2549843"/>
                </a:lnTo>
                <a:lnTo>
                  <a:pt x="3035827" y="2547303"/>
                </a:lnTo>
                <a:lnTo>
                  <a:pt x="3016148" y="2544763"/>
                </a:lnTo>
                <a:close/>
                <a:moveTo>
                  <a:pt x="1938656" y="2540386"/>
                </a:moveTo>
                <a:lnTo>
                  <a:pt x="1936433" y="2540705"/>
                </a:lnTo>
                <a:lnTo>
                  <a:pt x="1933576" y="2540705"/>
                </a:lnTo>
                <a:lnTo>
                  <a:pt x="1931036" y="2541342"/>
                </a:lnTo>
                <a:lnTo>
                  <a:pt x="1929130" y="2542299"/>
                </a:lnTo>
                <a:lnTo>
                  <a:pt x="1927543" y="2542936"/>
                </a:lnTo>
                <a:lnTo>
                  <a:pt x="1926273" y="2543892"/>
                </a:lnTo>
                <a:lnTo>
                  <a:pt x="1925638" y="2545167"/>
                </a:lnTo>
                <a:lnTo>
                  <a:pt x="1925320" y="2546123"/>
                </a:lnTo>
                <a:lnTo>
                  <a:pt x="1925320" y="2565247"/>
                </a:lnTo>
                <a:lnTo>
                  <a:pt x="1910398" y="2566522"/>
                </a:lnTo>
                <a:lnTo>
                  <a:pt x="1895158" y="2568116"/>
                </a:lnTo>
                <a:lnTo>
                  <a:pt x="1881188" y="2570028"/>
                </a:lnTo>
                <a:lnTo>
                  <a:pt x="1867218" y="2572897"/>
                </a:lnTo>
                <a:lnTo>
                  <a:pt x="1853883" y="2575447"/>
                </a:lnTo>
                <a:lnTo>
                  <a:pt x="1841183" y="2578634"/>
                </a:lnTo>
                <a:lnTo>
                  <a:pt x="1829436" y="2582778"/>
                </a:lnTo>
                <a:lnTo>
                  <a:pt x="1818323" y="2586602"/>
                </a:lnTo>
                <a:lnTo>
                  <a:pt x="1810703" y="2590108"/>
                </a:lnTo>
                <a:lnTo>
                  <a:pt x="1803718" y="2594252"/>
                </a:lnTo>
                <a:lnTo>
                  <a:pt x="1797368" y="2598077"/>
                </a:lnTo>
                <a:lnTo>
                  <a:pt x="1791970" y="2601902"/>
                </a:lnTo>
                <a:lnTo>
                  <a:pt x="1787208" y="2606045"/>
                </a:lnTo>
                <a:lnTo>
                  <a:pt x="1783398" y="2610507"/>
                </a:lnTo>
                <a:lnTo>
                  <a:pt x="1780223" y="2614651"/>
                </a:lnTo>
                <a:lnTo>
                  <a:pt x="1777683" y="2619113"/>
                </a:lnTo>
                <a:lnTo>
                  <a:pt x="1776096" y="2623894"/>
                </a:lnTo>
                <a:lnTo>
                  <a:pt x="1775460" y="2628038"/>
                </a:lnTo>
                <a:lnTo>
                  <a:pt x="1775460" y="2632500"/>
                </a:lnTo>
                <a:lnTo>
                  <a:pt x="1776096" y="2637281"/>
                </a:lnTo>
                <a:lnTo>
                  <a:pt x="1777683" y="2641743"/>
                </a:lnTo>
                <a:lnTo>
                  <a:pt x="1780223" y="2645887"/>
                </a:lnTo>
                <a:lnTo>
                  <a:pt x="1783716" y="2650349"/>
                </a:lnTo>
                <a:lnTo>
                  <a:pt x="1787526" y="2654811"/>
                </a:lnTo>
                <a:lnTo>
                  <a:pt x="1792288" y="2658317"/>
                </a:lnTo>
                <a:lnTo>
                  <a:pt x="1797368" y="2661823"/>
                </a:lnTo>
                <a:lnTo>
                  <a:pt x="1803400" y="2665329"/>
                </a:lnTo>
                <a:lnTo>
                  <a:pt x="1809750" y="2668517"/>
                </a:lnTo>
                <a:lnTo>
                  <a:pt x="1816736" y="2671704"/>
                </a:lnTo>
                <a:lnTo>
                  <a:pt x="1824356" y="2674573"/>
                </a:lnTo>
                <a:lnTo>
                  <a:pt x="1832610" y="2677441"/>
                </a:lnTo>
                <a:lnTo>
                  <a:pt x="1840866" y="2679354"/>
                </a:lnTo>
                <a:lnTo>
                  <a:pt x="1872933" y="2686047"/>
                </a:lnTo>
                <a:lnTo>
                  <a:pt x="1925320" y="2696565"/>
                </a:lnTo>
                <a:lnTo>
                  <a:pt x="1925320" y="2778798"/>
                </a:lnTo>
                <a:lnTo>
                  <a:pt x="1911668" y="2777204"/>
                </a:lnTo>
                <a:lnTo>
                  <a:pt x="1899603" y="2774973"/>
                </a:lnTo>
                <a:lnTo>
                  <a:pt x="1885316" y="2772742"/>
                </a:lnTo>
                <a:lnTo>
                  <a:pt x="1870393" y="2769236"/>
                </a:lnTo>
                <a:lnTo>
                  <a:pt x="1856740" y="2765093"/>
                </a:lnTo>
                <a:lnTo>
                  <a:pt x="1844676" y="2760949"/>
                </a:lnTo>
                <a:lnTo>
                  <a:pt x="1841183" y="2759674"/>
                </a:lnTo>
                <a:lnTo>
                  <a:pt x="1838008" y="2758399"/>
                </a:lnTo>
                <a:lnTo>
                  <a:pt x="1835786" y="2757443"/>
                </a:lnTo>
                <a:lnTo>
                  <a:pt x="1835150" y="2756805"/>
                </a:lnTo>
                <a:lnTo>
                  <a:pt x="1831658" y="2754893"/>
                </a:lnTo>
                <a:lnTo>
                  <a:pt x="1829753" y="2753618"/>
                </a:lnTo>
                <a:lnTo>
                  <a:pt x="1827848" y="2752662"/>
                </a:lnTo>
                <a:lnTo>
                  <a:pt x="1822768" y="2751387"/>
                </a:lnTo>
                <a:lnTo>
                  <a:pt x="1817688" y="2750431"/>
                </a:lnTo>
                <a:lnTo>
                  <a:pt x="1811656" y="2750112"/>
                </a:lnTo>
                <a:lnTo>
                  <a:pt x="1805623" y="2751068"/>
                </a:lnTo>
                <a:lnTo>
                  <a:pt x="1799908" y="2751706"/>
                </a:lnTo>
                <a:lnTo>
                  <a:pt x="1793876" y="2752981"/>
                </a:lnTo>
                <a:lnTo>
                  <a:pt x="1787843" y="2754893"/>
                </a:lnTo>
                <a:lnTo>
                  <a:pt x="1782763" y="2756805"/>
                </a:lnTo>
                <a:lnTo>
                  <a:pt x="1778636" y="2759355"/>
                </a:lnTo>
                <a:lnTo>
                  <a:pt x="1774508" y="2761586"/>
                </a:lnTo>
                <a:lnTo>
                  <a:pt x="1771650" y="2764455"/>
                </a:lnTo>
                <a:lnTo>
                  <a:pt x="1770698" y="2765730"/>
                </a:lnTo>
                <a:lnTo>
                  <a:pt x="1769746" y="2766686"/>
                </a:lnTo>
                <a:lnTo>
                  <a:pt x="1769428" y="2767961"/>
                </a:lnTo>
                <a:lnTo>
                  <a:pt x="1769428" y="2769555"/>
                </a:lnTo>
                <a:lnTo>
                  <a:pt x="1769428" y="2770830"/>
                </a:lnTo>
                <a:lnTo>
                  <a:pt x="1770380" y="2772105"/>
                </a:lnTo>
                <a:lnTo>
                  <a:pt x="1771016" y="2773061"/>
                </a:lnTo>
                <a:lnTo>
                  <a:pt x="1772603" y="2774336"/>
                </a:lnTo>
                <a:lnTo>
                  <a:pt x="1778000" y="2777842"/>
                </a:lnTo>
                <a:lnTo>
                  <a:pt x="1784668" y="2781348"/>
                </a:lnTo>
                <a:lnTo>
                  <a:pt x="1791970" y="2784535"/>
                </a:lnTo>
                <a:lnTo>
                  <a:pt x="1799273" y="2787723"/>
                </a:lnTo>
                <a:lnTo>
                  <a:pt x="1807846" y="2790591"/>
                </a:lnTo>
                <a:lnTo>
                  <a:pt x="1816418" y="2792822"/>
                </a:lnTo>
                <a:lnTo>
                  <a:pt x="1825943" y="2795691"/>
                </a:lnTo>
                <a:lnTo>
                  <a:pt x="1835786" y="2797603"/>
                </a:lnTo>
                <a:lnTo>
                  <a:pt x="1845946" y="2799516"/>
                </a:lnTo>
                <a:lnTo>
                  <a:pt x="1856740" y="2801747"/>
                </a:lnTo>
                <a:lnTo>
                  <a:pt x="1878648" y="2804934"/>
                </a:lnTo>
                <a:lnTo>
                  <a:pt x="1901508" y="2806846"/>
                </a:lnTo>
                <a:lnTo>
                  <a:pt x="1925320" y="2808440"/>
                </a:lnTo>
                <a:lnTo>
                  <a:pt x="1925320" y="2827245"/>
                </a:lnTo>
                <a:lnTo>
                  <a:pt x="1925638" y="2828520"/>
                </a:lnTo>
                <a:lnTo>
                  <a:pt x="1926273" y="2829476"/>
                </a:lnTo>
                <a:lnTo>
                  <a:pt x="1927543" y="2830433"/>
                </a:lnTo>
                <a:lnTo>
                  <a:pt x="1929130" y="2831389"/>
                </a:lnTo>
                <a:lnTo>
                  <a:pt x="1931036" y="2832026"/>
                </a:lnTo>
                <a:lnTo>
                  <a:pt x="1933576" y="2832664"/>
                </a:lnTo>
                <a:lnTo>
                  <a:pt x="1938656" y="2832982"/>
                </a:lnTo>
                <a:lnTo>
                  <a:pt x="1985328" y="2832982"/>
                </a:lnTo>
                <a:lnTo>
                  <a:pt x="1990726" y="2832664"/>
                </a:lnTo>
                <a:lnTo>
                  <a:pt x="1992630" y="2832026"/>
                </a:lnTo>
                <a:lnTo>
                  <a:pt x="1995170" y="2831389"/>
                </a:lnTo>
                <a:lnTo>
                  <a:pt x="1996758" y="2830433"/>
                </a:lnTo>
                <a:lnTo>
                  <a:pt x="1997710" y="2829476"/>
                </a:lnTo>
                <a:lnTo>
                  <a:pt x="1998663" y="2828520"/>
                </a:lnTo>
                <a:lnTo>
                  <a:pt x="1998980" y="2827245"/>
                </a:lnTo>
                <a:lnTo>
                  <a:pt x="1998980" y="2808121"/>
                </a:lnTo>
                <a:lnTo>
                  <a:pt x="2013586" y="2806846"/>
                </a:lnTo>
                <a:lnTo>
                  <a:pt x="2027873" y="2805572"/>
                </a:lnTo>
                <a:lnTo>
                  <a:pt x="2041526" y="2803978"/>
                </a:lnTo>
                <a:lnTo>
                  <a:pt x="2054543" y="2801747"/>
                </a:lnTo>
                <a:lnTo>
                  <a:pt x="2067243" y="2799197"/>
                </a:lnTo>
                <a:lnTo>
                  <a:pt x="2078673" y="2796966"/>
                </a:lnTo>
                <a:lnTo>
                  <a:pt x="2089786" y="2793778"/>
                </a:lnTo>
                <a:lnTo>
                  <a:pt x="2099310" y="2790272"/>
                </a:lnTo>
                <a:lnTo>
                  <a:pt x="2106930" y="2787085"/>
                </a:lnTo>
                <a:lnTo>
                  <a:pt x="2114233" y="2783898"/>
                </a:lnTo>
                <a:lnTo>
                  <a:pt x="2120900" y="2779754"/>
                </a:lnTo>
                <a:lnTo>
                  <a:pt x="2126933" y="2776248"/>
                </a:lnTo>
                <a:lnTo>
                  <a:pt x="2132013" y="2772423"/>
                </a:lnTo>
                <a:lnTo>
                  <a:pt x="2136776" y="2768280"/>
                </a:lnTo>
                <a:lnTo>
                  <a:pt x="2140586" y="2764136"/>
                </a:lnTo>
                <a:lnTo>
                  <a:pt x="2143760" y="2759674"/>
                </a:lnTo>
                <a:lnTo>
                  <a:pt x="2145983" y="2755212"/>
                </a:lnTo>
                <a:lnTo>
                  <a:pt x="2147570" y="2751068"/>
                </a:lnTo>
                <a:lnTo>
                  <a:pt x="2148840" y="2746606"/>
                </a:lnTo>
                <a:lnTo>
                  <a:pt x="2149158" y="2742144"/>
                </a:lnTo>
                <a:lnTo>
                  <a:pt x="2148523" y="2737363"/>
                </a:lnTo>
                <a:lnTo>
                  <a:pt x="2147253" y="2733219"/>
                </a:lnTo>
                <a:lnTo>
                  <a:pt x="2145030" y="2728757"/>
                </a:lnTo>
                <a:lnTo>
                  <a:pt x="2141856" y="2723976"/>
                </a:lnTo>
                <a:lnTo>
                  <a:pt x="2140268" y="2721745"/>
                </a:lnTo>
                <a:lnTo>
                  <a:pt x="2137728" y="2719833"/>
                </a:lnTo>
                <a:lnTo>
                  <a:pt x="2132648" y="2715370"/>
                </a:lnTo>
                <a:lnTo>
                  <a:pt x="2126298" y="2711227"/>
                </a:lnTo>
                <a:lnTo>
                  <a:pt x="2119630" y="2707721"/>
                </a:lnTo>
                <a:lnTo>
                  <a:pt x="2111693" y="2704215"/>
                </a:lnTo>
                <a:lnTo>
                  <a:pt x="2103438" y="2701027"/>
                </a:lnTo>
                <a:lnTo>
                  <a:pt x="2094548" y="2697840"/>
                </a:lnTo>
                <a:lnTo>
                  <a:pt x="2084706" y="2694653"/>
                </a:lnTo>
                <a:lnTo>
                  <a:pt x="2074863" y="2692103"/>
                </a:lnTo>
                <a:lnTo>
                  <a:pt x="2064068" y="2689553"/>
                </a:lnTo>
                <a:lnTo>
                  <a:pt x="2042796" y="2684772"/>
                </a:lnTo>
                <a:lnTo>
                  <a:pt x="2020570" y="2680310"/>
                </a:lnTo>
                <a:lnTo>
                  <a:pt x="1998980" y="2676485"/>
                </a:lnTo>
                <a:lnTo>
                  <a:pt x="1998980" y="2594571"/>
                </a:lnTo>
                <a:lnTo>
                  <a:pt x="2018030" y="2596802"/>
                </a:lnTo>
                <a:lnTo>
                  <a:pt x="2025016" y="2598077"/>
                </a:lnTo>
                <a:lnTo>
                  <a:pt x="2032000" y="2599670"/>
                </a:lnTo>
                <a:lnTo>
                  <a:pt x="2047240" y="2603495"/>
                </a:lnTo>
                <a:lnTo>
                  <a:pt x="2061846" y="2607958"/>
                </a:lnTo>
                <a:lnTo>
                  <a:pt x="2073593" y="2612420"/>
                </a:lnTo>
                <a:lnTo>
                  <a:pt x="2080260" y="2614970"/>
                </a:lnTo>
                <a:lnTo>
                  <a:pt x="2082483" y="2616245"/>
                </a:lnTo>
                <a:lnTo>
                  <a:pt x="2083118" y="2616245"/>
                </a:lnTo>
                <a:lnTo>
                  <a:pt x="2086610" y="2618794"/>
                </a:lnTo>
                <a:lnTo>
                  <a:pt x="2088516" y="2619751"/>
                </a:lnTo>
                <a:lnTo>
                  <a:pt x="2090420" y="2621026"/>
                </a:lnTo>
                <a:lnTo>
                  <a:pt x="2095183" y="2622300"/>
                </a:lnTo>
                <a:lnTo>
                  <a:pt x="2100898" y="2622938"/>
                </a:lnTo>
                <a:lnTo>
                  <a:pt x="2106613" y="2622938"/>
                </a:lnTo>
                <a:lnTo>
                  <a:pt x="2112646" y="2622619"/>
                </a:lnTo>
                <a:lnTo>
                  <a:pt x="2118360" y="2621982"/>
                </a:lnTo>
                <a:lnTo>
                  <a:pt x="2124393" y="2620388"/>
                </a:lnTo>
                <a:lnTo>
                  <a:pt x="2129790" y="2618794"/>
                </a:lnTo>
                <a:lnTo>
                  <a:pt x="2135188" y="2616563"/>
                </a:lnTo>
                <a:lnTo>
                  <a:pt x="2139633" y="2614332"/>
                </a:lnTo>
                <a:lnTo>
                  <a:pt x="2143760" y="2612101"/>
                </a:lnTo>
                <a:lnTo>
                  <a:pt x="2146618" y="2609232"/>
                </a:lnTo>
                <a:lnTo>
                  <a:pt x="2147570" y="2607958"/>
                </a:lnTo>
                <a:lnTo>
                  <a:pt x="2148523" y="2606683"/>
                </a:lnTo>
                <a:lnTo>
                  <a:pt x="2148840" y="2605089"/>
                </a:lnTo>
                <a:lnTo>
                  <a:pt x="2148840" y="2604133"/>
                </a:lnTo>
                <a:lnTo>
                  <a:pt x="2148523" y="2602858"/>
                </a:lnTo>
                <a:lnTo>
                  <a:pt x="2148206" y="2601583"/>
                </a:lnTo>
                <a:lnTo>
                  <a:pt x="2146936" y="2600627"/>
                </a:lnTo>
                <a:lnTo>
                  <a:pt x="2145666" y="2599352"/>
                </a:lnTo>
                <a:lnTo>
                  <a:pt x="2141220" y="2596483"/>
                </a:lnTo>
                <a:lnTo>
                  <a:pt x="2136776" y="2593615"/>
                </a:lnTo>
                <a:lnTo>
                  <a:pt x="2131060" y="2591383"/>
                </a:lnTo>
                <a:lnTo>
                  <a:pt x="2125663" y="2588515"/>
                </a:lnTo>
                <a:lnTo>
                  <a:pt x="2112646" y="2583734"/>
                </a:lnTo>
                <a:lnTo>
                  <a:pt x="2098358" y="2579590"/>
                </a:lnTo>
                <a:lnTo>
                  <a:pt x="2083436" y="2575766"/>
                </a:lnTo>
                <a:lnTo>
                  <a:pt x="2067878" y="2572259"/>
                </a:lnTo>
                <a:lnTo>
                  <a:pt x="2052638" y="2569710"/>
                </a:lnTo>
                <a:lnTo>
                  <a:pt x="2038033" y="2567479"/>
                </a:lnTo>
                <a:lnTo>
                  <a:pt x="2018666" y="2565566"/>
                </a:lnTo>
                <a:lnTo>
                  <a:pt x="1998980" y="2564291"/>
                </a:lnTo>
                <a:lnTo>
                  <a:pt x="1998980" y="2546123"/>
                </a:lnTo>
                <a:lnTo>
                  <a:pt x="1998663" y="2545167"/>
                </a:lnTo>
                <a:lnTo>
                  <a:pt x="1997710" y="2543892"/>
                </a:lnTo>
                <a:lnTo>
                  <a:pt x="1996758" y="2542936"/>
                </a:lnTo>
                <a:lnTo>
                  <a:pt x="1995170" y="2542299"/>
                </a:lnTo>
                <a:lnTo>
                  <a:pt x="1992630" y="2541342"/>
                </a:lnTo>
                <a:lnTo>
                  <a:pt x="1990726" y="2540705"/>
                </a:lnTo>
                <a:lnTo>
                  <a:pt x="1987868" y="2540705"/>
                </a:lnTo>
                <a:lnTo>
                  <a:pt x="1985328" y="2540386"/>
                </a:lnTo>
                <a:lnTo>
                  <a:pt x="1938656" y="2540386"/>
                </a:lnTo>
                <a:close/>
                <a:moveTo>
                  <a:pt x="1959293" y="2522537"/>
                </a:moveTo>
                <a:lnTo>
                  <a:pt x="1982788" y="2522856"/>
                </a:lnTo>
                <a:lnTo>
                  <a:pt x="2005966" y="2523493"/>
                </a:lnTo>
                <a:lnTo>
                  <a:pt x="2028826" y="2524450"/>
                </a:lnTo>
                <a:lnTo>
                  <a:pt x="2051368" y="2526043"/>
                </a:lnTo>
                <a:lnTo>
                  <a:pt x="2073910" y="2527637"/>
                </a:lnTo>
                <a:lnTo>
                  <a:pt x="2095500" y="2529868"/>
                </a:lnTo>
                <a:lnTo>
                  <a:pt x="2116773" y="2532737"/>
                </a:lnTo>
                <a:lnTo>
                  <a:pt x="2137728" y="2535605"/>
                </a:lnTo>
                <a:lnTo>
                  <a:pt x="2158048" y="2538793"/>
                </a:lnTo>
                <a:lnTo>
                  <a:pt x="2177733" y="2542299"/>
                </a:lnTo>
                <a:lnTo>
                  <a:pt x="2197100" y="2546123"/>
                </a:lnTo>
                <a:lnTo>
                  <a:pt x="2215516" y="2550586"/>
                </a:lnTo>
                <a:lnTo>
                  <a:pt x="2233613" y="2555367"/>
                </a:lnTo>
                <a:lnTo>
                  <a:pt x="2251076" y="2560148"/>
                </a:lnTo>
                <a:lnTo>
                  <a:pt x="2267586" y="2565247"/>
                </a:lnTo>
                <a:lnTo>
                  <a:pt x="2283778" y="2570666"/>
                </a:lnTo>
                <a:lnTo>
                  <a:pt x="2298700" y="2576403"/>
                </a:lnTo>
                <a:lnTo>
                  <a:pt x="2313306" y="2582140"/>
                </a:lnTo>
                <a:lnTo>
                  <a:pt x="2326640" y="2588515"/>
                </a:lnTo>
                <a:lnTo>
                  <a:pt x="2339658" y="2594889"/>
                </a:lnTo>
                <a:lnTo>
                  <a:pt x="2351723" y="2601583"/>
                </a:lnTo>
                <a:lnTo>
                  <a:pt x="2362518" y="2608914"/>
                </a:lnTo>
                <a:lnTo>
                  <a:pt x="2372996" y="2615607"/>
                </a:lnTo>
                <a:lnTo>
                  <a:pt x="2381886" y="2622938"/>
                </a:lnTo>
                <a:lnTo>
                  <a:pt x="2390140" y="2630587"/>
                </a:lnTo>
                <a:lnTo>
                  <a:pt x="2397443" y="2638237"/>
                </a:lnTo>
                <a:lnTo>
                  <a:pt x="2403793" y="2645568"/>
                </a:lnTo>
                <a:lnTo>
                  <a:pt x="2406016" y="2649711"/>
                </a:lnTo>
                <a:lnTo>
                  <a:pt x="2408873" y="2653855"/>
                </a:lnTo>
                <a:lnTo>
                  <a:pt x="2410778" y="2657998"/>
                </a:lnTo>
                <a:lnTo>
                  <a:pt x="2412683" y="2661823"/>
                </a:lnTo>
                <a:lnTo>
                  <a:pt x="2414270" y="2665967"/>
                </a:lnTo>
                <a:lnTo>
                  <a:pt x="2415540" y="2670110"/>
                </a:lnTo>
                <a:lnTo>
                  <a:pt x="2416810" y="2674254"/>
                </a:lnTo>
                <a:lnTo>
                  <a:pt x="2417446" y="2678397"/>
                </a:lnTo>
                <a:lnTo>
                  <a:pt x="2417763" y="2682541"/>
                </a:lnTo>
                <a:lnTo>
                  <a:pt x="2417763" y="2686684"/>
                </a:lnTo>
                <a:lnTo>
                  <a:pt x="2417763" y="2691147"/>
                </a:lnTo>
                <a:lnTo>
                  <a:pt x="2417446" y="2694971"/>
                </a:lnTo>
                <a:lnTo>
                  <a:pt x="2416810" y="2699434"/>
                </a:lnTo>
                <a:lnTo>
                  <a:pt x="2415540" y="2703896"/>
                </a:lnTo>
                <a:lnTo>
                  <a:pt x="2414270" y="2707721"/>
                </a:lnTo>
                <a:lnTo>
                  <a:pt x="2412683" y="2711864"/>
                </a:lnTo>
                <a:lnTo>
                  <a:pt x="2410778" y="2716008"/>
                </a:lnTo>
                <a:lnTo>
                  <a:pt x="2408873" y="2720151"/>
                </a:lnTo>
                <a:lnTo>
                  <a:pt x="2406016" y="2723976"/>
                </a:lnTo>
                <a:lnTo>
                  <a:pt x="2403793" y="2728120"/>
                </a:lnTo>
                <a:lnTo>
                  <a:pt x="2397443" y="2735769"/>
                </a:lnTo>
                <a:lnTo>
                  <a:pt x="2390140" y="2743419"/>
                </a:lnTo>
                <a:lnTo>
                  <a:pt x="2381886" y="2751068"/>
                </a:lnTo>
                <a:lnTo>
                  <a:pt x="2372996" y="2758080"/>
                </a:lnTo>
                <a:lnTo>
                  <a:pt x="2362518" y="2765093"/>
                </a:lnTo>
                <a:lnTo>
                  <a:pt x="2351723" y="2772105"/>
                </a:lnTo>
                <a:lnTo>
                  <a:pt x="2339658" y="2778798"/>
                </a:lnTo>
                <a:lnTo>
                  <a:pt x="2326640" y="2785173"/>
                </a:lnTo>
                <a:lnTo>
                  <a:pt x="2313306" y="2791229"/>
                </a:lnTo>
                <a:lnTo>
                  <a:pt x="2298700" y="2797284"/>
                </a:lnTo>
                <a:lnTo>
                  <a:pt x="2283778" y="2803340"/>
                </a:lnTo>
                <a:lnTo>
                  <a:pt x="2267586" y="2808440"/>
                </a:lnTo>
                <a:lnTo>
                  <a:pt x="2251076" y="2813540"/>
                </a:lnTo>
                <a:lnTo>
                  <a:pt x="2233613" y="2818640"/>
                </a:lnTo>
                <a:lnTo>
                  <a:pt x="2215516" y="2823102"/>
                </a:lnTo>
                <a:lnTo>
                  <a:pt x="2197100" y="2827245"/>
                </a:lnTo>
                <a:lnTo>
                  <a:pt x="2177733" y="2831389"/>
                </a:lnTo>
                <a:lnTo>
                  <a:pt x="2158048" y="2834895"/>
                </a:lnTo>
                <a:lnTo>
                  <a:pt x="2137728" y="2838401"/>
                </a:lnTo>
                <a:lnTo>
                  <a:pt x="2116773" y="2841270"/>
                </a:lnTo>
                <a:lnTo>
                  <a:pt x="2095500" y="2844138"/>
                </a:lnTo>
                <a:lnTo>
                  <a:pt x="2073910" y="2846051"/>
                </a:lnTo>
                <a:lnTo>
                  <a:pt x="2051368" y="2847963"/>
                </a:lnTo>
                <a:lnTo>
                  <a:pt x="2028826" y="2849238"/>
                </a:lnTo>
                <a:lnTo>
                  <a:pt x="2005966" y="2850513"/>
                </a:lnTo>
                <a:lnTo>
                  <a:pt x="1982788" y="2851150"/>
                </a:lnTo>
                <a:lnTo>
                  <a:pt x="1959293" y="2851150"/>
                </a:lnTo>
                <a:lnTo>
                  <a:pt x="1935480" y="2851150"/>
                </a:lnTo>
                <a:lnTo>
                  <a:pt x="1912303" y="2850513"/>
                </a:lnTo>
                <a:lnTo>
                  <a:pt x="1889443" y="2849238"/>
                </a:lnTo>
                <a:lnTo>
                  <a:pt x="1866900" y="2847963"/>
                </a:lnTo>
                <a:lnTo>
                  <a:pt x="1844358" y="2846051"/>
                </a:lnTo>
                <a:lnTo>
                  <a:pt x="1822768" y="2844138"/>
                </a:lnTo>
                <a:lnTo>
                  <a:pt x="1801496" y="2841270"/>
                </a:lnTo>
                <a:lnTo>
                  <a:pt x="1780540" y="2838401"/>
                </a:lnTo>
                <a:lnTo>
                  <a:pt x="1760220" y="2834895"/>
                </a:lnTo>
                <a:lnTo>
                  <a:pt x="1740536" y="2831389"/>
                </a:lnTo>
                <a:lnTo>
                  <a:pt x="1721168" y="2827245"/>
                </a:lnTo>
                <a:lnTo>
                  <a:pt x="1702753" y="2823102"/>
                </a:lnTo>
                <a:lnTo>
                  <a:pt x="1684656" y="2818640"/>
                </a:lnTo>
                <a:lnTo>
                  <a:pt x="1667193" y="2813540"/>
                </a:lnTo>
                <a:lnTo>
                  <a:pt x="1650683" y="2808440"/>
                </a:lnTo>
                <a:lnTo>
                  <a:pt x="1634490" y="2803340"/>
                </a:lnTo>
                <a:lnTo>
                  <a:pt x="1619568" y="2797284"/>
                </a:lnTo>
                <a:lnTo>
                  <a:pt x="1604963" y="2791229"/>
                </a:lnTo>
                <a:lnTo>
                  <a:pt x="1591628" y="2785173"/>
                </a:lnTo>
                <a:lnTo>
                  <a:pt x="1578610" y="2778798"/>
                </a:lnTo>
                <a:lnTo>
                  <a:pt x="1566863" y="2772105"/>
                </a:lnTo>
                <a:lnTo>
                  <a:pt x="1555750" y="2765093"/>
                </a:lnTo>
                <a:lnTo>
                  <a:pt x="1545273" y="2758080"/>
                </a:lnTo>
                <a:lnTo>
                  <a:pt x="1536383" y="2751068"/>
                </a:lnTo>
                <a:lnTo>
                  <a:pt x="1528128" y="2743419"/>
                </a:lnTo>
                <a:lnTo>
                  <a:pt x="1520826" y="2735769"/>
                </a:lnTo>
                <a:lnTo>
                  <a:pt x="1514793" y="2728120"/>
                </a:lnTo>
                <a:lnTo>
                  <a:pt x="1511936" y="2723976"/>
                </a:lnTo>
                <a:lnTo>
                  <a:pt x="1509396" y="2720151"/>
                </a:lnTo>
                <a:lnTo>
                  <a:pt x="1507490" y="2716008"/>
                </a:lnTo>
                <a:lnTo>
                  <a:pt x="1505586" y="2711864"/>
                </a:lnTo>
                <a:lnTo>
                  <a:pt x="1503998" y="2707721"/>
                </a:lnTo>
                <a:lnTo>
                  <a:pt x="1502410" y="2703896"/>
                </a:lnTo>
                <a:lnTo>
                  <a:pt x="1501776" y="2699434"/>
                </a:lnTo>
                <a:lnTo>
                  <a:pt x="1500823" y="2694971"/>
                </a:lnTo>
                <a:lnTo>
                  <a:pt x="1500506" y="2691147"/>
                </a:lnTo>
                <a:lnTo>
                  <a:pt x="1500188" y="2686684"/>
                </a:lnTo>
                <a:lnTo>
                  <a:pt x="1500506" y="2682541"/>
                </a:lnTo>
                <a:lnTo>
                  <a:pt x="1500823" y="2678397"/>
                </a:lnTo>
                <a:lnTo>
                  <a:pt x="1501776" y="2674254"/>
                </a:lnTo>
                <a:lnTo>
                  <a:pt x="1502410" y="2670110"/>
                </a:lnTo>
                <a:lnTo>
                  <a:pt x="1503998" y="2665967"/>
                </a:lnTo>
                <a:lnTo>
                  <a:pt x="1505586" y="2661823"/>
                </a:lnTo>
                <a:lnTo>
                  <a:pt x="1507490" y="2657998"/>
                </a:lnTo>
                <a:lnTo>
                  <a:pt x="1509396" y="2653855"/>
                </a:lnTo>
                <a:lnTo>
                  <a:pt x="1511936" y="2649711"/>
                </a:lnTo>
                <a:lnTo>
                  <a:pt x="1514793" y="2645568"/>
                </a:lnTo>
                <a:lnTo>
                  <a:pt x="1520826" y="2638237"/>
                </a:lnTo>
                <a:lnTo>
                  <a:pt x="1528128" y="2630587"/>
                </a:lnTo>
                <a:lnTo>
                  <a:pt x="1536383" y="2622938"/>
                </a:lnTo>
                <a:lnTo>
                  <a:pt x="1545273" y="2615607"/>
                </a:lnTo>
                <a:lnTo>
                  <a:pt x="1555750" y="2608914"/>
                </a:lnTo>
                <a:lnTo>
                  <a:pt x="1566863" y="2601583"/>
                </a:lnTo>
                <a:lnTo>
                  <a:pt x="1578610" y="2594889"/>
                </a:lnTo>
                <a:lnTo>
                  <a:pt x="1591628" y="2588515"/>
                </a:lnTo>
                <a:lnTo>
                  <a:pt x="1604963" y="2582140"/>
                </a:lnTo>
                <a:lnTo>
                  <a:pt x="1619568" y="2576403"/>
                </a:lnTo>
                <a:lnTo>
                  <a:pt x="1634490" y="2570666"/>
                </a:lnTo>
                <a:lnTo>
                  <a:pt x="1650683" y="2565247"/>
                </a:lnTo>
                <a:lnTo>
                  <a:pt x="1667193" y="2560148"/>
                </a:lnTo>
                <a:lnTo>
                  <a:pt x="1684656" y="2555367"/>
                </a:lnTo>
                <a:lnTo>
                  <a:pt x="1702753" y="2550586"/>
                </a:lnTo>
                <a:lnTo>
                  <a:pt x="1721168" y="2546123"/>
                </a:lnTo>
                <a:lnTo>
                  <a:pt x="1740536" y="2542299"/>
                </a:lnTo>
                <a:lnTo>
                  <a:pt x="1760220" y="2538793"/>
                </a:lnTo>
                <a:lnTo>
                  <a:pt x="1780540" y="2535605"/>
                </a:lnTo>
                <a:lnTo>
                  <a:pt x="1801496" y="2532737"/>
                </a:lnTo>
                <a:lnTo>
                  <a:pt x="1822768" y="2529868"/>
                </a:lnTo>
                <a:lnTo>
                  <a:pt x="1844358" y="2527637"/>
                </a:lnTo>
                <a:lnTo>
                  <a:pt x="1866900" y="2526043"/>
                </a:lnTo>
                <a:lnTo>
                  <a:pt x="1889443" y="2524450"/>
                </a:lnTo>
                <a:lnTo>
                  <a:pt x="1912303" y="2523493"/>
                </a:lnTo>
                <a:lnTo>
                  <a:pt x="1935480" y="2522856"/>
                </a:lnTo>
                <a:lnTo>
                  <a:pt x="1959293" y="2522537"/>
                </a:lnTo>
                <a:close/>
                <a:moveTo>
                  <a:pt x="2854584" y="2507933"/>
                </a:moveTo>
                <a:lnTo>
                  <a:pt x="2854584" y="2625091"/>
                </a:lnTo>
                <a:lnTo>
                  <a:pt x="2873946" y="2630488"/>
                </a:lnTo>
                <a:lnTo>
                  <a:pt x="2893626" y="2636203"/>
                </a:lnTo>
                <a:lnTo>
                  <a:pt x="2914258" y="2640966"/>
                </a:lnTo>
                <a:lnTo>
                  <a:pt x="2935524" y="2645728"/>
                </a:lnTo>
                <a:lnTo>
                  <a:pt x="2935524" y="2529523"/>
                </a:lnTo>
                <a:lnTo>
                  <a:pt x="2914258" y="2524761"/>
                </a:lnTo>
                <a:lnTo>
                  <a:pt x="2893626" y="2519363"/>
                </a:lnTo>
                <a:lnTo>
                  <a:pt x="2873946" y="2513965"/>
                </a:lnTo>
                <a:lnTo>
                  <a:pt x="2854584" y="2507933"/>
                </a:lnTo>
                <a:close/>
                <a:moveTo>
                  <a:pt x="2692385" y="2444750"/>
                </a:moveTo>
                <a:lnTo>
                  <a:pt x="2692385" y="2542223"/>
                </a:lnTo>
                <a:lnTo>
                  <a:pt x="2695241" y="2545081"/>
                </a:lnTo>
                <a:lnTo>
                  <a:pt x="2698098" y="2548256"/>
                </a:lnTo>
                <a:lnTo>
                  <a:pt x="2705399" y="2554923"/>
                </a:lnTo>
                <a:lnTo>
                  <a:pt x="2714921" y="2561591"/>
                </a:lnTo>
                <a:lnTo>
                  <a:pt x="2725078" y="2568576"/>
                </a:lnTo>
                <a:lnTo>
                  <a:pt x="2737140" y="2576196"/>
                </a:lnTo>
                <a:lnTo>
                  <a:pt x="2748884" y="2582863"/>
                </a:lnTo>
                <a:lnTo>
                  <a:pt x="2761581" y="2589213"/>
                </a:lnTo>
                <a:lnTo>
                  <a:pt x="2773325" y="2595246"/>
                </a:lnTo>
                <a:lnTo>
                  <a:pt x="2773325" y="2486343"/>
                </a:lnTo>
                <a:lnTo>
                  <a:pt x="2758407" y="2480628"/>
                </a:lnTo>
                <a:lnTo>
                  <a:pt x="2744441" y="2475230"/>
                </a:lnTo>
                <a:lnTo>
                  <a:pt x="2732379" y="2469198"/>
                </a:lnTo>
                <a:lnTo>
                  <a:pt x="2721269" y="2464118"/>
                </a:lnTo>
                <a:lnTo>
                  <a:pt x="2712064" y="2458720"/>
                </a:lnTo>
                <a:lnTo>
                  <a:pt x="2704446" y="2453958"/>
                </a:lnTo>
                <a:lnTo>
                  <a:pt x="2697781" y="2449195"/>
                </a:lnTo>
                <a:lnTo>
                  <a:pt x="2692385" y="2444750"/>
                </a:lnTo>
                <a:close/>
                <a:moveTo>
                  <a:pt x="3744614" y="2439353"/>
                </a:moveTo>
                <a:lnTo>
                  <a:pt x="3737949" y="2444433"/>
                </a:lnTo>
                <a:lnTo>
                  <a:pt x="3730648" y="2449195"/>
                </a:lnTo>
                <a:lnTo>
                  <a:pt x="3722713" y="2454275"/>
                </a:lnTo>
                <a:lnTo>
                  <a:pt x="3715095" y="2459038"/>
                </a:lnTo>
                <a:lnTo>
                  <a:pt x="3706524" y="2462848"/>
                </a:lnTo>
                <a:lnTo>
                  <a:pt x="3698907" y="2466975"/>
                </a:lnTo>
                <a:lnTo>
                  <a:pt x="3691289" y="2470468"/>
                </a:lnTo>
                <a:lnTo>
                  <a:pt x="3683671" y="2473325"/>
                </a:lnTo>
                <a:lnTo>
                  <a:pt x="3683671" y="2592706"/>
                </a:lnTo>
                <a:lnTo>
                  <a:pt x="3692558" y="2588578"/>
                </a:lnTo>
                <a:lnTo>
                  <a:pt x="3701128" y="2583816"/>
                </a:lnTo>
                <a:lnTo>
                  <a:pt x="3709381" y="2579053"/>
                </a:lnTo>
                <a:lnTo>
                  <a:pt x="3717634" y="2573973"/>
                </a:lnTo>
                <a:lnTo>
                  <a:pt x="3725252" y="2568258"/>
                </a:lnTo>
                <a:lnTo>
                  <a:pt x="3732235" y="2563178"/>
                </a:lnTo>
                <a:lnTo>
                  <a:pt x="3738901" y="2557781"/>
                </a:lnTo>
                <a:lnTo>
                  <a:pt x="3744614" y="2553018"/>
                </a:lnTo>
                <a:lnTo>
                  <a:pt x="3744614" y="2439353"/>
                </a:lnTo>
                <a:close/>
                <a:moveTo>
                  <a:pt x="3151360" y="2322195"/>
                </a:moveTo>
                <a:lnTo>
                  <a:pt x="3151360" y="2437130"/>
                </a:lnTo>
                <a:lnTo>
                  <a:pt x="3174848" y="2437765"/>
                </a:lnTo>
                <a:lnTo>
                  <a:pt x="3198972" y="2437765"/>
                </a:lnTo>
                <a:lnTo>
                  <a:pt x="3215477" y="2437765"/>
                </a:lnTo>
                <a:lnTo>
                  <a:pt x="3231983" y="2437448"/>
                </a:lnTo>
                <a:lnTo>
                  <a:pt x="3231983" y="2322512"/>
                </a:lnTo>
                <a:lnTo>
                  <a:pt x="3198972" y="2323147"/>
                </a:lnTo>
                <a:lnTo>
                  <a:pt x="3174848" y="2323147"/>
                </a:lnTo>
                <a:lnTo>
                  <a:pt x="3151360" y="2322195"/>
                </a:lnTo>
                <a:close/>
                <a:moveTo>
                  <a:pt x="3815080" y="2317750"/>
                </a:moveTo>
                <a:lnTo>
                  <a:pt x="3816033" y="2325370"/>
                </a:lnTo>
                <a:lnTo>
                  <a:pt x="3816350" y="2332673"/>
                </a:lnTo>
                <a:lnTo>
                  <a:pt x="3816350" y="2483803"/>
                </a:lnTo>
                <a:lnTo>
                  <a:pt x="3816033" y="2484438"/>
                </a:lnTo>
                <a:lnTo>
                  <a:pt x="3815398" y="2493010"/>
                </a:lnTo>
                <a:lnTo>
                  <a:pt x="3814763" y="2498408"/>
                </a:lnTo>
                <a:lnTo>
                  <a:pt x="3813493" y="2504123"/>
                </a:lnTo>
                <a:lnTo>
                  <a:pt x="3811906" y="2509520"/>
                </a:lnTo>
                <a:lnTo>
                  <a:pt x="3810319" y="2514600"/>
                </a:lnTo>
                <a:lnTo>
                  <a:pt x="3808097" y="2520316"/>
                </a:lnTo>
                <a:lnTo>
                  <a:pt x="3805558" y="2525713"/>
                </a:lnTo>
                <a:lnTo>
                  <a:pt x="3803019" y="2530793"/>
                </a:lnTo>
                <a:lnTo>
                  <a:pt x="3799844" y="2536508"/>
                </a:lnTo>
                <a:lnTo>
                  <a:pt x="3796036" y="2541588"/>
                </a:lnTo>
                <a:lnTo>
                  <a:pt x="3792226" y="2546668"/>
                </a:lnTo>
                <a:lnTo>
                  <a:pt x="3788418" y="2551748"/>
                </a:lnTo>
                <a:lnTo>
                  <a:pt x="3783974" y="2556828"/>
                </a:lnTo>
                <a:lnTo>
                  <a:pt x="3779212" y="2561591"/>
                </a:lnTo>
                <a:lnTo>
                  <a:pt x="3774134" y="2566671"/>
                </a:lnTo>
                <a:lnTo>
                  <a:pt x="3768420" y="2571433"/>
                </a:lnTo>
                <a:lnTo>
                  <a:pt x="3763024" y="2576513"/>
                </a:lnTo>
                <a:lnTo>
                  <a:pt x="3750963" y="2586038"/>
                </a:lnTo>
                <a:lnTo>
                  <a:pt x="3737314" y="2595246"/>
                </a:lnTo>
                <a:lnTo>
                  <a:pt x="3722713" y="2604136"/>
                </a:lnTo>
                <a:lnTo>
                  <a:pt x="3707477" y="2613026"/>
                </a:lnTo>
                <a:lnTo>
                  <a:pt x="3690971" y="2621281"/>
                </a:lnTo>
                <a:lnTo>
                  <a:pt x="3673513" y="2628901"/>
                </a:lnTo>
                <a:lnTo>
                  <a:pt x="3655103" y="2636838"/>
                </a:lnTo>
                <a:lnTo>
                  <a:pt x="3635424" y="2644458"/>
                </a:lnTo>
                <a:lnTo>
                  <a:pt x="3615109" y="2651443"/>
                </a:lnTo>
                <a:lnTo>
                  <a:pt x="3593842" y="2658111"/>
                </a:lnTo>
                <a:lnTo>
                  <a:pt x="3571941" y="2664461"/>
                </a:lnTo>
                <a:lnTo>
                  <a:pt x="3549087" y="2670493"/>
                </a:lnTo>
                <a:lnTo>
                  <a:pt x="3525281" y="2675891"/>
                </a:lnTo>
                <a:lnTo>
                  <a:pt x="3501157" y="2680971"/>
                </a:lnTo>
                <a:lnTo>
                  <a:pt x="3476082" y="2685733"/>
                </a:lnTo>
                <a:lnTo>
                  <a:pt x="3450371" y="2689861"/>
                </a:lnTo>
                <a:lnTo>
                  <a:pt x="3424343" y="2693671"/>
                </a:lnTo>
                <a:lnTo>
                  <a:pt x="3397680" y="2697163"/>
                </a:lnTo>
                <a:lnTo>
                  <a:pt x="3370065" y="2700021"/>
                </a:lnTo>
                <a:lnTo>
                  <a:pt x="3341815" y="2702561"/>
                </a:lnTo>
                <a:lnTo>
                  <a:pt x="3313565" y="2704466"/>
                </a:lnTo>
                <a:lnTo>
                  <a:pt x="3284680" y="2705736"/>
                </a:lnTo>
                <a:lnTo>
                  <a:pt x="3255478" y="2706371"/>
                </a:lnTo>
                <a:lnTo>
                  <a:pt x="3225959" y="2706688"/>
                </a:lnTo>
                <a:lnTo>
                  <a:pt x="3195487" y="2706371"/>
                </a:lnTo>
                <a:lnTo>
                  <a:pt x="3165650" y="2705736"/>
                </a:lnTo>
                <a:lnTo>
                  <a:pt x="3136130" y="2704148"/>
                </a:lnTo>
                <a:lnTo>
                  <a:pt x="3106928" y="2701926"/>
                </a:lnTo>
                <a:lnTo>
                  <a:pt x="3078678" y="2699703"/>
                </a:lnTo>
                <a:lnTo>
                  <a:pt x="3050428" y="2696528"/>
                </a:lnTo>
                <a:lnTo>
                  <a:pt x="3022813" y="2693353"/>
                </a:lnTo>
                <a:lnTo>
                  <a:pt x="2996150" y="2688908"/>
                </a:lnTo>
                <a:lnTo>
                  <a:pt x="2970122" y="2684781"/>
                </a:lnTo>
                <a:lnTo>
                  <a:pt x="2944729" y="2680018"/>
                </a:lnTo>
                <a:lnTo>
                  <a:pt x="2919971" y="2674303"/>
                </a:lnTo>
                <a:lnTo>
                  <a:pt x="2895847" y="2668588"/>
                </a:lnTo>
                <a:lnTo>
                  <a:pt x="2872994" y="2662556"/>
                </a:lnTo>
                <a:lnTo>
                  <a:pt x="2850775" y="2655888"/>
                </a:lnTo>
                <a:lnTo>
                  <a:pt x="2829190" y="2648903"/>
                </a:lnTo>
                <a:lnTo>
                  <a:pt x="2808876" y="2641601"/>
                </a:lnTo>
                <a:lnTo>
                  <a:pt x="2789196" y="2633663"/>
                </a:lnTo>
                <a:lnTo>
                  <a:pt x="2770469" y="2625408"/>
                </a:lnTo>
                <a:lnTo>
                  <a:pt x="2753328" y="2617153"/>
                </a:lnTo>
                <a:lnTo>
                  <a:pt x="2736823" y="2608581"/>
                </a:lnTo>
                <a:lnTo>
                  <a:pt x="2721269" y="2599373"/>
                </a:lnTo>
                <a:lnTo>
                  <a:pt x="2706986" y="2590483"/>
                </a:lnTo>
                <a:lnTo>
                  <a:pt x="2693972" y="2580641"/>
                </a:lnTo>
                <a:lnTo>
                  <a:pt x="2688258" y="2575878"/>
                </a:lnTo>
                <a:lnTo>
                  <a:pt x="2682227" y="2570798"/>
                </a:lnTo>
                <a:lnTo>
                  <a:pt x="2676831" y="2566036"/>
                </a:lnTo>
                <a:lnTo>
                  <a:pt x="2671753" y="2560956"/>
                </a:lnTo>
                <a:lnTo>
                  <a:pt x="2666991" y="2555558"/>
                </a:lnTo>
                <a:lnTo>
                  <a:pt x="2662548" y="2550161"/>
                </a:lnTo>
                <a:lnTo>
                  <a:pt x="2658104" y="2545081"/>
                </a:lnTo>
                <a:lnTo>
                  <a:pt x="2654612" y="2540001"/>
                </a:lnTo>
                <a:lnTo>
                  <a:pt x="2651121" y="2534286"/>
                </a:lnTo>
                <a:lnTo>
                  <a:pt x="2647947" y="2528888"/>
                </a:lnTo>
                <a:lnTo>
                  <a:pt x="2645090" y="2523808"/>
                </a:lnTo>
                <a:lnTo>
                  <a:pt x="2642868" y="2518093"/>
                </a:lnTo>
                <a:lnTo>
                  <a:pt x="2640329" y="2512695"/>
                </a:lnTo>
                <a:lnTo>
                  <a:pt x="2638742" y="2506663"/>
                </a:lnTo>
                <a:lnTo>
                  <a:pt x="2637789" y="2501265"/>
                </a:lnTo>
                <a:lnTo>
                  <a:pt x="2636520" y="2495868"/>
                </a:lnTo>
                <a:lnTo>
                  <a:pt x="2636202" y="2489835"/>
                </a:lnTo>
                <a:lnTo>
                  <a:pt x="2635885" y="2484438"/>
                </a:lnTo>
                <a:lnTo>
                  <a:pt x="2635250" y="2484438"/>
                </a:lnTo>
                <a:lnTo>
                  <a:pt x="2635250" y="2375535"/>
                </a:lnTo>
                <a:lnTo>
                  <a:pt x="2646360" y="2383790"/>
                </a:lnTo>
                <a:lnTo>
                  <a:pt x="2657786" y="2392045"/>
                </a:lnTo>
                <a:lnTo>
                  <a:pt x="2670166" y="2399983"/>
                </a:lnTo>
                <a:lnTo>
                  <a:pt x="2683180" y="2407285"/>
                </a:lnTo>
                <a:lnTo>
                  <a:pt x="2696511" y="2414905"/>
                </a:lnTo>
                <a:lnTo>
                  <a:pt x="2710160" y="2421890"/>
                </a:lnTo>
                <a:lnTo>
                  <a:pt x="2724761" y="2429193"/>
                </a:lnTo>
                <a:lnTo>
                  <a:pt x="2740314" y="2435860"/>
                </a:lnTo>
                <a:lnTo>
                  <a:pt x="2755550" y="2442210"/>
                </a:lnTo>
                <a:lnTo>
                  <a:pt x="2771738" y="2448243"/>
                </a:lnTo>
                <a:lnTo>
                  <a:pt x="2788244" y="2453958"/>
                </a:lnTo>
                <a:lnTo>
                  <a:pt x="2805384" y="2459673"/>
                </a:lnTo>
                <a:lnTo>
                  <a:pt x="2822525" y="2465070"/>
                </a:lnTo>
                <a:lnTo>
                  <a:pt x="2840300" y="2470150"/>
                </a:lnTo>
                <a:lnTo>
                  <a:pt x="2858393" y="2474913"/>
                </a:lnTo>
                <a:lnTo>
                  <a:pt x="2877120" y="2479675"/>
                </a:lnTo>
                <a:lnTo>
                  <a:pt x="2895530" y="2483803"/>
                </a:lnTo>
                <a:lnTo>
                  <a:pt x="2914892" y="2487930"/>
                </a:lnTo>
                <a:lnTo>
                  <a:pt x="2934255" y="2491423"/>
                </a:lnTo>
                <a:lnTo>
                  <a:pt x="2953617" y="2494915"/>
                </a:lnTo>
                <a:lnTo>
                  <a:pt x="2973614" y="2498090"/>
                </a:lnTo>
                <a:lnTo>
                  <a:pt x="2993294" y="2501265"/>
                </a:lnTo>
                <a:lnTo>
                  <a:pt x="3013926" y="2503488"/>
                </a:lnTo>
                <a:lnTo>
                  <a:pt x="3033923" y="2506028"/>
                </a:lnTo>
                <a:lnTo>
                  <a:pt x="3054555" y="2508250"/>
                </a:lnTo>
                <a:lnTo>
                  <a:pt x="3074869" y="2509838"/>
                </a:lnTo>
                <a:lnTo>
                  <a:pt x="3095819" y="2511425"/>
                </a:lnTo>
                <a:lnTo>
                  <a:pt x="3116451" y="2512695"/>
                </a:lnTo>
                <a:lnTo>
                  <a:pt x="3137400" y="2513965"/>
                </a:lnTo>
                <a:lnTo>
                  <a:pt x="3158032" y="2514600"/>
                </a:lnTo>
                <a:lnTo>
                  <a:pt x="3178981" y="2514918"/>
                </a:lnTo>
                <a:lnTo>
                  <a:pt x="3199613" y="2514918"/>
                </a:lnTo>
                <a:lnTo>
                  <a:pt x="3224372" y="2514918"/>
                </a:lnTo>
                <a:lnTo>
                  <a:pt x="3249765" y="2514283"/>
                </a:lnTo>
                <a:lnTo>
                  <a:pt x="3274523" y="2513330"/>
                </a:lnTo>
                <a:lnTo>
                  <a:pt x="3299282" y="2511743"/>
                </a:lnTo>
                <a:lnTo>
                  <a:pt x="3324040" y="2510473"/>
                </a:lnTo>
                <a:lnTo>
                  <a:pt x="3348481" y="2507933"/>
                </a:lnTo>
                <a:lnTo>
                  <a:pt x="3372922" y="2505710"/>
                </a:lnTo>
                <a:lnTo>
                  <a:pt x="3397680" y="2502535"/>
                </a:lnTo>
                <a:lnTo>
                  <a:pt x="3421486" y="2499360"/>
                </a:lnTo>
                <a:lnTo>
                  <a:pt x="3445292" y="2495233"/>
                </a:lnTo>
                <a:lnTo>
                  <a:pt x="3468464" y="2491423"/>
                </a:lnTo>
                <a:lnTo>
                  <a:pt x="3491635" y="2486978"/>
                </a:lnTo>
                <a:lnTo>
                  <a:pt x="3514171" y="2481898"/>
                </a:lnTo>
                <a:lnTo>
                  <a:pt x="3536390" y="2476818"/>
                </a:lnTo>
                <a:lnTo>
                  <a:pt x="3557974" y="2471420"/>
                </a:lnTo>
                <a:lnTo>
                  <a:pt x="3579241" y="2465070"/>
                </a:lnTo>
                <a:lnTo>
                  <a:pt x="3599873" y="2458720"/>
                </a:lnTo>
                <a:lnTo>
                  <a:pt x="3619870" y="2452053"/>
                </a:lnTo>
                <a:lnTo>
                  <a:pt x="3639233" y="2444750"/>
                </a:lnTo>
                <a:lnTo>
                  <a:pt x="3657643" y="2437448"/>
                </a:lnTo>
                <a:lnTo>
                  <a:pt x="3676053" y="2429510"/>
                </a:lnTo>
                <a:lnTo>
                  <a:pt x="3692876" y="2421255"/>
                </a:lnTo>
                <a:lnTo>
                  <a:pt x="3709381" y="2412365"/>
                </a:lnTo>
                <a:lnTo>
                  <a:pt x="3724935" y="2403475"/>
                </a:lnTo>
                <a:lnTo>
                  <a:pt x="3739853" y="2393950"/>
                </a:lnTo>
                <a:lnTo>
                  <a:pt x="3753502" y="2384108"/>
                </a:lnTo>
                <a:lnTo>
                  <a:pt x="3766198" y="2374265"/>
                </a:lnTo>
                <a:lnTo>
                  <a:pt x="3772547" y="2368550"/>
                </a:lnTo>
                <a:lnTo>
                  <a:pt x="3777943" y="2363470"/>
                </a:lnTo>
                <a:lnTo>
                  <a:pt x="3783656" y="2358073"/>
                </a:lnTo>
                <a:lnTo>
                  <a:pt x="3789052" y="2352675"/>
                </a:lnTo>
                <a:lnTo>
                  <a:pt x="3793814" y="2346960"/>
                </a:lnTo>
                <a:lnTo>
                  <a:pt x="3798575" y="2341563"/>
                </a:lnTo>
                <a:lnTo>
                  <a:pt x="3803336" y="2335530"/>
                </a:lnTo>
                <a:lnTo>
                  <a:pt x="3807145" y="2329498"/>
                </a:lnTo>
                <a:lnTo>
                  <a:pt x="3811271" y="2323783"/>
                </a:lnTo>
                <a:lnTo>
                  <a:pt x="3815080" y="2317750"/>
                </a:lnTo>
                <a:close/>
                <a:moveTo>
                  <a:pt x="2989478" y="2307907"/>
                </a:moveTo>
                <a:lnTo>
                  <a:pt x="2989478" y="2423478"/>
                </a:lnTo>
                <a:lnTo>
                  <a:pt x="3009158" y="2426018"/>
                </a:lnTo>
                <a:lnTo>
                  <a:pt x="3029472" y="2428240"/>
                </a:lnTo>
                <a:lnTo>
                  <a:pt x="3049469" y="2430780"/>
                </a:lnTo>
                <a:lnTo>
                  <a:pt x="3070419" y="2432685"/>
                </a:lnTo>
                <a:lnTo>
                  <a:pt x="3070419" y="2317432"/>
                </a:lnTo>
                <a:lnTo>
                  <a:pt x="3049469" y="2315527"/>
                </a:lnTo>
                <a:lnTo>
                  <a:pt x="3029472" y="2313305"/>
                </a:lnTo>
                <a:lnTo>
                  <a:pt x="3009158" y="2310765"/>
                </a:lnTo>
                <a:lnTo>
                  <a:pt x="2989478" y="2307907"/>
                </a:lnTo>
                <a:close/>
                <a:moveTo>
                  <a:pt x="2827597" y="2271395"/>
                </a:moveTo>
                <a:lnTo>
                  <a:pt x="2827597" y="2388553"/>
                </a:lnTo>
                <a:lnTo>
                  <a:pt x="2846959" y="2393950"/>
                </a:lnTo>
                <a:lnTo>
                  <a:pt x="2866956" y="2399665"/>
                </a:lnTo>
                <a:lnTo>
                  <a:pt x="2887588" y="2404428"/>
                </a:lnTo>
                <a:lnTo>
                  <a:pt x="2908220" y="2408873"/>
                </a:lnTo>
                <a:lnTo>
                  <a:pt x="2908220" y="2292985"/>
                </a:lnTo>
                <a:lnTo>
                  <a:pt x="2887588" y="2288222"/>
                </a:lnTo>
                <a:lnTo>
                  <a:pt x="2866956" y="2282825"/>
                </a:lnTo>
                <a:lnTo>
                  <a:pt x="2846959" y="2277110"/>
                </a:lnTo>
                <a:lnTo>
                  <a:pt x="2827597" y="2271395"/>
                </a:lnTo>
                <a:close/>
                <a:moveTo>
                  <a:pt x="3717945" y="2227897"/>
                </a:moveTo>
                <a:lnTo>
                  <a:pt x="3711914" y="2232025"/>
                </a:lnTo>
                <a:lnTo>
                  <a:pt x="3704931" y="2235517"/>
                </a:lnTo>
                <a:lnTo>
                  <a:pt x="3696678" y="2239327"/>
                </a:lnTo>
                <a:lnTo>
                  <a:pt x="3688425" y="2242820"/>
                </a:lnTo>
                <a:lnTo>
                  <a:pt x="3671285" y="2249487"/>
                </a:lnTo>
                <a:lnTo>
                  <a:pt x="3656684" y="2255202"/>
                </a:lnTo>
                <a:lnTo>
                  <a:pt x="3656684" y="2356167"/>
                </a:lnTo>
                <a:lnTo>
                  <a:pt x="3665254" y="2351722"/>
                </a:lnTo>
                <a:lnTo>
                  <a:pt x="3674142" y="2347595"/>
                </a:lnTo>
                <a:lnTo>
                  <a:pt x="3682394" y="2342197"/>
                </a:lnTo>
                <a:lnTo>
                  <a:pt x="3690647" y="2337117"/>
                </a:lnTo>
                <a:lnTo>
                  <a:pt x="3698582" y="2331720"/>
                </a:lnTo>
                <a:lnTo>
                  <a:pt x="3705566" y="2326640"/>
                </a:lnTo>
                <a:lnTo>
                  <a:pt x="3711914" y="2321560"/>
                </a:lnTo>
                <a:lnTo>
                  <a:pt x="3717945" y="2316162"/>
                </a:lnTo>
                <a:lnTo>
                  <a:pt x="3717945" y="2227897"/>
                </a:lnTo>
                <a:close/>
                <a:moveTo>
                  <a:pt x="2665715" y="2187575"/>
                </a:moveTo>
                <a:lnTo>
                  <a:pt x="2665715" y="2305685"/>
                </a:lnTo>
                <a:lnTo>
                  <a:pt x="2668254" y="2308542"/>
                </a:lnTo>
                <a:lnTo>
                  <a:pt x="2671429" y="2311717"/>
                </a:lnTo>
                <a:lnTo>
                  <a:pt x="2678729" y="2318385"/>
                </a:lnTo>
                <a:lnTo>
                  <a:pt x="2687934" y="2325052"/>
                </a:lnTo>
                <a:lnTo>
                  <a:pt x="2698726" y="2332037"/>
                </a:lnTo>
                <a:lnTo>
                  <a:pt x="2710153" y="2339657"/>
                </a:lnTo>
                <a:lnTo>
                  <a:pt x="2722215" y="2346325"/>
                </a:lnTo>
                <a:lnTo>
                  <a:pt x="2734594" y="2352675"/>
                </a:lnTo>
                <a:lnTo>
                  <a:pt x="2746656" y="2358390"/>
                </a:lnTo>
                <a:lnTo>
                  <a:pt x="2746656" y="2239327"/>
                </a:lnTo>
                <a:lnTo>
                  <a:pt x="2734594" y="2233612"/>
                </a:lnTo>
                <a:lnTo>
                  <a:pt x="2723167" y="2227580"/>
                </a:lnTo>
                <a:lnTo>
                  <a:pt x="2712058" y="2221230"/>
                </a:lnTo>
                <a:lnTo>
                  <a:pt x="2701583" y="2214562"/>
                </a:lnTo>
                <a:lnTo>
                  <a:pt x="2691743" y="2208212"/>
                </a:lnTo>
                <a:lnTo>
                  <a:pt x="2682538" y="2201545"/>
                </a:lnTo>
                <a:lnTo>
                  <a:pt x="2673650" y="2194560"/>
                </a:lnTo>
                <a:lnTo>
                  <a:pt x="2665715" y="2187575"/>
                </a:lnTo>
                <a:close/>
                <a:moveTo>
                  <a:pt x="2609850" y="2081212"/>
                </a:moveTo>
                <a:lnTo>
                  <a:pt x="2613342" y="2087245"/>
                </a:lnTo>
                <a:lnTo>
                  <a:pt x="2617468" y="2092960"/>
                </a:lnTo>
                <a:lnTo>
                  <a:pt x="2621594" y="2098675"/>
                </a:lnTo>
                <a:lnTo>
                  <a:pt x="2626038" y="2104390"/>
                </a:lnTo>
                <a:lnTo>
                  <a:pt x="2631117" y="2110105"/>
                </a:lnTo>
                <a:lnTo>
                  <a:pt x="2635878" y="2115502"/>
                </a:lnTo>
                <a:lnTo>
                  <a:pt x="2641274" y="2120900"/>
                </a:lnTo>
                <a:lnTo>
                  <a:pt x="2646988" y="2126615"/>
                </a:lnTo>
                <a:lnTo>
                  <a:pt x="2658732" y="2136775"/>
                </a:lnTo>
                <a:lnTo>
                  <a:pt x="2671746" y="2146935"/>
                </a:lnTo>
                <a:lnTo>
                  <a:pt x="2685712" y="2157095"/>
                </a:lnTo>
                <a:lnTo>
                  <a:pt x="2700631" y="2165985"/>
                </a:lnTo>
                <a:lnTo>
                  <a:pt x="2715867" y="2175192"/>
                </a:lnTo>
                <a:lnTo>
                  <a:pt x="2732372" y="2183765"/>
                </a:lnTo>
                <a:lnTo>
                  <a:pt x="2749830" y="2192020"/>
                </a:lnTo>
                <a:lnTo>
                  <a:pt x="2767923" y="2199957"/>
                </a:lnTo>
                <a:lnTo>
                  <a:pt x="2786650" y="2207895"/>
                </a:lnTo>
                <a:lnTo>
                  <a:pt x="2805695" y="2214880"/>
                </a:lnTo>
                <a:lnTo>
                  <a:pt x="2826009" y="2221547"/>
                </a:lnTo>
                <a:lnTo>
                  <a:pt x="2846959" y="2227897"/>
                </a:lnTo>
                <a:lnTo>
                  <a:pt x="2867591" y="2234247"/>
                </a:lnTo>
                <a:lnTo>
                  <a:pt x="2889492" y="2239645"/>
                </a:lnTo>
                <a:lnTo>
                  <a:pt x="2912029" y="2245042"/>
                </a:lnTo>
                <a:lnTo>
                  <a:pt x="2934248" y="2250122"/>
                </a:lnTo>
                <a:lnTo>
                  <a:pt x="2957102" y="2254250"/>
                </a:lnTo>
                <a:lnTo>
                  <a:pt x="2980908" y="2258695"/>
                </a:lnTo>
                <a:lnTo>
                  <a:pt x="3004396" y="2262187"/>
                </a:lnTo>
                <a:lnTo>
                  <a:pt x="3028203" y="2265680"/>
                </a:lnTo>
                <a:lnTo>
                  <a:pt x="3052644" y="2268537"/>
                </a:lnTo>
                <a:lnTo>
                  <a:pt x="3077084" y="2271395"/>
                </a:lnTo>
                <a:lnTo>
                  <a:pt x="3101525" y="2273300"/>
                </a:lnTo>
                <a:lnTo>
                  <a:pt x="3125966" y="2275205"/>
                </a:lnTo>
                <a:lnTo>
                  <a:pt x="3150725" y="2276792"/>
                </a:lnTo>
                <a:lnTo>
                  <a:pt x="3175800" y="2277745"/>
                </a:lnTo>
                <a:lnTo>
                  <a:pt x="3200559" y="2278380"/>
                </a:lnTo>
                <a:lnTo>
                  <a:pt x="3225317" y="2278380"/>
                </a:lnTo>
                <a:lnTo>
                  <a:pt x="3246266" y="2278380"/>
                </a:lnTo>
                <a:lnTo>
                  <a:pt x="3267216" y="2278062"/>
                </a:lnTo>
                <a:lnTo>
                  <a:pt x="3288165" y="2277110"/>
                </a:lnTo>
                <a:lnTo>
                  <a:pt x="3308797" y="2276157"/>
                </a:lnTo>
                <a:lnTo>
                  <a:pt x="3329429" y="2274887"/>
                </a:lnTo>
                <a:lnTo>
                  <a:pt x="3350378" y="2273300"/>
                </a:lnTo>
                <a:lnTo>
                  <a:pt x="3371010" y="2271712"/>
                </a:lnTo>
                <a:lnTo>
                  <a:pt x="3391325" y="2269807"/>
                </a:lnTo>
                <a:lnTo>
                  <a:pt x="3411957" y="2267267"/>
                </a:lnTo>
                <a:lnTo>
                  <a:pt x="3431954" y="2264727"/>
                </a:lnTo>
                <a:lnTo>
                  <a:pt x="3451951" y="2261870"/>
                </a:lnTo>
                <a:lnTo>
                  <a:pt x="3471948" y="2258695"/>
                </a:lnTo>
                <a:lnTo>
                  <a:pt x="3491628" y="2255202"/>
                </a:lnTo>
                <a:lnTo>
                  <a:pt x="3510990" y="2251710"/>
                </a:lnTo>
                <a:lnTo>
                  <a:pt x="3530035" y="2247582"/>
                </a:lnTo>
                <a:lnTo>
                  <a:pt x="3548763" y="2243455"/>
                </a:lnTo>
                <a:lnTo>
                  <a:pt x="3567173" y="2239010"/>
                </a:lnTo>
                <a:lnTo>
                  <a:pt x="3585265" y="2233930"/>
                </a:lnTo>
                <a:lnTo>
                  <a:pt x="3603041" y="2229167"/>
                </a:lnTo>
                <a:lnTo>
                  <a:pt x="3620498" y="2223452"/>
                </a:lnTo>
                <a:lnTo>
                  <a:pt x="3637004" y="2218055"/>
                </a:lnTo>
                <a:lnTo>
                  <a:pt x="3653510" y="2212022"/>
                </a:lnTo>
                <a:lnTo>
                  <a:pt x="3669698" y="2206307"/>
                </a:lnTo>
                <a:lnTo>
                  <a:pt x="3685251" y="2199957"/>
                </a:lnTo>
                <a:lnTo>
                  <a:pt x="3700170" y="2193290"/>
                </a:lnTo>
                <a:lnTo>
                  <a:pt x="3714770" y="2185987"/>
                </a:lnTo>
                <a:lnTo>
                  <a:pt x="3728419" y="2179002"/>
                </a:lnTo>
                <a:lnTo>
                  <a:pt x="3741751" y="2171382"/>
                </a:lnTo>
                <a:lnTo>
                  <a:pt x="3754765" y="2164080"/>
                </a:lnTo>
                <a:lnTo>
                  <a:pt x="3767144" y="2156142"/>
                </a:lnTo>
                <a:lnTo>
                  <a:pt x="3778571" y="2147887"/>
                </a:lnTo>
                <a:lnTo>
                  <a:pt x="3789363" y="2139632"/>
                </a:lnTo>
                <a:lnTo>
                  <a:pt x="3789363" y="2247265"/>
                </a:lnTo>
                <a:lnTo>
                  <a:pt x="3788728" y="2247582"/>
                </a:lnTo>
                <a:lnTo>
                  <a:pt x="3788728" y="2252027"/>
                </a:lnTo>
                <a:lnTo>
                  <a:pt x="3788411" y="2256472"/>
                </a:lnTo>
                <a:lnTo>
                  <a:pt x="3787776" y="2261870"/>
                </a:lnTo>
                <a:lnTo>
                  <a:pt x="3786506" y="2267267"/>
                </a:lnTo>
                <a:lnTo>
                  <a:pt x="3785237" y="2272982"/>
                </a:lnTo>
                <a:lnTo>
                  <a:pt x="3783332" y="2278062"/>
                </a:lnTo>
                <a:lnTo>
                  <a:pt x="3781428" y="2283460"/>
                </a:lnTo>
                <a:lnTo>
                  <a:pt x="3778571" y="2289175"/>
                </a:lnTo>
                <a:lnTo>
                  <a:pt x="3775714" y="2294255"/>
                </a:lnTo>
                <a:lnTo>
                  <a:pt x="3772540" y="2299335"/>
                </a:lnTo>
                <a:lnTo>
                  <a:pt x="3769048" y="2304732"/>
                </a:lnTo>
                <a:lnTo>
                  <a:pt x="3765557" y="2310130"/>
                </a:lnTo>
                <a:lnTo>
                  <a:pt x="3761113" y="2315210"/>
                </a:lnTo>
                <a:lnTo>
                  <a:pt x="3756987" y="2320290"/>
                </a:lnTo>
                <a:lnTo>
                  <a:pt x="3752226" y="2325052"/>
                </a:lnTo>
                <a:lnTo>
                  <a:pt x="3747147" y="2330132"/>
                </a:lnTo>
                <a:lnTo>
                  <a:pt x="3741433" y="2334895"/>
                </a:lnTo>
                <a:lnTo>
                  <a:pt x="3736037" y="2339975"/>
                </a:lnTo>
                <a:lnTo>
                  <a:pt x="3723658" y="2349500"/>
                </a:lnTo>
                <a:lnTo>
                  <a:pt x="3710327" y="2358390"/>
                </a:lnTo>
                <a:lnTo>
                  <a:pt x="3696043" y="2367598"/>
                </a:lnTo>
                <a:lnTo>
                  <a:pt x="3680490" y="2376170"/>
                </a:lnTo>
                <a:lnTo>
                  <a:pt x="3663667" y="2384425"/>
                </a:lnTo>
                <a:lnTo>
                  <a:pt x="3646526" y="2392363"/>
                </a:lnTo>
                <a:lnTo>
                  <a:pt x="3627799" y="2400300"/>
                </a:lnTo>
                <a:lnTo>
                  <a:pt x="3608754" y="2407920"/>
                </a:lnTo>
                <a:lnTo>
                  <a:pt x="3588122" y="2414905"/>
                </a:lnTo>
                <a:lnTo>
                  <a:pt x="3566855" y="2421573"/>
                </a:lnTo>
                <a:lnTo>
                  <a:pt x="3544636" y="2427923"/>
                </a:lnTo>
                <a:lnTo>
                  <a:pt x="3522417" y="2433955"/>
                </a:lnTo>
                <a:lnTo>
                  <a:pt x="3498611" y="2439353"/>
                </a:lnTo>
                <a:lnTo>
                  <a:pt x="3474170" y="2444433"/>
                </a:lnTo>
                <a:lnTo>
                  <a:pt x="3449412" y="2449195"/>
                </a:lnTo>
                <a:lnTo>
                  <a:pt x="3423701" y="2453323"/>
                </a:lnTo>
                <a:lnTo>
                  <a:pt x="3397356" y="2457133"/>
                </a:lnTo>
                <a:lnTo>
                  <a:pt x="3370376" y="2460625"/>
                </a:lnTo>
                <a:lnTo>
                  <a:pt x="3343395" y="2463483"/>
                </a:lnTo>
                <a:lnTo>
                  <a:pt x="3315146" y="2465705"/>
                </a:lnTo>
                <a:lnTo>
                  <a:pt x="3286896" y="2467928"/>
                </a:lnTo>
                <a:lnTo>
                  <a:pt x="3258011" y="2468880"/>
                </a:lnTo>
                <a:lnTo>
                  <a:pt x="3228491" y="2469833"/>
                </a:lnTo>
                <a:lnTo>
                  <a:pt x="3198972" y="2470150"/>
                </a:lnTo>
                <a:lnTo>
                  <a:pt x="3168500" y="2469833"/>
                </a:lnTo>
                <a:lnTo>
                  <a:pt x="3138663" y="2468880"/>
                </a:lnTo>
                <a:lnTo>
                  <a:pt x="3109143" y="2467293"/>
                </a:lnTo>
                <a:lnTo>
                  <a:pt x="3080259" y="2465388"/>
                </a:lnTo>
                <a:lnTo>
                  <a:pt x="3051374" y="2463165"/>
                </a:lnTo>
                <a:lnTo>
                  <a:pt x="3023441" y="2459990"/>
                </a:lnTo>
                <a:lnTo>
                  <a:pt x="2996144" y="2456815"/>
                </a:lnTo>
                <a:lnTo>
                  <a:pt x="2969481" y="2452370"/>
                </a:lnTo>
                <a:lnTo>
                  <a:pt x="2943453" y="2447925"/>
                </a:lnTo>
                <a:lnTo>
                  <a:pt x="2917742" y="2443480"/>
                </a:lnTo>
                <a:lnTo>
                  <a:pt x="2892984" y="2437765"/>
                </a:lnTo>
                <a:lnTo>
                  <a:pt x="2869178" y="2432050"/>
                </a:lnTo>
                <a:lnTo>
                  <a:pt x="2846007" y="2426018"/>
                </a:lnTo>
                <a:lnTo>
                  <a:pt x="2823470" y="2419350"/>
                </a:lnTo>
                <a:lnTo>
                  <a:pt x="2802203" y="2412048"/>
                </a:lnTo>
                <a:lnTo>
                  <a:pt x="2781889" y="2405063"/>
                </a:lnTo>
                <a:lnTo>
                  <a:pt x="2762527" y="2397125"/>
                </a:lnTo>
                <a:lnTo>
                  <a:pt x="2743799" y="2389188"/>
                </a:lnTo>
                <a:lnTo>
                  <a:pt x="2726024" y="2380615"/>
                </a:lnTo>
                <a:lnTo>
                  <a:pt x="2709518" y="2372043"/>
                </a:lnTo>
                <a:lnTo>
                  <a:pt x="2694600" y="2362835"/>
                </a:lnTo>
                <a:lnTo>
                  <a:pt x="2679999" y="2353945"/>
                </a:lnTo>
                <a:lnTo>
                  <a:pt x="2666985" y="2343785"/>
                </a:lnTo>
                <a:lnTo>
                  <a:pt x="2660954" y="2339340"/>
                </a:lnTo>
                <a:lnTo>
                  <a:pt x="2655240" y="2333942"/>
                </a:lnTo>
                <a:lnTo>
                  <a:pt x="2650162" y="2328862"/>
                </a:lnTo>
                <a:lnTo>
                  <a:pt x="2645083" y="2324100"/>
                </a:lnTo>
                <a:lnTo>
                  <a:pt x="2639687" y="2319020"/>
                </a:lnTo>
                <a:lnTo>
                  <a:pt x="2635561" y="2313622"/>
                </a:lnTo>
                <a:lnTo>
                  <a:pt x="2631434" y="2308542"/>
                </a:lnTo>
                <a:lnTo>
                  <a:pt x="2627625" y="2303145"/>
                </a:lnTo>
                <a:lnTo>
                  <a:pt x="2624134" y="2297747"/>
                </a:lnTo>
                <a:lnTo>
                  <a:pt x="2620960" y="2292350"/>
                </a:lnTo>
                <a:lnTo>
                  <a:pt x="2618103" y="2286635"/>
                </a:lnTo>
                <a:lnTo>
                  <a:pt x="2615881" y="2281555"/>
                </a:lnTo>
                <a:lnTo>
                  <a:pt x="2613659" y="2275840"/>
                </a:lnTo>
                <a:lnTo>
                  <a:pt x="2612072" y="2270125"/>
                </a:lnTo>
                <a:lnTo>
                  <a:pt x="2610485" y="2264727"/>
                </a:lnTo>
                <a:lnTo>
                  <a:pt x="2609850" y="2259012"/>
                </a:lnTo>
                <a:lnTo>
                  <a:pt x="2609215" y="2253297"/>
                </a:lnTo>
                <a:lnTo>
                  <a:pt x="2609215" y="2247582"/>
                </a:lnTo>
                <a:lnTo>
                  <a:pt x="2608580" y="2247582"/>
                </a:lnTo>
                <a:lnTo>
                  <a:pt x="2608580" y="2101215"/>
                </a:lnTo>
                <a:lnTo>
                  <a:pt x="2608263" y="2097405"/>
                </a:lnTo>
                <a:lnTo>
                  <a:pt x="2608580" y="2089150"/>
                </a:lnTo>
                <a:lnTo>
                  <a:pt x="2609850" y="2081212"/>
                </a:lnTo>
                <a:close/>
                <a:moveTo>
                  <a:pt x="3270250" y="1882775"/>
                </a:moveTo>
                <a:lnTo>
                  <a:pt x="3307579" y="1890615"/>
                </a:lnTo>
                <a:lnTo>
                  <a:pt x="3314856" y="1892183"/>
                </a:lnTo>
                <a:lnTo>
                  <a:pt x="3321499" y="1894064"/>
                </a:lnTo>
                <a:lnTo>
                  <a:pt x="3326877" y="1895945"/>
                </a:lnTo>
                <a:lnTo>
                  <a:pt x="3331622" y="1898141"/>
                </a:lnTo>
                <a:lnTo>
                  <a:pt x="3336367" y="1900649"/>
                </a:lnTo>
                <a:lnTo>
                  <a:pt x="3340164" y="1902844"/>
                </a:lnTo>
                <a:lnTo>
                  <a:pt x="3348389" y="1908802"/>
                </a:lnTo>
                <a:lnTo>
                  <a:pt x="3351236" y="1911625"/>
                </a:lnTo>
                <a:lnTo>
                  <a:pt x="3353767" y="1914133"/>
                </a:lnTo>
                <a:lnTo>
                  <a:pt x="3355665" y="1916955"/>
                </a:lnTo>
                <a:lnTo>
                  <a:pt x="3356930" y="1919778"/>
                </a:lnTo>
                <a:lnTo>
                  <a:pt x="3357563" y="1922913"/>
                </a:lnTo>
                <a:lnTo>
                  <a:pt x="3357563" y="1925422"/>
                </a:lnTo>
                <a:lnTo>
                  <a:pt x="3357247" y="1928244"/>
                </a:lnTo>
                <a:lnTo>
                  <a:pt x="3355981" y="1931066"/>
                </a:lnTo>
                <a:lnTo>
                  <a:pt x="3354716" y="1933889"/>
                </a:lnTo>
                <a:lnTo>
                  <a:pt x="3352818" y="1936397"/>
                </a:lnTo>
                <a:lnTo>
                  <a:pt x="3350603" y="1939220"/>
                </a:lnTo>
                <a:lnTo>
                  <a:pt x="3347440" y="1941415"/>
                </a:lnTo>
                <a:lnTo>
                  <a:pt x="3344276" y="1943923"/>
                </a:lnTo>
                <a:lnTo>
                  <a:pt x="3340164" y="1945805"/>
                </a:lnTo>
                <a:lnTo>
                  <a:pt x="3336051" y="1947686"/>
                </a:lnTo>
                <a:lnTo>
                  <a:pt x="3331306" y="1949568"/>
                </a:lnTo>
                <a:lnTo>
                  <a:pt x="3324979" y="1951763"/>
                </a:lnTo>
                <a:lnTo>
                  <a:pt x="3318335" y="1953644"/>
                </a:lnTo>
                <a:lnTo>
                  <a:pt x="3310743" y="1955212"/>
                </a:lnTo>
                <a:lnTo>
                  <a:pt x="3303467" y="1956466"/>
                </a:lnTo>
                <a:lnTo>
                  <a:pt x="3295558" y="1957094"/>
                </a:lnTo>
                <a:lnTo>
                  <a:pt x="3287333" y="1958034"/>
                </a:lnTo>
                <a:lnTo>
                  <a:pt x="3270250" y="1958975"/>
                </a:lnTo>
                <a:lnTo>
                  <a:pt x="3270250" y="1882775"/>
                </a:lnTo>
                <a:close/>
                <a:moveTo>
                  <a:pt x="2635250" y="1862137"/>
                </a:moveTo>
                <a:lnTo>
                  <a:pt x="2635885" y="1868810"/>
                </a:lnTo>
                <a:lnTo>
                  <a:pt x="2636520" y="1875166"/>
                </a:lnTo>
                <a:lnTo>
                  <a:pt x="2637789" y="1881521"/>
                </a:lnTo>
                <a:lnTo>
                  <a:pt x="2639694" y="1887559"/>
                </a:lnTo>
                <a:lnTo>
                  <a:pt x="2641598" y="1893914"/>
                </a:lnTo>
                <a:lnTo>
                  <a:pt x="2644455" y="1900270"/>
                </a:lnTo>
                <a:lnTo>
                  <a:pt x="2647629" y="1906307"/>
                </a:lnTo>
                <a:lnTo>
                  <a:pt x="2650803" y="1912663"/>
                </a:lnTo>
                <a:lnTo>
                  <a:pt x="2654612" y="1918383"/>
                </a:lnTo>
                <a:lnTo>
                  <a:pt x="2659056" y="1924420"/>
                </a:lnTo>
                <a:lnTo>
                  <a:pt x="2663817" y="1930458"/>
                </a:lnTo>
                <a:lnTo>
                  <a:pt x="2668896" y="1936178"/>
                </a:lnTo>
                <a:lnTo>
                  <a:pt x="2673975" y="1941898"/>
                </a:lnTo>
                <a:lnTo>
                  <a:pt x="2680005" y="1947618"/>
                </a:lnTo>
                <a:lnTo>
                  <a:pt x="2686354" y="1953338"/>
                </a:lnTo>
                <a:lnTo>
                  <a:pt x="2692385" y="1958740"/>
                </a:lnTo>
                <a:lnTo>
                  <a:pt x="2692385" y="2069006"/>
                </a:lnTo>
                <a:lnTo>
                  <a:pt x="2695241" y="2071549"/>
                </a:lnTo>
                <a:lnTo>
                  <a:pt x="2698098" y="2074726"/>
                </a:lnTo>
                <a:lnTo>
                  <a:pt x="2705399" y="2081400"/>
                </a:lnTo>
                <a:lnTo>
                  <a:pt x="2714921" y="2088391"/>
                </a:lnTo>
                <a:lnTo>
                  <a:pt x="2725078" y="2095699"/>
                </a:lnTo>
                <a:lnTo>
                  <a:pt x="2737140" y="2103008"/>
                </a:lnTo>
                <a:lnTo>
                  <a:pt x="2748884" y="2109681"/>
                </a:lnTo>
                <a:lnTo>
                  <a:pt x="2761581" y="2116354"/>
                </a:lnTo>
                <a:lnTo>
                  <a:pt x="2773325" y="2121757"/>
                </a:lnTo>
                <a:lnTo>
                  <a:pt x="2773325" y="2007994"/>
                </a:lnTo>
                <a:lnTo>
                  <a:pt x="2792370" y="2016256"/>
                </a:lnTo>
                <a:lnTo>
                  <a:pt x="2812050" y="2024201"/>
                </a:lnTo>
                <a:lnTo>
                  <a:pt x="2832999" y="2031827"/>
                </a:lnTo>
                <a:lnTo>
                  <a:pt x="2854584" y="2038818"/>
                </a:lnTo>
                <a:lnTo>
                  <a:pt x="2854584" y="2151945"/>
                </a:lnTo>
                <a:lnTo>
                  <a:pt x="2873946" y="2157347"/>
                </a:lnTo>
                <a:lnTo>
                  <a:pt x="2893626" y="2162749"/>
                </a:lnTo>
                <a:lnTo>
                  <a:pt x="2914258" y="2167516"/>
                </a:lnTo>
                <a:lnTo>
                  <a:pt x="2935524" y="2172282"/>
                </a:lnTo>
                <a:lnTo>
                  <a:pt x="2935524" y="2060744"/>
                </a:lnTo>
                <a:lnTo>
                  <a:pt x="2955204" y="2064558"/>
                </a:lnTo>
                <a:lnTo>
                  <a:pt x="2974884" y="2068371"/>
                </a:lnTo>
                <a:lnTo>
                  <a:pt x="2995198" y="2071549"/>
                </a:lnTo>
                <a:lnTo>
                  <a:pt x="3016148" y="2075362"/>
                </a:lnTo>
                <a:lnTo>
                  <a:pt x="3016148" y="2186900"/>
                </a:lnTo>
                <a:lnTo>
                  <a:pt x="3035827" y="2189442"/>
                </a:lnTo>
                <a:lnTo>
                  <a:pt x="3056142" y="2191666"/>
                </a:lnTo>
                <a:lnTo>
                  <a:pt x="3076456" y="2194208"/>
                </a:lnTo>
                <a:lnTo>
                  <a:pt x="3097406" y="2196115"/>
                </a:lnTo>
                <a:lnTo>
                  <a:pt x="3097406" y="2084577"/>
                </a:lnTo>
                <a:lnTo>
                  <a:pt x="3117085" y="2086166"/>
                </a:lnTo>
                <a:lnTo>
                  <a:pt x="3137400" y="2087437"/>
                </a:lnTo>
                <a:lnTo>
                  <a:pt x="3157715" y="2088708"/>
                </a:lnTo>
                <a:lnTo>
                  <a:pt x="3178346" y="2089344"/>
                </a:lnTo>
                <a:lnTo>
                  <a:pt x="3178346" y="2200246"/>
                </a:lnTo>
                <a:lnTo>
                  <a:pt x="3201835" y="2201199"/>
                </a:lnTo>
                <a:lnTo>
                  <a:pt x="3225959" y="2201199"/>
                </a:lnTo>
                <a:lnTo>
                  <a:pt x="3258970" y="2200882"/>
                </a:lnTo>
                <a:lnTo>
                  <a:pt x="3258970" y="2089344"/>
                </a:lnTo>
                <a:lnTo>
                  <a:pt x="3291029" y="2088708"/>
                </a:lnTo>
                <a:lnTo>
                  <a:pt x="3322135" y="2087119"/>
                </a:lnTo>
                <a:lnTo>
                  <a:pt x="3352925" y="2084577"/>
                </a:lnTo>
                <a:lnTo>
                  <a:pt x="3383396" y="2082035"/>
                </a:lnTo>
                <a:lnTo>
                  <a:pt x="3412916" y="2078540"/>
                </a:lnTo>
                <a:lnTo>
                  <a:pt x="3441801" y="2074091"/>
                </a:lnTo>
                <a:lnTo>
                  <a:pt x="3470051" y="2069642"/>
                </a:lnTo>
                <a:lnTo>
                  <a:pt x="3497348" y="2064558"/>
                </a:lnTo>
                <a:lnTo>
                  <a:pt x="3524011" y="2058520"/>
                </a:lnTo>
                <a:lnTo>
                  <a:pt x="3549722" y="2052482"/>
                </a:lnTo>
                <a:lnTo>
                  <a:pt x="3574480" y="2046127"/>
                </a:lnTo>
                <a:lnTo>
                  <a:pt x="3598604" y="2038500"/>
                </a:lnTo>
                <a:lnTo>
                  <a:pt x="3621457" y="2030874"/>
                </a:lnTo>
                <a:lnTo>
                  <a:pt x="3643042" y="2023247"/>
                </a:lnTo>
                <a:lnTo>
                  <a:pt x="3663991" y="2014350"/>
                </a:lnTo>
                <a:lnTo>
                  <a:pt x="3683671" y="2005770"/>
                </a:lnTo>
                <a:lnTo>
                  <a:pt x="3683671" y="2119532"/>
                </a:lnTo>
                <a:lnTo>
                  <a:pt x="3692558" y="2115083"/>
                </a:lnTo>
                <a:lnTo>
                  <a:pt x="3701128" y="2110635"/>
                </a:lnTo>
                <a:lnTo>
                  <a:pt x="3709381" y="2105550"/>
                </a:lnTo>
                <a:lnTo>
                  <a:pt x="3717634" y="2100466"/>
                </a:lnTo>
                <a:lnTo>
                  <a:pt x="3725252" y="2095064"/>
                </a:lnTo>
                <a:lnTo>
                  <a:pt x="3732235" y="2089979"/>
                </a:lnTo>
                <a:lnTo>
                  <a:pt x="3738901" y="2084577"/>
                </a:lnTo>
                <a:lnTo>
                  <a:pt x="3744614" y="2079493"/>
                </a:lnTo>
                <a:lnTo>
                  <a:pt x="3744614" y="1970179"/>
                </a:lnTo>
                <a:lnTo>
                  <a:pt x="3752867" y="1964142"/>
                </a:lnTo>
                <a:lnTo>
                  <a:pt x="3760802" y="1958104"/>
                </a:lnTo>
                <a:lnTo>
                  <a:pt x="3767786" y="1951749"/>
                </a:lnTo>
                <a:lnTo>
                  <a:pt x="3774769" y="1945393"/>
                </a:lnTo>
                <a:lnTo>
                  <a:pt x="3781117" y="1939038"/>
                </a:lnTo>
                <a:lnTo>
                  <a:pt x="3786830" y="1932365"/>
                </a:lnTo>
                <a:lnTo>
                  <a:pt x="3792226" y="1925691"/>
                </a:lnTo>
                <a:lnTo>
                  <a:pt x="3796988" y="1919018"/>
                </a:lnTo>
                <a:lnTo>
                  <a:pt x="3801432" y="1912027"/>
                </a:lnTo>
                <a:lnTo>
                  <a:pt x="3805240" y="1905354"/>
                </a:lnTo>
                <a:lnTo>
                  <a:pt x="3808415" y="1898363"/>
                </a:lnTo>
                <a:lnTo>
                  <a:pt x="3811271" y="1891372"/>
                </a:lnTo>
                <a:lnTo>
                  <a:pt x="3813176" y="1884063"/>
                </a:lnTo>
                <a:lnTo>
                  <a:pt x="3814763" y="1877072"/>
                </a:lnTo>
                <a:lnTo>
                  <a:pt x="3816033" y="1869446"/>
                </a:lnTo>
                <a:lnTo>
                  <a:pt x="3816350" y="1862455"/>
                </a:lnTo>
                <a:lnTo>
                  <a:pt x="3816350" y="2010536"/>
                </a:lnTo>
                <a:lnTo>
                  <a:pt x="3816033" y="2010854"/>
                </a:lnTo>
                <a:lnTo>
                  <a:pt x="3815398" y="2019434"/>
                </a:lnTo>
                <a:lnTo>
                  <a:pt x="3814763" y="2025154"/>
                </a:lnTo>
                <a:lnTo>
                  <a:pt x="3813493" y="2030556"/>
                </a:lnTo>
                <a:lnTo>
                  <a:pt x="3811906" y="2036276"/>
                </a:lnTo>
                <a:lnTo>
                  <a:pt x="3810319" y="2041678"/>
                </a:lnTo>
                <a:lnTo>
                  <a:pt x="3808097" y="2046762"/>
                </a:lnTo>
                <a:lnTo>
                  <a:pt x="3805558" y="2052482"/>
                </a:lnTo>
                <a:lnTo>
                  <a:pt x="3803019" y="2057567"/>
                </a:lnTo>
                <a:lnTo>
                  <a:pt x="3799844" y="2062969"/>
                </a:lnTo>
                <a:lnTo>
                  <a:pt x="3796036" y="2068053"/>
                </a:lnTo>
                <a:lnTo>
                  <a:pt x="3792226" y="2073137"/>
                </a:lnTo>
                <a:lnTo>
                  <a:pt x="3788418" y="2078540"/>
                </a:lnTo>
                <a:lnTo>
                  <a:pt x="3783974" y="2083624"/>
                </a:lnTo>
                <a:lnTo>
                  <a:pt x="3779212" y="2088391"/>
                </a:lnTo>
                <a:lnTo>
                  <a:pt x="3774134" y="2093475"/>
                </a:lnTo>
                <a:lnTo>
                  <a:pt x="3768420" y="2098241"/>
                </a:lnTo>
                <a:lnTo>
                  <a:pt x="3763024" y="2103326"/>
                </a:lnTo>
                <a:lnTo>
                  <a:pt x="3750963" y="2112859"/>
                </a:lnTo>
                <a:lnTo>
                  <a:pt x="3737314" y="2121757"/>
                </a:lnTo>
                <a:lnTo>
                  <a:pt x="3722713" y="2130972"/>
                </a:lnTo>
                <a:lnTo>
                  <a:pt x="3707477" y="2139552"/>
                </a:lnTo>
                <a:lnTo>
                  <a:pt x="3690971" y="2147814"/>
                </a:lnTo>
                <a:lnTo>
                  <a:pt x="3673513" y="2156076"/>
                </a:lnTo>
                <a:lnTo>
                  <a:pt x="3655103" y="2163702"/>
                </a:lnTo>
                <a:lnTo>
                  <a:pt x="3635424" y="2171011"/>
                </a:lnTo>
                <a:lnTo>
                  <a:pt x="3615109" y="2178320"/>
                </a:lnTo>
                <a:lnTo>
                  <a:pt x="3593842" y="2184993"/>
                </a:lnTo>
                <a:lnTo>
                  <a:pt x="3571941" y="2191349"/>
                </a:lnTo>
                <a:lnTo>
                  <a:pt x="3549087" y="2197068"/>
                </a:lnTo>
                <a:lnTo>
                  <a:pt x="3525281" y="2202788"/>
                </a:lnTo>
                <a:lnTo>
                  <a:pt x="3501157" y="2207873"/>
                </a:lnTo>
                <a:lnTo>
                  <a:pt x="3476082" y="2212639"/>
                </a:lnTo>
                <a:lnTo>
                  <a:pt x="3450371" y="2217088"/>
                </a:lnTo>
                <a:lnTo>
                  <a:pt x="3424343" y="2220584"/>
                </a:lnTo>
                <a:lnTo>
                  <a:pt x="3397680" y="2224079"/>
                </a:lnTo>
                <a:lnTo>
                  <a:pt x="3370065" y="2226939"/>
                </a:lnTo>
                <a:lnTo>
                  <a:pt x="3341815" y="2229163"/>
                </a:lnTo>
                <a:lnTo>
                  <a:pt x="3313565" y="2231070"/>
                </a:lnTo>
                <a:lnTo>
                  <a:pt x="3284680" y="2232341"/>
                </a:lnTo>
                <a:lnTo>
                  <a:pt x="3255478" y="2233294"/>
                </a:lnTo>
                <a:lnTo>
                  <a:pt x="3225959" y="2233612"/>
                </a:lnTo>
                <a:lnTo>
                  <a:pt x="3195487" y="2233294"/>
                </a:lnTo>
                <a:lnTo>
                  <a:pt x="3165650" y="2232341"/>
                </a:lnTo>
                <a:lnTo>
                  <a:pt x="3136130" y="2231070"/>
                </a:lnTo>
                <a:lnTo>
                  <a:pt x="3106928" y="2229163"/>
                </a:lnTo>
                <a:lnTo>
                  <a:pt x="3078678" y="2226303"/>
                </a:lnTo>
                <a:lnTo>
                  <a:pt x="3050428" y="2223761"/>
                </a:lnTo>
                <a:lnTo>
                  <a:pt x="3022813" y="2220266"/>
                </a:lnTo>
                <a:lnTo>
                  <a:pt x="2996150" y="2216135"/>
                </a:lnTo>
                <a:lnTo>
                  <a:pt x="2970122" y="2211368"/>
                </a:lnTo>
                <a:lnTo>
                  <a:pt x="2944729" y="2206602"/>
                </a:lnTo>
                <a:lnTo>
                  <a:pt x="2919971" y="2201199"/>
                </a:lnTo>
                <a:lnTo>
                  <a:pt x="2895847" y="2195797"/>
                </a:lnTo>
                <a:lnTo>
                  <a:pt x="2872994" y="2189442"/>
                </a:lnTo>
                <a:lnTo>
                  <a:pt x="2850775" y="2182769"/>
                </a:lnTo>
                <a:lnTo>
                  <a:pt x="2829190" y="2175460"/>
                </a:lnTo>
                <a:lnTo>
                  <a:pt x="2808876" y="2168469"/>
                </a:lnTo>
                <a:lnTo>
                  <a:pt x="2789196" y="2160525"/>
                </a:lnTo>
                <a:lnTo>
                  <a:pt x="2770469" y="2152580"/>
                </a:lnTo>
                <a:lnTo>
                  <a:pt x="2753328" y="2144001"/>
                </a:lnTo>
                <a:lnTo>
                  <a:pt x="2736823" y="2135103"/>
                </a:lnTo>
                <a:lnTo>
                  <a:pt x="2721269" y="2126205"/>
                </a:lnTo>
                <a:lnTo>
                  <a:pt x="2706986" y="2116990"/>
                </a:lnTo>
                <a:lnTo>
                  <a:pt x="2693972" y="2107139"/>
                </a:lnTo>
                <a:lnTo>
                  <a:pt x="2688258" y="2102372"/>
                </a:lnTo>
                <a:lnTo>
                  <a:pt x="2682227" y="2097288"/>
                </a:lnTo>
                <a:lnTo>
                  <a:pt x="2676831" y="2092522"/>
                </a:lnTo>
                <a:lnTo>
                  <a:pt x="2671753" y="2087437"/>
                </a:lnTo>
                <a:lnTo>
                  <a:pt x="2666991" y="2082353"/>
                </a:lnTo>
                <a:lnTo>
                  <a:pt x="2662548" y="2076951"/>
                </a:lnTo>
                <a:lnTo>
                  <a:pt x="2658104" y="2071549"/>
                </a:lnTo>
                <a:lnTo>
                  <a:pt x="2654612" y="2066464"/>
                </a:lnTo>
                <a:lnTo>
                  <a:pt x="2651121" y="2061062"/>
                </a:lnTo>
                <a:lnTo>
                  <a:pt x="2647947" y="2055342"/>
                </a:lnTo>
                <a:lnTo>
                  <a:pt x="2645090" y="2050258"/>
                </a:lnTo>
                <a:lnTo>
                  <a:pt x="2642868" y="2044856"/>
                </a:lnTo>
                <a:lnTo>
                  <a:pt x="2640329" y="2039454"/>
                </a:lnTo>
                <a:lnTo>
                  <a:pt x="2638742" y="2033416"/>
                </a:lnTo>
                <a:lnTo>
                  <a:pt x="2637789" y="2027696"/>
                </a:lnTo>
                <a:lnTo>
                  <a:pt x="2636520" y="2022294"/>
                </a:lnTo>
                <a:lnTo>
                  <a:pt x="2636202" y="2016256"/>
                </a:lnTo>
                <a:lnTo>
                  <a:pt x="2635885" y="2010854"/>
                </a:lnTo>
                <a:lnTo>
                  <a:pt x="2635250" y="2010854"/>
                </a:lnTo>
                <a:lnTo>
                  <a:pt x="2635250" y="1862137"/>
                </a:lnTo>
                <a:close/>
                <a:moveTo>
                  <a:pt x="3815353" y="1849331"/>
                </a:moveTo>
                <a:lnTo>
                  <a:pt x="3816061" y="1854393"/>
                </a:lnTo>
                <a:lnTo>
                  <a:pt x="3816350" y="1860279"/>
                </a:lnTo>
                <a:lnTo>
                  <a:pt x="3816061" y="1862137"/>
                </a:lnTo>
                <a:lnTo>
                  <a:pt x="3816061" y="1859040"/>
                </a:lnTo>
                <a:lnTo>
                  <a:pt x="3815773" y="1853154"/>
                </a:lnTo>
                <a:lnTo>
                  <a:pt x="3815353" y="1849331"/>
                </a:lnTo>
                <a:close/>
                <a:moveTo>
                  <a:pt x="2636143" y="1848861"/>
                </a:moveTo>
                <a:lnTo>
                  <a:pt x="2635885" y="1853247"/>
                </a:lnTo>
                <a:lnTo>
                  <a:pt x="2635250" y="1859280"/>
                </a:lnTo>
                <a:lnTo>
                  <a:pt x="2635250" y="1854517"/>
                </a:lnTo>
                <a:lnTo>
                  <a:pt x="2636143" y="1848861"/>
                </a:lnTo>
                <a:close/>
                <a:moveTo>
                  <a:pt x="3814618" y="1842622"/>
                </a:moveTo>
                <a:lnTo>
                  <a:pt x="3815195" y="1847888"/>
                </a:lnTo>
                <a:lnTo>
                  <a:pt x="3815353" y="1849331"/>
                </a:lnTo>
                <a:lnTo>
                  <a:pt x="3815195" y="1848198"/>
                </a:lnTo>
                <a:lnTo>
                  <a:pt x="3814618" y="1842622"/>
                </a:lnTo>
                <a:close/>
                <a:moveTo>
                  <a:pt x="2638425" y="1836737"/>
                </a:moveTo>
                <a:lnTo>
                  <a:pt x="2636838" y="1842770"/>
                </a:lnTo>
                <a:lnTo>
                  <a:pt x="2636202" y="1848485"/>
                </a:lnTo>
                <a:lnTo>
                  <a:pt x="2636143" y="1848861"/>
                </a:lnTo>
                <a:lnTo>
                  <a:pt x="2636202" y="1847850"/>
                </a:lnTo>
                <a:lnTo>
                  <a:pt x="2636838" y="1842452"/>
                </a:lnTo>
                <a:lnTo>
                  <a:pt x="2638425" y="1836737"/>
                </a:lnTo>
                <a:close/>
                <a:moveTo>
                  <a:pt x="3187700" y="1751012"/>
                </a:moveTo>
                <a:lnTo>
                  <a:pt x="3187700" y="1827212"/>
                </a:lnTo>
                <a:lnTo>
                  <a:pt x="3172031" y="1824063"/>
                </a:lnTo>
                <a:lnTo>
                  <a:pt x="3153163" y="1820285"/>
                </a:lnTo>
                <a:lnTo>
                  <a:pt x="3144209" y="1818396"/>
                </a:lnTo>
                <a:lnTo>
                  <a:pt x="3136535" y="1816191"/>
                </a:lnTo>
                <a:lnTo>
                  <a:pt x="3129179" y="1813987"/>
                </a:lnTo>
                <a:lnTo>
                  <a:pt x="3122144" y="1811153"/>
                </a:lnTo>
                <a:lnTo>
                  <a:pt x="3115749" y="1808005"/>
                </a:lnTo>
                <a:lnTo>
                  <a:pt x="3109673" y="1804541"/>
                </a:lnTo>
                <a:lnTo>
                  <a:pt x="3106475" y="1801707"/>
                </a:lnTo>
                <a:lnTo>
                  <a:pt x="3103917" y="1799503"/>
                </a:lnTo>
                <a:lnTo>
                  <a:pt x="3101998" y="1796669"/>
                </a:lnTo>
                <a:lnTo>
                  <a:pt x="3100399" y="1793835"/>
                </a:lnTo>
                <a:lnTo>
                  <a:pt x="3099120" y="1791001"/>
                </a:lnTo>
                <a:lnTo>
                  <a:pt x="3098800" y="1788167"/>
                </a:lnTo>
                <a:lnTo>
                  <a:pt x="3098800" y="1785334"/>
                </a:lnTo>
                <a:lnTo>
                  <a:pt x="3099120" y="1782500"/>
                </a:lnTo>
                <a:lnTo>
                  <a:pt x="3099759" y="1779351"/>
                </a:lnTo>
                <a:lnTo>
                  <a:pt x="3101358" y="1777147"/>
                </a:lnTo>
                <a:lnTo>
                  <a:pt x="3103597" y="1774313"/>
                </a:lnTo>
                <a:lnTo>
                  <a:pt x="3105835" y="1771794"/>
                </a:lnTo>
                <a:lnTo>
                  <a:pt x="3108713" y="1769275"/>
                </a:lnTo>
                <a:lnTo>
                  <a:pt x="3112231" y="1767386"/>
                </a:lnTo>
                <a:lnTo>
                  <a:pt x="3116068" y="1765182"/>
                </a:lnTo>
                <a:lnTo>
                  <a:pt x="3120545" y="1763607"/>
                </a:lnTo>
                <a:lnTo>
                  <a:pt x="3127581" y="1760773"/>
                </a:lnTo>
                <a:lnTo>
                  <a:pt x="3135255" y="1758884"/>
                </a:lnTo>
                <a:lnTo>
                  <a:pt x="3143250" y="1756680"/>
                </a:lnTo>
                <a:lnTo>
                  <a:pt x="3151564" y="1755106"/>
                </a:lnTo>
                <a:lnTo>
                  <a:pt x="3160199" y="1753531"/>
                </a:lnTo>
                <a:lnTo>
                  <a:pt x="3169472" y="1752587"/>
                </a:lnTo>
                <a:lnTo>
                  <a:pt x="3178426" y="1751642"/>
                </a:lnTo>
                <a:lnTo>
                  <a:pt x="3187700" y="1751012"/>
                </a:lnTo>
                <a:close/>
                <a:moveTo>
                  <a:pt x="3203106" y="1692876"/>
                </a:moveTo>
                <a:lnTo>
                  <a:pt x="3200250" y="1693193"/>
                </a:lnTo>
                <a:lnTo>
                  <a:pt x="3197710" y="1693827"/>
                </a:lnTo>
                <a:lnTo>
                  <a:pt x="3194854" y="1694144"/>
                </a:lnTo>
                <a:lnTo>
                  <a:pt x="3192949" y="1694778"/>
                </a:lnTo>
                <a:lnTo>
                  <a:pt x="3191045" y="1696045"/>
                </a:lnTo>
                <a:lnTo>
                  <a:pt x="3189458" y="1697313"/>
                </a:lnTo>
                <a:lnTo>
                  <a:pt x="3188506" y="1698581"/>
                </a:lnTo>
                <a:lnTo>
                  <a:pt x="3188188" y="1699532"/>
                </a:lnTo>
                <a:lnTo>
                  <a:pt x="3188188" y="1720450"/>
                </a:lnTo>
                <a:lnTo>
                  <a:pt x="3171684" y="1721718"/>
                </a:lnTo>
                <a:lnTo>
                  <a:pt x="3155179" y="1723620"/>
                </a:lnTo>
                <a:lnTo>
                  <a:pt x="3139309" y="1726155"/>
                </a:lnTo>
                <a:lnTo>
                  <a:pt x="3123756" y="1728691"/>
                </a:lnTo>
                <a:lnTo>
                  <a:pt x="3108838" y="1731860"/>
                </a:lnTo>
                <a:lnTo>
                  <a:pt x="3095190" y="1735347"/>
                </a:lnTo>
                <a:lnTo>
                  <a:pt x="3081542" y="1739784"/>
                </a:lnTo>
                <a:lnTo>
                  <a:pt x="3069480" y="1744538"/>
                </a:lnTo>
                <a:lnTo>
                  <a:pt x="3061228" y="1748342"/>
                </a:lnTo>
                <a:lnTo>
                  <a:pt x="3053293" y="1752462"/>
                </a:lnTo>
                <a:lnTo>
                  <a:pt x="3046310" y="1756582"/>
                </a:lnTo>
                <a:lnTo>
                  <a:pt x="3040280" y="1761019"/>
                </a:lnTo>
                <a:lnTo>
                  <a:pt x="3034884" y="1765774"/>
                </a:lnTo>
                <a:lnTo>
                  <a:pt x="3030440" y="1770528"/>
                </a:lnTo>
                <a:lnTo>
                  <a:pt x="3026949" y="1775282"/>
                </a:lnTo>
                <a:lnTo>
                  <a:pt x="3024092" y="1780353"/>
                </a:lnTo>
                <a:lnTo>
                  <a:pt x="3022505" y="1785107"/>
                </a:lnTo>
                <a:lnTo>
                  <a:pt x="3021235" y="1790179"/>
                </a:lnTo>
                <a:lnTo>
                  <a:pt x="3021235" y="1794933"/>
                </a:lnTo>
                <a:lnTo>
                  <a:pt x="3022505" y="1800004"/>
                </a:lnTo>
                <a:lnTo>
                  <a:pt x="3024092" y="1805075"/>
                </a:lnTo>
                <a:lnTo>
                  <a:pt x="3026949" y="1809829"/>
                </a:lnTo>
                <a:lnTo>
                  <a:pt x="3030758" y="1814583"/>
                </a:lnTo>
                <a:lnTo>
                  <a:pt x="3035519" y="1819338"/>
                </a:lnTo>
                <a:lnTo>
                  <a:pt x="3040597" y="1823775"/>
                </a:lnTo>
                <a:lnTo>
                  <a:pt x="3046310" y="1827578"/>
                </a:lnTo>
                <a:lnTo>
                  <a:pt x="3052976" y="1831065"/>
                </a:lnTo>
                <a:lnTo>
                  <a:pt x="3059958" y="1835185"/>
                </a:lnTo>
                <a:lnTo>
                  <a:pt x="3067893" y="1838354"/>
                </a:lnTo>
                <a:lnTo>
                  <a:pt x="3076146" y="1841524"/>
                </a:lnTo>
                <a:lnTo>
                  <a:pt x="3084716" y="1844059"/>
                </a:lnTo>
                <a:lnTo>
                  <a:pt x="3094555" y="1846595"/>
                </a:lnTo>
                <a:lnTo>
                  <a:pt x="3130104" y="1853885"/>
                </a:lnTo>
                <a:lnTo>
                  <a:pt x="3188188" y="1865929"/>
                </a:lnTo>
                <a:lnTo>
                  <a:pt x="3188188" y="1956259"/>
                </a:lnTo>
                <a:lnTo>
                  <a:pt x="3173588" y="1954357"/>
                </a:lnTo>
                <a:lnTo>
                  <a:pt x="3159305" y="1952455"/>
                </a:lnTo>
                <a:lnTo>
                  <a:pt x="3152005" y="1951187"/>
                </a:lnTo>
                <a:lnTo>
                  <a:pt x="3144070" y="1949603"/>
                </a:lnTo>
                <a:lnTo>
                  <a:pt x="3127565" y="1945799"/>
                </a:lnTo>
                <a:lnTo>
                  <a:pt x="3111695" y="1941362"/>
                </a:lnTo>
                <a:lnTo>
                  <a:pt x="3098681" y="1936608"/>
                </a:lnTo>
                <a:lnTo>
                  <a:pt x="3095190" y="1935657"/>
                </a:lnTo>
                <a:lnTo>
                  <a:pt x="3091699" y="1934072"/>
                </a:lnTo>
                <a:lnTo>
                  <a:pt x="3088842" y="1932805"/>
                </a:lnTo>
                <a:lnTo>
                  <a:pt x="3088524" y="1932488"/>
                </a:lnTo>
                <a:lnTo>
                  <a:pt x="3084398" y="1929952"/>
                </a:lnTo>
                <a:lnTo>
                  <a:pt x="3082176" y="1928684"/>
                </a:lnTo>
                <a:lnTo>
                  <a:pt x="3079637" y="1927733"/>
                </a:lnTo>
                <a:lnTo>
                  <a:pt x="3077415" y="1926783"/>
                </a:lnTo>
                <a:lnTo>
                  <a:pt x="3074559" y="1926149"/>
                </a:lnTo>
                <a:lnTo>
                  <a:pt x="3068211" y="1925198"/>
                </a:lnTo>
                <a:lnTo>
                  <a:pt x="3061863" y="1924881"/>
                </a:lnTo>
                <a:lnTo>
                  <a:pt x="3055197" y="1925515"/>
                </a:lnTo>
                <a:lnTo>
                  <a:pt x="3048532" y="1926466"/>
                </a:lnTo>
                <a:lnTo>
                  <a:pt x="3042184" y="1928050"/>
                </a:lnTo>
                <a:lnTo>
                  <a:pt x="3035836" y="1929952"/>
                </a:lnTo>
                <a:lnTo>
                  <a:pt x="3030123" y="1932488"/>
                </a:lnTo>
                <a:lnTo>
                  <a:pt x="3025044" y="1934706"/>
                </a:lnTo>
                <a:lnTo>
                  <a:pt x="3020918" y="1937559"/>
                </a:lnTo>
                <a:lnTo>
                  <a:pt x="3017427" y="1940728"/>
                </a:lnTo>
                <a:lnTo>
                  <a:pt x="3016157" y="1941679"/>
                </a:lnTo>
                <a:lnTo>
                  <a:pt x="3015522" y="1943264"/>
                </a:lnTo>
                <a:lnTo>
                  <a:pt x="3015205" y="1944849"/>
                </a:lnTo>
                <a:lnTo>
                  <a:pt x="3015205" y="1946116"/>
                </a:lnTo>
                <a:lnTo>
                  <a:pt x="3015205" y="1947701"/>
                </a:lnTo>
                <a:lnTo>
                  <a:pt x="3015840" y="1948969"/>
                </a:lnTo>
                <a:lnTo>
                  <a:pt x="3017109" y="1950554"/>
                </a:lnTo>
                <a:lnTo>
                  <a:pt x="3018696" y="1951504"/>
                </a:lnTo>
                <a:lnTo>
                  <a:pt x="3025044" y="1955625"/>
                </a:lnTo>
                <a:lnTo>
                  <a:pt x="3032027" y="1959428"/>
                </a:lnTo>
                <a:lnTo>
                  <a:pt x="3039962" y="1962915"/>
                </a:lnTo>
                <a:lnTo>
                  <a:pt x="3048532" y="1966084"/>
                </a:lnTo>
                <a:lnTo>
                  <a:pt x="3057737" y="1969253"/>
                </a:lnTo>
                <a:lnTo>
                  <a:pt x="3067576" y="1972106"/>
                </a:lnTo>
                <a:lnTo>
                  <a:pt x="3077733" y="1974959"/>
                </a:lnTo>
                <a:lnTo>
                  <a:pt x="3088842" y="1977177"/>
                </a:lnTo>
                <a:lnTo>
                  <a:pt x="3100268" y="1979713"/>
                </a:lnTo>
                <a:lnTo>
                  <a:pt x="3111695" y="1981614"/>
                </a:lnTo>
                <a:lnTo>
                  <a:pt x="3123756" y="1983516"/>
                </a:lnTo>
                <a:lnTo>
                  <a:pt x="3136452" y="1985101"/>
                </a:lnTo>
                <a:lnTo>
                  <a:pt x="3149148" y="1986369"/>
                </a:lnTo>
                <a:lnTo>
                  <a:pt x="3162162" y="1987636"/>
                </a:lnTo>
                <a:lnTo>
                  <a:pt x="3188188" y="1989538"/>
                </a:lnTo>
                <a:lnTo>
                  <a:pt x="3188188" y="2009823"/>
                </a:lnTo>
                <a:lnTo>
                  <a:pt x="3188506" y="2011407"/>
                </a:lnTo>
                <a:lnTo>
                  <a:pt x="3189458" y="2012675"/>
                </a:lnTo>
                <a:lnTo>
                  <a:pt x="3191045" y="2013626"/>
                </a:lnTo>
                <a:lnTo>
                  <a:pt x="3192949" y="2014577"/>
                </a:lnTo>
                <a:lnTo>
                  <a:pt x="3194854" y="2015528"/>
                </a:lnTo>
                <a:lnTo>
                  <a:pt x="3197710" y="2015845"/>
                </a:lnTo>
                <a:lnTo>
                  <a:pt x="3200250" y="2016162"/>
                </a:lnTo>
                <a:lnTo>
                  <a:pt x="3203106" y="2016479"/>
                </a:lnTo>
                <a:lnTo>
                  <a:pt x="3254843" y="2016479"/>
                </a:lnTo>
                <a:lnTo>
                  <a:pt x="3258017" y="2016162"/>
                </a:lnTo>
                <a:lnTo>
                  <a:pt x="3260556" y="2015845"/>
                </a:lnTo>
                <a:lnTo>
                  <a:pt x="3263413" y="2015528"/>
                </a:lnTo>
                <a:lnTo>
                  <a:pt x="3265317" y="2014577"/>
                </a:lnTo>
                <a:lnTo>
                  <a:pt x="3267539" y="2013626"/>
                </a:lnTo>
                <a:lnTo>
                  <a:pt x="3269126" y="2012675"/>
                </a:lnTo>
                <a:lnTo>
                  <a:pt x="3269761" y="2011407"/>
                </a:lnTo>
                <a:lnTo>
                  <a:pt x="3270078" y="2009823"/>
                </a:lnTo>
                <a:lnTo>
                  <a:pt x="3270078" y="1988587"/>
                </a:lnTo>
                <a:lnTo>
                  <a:pt x="3286265" y="1987636"/>
                </a:lnTo>
                <a:lnTo>
                  <a:pt x="3302136" y="1986369"/>
                </a:lnTo>
                <a:lnTo>
                  <a:pt x="3317371" y="1984467"/>
                </a:lnTo>
                <a:lnTo>
                  <a:pt x="3331971" y="1981931"/>
                </a:lnTo>
                <a:lnTo>
                  <a:pt x="3345937" y="1979079"/>
                </a:lnTo>
                <a:lnTo>
                  <a:pt x="3358950" y="1976543"/>
                </a:lnTo>
                <a:lnTo>
                  <a:pt x="3370694" y="1973057"/>
                </a:lnTo>
                <a:lnTo>
                  <a:pt x="3381486" y="1968937"/>
                </a:lnTo>
                <a:lnTo>
                  <a:pt x="3390056" y="1965450"/>
                </a:lnTo>
                <a:lnTo>
                  <a:pt x="3398308" y="1961964"/>
                </a:lnTo>
                <a:lnTo>
                  <a:pt x="3405291" y="1957843"/>
                </a:lnTo>
                <a:lnTo>
                  <a:pt x="3411956" y="1953723"/>
                </a:lnTo>
                <a:lnTo>
                  <a:pt x="3417670" y="1949286"/>
                </a:lnTo>
                <a:lnTo>
                  <a:pt x="3422748" y="1944849"/>
                </a:lnTo>
                <a:lnTo>
                  <a:pt x="3427192" y="1940094"/>
                </a:lnTo>
                <a:lnTo>
                  <a:pt x="3430683" y="1935657"/>
                </a:lnTo>
                <a:lnTo>
                  <a:pt x="3433540" y="1930903"/>
                </a:lnTo>
                <a:lnTo>
                  <a:pt x="3435444" y="1926149"/>
                </a:lnTo>
                <a:lnTo>
                  <a:pt x="3436396" y="1921078"/>
                </a:lnTo>
                <a:lnTo>
                  <a:pt x="3437031" y="1916323"/>
                </a:lnTo>
                <a:lnTo>
                  <a:pt x="3436079" y="1910935"/>
                </a:lnTo>
                <a:lnTo>
                  <a:pt x="3434492" y="1905864"/>
                </a:lnTo>
                <a:lnTo>
                  <a:pt x="3432270" y="1901110"/>
                </a:lnTo>
                <a:lnTo>
                  <a:pt x="3429096" y="1896039"/>
                </a:lnTo>
                <a:lnTo>
                  <a:pt x="3426557" y="1893820"/>
                </a:lnTo>
                <a:lnTo>
                  <a:pt x="3424335" y="1890968"/>
                </a:lnTo>
                <a:lnTo>
                  <a:pt x="3418304" y="1886530"/>
                </a:lnTo>
                <a:lnTo>
                  <a:pt x="3411639" y="1882093"/>
                </a:lnTo>
                <a:lnTo>
                  <a:pt x="3404339" y="1877973"/>
                </a:lnTo>
                <a:lnTo>
                  <a:pt x="3395451" y="1874169"/>
                </a:lnTo>
                <a:lnTo>
                  <a:pt x="3385929" y="1870683"/>
                </a:lnTo>
                <a:lnTo>
                  <a:pt x="3375772" y="1866880"/>
                </a:lnTo>
                <a:lnTo>
                  <a:pt x="3365298" y="1863710"/>
                </a:lnTo>
                <a:lnTo>
                  <a:pt x="3354189" y="1860541"/>
                </a:lnTo>
                <a:lnTo>
                  <a:pt x="3342763" y="1858005"/>
                </a:lnTo>
                <a:lnTo>
                  <a:pt x="3318640" y="1852300"/>
                </a:lnTo>
                <a:lnTo>
                  <a:pt x="3294200" y="1847546"/>
                </a:lnTo>
                <a:lnTo>
                  <a:pt x="3270078" y="1843426"/>
                </a:lnTo>
                <a:lnTo>
                  <a:pt x="3270078" y="1752779"/>
                </a:lnTo>
                <a:lnTo>
                  <a:pt x="3291026" y="1755631"/>
                </a:lnTo>
                <a:lnTo>
                  <a:pt x="3298961" y="1756582"/>
                </a:lnTo>
                <a:lnTo>
                  <a:pt x="3306896" y="1758801"/>
                </a:lnTo>
                <a:lnTo>
                  <a:pt x="3323719" y="1762921"/>
                </a:lnTo>
                <a:lnTo>
                  <a:pt x="3339589" y="1767992"/>
                </a:lnTo>
                <a:lnTo>
                  <a:pt x="3352920" y="1772746"/>
                </a:lnTo>
                <a:lnTo>
                  <a:pt x="3360537" y="1775599"/>
                </a:lnTo>
                <a:lnTo>
                  <a:pt x="3363076" y="1777184"/>
                </a:lnTo>
                <a:lnTo>
                  <a:pt x="3367203" y="1779402"/>
                </a:lnTo>
                <a:lnTo>
                  <a:pt x="3369424" y="1780670"/>
                </a:lnTo>
                <a:lnTo>
                  <a:pt x="3371964" y="1781938"/>
                </a:lnTo>
                <a:lnTo>
                  <a:pt x="3374186" y="1783206"/>
                </a:lnTo>
                <a:lnTo>
                  <a:pt x="3377042" y="1783523"/>
                </a:lnTo>
                <a:lnTo>
                  <a:pt x="3383390" y="1784157"/>
                </a:lnTo>
                <a:lnTo>
                  <a:pt x="3389738" y="1784790"/>
                </a:lnTo>
                <a:lnTo>
                  <a:pt x="3396404" y="1784157"/>
                </a:lnTo>
                <a:lnTo>
                  <a:pt x="3403069" y="1783206"/>
                </a:lnTo>
                <a:lnTo>
                  <a:pt x="3409417" y="1781621"/>
                </a:lnTo>
                <a:lnTo>
                  <a:pt x="3415765" y="1779402"/>
                </a:lnTo>
                <a:lnTo>
                  <a:pt x="3421478" y="1777184"/>
                </a:lnTo>
                <a:lnTo>
                  <a:pt x="3426557" y="1774965"/>
                </a:lnTo>
                <a:lnTo>
                  <a:pt x="3430683" y="1772113"/>
                </a:lnTo>
                <a:lnTo>
                  <a:pt x="3434174" y="1769260"/>
                </a:lnTo>
                <a:lnTo>
                  <a:pt x="3435127" y="1767675"/>
                </a:lnTo>
                <a:lnTo>
                  <a:pt x="3436079" y="1766091"/>
                </a:lnTo>
                <a:lnTo>
                  <a:pt x="3436396" y="1765140"/>
                </a:lnTo>
                <a:lnTo>
                  <a:pt x="3436396" y="1763555"/>
                </a:lnTo>
                <a:lnTo>
                  <a:pt x="3436079" y="1761970"/>
                </a:lnTo>
                <a:lnTo>
                  <a:pt x="3435761" y="1760702"/>
                </a:lnTo>
                <a:lnTo>
                  <a:pt x="3434492" y="1759118"/>
                </a:lnTo>
                <a:lnTo>
                  <a:pt x="3432905" y="1757850"/>
                </a:lnTo>
                <a:lnTo>
                  <a:pt x="3428144" y="1754997"/>
                </a:lnTo>
                <a:lnTo>
                  <a:pt x="3423065" y="1752145"/>
                </a:lnTo>
                <a:lnTo>
                  <a:pt x="3417352" y="1749292"/>
                </a:lnTo>
                <a:lnTo>
                  <a:pt x="3410369" y="1746440"/>
                </a:lnTo>
                <a:lnTo>
                  <a:pt x="3403386" y="1743587"/>
                </a:lnTo>
                <a:lnTo>
                  <a:pt x="3396404" y="1741369"/>
                </a:lnTo>
                <a:lnTo>
                  <a:pt x="3380534" y="1736614"/>
                </a:lnTo>
                <a:lnTo>
                  <a:pt x="3363711" y="1732177"/>
                </a:lnTo>
                <a:lnTo>
                  <a:pt x="3346572" y="1728374"/>
                </a:lnTo>
                <a:lnTo>
                  <a:pt x="3329749" y="1725204"/>
                </a:lnTo>
                <a:lnTo>
                  <a:pt x="3313562" y="1723303"/>
                </a:lnTo>
                <a:lnTo>
                  <a:pt x="3292296" y="1720767"/>
                </a:lnTo>
                <a:lnTo>
                  <a:pt x="3270078" y="1719182"/>
                </a:lnTo>
                <a:lnTo>
                  <a:pt x="3270078" y="1699532"/>
                </a:lnTo>
                <a:lnTo>
                  <a:pt x="3269761" y="1698581"/>
                </a:lnTo>
                <a:lnTo>
                  <a:pt x="3269126" y="1697313"/>
                </a:lnTo>
                <a:lnTo>
                  <a:pt x="3267539" y="1696045"/>
                </a:lnTo>
                <a:lnTo>
                  <a:pt x="3265317" y="1694778"/>
                </a:lnTo>
                <a:lnTo>
                  <a:pt x="3263413" y="1694144"/>
                </a:lnTo>
                <a:lnTo>
                  <a:pt x="3260556" y="1693827"/>
                </a:lnTo>
                <a:lnTo>
                  <a:pt x="3258017" y="1693193"/>
                </a:lnTo>
                <a:lnTo>
                  <a:pt x="3254843" y="1692876"/>
                </a:lnTo>
                <a:lnTo>
                  <a:pt x="3203106" y="1692876"/>
                </a:lnTo>
                <a:close/>
                <a:moveTo>
                  <a:pt x="3225959" y="1673225"/>
                </a:moveTo>
                <a:lnTo>
                  <a:pt x="3251986" y="1673542"/>
                </a:lnTo>
                <a:lnTo>
                  <a:pt x="3278013" y="1674493"/>
                </a:lnTo>
                <a:lnTo>
                  <a:pt x="3303722" y="1675444"/>
                </a:lnTo>
                <a:lnTo>
                  <a:pt x="3328480" y="1677028"/>
                </a:lnTo>
                <a:lnTo>
                  <a:pt x="3353237" y="1679247"/>
                </a:lnTo>
                <a:lnTo>
                  <a:pt x="3377360" y="1681466"/>
                </a:lnTo>
                <a:lnTo>
                  <a:pt x="3401165" y="1684318"/>
                </a:lnTo>
                <a:lnTo>
                  <a:pt x="3424335" y="1687805"/>
                </a:lnTo>
                <a:lnTo>
                  <a:pt x="3446870" y="1691291"/>
                </a:lnTo>
                <a:lnTo>
                  <a:pt x="3468771" y="1695411"/>
                </a:lnTo>
                <a:lnTo>
                  <a:pt x="3490037" y="1699532"/>
                </a:lnTo>
                <a:lnTo>
                  <a:pt x="3510668" y="1704286"/>
                </a:lnTo>
                <a:lnTo>
                  <a:pt x="3530664" y="1709357"/>
                </a:lnTo>
                <a:lnTo>
                  <a:pt x="3550026" y="1715062"/>
                </a:lnTo>
                <a:lnTo>
                  <a:pt x="3568752" y="1720450"/>
                </a:lnTo>
                <a:lnTo>
                  <a:pt x="3586527" y="1726789"/>
                </a:lnTo>
                <a:lnTo>
                  <a:pt x="3603349" y="1733128"/>
                </a:lnTo>
                <a:lnTo>
                  <a:pt x="3619219" y="1739467"/>
                </a:lnTo>
                <a:lnTo>
                  <a:pt x="3634454" y="1746440"/>
                </a:lnTo>
                <a:lnTo>
                  <a:pt x="3648738" y="1753413"/>
                </a:lnTo>
                <a:lnTo>
                  <a:pt x="3661751" y="1760702"/>
                </a:lnTo>
                <a:lnTo>
                  <a:pt x="3673812" y="1768626"/>
                </a:lnTo>
                <a:lnTo>
                  <a:pt x="3685239" y="1776550"/>
                </a:lnTo>
                <a:lnTo>
                  <a:pt x="3695713" y="1784157"/>
                </a:lnTo>
                <a:lnTo>
                  <a:pt x="3704600" y="1792397"/>
                </a:lnTo>
                <a:lnTo>
                  <a:pt x="3708726" y="1796834"/>
                </a:lnTo>
                <a:lnTo>
                  <a:pt x="3712535" y="1800955"/>
                </a:lnTo>
                <a:lnTo>
                  <a:pt x="3716027" y="1805075"/>
                </a:lnTo>
                <a:lnTo>
                  <a:pt x="3719518" y="1809512"/>
                </a:lnTo>
                <a:lnTo>
                  <a:pt x="3722375" y="1813950"/>
                </a:lnTo>
                <a:lnTo>
                  <a:pt x="3725231" y="1818704"/>
                </a:lnTo>
                <a:lnTo>
                  <a:pt x="3727453" y="1822824"/>
                </a:lnTo>
                <a:lnTo>
                  <a:pt x="3729357" y="1827261"/>
                </a:lnTo>
                <a:lnTo>
                  <a:pt x="3731579" y="1832015"/>
                </a:lnTo>
                <a:lnTo>
                  <a:pt x="3733166" y="1836136"/>
                </a:lnTo>
                <a:lnTo>
                  <a:pt x="3733801" y="1840890"/>
                </a:lnTo>
                <a:lnTo>
                  <a:pt x="3735071" y="1845644"/>
                </a:lnTo>
                <a:lnTo>
                  <a:pt x="3735388" y="1850081"/>
                </a:lnTo>
                <a:lnTo>
                  <a:pt x="3735388" y="1854836"/>
                </a:lnTo>
                <a:lnTo>
                  <a:pt x="3735388" y="1859590"/>
                </a:lnTo>
                <a:lnTo>
                  <a:pt x="3735071" y="1864344"/>
                </a:lnTo>
                <a:lnTo>
                  <a:pt x="3733801" y="1869098"/>
                </a:lnTo>
                <a:lnTo>
                  <a:pt x="3733166" y="1873219"/>
                </a:lnTo>
                <a:lnTo>
                  <a:pt x="3731579" y="1877973"/>
                </a:lnTo>
                <a:lnTo>
                  <a:pt x="3729357" y="1882727"/>
                </a:lnTo>
                <a:lnTo>
                  <a:pt x="3727453" y="1887164"/>
                </a:lnTo>
                <a:lnTo>
                  <a:pt x="3725231" y="1891285"/>
                </a:lnTo>
                <a:lnTo>
                  <a:pt x="3722375" y="1895722"/>
                </a:lnTo>
                <a:lnTo>
                  <a:pt x="3719518" y="1900476"/>
                </a:lnTo>
                <a:lnTo>
                  <a:pt x="3716027" y="1904913"/>
                </a:lnTo>
                <a:lnTo>
                  <a:pt x="3712535" y="1908717"/>
                </a:lnTo>
                <a:lnTo>
                  <a:pt x="3708726" y="1913154"/>
                </a:lnTo>
                <a:lnTo>
                  <a:pt x="3704600" y="1917274"/>
                </a:lnTo>
                <a:lnTo>
                  <a:pt x="3695713" y="1925515"/>
                </a:lnTo>
                <a:lnTo>
                  <a:pt x="3685239" y="1933438"/>
                </a:lnTo>
                <a:lnTo>
                  <a:pt x="3673812" y="1941362"/>
                </a:lnTo>
                <a:lnTo>
                  <a:pt x="3661751" y="1948969"/>
                </a:lnTo>
                <a:lnTo>
                  <a:pt x="3648738" y="1956259"/>
                </a:lnTo>
                <a:lnTo>
                  <a:pt x="3634454" y="1963548"/>
                </a:lnTo>
                <a:lnTo>
                  <a:pt x="3619219" y="1970521"/>
                </a:lnTo>
                <a:lnTo>
                  <a:pt x="3603349" y="1976860"/>
                </a:lnTo>
                <a:lnTo>
                  <a:pt x="3586527" y="1983199"/>
                </a:lnTo>
                <a:lnTo>
                  <a:pt x="3568752" y="1989538"/>
                </a:lnTo>
                <a:lnTo>
                  <a:pt x="3550026" y="1994926"/>
                </a:lnTo>
                <a:lnTo>
                  <a:pt x="3530664" y="2000631"/>
                </a:lnTo>
                <a:lnTo>
                  <a:pt x="3510668" y="2005702"/>
                </a:lnTo>
                <a:lnTo>
                  <a:pt x="3490037" y="2010457"/>
                </a:lnTo>
                <a:lnTo>
                  <a:pt x="3468771" y="2014577"/>
                </a:lnTo>
                <a:lnTo>
                  <a:pt x="3446870" y="2018697"/>
                </a:lnTo>
                <a:lnTo>
                  <a:pt x="3424335" y="2022184"/>
                </a:lnTo>
                <a:lnTo>
                  <a:pt x="3401165" y="2025670"/>
                </a:lnTo>
                <a:lnTo>
                  <a:pt x="3377360" y="2028523"/>
                </a:lnTo>
                <a:lnTo>
                  <a:pt x="3353237" y="2030741"/>
                </a:lnTo>
                <a:lnTo>
                  <a:pt x="3328480" y="2032643"/>
                </a:lnTo>
                <a:lnTo>
                  <a:pt x="3303722" y="2034228"/>
                </a:lnTo>
                <a:lnTo>
                  <a:pt x="3278013" y="2035495"/>
                </a:lnTo>
                <a:lnTo>
                  <a:pt x="3251986" y="2036446"/>
                </a:lnTo>
                <a:lnTo>
                  <a:pt x="3225959" y="2036763"/>
                </a:lnTo>
                <a:lnTo>
                  <a:pt x="3199615" y="2036446"/>
                </a:lnTo>
                <a:lnTo>
                  <a:pt x="3173905" y="2035495"/>
                </a:lnTo>
                <a:lnTo>
                  <a:pt x="3148196" y="2034228"/>
                </a:lnTo>
                <a:lnTo>
                  <a:pt x="3123121" y="2032643"/>
                </a:lnTo>
                <a:lnTo>
                  <a:pt x="3098681" y="2030741"/>
                </a:lnTo>
                <a:lnTo>
                  <a:pt x="3074241" y="2028523"/>
                </a:lnTo>
                <a:lnTo>
                  <a:pt x="3050436" y="2025670"/>
                </a:lnTo>
                <a:lnTo>
                  <a:pt x="3027584" y="2022184"/>
                </a:lnTo>
                <a:lnTo>
                  <a:pt x="3004731" y="2018697"/>
                </a:lnTo>
                <a:lnTo>
                  <a:pt x="2983147" y="2014577"/>
                </a:lnTo>
                <a:lnTo>
                  <a:pt x="2961564" y="2010457"/>
                </a:lnTo>
                <a:lnTo>
                  <a:pt x="2940933" y="2005702"/>
                </a:lnTo>
                <a:lnTo>
                  <a:pt x="2920937" y="2000631"/>
                </a:lnTo>
                <a:lnTo>
                  <a:pt x="2901575" y="1994926"/>
                </a:lnTo>
                <a:lnTo>
                  <a:pt x="2883483" y="1989538"/>
                </a:lnTo>
                <a:lnTo>
                  <a:pt x="2865709" y="1983199"/>
                </a:lnTo>
                <a:lnTo>
                  <a:pt x="2848569" y="1976860"/>
                </a:lnTo>
                <a:lnTo>
                  <a:pt x="2832382" y="1970521"/>
                </a:lnTo>
                <a:lnTo>
                  <a:pt x="2817464" y="1963548"/>
                </a:lnTo>
                <a:lnTo>
                  <a:pt x="2803181" y="1956259"/>
                </a:lnTo>
                <a:lnTo>
                  <a:pt x="2789850" y="1948969"/>
                </a:lnTo>
                <a:lnTo>
                  <a:pt x="2777789" y="1941362"/>
                </a:lnTo>
                <a:lnTo>
                  <a:pt x="2766362" y="1933438"/>
                </a:lnTo>
                <a:lnTo>
                  <a:pt x="2755888" y="1925515"/>
                </a:lnTo>
                <a:lnTo>
                  <a:pt x="2747001" y="1917274"/>
                </a:lnTo>
                <a:lnTo>
                  <a:pt x="2742875" y="1913154"/>
                </a:lnTo>
                <a:lnTo>
                  <a:pt x="2739066" y="1908717"/>
                </a:lnTo>
                <a:lnTo>
                  <a:pt x="2735574" y="1904913"/>
                </a:lnTo>
                <a:lnTo>
                  <a:pt x="2732400" y="1900476"/>
                </a:lnTo>
                <a:lnTo>
                  <a:pt x="2729226" y="1895722"/>
                </a:lnTo>
                <a:lnTo>
                  <a:pt x="2726370" y="1891285"/>
                </a:lnTo>
                <a:lnTo>
                  <a:pt x="2724148" y="1887164"/>
                </a:lnTo>
                <a:lnTo>
                  <a:pt x="2722244" y="1882727"/>
                </a:lnTo>
                <a:lnTo>
                  <a:pt x="2720022" y="1877973"/>
                </a:lnTo>
                <a:lnTo>
                  <a:pt x="2718435" y="1873219"/>
                </a:lnTo>
                <a:lnTo>
                  <a:pt x="2717800" y="1869098"/>
                </a:lnTo>
                <a:lnTo>
                  <a:pt x="2716530" y="1864344"/>
                </a:lnTo>
                <a:lnTo>
                  <a:pt x="2716213" y="1859590"/>
                </a:lnTo>
                <a:lnTo>
                  <a:pt x="2716213" y="1854836"/>
                </a:lnTo>
                <a:lnTo>
                  <a:pt x="2716213" y="1850081"/>
                </a:lnTo>
                <a:lnTo>
                  <a:pt x="2716530" y="1845644"/>
                </a:lnTo>
                <a:lnTo>
                  <a:pt x="2717800" y="1840890"/>
                </a:lnTo>
                <a:lnTo>
                  <a:pt x="2718435" y="1836136"/>
                </a:lnTo>
                <a:lnTo>
                  <a:pt x="2720022" y="1832015"/>
                </a:lnTo>
                <a:lnTo>
                  <a:pt x="2722244" y="1827261"/>
                </a:lnTo>
                <a:lnTo>
                  <a:pt x="2724148" y="1822824"/>
                </a:lnTo>
                <a:lnTo>
                  <a:pt x="2726370" y="1818704"/>
                </a:lnTo>
                <a:lnTo>
                  <a:pt x="2729226" y="1813950"/>
                </a:lnTo>
                <a:lnTo>
                  <a:pt x="2732400" y="1809512"/>
                </a:lnTo>
                <a:lnTo>
                  <a:pt x="2735574" y="1805075"/>
                </a:lnTo>
                <a:lnTo>
                  <a:pt x="2739066" y="1800955"/>
                </a:lnTo>
                <a:lnTo>
                  <a:pt x="2742875" y="1796834"/>
                </a:lnTo>
                <a:lnTo>
                  <a:pt x="2747001" y="1792397"/>
                </a:lnTo>
                <a:lnTo>
                  <a:pt x="2755888" y="1784157"/>
                </a:lnTo>
                <a:lnTo>
                  <a:pt x="2766362" y="1776550"/>
                </a:lnTo>
                <a:lnTo>
                  <a:pt x="2777789" y="1768626"/>
                </a:lnTo>
                <a:lnTo>
                  <a:pt x="2789850" y="1760702"/>
                </a:lnTo>
                <a:lnTo>
                  <a:pt x="2803181" y="1753413"/>
                </a:lnTo>
                <a:lnTo>
                  <a:pt x="2817464" y="1746440"/>
                </a:lnTo>
                <a:lnTo>
                  <a:pt x="2832382" y="1739467"/>
                </a:lnTo>
                <a:lnTo>
                  <a:pt x="2848569" y="1733128"/>
                </a:lnTo>
                <a:lnTo>
                  <a:pt x="2865709" y="1726789"/>
                </a:lnTo>
                <a:lnTo>
                  <a:pt x="2883483" y="1720450"/>
                </a:lnTo>
                <a:lnTo>
                  <a:pt x="2901575" y="1715062"/>
                </a:lnTo>
                <a:lnTo>
                  <a:pt x="2920937" y="1709357"/>
                </a:lnTo>
                <a:lnTo>
                  <a:pt x="2940933" y="1704286"/>
                </a:lnTo>
                <a:lnTo>
                  <a:pt x="2961564" y="1699532"/>
                </a:lnTo>
                <a:lnTo>
                  <a:pt x="2983147" y="1695411"/>
                </a:lnTo>
                <a:lnTo>
                  <a:pt x="3004731" y="1691291"/>
                </a:lnTo>
                <a:lnTo>
                  <a:pt x="3027584" y="1687805"/>
                </a:lnTo>
                <a:lnTo>
                  <a:pt x="3050436" y="1684318"/>
                </a:lnTo>
                <a:lnTo>
                  <a:pt x="3074241" y="1681466"/>
                </a:lnTo>
                <a:lnTo>
                  <a:pt x="3098681" y="1679247"/>
                </a:lnTo>
                <a:lnTo>
                  <a:pt x="3123121" y="1677028"/>
                </a:lnTo>
                <a:lnTo>
                  <a:pt x="3148196" y="1675444"/>
                </a:lnTo>
                <a:lnTo>
                  <a:pt x="3173905" y="1674493"/>
                </a:lnTo>
                <a:lnTo>
                  <a:pt x="3199615" y="1673542"/>
                </a:lnTo>
                <a:lnTo>
                  <a:pt x="3225959" y="1673225"/>
                </a:lnTo>
                <a:close/>
                <a:moveTo>
                  <a:pt x="3454389" y="0"/>
                </a:moveTo>
                <a:lnTo>
                  <a:pt x="3461374" y="0"/>
                </a:lnTo>
                <a:lnTo>
                  <a:pt x="3468995" y="635"/>
                </a:lnTo>
                <a:lnTo>
                  <a:pt x="3475981" y="1587"/>
                </a:lnTo>
                <a:lnTo>
                  <a:pt x="3482966" y="3174"/>
                </a:lnTo>
                <a:lnTo>
                  <a:pt x="3490270" y="5079"/>
                </a:lnTo>
                <a:lnTo>
                  <a:pt x="3497255" y="7300"/>
                </a:lnTo>
                <a:lnTo>
                  <a:pt x="3503923" y="9839"/>
                </a:lnTo>
                <a:lnTo>
                  <a:pt x="3510591" y="13013"/>
                </a:lnTo>
                <a:lnTo>
                  <a:pt x="3517259" y="16505"/>
                </a:lnTo>
                <a:lnTo>
                  <a:pt x="3523610" y="20314"/>
                </a:lnTo>
                <a:lnTo>
                  <a:pt x="3529643" y="24757"/>
                </a:lnTo>
                <a:lnTo>
                  <a:pt x="3535676" y="29518"/>
                </a:lnTo>
                <a:lnTo>
                  <a:pt x="3541074" y="34596"/>
                </a:lnTo>
                <a:lnTo>
                  <a:pt x="3546472" y="39992"/>
                </a:lnTo>
                <a:lnTo>
                  <a:pt x="3551235" y="45705"/>
                </a:lnTo>
                <a:lnTo>
                  <a:pt x="3555998" y="51418"/>
                </a:lnTo>
                <a:lnTo>
                  <a:pt x="3560443" y="57766"/>
                </a:lnTo>
                <a:lnTo>
                  <a:pt x="3564254" y="64113"/>
                </a:lnTo>
                <a:lnTo>
                  <a:pt x="3567746" y="70779"/>
                </a:lnTo>
                <a:lnTo>
                  <a:pt x="3570922" y="77444"/>
                </a:lnTo>
                <a:lnTo>
                  <a:pt x="3573462" y="84109"/>
                </a:lnTo>
                <a:lnTo>
                  <a:pt x="3575684" y="91410"/>
                </a:lnTo>
                <a:lnTo>
                  <a:pt x="3577590" y="98709"/>
                </a:lnTo>
                <a:lnTo>
                  <a:pt x="3579177" y="106009"/>
                </a:lnTo>
                <a:lnTo>
                  <a:pt x="3580448" y="113309"/>
                </a:lnTo>
                <a:lnTo>
                  <a:pt x="3580765" y="120927"/>
                </a:lnTo>
                <a:lnTo>
                  <a:pt x="3581400" y="128544"/>
                </a:lnTo>
                <a:lnTo>
                  <a:pt x="3580765" y="136162"/>
                </a:lnTo>
                <a:lnTo>
                  <a:pt x="3530913" y="1012801"/>
                </a:lnTo>
                <a:lnTo>
                  <a:pt x="3529960" y="1019149"/>
                </a:lnTo>
                <a:lnTo>
                  <a:pt x="3529326" y="1025814"/>
                </a:lnTo>
                <a:lnTo>
                  <a:pt x="3528055" y="1032162"/>
                </a:lnTo>
                <a:lnTo>
                  <a:pt x="3526785" y="1038510"/>
                </a:lnTo>
                <a:lnTo>
                  <a:pt x="3524880" y="1044541"/>
                </a:lnTo>
                <a:lnTo>
                  <a:pt x="3522975" y="1050254"/>
                </a:lnTo>
                <a:lnTo>
                  <a:pt x="3520434" y="1056284"/>
                </a:lnTo>
                <a:lnTo>
                  <a:pt x="3518212" y="1062315"/>
                </a:lnTo>
                <a:lnTo>
                  <a:pt x="3515354" y="1067710"/>
                </a:lnTo>
                <a:lnTo>
                  <a:pt x="3512179" y="1072789"/>
                </a:lnTo>
                <a:lnTo>
                  <a:pt x="3508686" y="1077867"/>
                </a:lnTo>
                <a:lnTo>
                  <a:pt x="3505193" y="1083263"/>
                </a:lnTo>
                <a:lnTo>
                  <a:pt x="3501700" y="1087706"/>
                </a:lnTo>
                <a:lnTo>
                  <a:pt x="3497572" y="1092467"/>
                </a:lnTo>
                <a:lnTo>
                  <a:pt x="3493445" y="1096910"/>
                </a:lnTo>
                <a:lnTo>
                  <a:pt x="3488999" y="1101354"/>
                </a:lnTo>
                <a:lnTo>
                  <a:pt x="3484554" y="1105163"/>
                </a:lnTo>
                <a:lnTo>
                  <a:pt x="3479791" y="1108654"/>
                </a:lnTo>
                <a:lnTo>
                  <a:pt x="3474710" y="1112463"/>
                </a:lnTo>
                <a:lnTo>
                  <a:pt x="3469630" y="1115319"/>
                </a:lnTo>
                <a:lnTo>
                  <a:pt x="3464550" y="1118493"/>
                </a:lnTo>
                <a:lnTo>
                  <a:pt x="3459152" y="1121350"/>
                </a:lnTo>
                <a:lnTo>
                  <a:pt x="3453436" y="1123889"/>
                </a:lnTo>
                <a:lnTo>
                  <a:pt x="3448038" y="1126111"/>
                </a:lnTo>
                <a:lnTo>
                  <a:pt x="3442005" y="1128015"/>
                </a:lnTo>
                <a:lnTo>
                  <a:pt x="3435972" y="1129602"/>
                </a:lnTo>
                <a:lnTo>
                  <a:pt x="3430256" y="1130871"/>
                </a:lnTo>
                <a:lnTo>
                  <a:pt x="3423906" y="1132141"/>
                </a:lnTo>
                <a:lnTo>
                  <a:pt x="3417873" y="1132776"/>
                </a:lnTo>
                <a:lnTo>
                  <a:pt x="3411522" y="1133093"/>
                </a:lnTo>
                <a:lnTo>
                  <a:pt x="3405490" y="1133093"/>
                </a:lnTo>
                <a:lnTo>
                  <a:pt x="3398504" y="1132776"/>
                </a:lnTo>
                <a:lnTo>
                  <a:pt x="3392471" y="1132458"/>
                </a:lnTo>
                <a:lnTo>
                  <a:pt x="3386120" y="1131189"/>
                </a:lnTo>
                <a:lnTo>
                  <a:pt x="3379770" y="1129919"/>
                </a:lnTo>
                <a:lnTo>
                  <a:pt x="3373736" y="1128332"/>
                </a:lnTo>
                <a:lnTo>
                  <a:pt x="3368021" y="1126745"/>
                </a:lnTo>
                <a:lnTo>
                  <a:pt x="3361988" y="1124524"/>
                </a:lnTo>
                <a:lnTo>
                  <a:pt x="3356590" y="1122302"/>
                </a:lnTo>
                <a:lnTo>
                  <a:pt x="3350874" y="1119763"/>
                </a:lnTo>
                <a:lnTo>
                  <a:pt x="3345476" y="1116589"/>
                </a:lnTo>
                <a:lnTo>
                  <a:pt x="3340396" y="1113415"/>
                </a:lnTo>
                <a:lnTo>
                  <a:pt x="3334998" y="1109924"/>
                </a:lnTo>
                <a:lnTo>
                  <a:pt x="3330553" y="1106432"/>
                </a:lnTo>
                <a:lnTo>
                  <a:pt x="3325790" y="1102306"/>
                </a:lnTo>
                <a:lnTo>
                  <a:pt x="3321344" y="1098497"/>
                </a:lnTo>
                <a:lnTo>
                  <a:pt x="3316899" y="1094054"/>
                </a:lnTo>
                <a:lnTo>
                  <a:pt x="3312771" y="1089293"/>
                </a:lnTo>
                <a:lnTo>
                  <a:pt x="3308961" y="1084849"/>
                </a:lnTo>
                <a:lnTo>
                  <a:pt x="3305150" y="1080089"/>
                </a:lnTo>
                <a:lnTo>
                  <a:pt x="3301975" y="1074693"/>
                </a:lnTo>
                <a:lnTo>
                  <a:pt x="3298482" y="1069615"/>
                </a:lnTo>
                <a:lnTo>
                  <a:pt x="3295625" y="1064219"/>
                </a:lnTo>
                <a:lnTo>
                  <a:pt x="3293084" y="1058823"/>
                </a:lnTo>
                <a:lnTo>
                  <a:pt x="3290544" y="1053110"/>
                </a:lnTo>
                <a:lnTo>
                  <a:pt x="3288639" y="1047397"/>
                </a:lnTo>
                <a:lnTo>
                  <a:pt x="3286734" y="1041367"/>
                </a:lnTo>
                <a:lnTo>
                  <a:pt x="3285146" y="1035019"/>
                </a:lnTo>
                <a:lnTo>
                  <a:pt x="3283558" y="1028988"/>
                </a:lnTo>
                <a:lnTo>
                  <a:pt x="3282606" y="1022640"/>
                </a:lnTo>
                <a:lnTo>
                  <a:pt x="3281971" y="1015975"/>
                </a:lnTo>
                <a:lnTo>
                  <a:pt x="3281654" y="1009627"/>
                </a:lnTo>
                <a:lnTo>
                  <a:pt x="3281018" y="1003597"/>
                </a:lnTo>
                <a:lnTo>
                  <a:pt x="3281654" y="996614"/>
                </a:lnTo>
                <a:lnTo>
                  <a:pt x="3306103" y="573529"/>
                </a:lnTo>
                <a:lnTo>
                  <a:pt x="3299118" y="568768"/>
                </a:lnTo>
                <a:lnTo>
                  <a:pt x="2057582" y="2162081"/>
                </a:lnTo>
                <a:lnTo>
                  <a:pt x="2052502" y="2168112"/>
                </a:lnTo>
                <a:lnTo>
                  <a:pt x="2047422" y="2173825"/>
                </a:lnTo>
                <a:lnTo>
                  <a:pt x="2042024" y="2178903"/>
                </a:lnTo>
                <a:lnTo>
                  <a:pt x="2036626" y="2183981"/>
                </a:lnTo>
                <a:lnTo>
                  <a:pt x="2030592" y="2188742"/>
                </a:lnTo>
                <a:lnTo>
                  <a:pt x="2024877" y="2193186"/>
                </a:lnTo>
                <a:lnTo>
                  <a:pt x="2018844" y="2197629"/>
                </a:lnTo>
                <a:lnTo>
                  <a:pt x="2012493" y="2201121"/>
                </a:lnTo>
                <a:lnTo>
                  <a:pt x="2006143" y="2204612"/>
                </a:lnTo>
                <a:lnTo>
                  <a:pt x="1999475" y="2207786"/>
                </a:lnTo>
                <a:lnTo>
                  <a:pt x="1992807" y="2210642"/>
                </a:lnTo>
                <a:lnTo>
                  <a:pt x="1986139" y="2213182"/>
                </a:lnTo>
                <a:lnTo>
                  <a:pt x="1979470" y="2215403"/>
                </a:lnTo>
                <a:lnTo>
                  <a:pt x="1972485" y="2217308"/>
                </a:lnTo>
                <a:lnTo>
                  <a:pt x="1965499" y="2218577"/>
                </a:lnTo>
                <a:lnTo>
                  <a:pt x="1958514" y="2219529"/>
                </a:lnTo>
                <a:lnTo>
                  <a:pt x="1951528" y="2220482"/>
                </a:lnTo>
                <a:lnTo>
                  <a:pt x="1944225" y="2221116"/>
                </a:lnTo>
                <a:lnTo>
                  <a:pt x="1937239" y="2221116"/>
                </a:lnTo>
                <a:lnTo>
                  <a:pt x="1929619" y="2221116"/>
                </a:lnTo>
                <a:lnTo>
                  <a:pt x="1922633" y="2220482"/>
                </a:lnTo>
                <a:lnTo>
                  <a:pt x="1915647" y="2219529"/>
                </a:lnTo>
                <a:lnTo>
                  <a:pt x="1908344" y="2218577"/>
                </a:lnTo>
                <a:lnTo>
                  <a:pt x="1901358" y="2216990"/>
                </a:lnTo>
                <a:lnTo>
                  <a:pt x="1894690" y="2214769"/>
                </a:lnTo>
                <a:lnTo>
                  <a:pt x="1887387" y="2212547"/>
                </a:lnTo>
                <a:lnTo>
                  <a:pt x="1880402" y="2210008"/>
                </a:lnTo>
                <a:lnTo>
                  <a:pt x="1873734" y="2207151"/>
                </a:lnTo>
                <a:lnTo>
                  <a:pt x="1867066" y="2203977"/>
                </a:lnTo>
                <a:lnTo>
                  <a:pt x="1860715" y="2199851"/>
                </a:lnTo>
                <a:lnTo>
                  <a:pt x="1854047" y="2196042"/>
                </a:lnTo>
                <a:lnTo>
                  <a:pt x="1847696" y="2191599"/>
                </a:lnTo>
                <a:lnTo>
                  <a:pt x="1229469" y="1731062"/>
                </a:lnTo>
                <a:lnTo>
                  <a:pt x="271487" y="2768937"/>
                </a:lnTo>
                <a:lnTo>
                  <a:pt x="266406" y="2774967"/>
                </a:lnTo>
                <a:lnTo>
                  <a:pt x="260691" y="2780680"/>
                </a:lnTo>
                <a:lnTo>
                  <a:pt x="254975" y="2785759"/>
                </a:lnTo>
                <a:lnTo>
                  <a:pt x="248942" y="2791154"/>
                </a:lnTo>
                <a:lnTo>
                  <a:pt x="242592" y="2795915"/>
                </a:lnTo>
                <a:lnTo>
                  <a:pt x="236241" y="2800041"/>
                </a:lnTo>
                <a:lnTo>
                  <a:pt x="230208" y="2804167"/>
                </a:lnTo>
                <a:lnTo>
                  <a:pt x="223223" y="2807659"/>
                </a:lnTo>
                <a:lnTo>
                  <a:pt x="216554" y="2810833"/>
                </a:lnTo>
                <a:lnTo>
                  <a:pt x="209886" y="2814007"/>
                </a:lnTo>
                <a:lnTo>
                  <a:pt x="202901" y="2816228"/>
                </a:lnTo>
                <a:lnTo>
                  <a:pt x="195915" y="2818767"/>
                </a:lnTo>
                <a:lnTo>
                  <a:pt x="188612" y="2820354"/>
                </a:lnTo>
                <a:lnTo>
                  <a:pt x="181309" y="2821941"/>
                </a:lnTo>
                <a:lnTo>
                  <a:pt x="174006" y="2822894"/>
                </a:lnTo>
                <a:lnTo>
                  <a:pt x="166703" y="2823846"/>
                </a:lnTo>
                <a:lnTo>
                  <a:pt x="159082" y="2824163"/>
                </a:lnTo>
                <a:lnTo>
                  <a:pt x="152096" y="2824163"/>
                </a:lnTo>
                <a:lnTo>
                  <a:pt x="144476" y="2823846"/>
                </a:lnTo>
                <a:lnTo>
                  <a:pt x="136855" y="2823528"/>
                </a:lnTo>
                <a:lnTo>
                  <a:pt x="129552" y="2822259"/>
                </a:lnTo>
                <a:lnTo>
                  <a:pt x="122249" y="2820672"/>
                </a:lnTo>
                <a:lnTo>
                  <a:pt x="114945" y="2819085"/>
                </a:lnTo>
                <a:lnTo>
                  <a:pt x="107642" y="2816546"/>
                </a:lnTo>
                <a:lnTo>
                  <a:pt x="100657" y="2814324"/>
                </a:lnTo>
                <a:lnTo>
                  <a:pt x="93671" y="2811467"/>
                </a:lnTo>
                <a:lnTo>
                  <a:pt x="87003" y="2807976"/>
                </a:lnTo>
                <a:lnTo>
                  <a:pt x="80335" y="2804485"/>
                </a:lnTo>
                <a:lnTo>
                  <a:pt x="73349" y="2800359"/>
                </a:lnTo>
                <a:lnTo>
                  <a:pt x="66681" y="2796233"/>
                </a:lnTo>
                <a:lnTo>
                  <a:pt x="60331" y="2791472"/>
                </a:lnTo>
                <a:lnTo>
                  <a:pt x="54298" y="2785759"/>
                </a:lnTo>
                <a:lnTo>
                  <a:pt x="48265" y="2780680"/>
                </a:lnTo>
                <a:lnTo>
                  <a:pt x="42867" y="2774967"/>
                </a:lnTo>
                <a:lnTo>
                  <a:pt x="37469" y="2768937"/>
                </a:lnTo>
                <a:lnTo>
                  <a:pt x="32388" y="2762906"/>
                </a:lnTo>
                <a:lnTo>
                  <a:pt x="28260" y="2756876"/>
                </a:lnTo>
                <a:lnTo>
                  <a:pt x="23815" y="2749893"/>
                </a:lnTo>
                <a:lnTo>
                  <a:pt x="19687" y="2743228"/>
                </a:lnTo>
                <a:lnTo>
                  <a:pt x="16194" y="2736563"/>
                </a:lnTo>
                <a:lnTo>
                  <a:pt x="13019" y="2729580"/>
                </a:lnTo>
                <a:lnTo>
                  <a:pt x="10479" y="2722280"/>
                </a:lnTo>
                <a:lnTo>
                  <a:pt x="7938" y="2715297"/>
                </a:lnTo>
                <a:lnTo>
                  <a:pt x="5716" y="2708315"/>
                </a:lnTo>
                <a:lnTo>
                  <a:pt x="3811" y="2700697"/>
                </a:lnTo>
                <a:lnTo>
                  <a:pt x="2540" y="2693080"/>
                </a:lnTo>
                <a:lnTo>
                  <a:pt x="1270" y="2685780"/>
                </a:lnTo>
                <a:lnTo>
                  <a:pt x="635" y="2678162"/>
                </a:lnTo>
                <a:lnTo>
                  <a:pt x="0" y="2670228"/>
                </a:lnTo>
                <a:lnTo>
                  <a:pt x="0" y="2662927"/>
                </a:lnTo>
                <a:lnTo>
                  <a:pt x="0" y="2655310"/>
                </a:lnTo>
                <a:lnTo>
                  <a:pt x="953" y="2648010"/>
                </a:lnTo>
                <a:lnTo>
                  <a:pt x="1588" y="2640075"/>
                </a:lnTo>
                <a:lnTo>
                  <a:pt x="3176" y="2632458"/>
                </a:lnTo>
                <a:lnTo>
                  <a:pt x="4763" y="2625158"/>
                </a:lnTo>
                <a:lnTo>
                  <a:pt x="6668" y="2617858"/>
                </a:lnTo>
                <a:lnTo>
                  <a:pt x="9526" y="2610558"/>
                </a:lnTo>
                <a:lnTo>
                  <a:pt x="12384" y="2603258"/>
                </a:lnTo>
                <a:lnTo>
                  <a:pt x="15559" y="2596275"/>
                </a:lnTo>
                <a:lnTo>
                  <a:pt x="19052" y="2588975"/>
                </a:lnTo>
                <a:lnTo>
                  <a:pt x="22545" y="2582310"/>
                </a:lnTo>
                <a:lnTo>
                  <a:pt x="26990" y="2575644"/>
                </a:lnTo>
                <a:lnTo>
                  <a:pt x="31753" y="2569297"/>
                </a:lnTo>
                <a:lnTo>
                  <a:pt x="36516" y="2562631"/>
                </a:lnTo>
                <a:lnTo>
                  <a:pt x="1086264" y="1414621"/>
                </a:lnTo>
                <a:lnTo>
                  <a:pt x="1091027" y="1408908"/>
                </a:lnTo>
                <a:lnTo>
                  <a:pt x="1096742" y="1403829"/>
                </a:lnTo>
                <a:lnTo>
                  <a:pt x="1101823" y="1398751"/>
                </a:lnTo>
                <a:lnTo>
                  <a:pt x="1107221" y="1393990"/>
                </a:lnTo>
                <a:lnTo>
                  <a:pt x="1113254" y="1389229"/>
                </a:lnTo>
                <a:lnTo>
                  <a:pt x="1119287" y="1385103"/>
                </a:lnTo>
                <a:lnTo>
                  <a:pt x="1125002" y="1381295"/>
                </a:lnTo>
                <a:lnTo>
                  <a:pt x="1131353" y="1377803"/>
                </a:lnTo>
                <a:lnTo>
                  <a:pt x="1137703" y="1374629"/>
                </a:lnTo>
                <a:lnTo>
                  <a:pt x="1144054" y="1371455"/>
                </a:lnTo>
                <a:lnTo>
                  <a:pt x="1150722" y="1368599"/>
                </a:lnTo>
                <a:lnTo>
                  <a:pt x="1157390" y="1366694"/>
                </a:lnTo>
                <a:lnTo>
                  <a:pt x="1164058" y="1364790"/>
                </a:lnTo>
                <a:lnTo>
                  <a:pt x="1170726" y="1362568"/>
                </a:lnTo>
                <a:lnTo>
                  <a:pt x="1177394" y="1361616"/>
                </a:lnTo>
                <a:lnTo>
                  <a:pt x="1184698" y="1360347"/>
                </a:lnTo>
                <a:lnTo>
                  <a:pt x="1191683" y="1360029"/>
                </a:lnTo>
                <a:lnTo>
                  <a:pt x="1198351" y="1359712"/>
                </a:lnTo>
                <a:lnTo>
                  <a:pt x="1205654" y="1359077"/>
                </a:lnTo>
                <a:lnTo>
                  <a:pt x="1212640" y="1359712"/>
                </a:lnTo>
                <a:lnTo>
                  <a:pt x="1219626" y="1360347"/>
                </a:lnTo>
                <a:lnTo>
                  <a:pt x="1226294" y="1361299"/>
                </a:lnTo>
                <a:lnTo>
                  <a:pt x="1233597" y="1362251"/>
                </a:lnTo>
                <a:lnTo>
                  <a:pt x="1240582" y="1363838"/>
                </a:lnTo>
                <a:lnTo>
                  <a:pt x="1247251" y="1365742"/>
                </a:lnTo>
                <a:lnTo>
                  <a:pt x="1253919" y="1368281"/>
                </a:lnTo>
                <a:lnTo>
                  <a:pt x="1260904" y="1371138"/>
                </a:lnTo>
                <a:lnTo>
                  <a:pt x="1267572" y="1373677"/>
                </a:lnTo>
                <a:lnTo>
                  <a:pt x="1274240" y="1376851"/>
                </a:lnTo>
                <a:lnTo>
                  <a:pt x="1280591" y="1380977"/>
                </a:lnTo>
                <a:lnTo>
                  <a:pt x="1286942" y="1384786"/>
                </a:lnTo>
                <a:lnTo>
                  <a:pt x="1292975" y="1389229"/>
                </a:lnTo>
                <a:lnTo>
                  <a:pt x="1907709" y="1846910"/>
                </a:lnTo>
                <a:lnTo>
                  <a:pt x="3043507" y="389124"/>
                </a:lnTo>
                <a:lnTo>
                  <a:pt x="3023186" y="374841"/>
                </a:lnTo>
                <a:lnTo>
                  <a:pt x="2660568" y="470377"/>
                </a:lnTo>
                <a:lnTo>
                  <a:pt x="2654853" y="471646"/>
                </a:lnTo>
                <a:lnTo>
                  <a:pt x="2648502" y="472598"/>
                </a:lnTo>
                <a:lnTo>
                  <a:pt x="2642152" y="473551"/>
                </a:lnTo>
                <a:lnTo>
                  <a:pt x="2635801" y="473868"/>
                </a:lnTo>
                <a:lnTo>
                  <a:pt x="2629450" y="474185"/>
                </a:lnTo>
                <a:lnTo>
                  <a:pt x="2623418" y="473868"/>
                </a:lnTo>
                <a:lnTo>
                  <a:pt x="2617384" y="473551"/>
                </a:lnTo>
                <a:lnTo>
                  <a:pt x="2611352" y="472598"/>
                </a:lnTo>
                <a:lnTo>
                  <a:pt x="2605318" y="471964"/>
                </a:lnTo>
                <a:lnTo>
                  <a:pt x="2599603" y="470377"/>
                </a:lnTo>
                <a:lnTo>
                  <a:pt x="2593570" y="468790"/>
                </a:lnTo>
                <a:lnTo>
                  <a:pt x="2587537" y="466885"/>
                </a:lnTo>
                <a:lnTo>
                  <a:pt x="2582139" y="464346"/>
                </a:lnTo>
                <a:lnTo>
                  <a:pt x="2576741" y="462124"/>
                </a:lnTo>
                <a:lnTo>
                  <a:pt x="2571660" y="459268"/>
                </a:lnTo>
                <a:lnTo>
                  <a:pt x="2565945" y="456094"/>
                </a:lnTo>
                <a:lnTo>
                  <a:pt x="2560864" y="452920"/>
                </a:lnTo>
                <a:lnTo>
                  <a:pt x="2556102" y="449429"/>
                </a:lnTo>
                <a:lnTo>
                  <a:pt x="2551339" y="445937"/>
                </a:lnTo>
                <a:lnTo>
                  <a:pt x="2546576" y="441811"/>
                </a:lnTo>
                <a:lnTo>
                  <a:pt x="2542448" y="437685"/>
                </a:lnTo>
                <a:lnTo>
                  <a:pt x="2538002" y="433242"/>
                </a:lnTo>
                <a:lnTo>
                  <a:pt x="2533875" y="428481"/>
                </a:lnTo>
                <a:lnTo>
                  <a:pt x="2530064" y="423402"/>
                </a:lnTo>
                <a:lnTo>
                  <a:pt x="2526572" y="418324"/>
                </a:lnTo>
                <a:lnTo>
                  <a:pt x="2523396" y="413246"/>
                </a:lnTo>
                <a:lnTo>
                  <a:pt x="2520221" y="407533"/>
                </a:lnTo>
                <a:lnTo>
                  <a:pt x="2517363" y="402137"/>
                </a:lnTo>
                <a:lnTo>
                  <a:pt x="2514823" y="396107"/>
                </a:lnTo>
                <a:lnTo>
                  <a:pt x="2512283" y="390394"/>
                </a:lnTo>
                <a:lnTo>
                  <a:pt x="2510378" y="384046"/>
                </a:lnTo>
                <a:lnTo>
                  <a:pt x="2508472" y="377698"/>
                </a:lnTo>
                <a:lnTo>
                  <a:pt x="2507202" y="371350"/>
                </a:lnTo>
                <a:lnTo>
                  <a:pt x="2505932" y="364685"/>
                </a:lnTo>
                <a:lnTo>
                  <a:pt x="2505297" y="358337"/>
                </a:lnTo>
                <a:lnTo>
                  <a:pt x="2504980" y="351989"/>
                </a:lnTo>
                <a:lnTo>
                  <a:pt x="2504344" y="345641"/>
                </a:lnTo>
                <a:lnTo>
                  <a:pt x="2504344" y="339293"/>
                </a:lnTo>
                <a:lnTo>
                  <a:pt x="2505297" y="332946"/>
                </a:lnTo>
                <a:lnTo>
                  <a:pt x="2505615" y="326915"/>
                </a:lnTo>
                <a:lnTo>
                  <a:pt x="2506885" y="320567"/>
                </a:lnTo>
                <a:lnTo>
                  <a:pt x="2508155" y="314537"/>
                </a:lnTo>
                <a:lnTo>
                  <a:pt x="2509425" y="308506"/>
                </a:lnTo>
                <a:lnTo>
                  <a:pt x="2511648" y="302793"/>
                </a:lnTo>
                <a:lnTo>
                  <a:pt x="2513870" y="296763"/>
                </a:lnTo>
                <a:lnTo>
                  <a:pt x="2516410" y="291367"/>
                </a:lnTo>
                <a:lnTo>
                  <a:pt x="2518633" y="285654"/>
                </a:lnTo>
                <a:lnTo>
                  <a:pt x="2521808" y="280576"/>
                </a:lnTo>
                <a:lnTo>
                  <a:pt x="2524984" y="275180"/>
                </a:lnTo>
                <a:lnTo>
                  <a:pt x="2528159" y="270102"/>
                </a:lnTo>
                <a:lnTo>
                  <a:pt x="2531970" y="265341"/>
                </a:lnTo>
                <a:lnTo>
                  <a:pt x="2535462" y="260580"/>
                </a:lnTo>
                <a:lnTo>
                  <a:pt x="2539908" y="256136"/>
                </a:lnTo>
                <a:lnTo>
                  <a:pt x="2544353" y="251693"/>
                </a:lnTo>
                <a:lnTo>
                  <a:pt x="2548481" y="247567"/>
                </a:lnTo>
                <a:lnTo>
                  <a:pt x="2553244" y="243441"/>
                </a:lnTo>
                <a:lnTo>
                  <a:pt x="2558642" y="239949"/>
                </a:lnTo>
                <a:lnTo>
                  <a:pt x="2563722" y="236458"/>
                </a:lnTo>
                <a:lnTo>
                  <a:pt x="2568803" y="233284"/>
                </a:lnTo>
                <a:lnTo>
                  <a:pt x="2574201" y="230428"/>
                </a:lnTo>
                <a:lnTo>
                  <a:pt x="2579916" y="227889"/>
                </a:lnTo>
                <a:lnTo>
                  <a:pt x="2585632" y="225349"/>
                </a:lnTo>
                <a:lnTo>
                  <a:pt x="2591982" y="223445"/>
                </a:lnTo>
                <a:lnTo>
                  <a:pt x="2598015" y="221541"/>
                </a:lnTo>
                <a:lnTo>
                  <a:pt x="3425176" y="4126"/>
                </a:lnTo>
                <a:lnTo>
                  <a:pt x="3432162" y="2222"/>
                </a:lnTo>
                <a:lnTo>
                  <a:pt x="3439782" y="952"/>
                </a:lnTo>
                <a:lnTo>
                  <a:pt x="3446768" y="318"/>
                </a:lnTo>
                <a:lnTo>
                  <a:pt x="3454389" y="0"/>
                </a:lnTo>
                <a:close/>
              </a:path>
            </a:pathLst>
          </a:custGeom>
          <a:solidFill>
            <a:schemeClr val="bg1">
              <a:lumMod val="95000"/>
            </a:schemeClr>
          </a:solidFill>
          <a:ln>
            <a:noFill/>
          </a:ln>
        </p:spPr>
        <p:txBody>
          <a:bodyPr anchor="ctr">
            <a:scene3d>
              <a:camera prst="orthographicFront"/>
              <a:lightRig rig="threePt" dir="t"/>
            </a:scene3d>
            <a:sp3d contourW="12700">
              <a:contourClr>
                <a:srgbClr val="FFFFFF"/>
              </a:contourClr>
            </a:sp3d>
          </a:bodyPr>
          <a:lstStyle/>
          <a:p>
            <a:pPr algn="ctr">
              <a:defRPr/>
            </a:pPr>
            <a:endParaRPr lang="zh-CN" altLang="en-US">
              <a:solidFill>
                <a:srgbClr val="1C666E"/>
              </a:solidFill>
              <a:ea typeface="宋体" panose="02010600030101010101" pitchFamily="2" charset="-122"/>
            </a:endParaRPr>
          </a:p>
        </p:txBody>
      </p:sp>
      <p:sp>
        <p:nvSpPr>
          <p:cNvPr id="4" name="标题 4"/>
          <p:cNvSpPr txBox="1"/>
          <p:nvPr/>
        </p:nvSpPr>
        <p:spPr>
          <a:xfrm>
            <a:off x="1390650" y="494448"/>
            <a:ext cx="4248472" cy="473484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 algn="ctr" defTabSz="9144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l"/>
            <a:r>
              <a:rPr lang="zh-CN" altLang="en-US" sz="2400" b="1" dirty="0" smtClean="0">
                <a:solidFill>
                  <a:srgbClr val="3F3F3F"/>
                </a:solidFill>
                <a:latin typeface="Impact MT Std" pitchFamily="34" charset="0"/>
                <a:ea typeface="微软雅黑" panose="020B0503020204020204" pitchFamily="34" charset="-122"/>
              </a:rPr>
              <a:t>资金缺口</a:t>
            </a:r>
            <a:endParaRPr lang="en-US" altLang="zh-CN" sz="2400" b="1" dirty="0" smtClean="0">
              <a:solidFill>
                <a:srgbClr val="3F3F3F"/>
              </a:solidFill>
              <a:latin typeface="Impact MT Std" pitchFamily="34" charset="0"/>
              <a:ea typeface="微软雅黑" panose="020B0503020204020204" pitchFamily="34" charset="-122"/>
            </a:endParaRPr>
          </a:p>
          <a:p>
            <a:pPr algn="l"/>
            <a:r>
              <a:rPr lang="en-US" altLang="zh-CN" sz="1400" b="1" dirty="0">
                <a:solidFill>
                  <a:srgbClr val="3F3F3F"/>
                </a:solidFill>
                <a:latin typeface="Impact MT Std" pitchFamily="34" charset="0"/>
                <a:ea typeface="微软雅黑" panose="020B0503020204020204" pitchFamily="34" charset="-122"/>
              </a:rPr>
              <a:t>THE FUNDING GAP </a:t>
            </a:r>
            <a:endParaRPr lang="zh-CN" altLang="en-US" sz="1400" b="1" dirty="0" smtClean="0">
              <a:solidFill>
                <a:srgbClr val="3F3F3F"/>
              </a:solidFill>
              <a:latin typeface="Impact MT Std" pitchFamily="34" charset="0"/>
              <a:ea typeface="微软雅黑" panose="020B0503020204020204" pitchFamily="34" charset="-122"/>
            </a:endParaRPr>
          </a:p>
          <a:p>
            <a:pPr algn="l"/>
            <a:endParaRPr lang="zh-CN" altLang="en-US" sz="2400" b="1" dirty="0" smtClean="0">
              <a:solidFill>
                <a:srgbClr val="3F3F3F"/>
              </a:solidFill>
              <a:latin typeface="Impact MT Std" pitchFamily="34" charset="0"/>
              <a:ea typeface="微软雅黑" panose="020B0503020204020204" pitchFamily="34" charset="-122"/>
            </a:endParaRPr>
          </a:p>
        </p:txBody>
      </p:sp>
      <p:grpSp>
        <p:nvGrpSpPr>
          <p:cNvPr id="8" name="组合 7"/>
          <p:cNvGrpSpPr/>
          <p:nvPr/>
        </p:nvGrpSpPr>
        <p:grpSpPr>
          <a:xfrm>
            <a:off x="5908642" y="999023"/>
            <a:ext cx="1932802" cy="1930859"/>
            <a:chOff x="5908642" y="999023"/>
            <a:chExt cx="1932802" cy="1930859"/>
          </a:xfrm>
        </p:grpSpPr>
        <p:sp>
          <p:nvSpPr>
            <p:cNvPr id="18" name="Freeform 6"/>
            <p:cNvSpPr>
              <a:spLocks noEditPoints="1"/>
            </p:cNvSpPr>
            <p:nvPr/>
          </p:nvSpPr>
          <p:spPr bwMode="auto">
            <a:xfrm rot="18959502">
              <a:off x="5908642" y="999023"/>
              <a:ext cx="1932802" cy="1930859"/>
            </a:xfrm>
            <a:custGeom>
              <a:avLst/>
              <a:gdLst>
                <a:gd name="T0" fmla="*/ 421 w 421"/>
                <a:gd name="T1" fmla="*/ 229 h 421"/>
                <a:gd name="T2" fmla="*/ 398 w 421"/>
                <a:gd name="T3" fmla="*/ 188 h 421"/>
                <a:gd name="T4" fmla="*/ 367 w 421"/>
                <a:gd name="T5" fmla="*/ 146 h 421"/>
                <a:gd name="T6" fmla="*/ 402 w 421"/>
                <a:gd name="T7" fmla="*/ 122 h 421"/>
                <a:gd name="T8" fmla="*/ 361 w 421"/>
                <a:gd name="T9" fmla="*/ 97 h 421"/>
                <a:gd name="T10" fmla="*/ 314 w 421"/>
                <a:gd name="T11" fmla="*/ 77 h 421"/>
                <a:gd name="T12" fmla="*/ 332 w 421"/>
                <a:gd name="T13" fmla="*/ 38 h 421"/>
                <a:gd name="T14" fmla="*/ 285 w 421"/>
                <a:gd name="T15" fmla="*/ 37 h 421"/>
                <a:gd name="T16" fmla="*/ 233 w 421"/>
                <a:gd name="T17" fmla="*/ 43 h 421"/>
                <a:gd name="T18" fmla="*/ 229 w 421"/>
                <a:gd name="T19" fmla="*/ 0 h 421"/>
                <a:gd name="T20" fmla="*/ 188 w 421"/>
                <a:gd name="T21" fmla="*/ 23 h 421"/>
                <a:gd name="T22" fmla="*/ 146 w 421"/>
                <a:gd name="T23" fmla="*/ 54 h 421"/>
                <a:gd name="T24" fmla="*/ 122 w 421"/>
                <a:gd name="T25" fmla="*/ 19 h 421"/>
                <a:gd name="T26" fmla="*/ 98 w 421"/>
                <a:gd name="T27" fmla="*/ 60 h 421"/>
                <a:gd name="T28" fmla="*/ 77 w 421"/>
                <a:gd name="T29" fmla="*/ 107 h 421"/>
                <a:gd name="T30" fmla="*/ 38 w 421"/>
                <a:gd name="T31" fmla="*/ 89 h 421"/>
                <a:gd name="T32" fmla="*/ 37 w 421"/>
                <a:gd name="T33" fmla="*/ 136 h 421"/>
                <a:gd name="T34" fmla="*/ 43 w 421"/>
                <a:gd name="T35" fmla="*/ 188 h 421"/>
                <a:gd name="T36" fmla="*/ 0 w 421"/>
                <a:gd name="T37" fmla="*/ 192 h 421"/>
                <a:gd name="T38" fmla="*/ 24 w 421"/>
                <a:gd name="T39" fmla="*/ 233 h 421"/>
                <a:gd name="T40" fmla="*/ 54 w 421"/>
                <a:gd name="T41" fmla="*/ 274 h 421"/>
                <a:gd name="T42" fmla="*/ 19 w 421"/>
                <a:gd name="T43" fmla="*/ 299 h 421"/>
                <a:gd name="T44" fmla="*/ 60 w 421"/>
                <a:gd name="T45" fmla="*/ 323 h 421"/>
                <a:gd name="T46" fmla="*/ 107 w 421"/>
                <a:gd name="T47" fmla="*/ 344 h 421"/>
                <a:gd name="T48" fmla="*/ 89 w 421"/>
                <a:gd name="T49" fmla="*/ 383 h 421"/>
                <a:gd name="T50" fmla="*/ 137 w 421"/>
                <a:gd name="T51" fmla="*/ 384 h 421"/>
                <a:gd name="T52" fmla="*/ 188 w 421"/>
                <a:gd name="T53" fmla="*/ 378 h 421"/>
                <a:gd name="T54" fmla="*/ 192 w 421"/>
                <a:gd name="T55" fmla="*/ 421 h 421"/>
                <a:gd name="T56" fmla="*/ 233 w 421"/>
                <a:gd name="T57" fmla="*/ 397 h 421"/>
                <a:gd name="T58" fmla="*/ 275 w 421"/>
                <a:gd name="T59" fmla="*/ 367 h 421"/>
                <a:gd name="T60" fmla="*/ 299 w 421"/>
                <a:gd name="T61" fmla="*/ 402 h 421"/>
                <a:gd name="T62" fmla="*/ 324 w 421"/>
                <a:gd name="T63" fmla="*/ 361 h 421"/>
                <a:gd name="T64" fmla="*/ 344 w 421"/>
                <a:gd name="T65" fmla="*/ 314 h 421"/>
                <a:gd name="T66" fmla="*/ 383 w 421"/>
                <a:gd name="T67" fmla="*/ 332 h 421"/>
                <a:gd name="T68" fmla="*/ 384 w 421"/>
                <a:gd name="T69" fmla="*/ 284 h 421"/>
                <a:gd name="T70" fmla="*/ 378 w 421"/>
                <a:gd name="T71" fmla="*/ 233 h 421"/>
                <a:gd name="T72" fmla="*/ 211 w 421"/>
                <a:gd name="T73" fmla="*/ 236 h 421"/>
                <a:gd name="T74" fmla="*/ 211 w 421"/>
                <a:gd name="T75" fmla="*/ 185 h 421"/>
                <a:gd name="T76" fmla="*/ 211 w 421"/>
                <a:gd name="T77" fmla="*/ 236 h 42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</a:cxnLst>
              <a:rect l="0" t="0" r="r" b="b"/>
              <a:pathLst>
                <a:path w="421" h="421">
                  <a:moveTo>
                    <a:pt x="398" y="233"/>
                  </a:moveTo>
                  <a:cubicBezTo>
                    <a:pt x="421" y="229"/>
                    <a:pt x="421" y="229"/>
                    <a:pt x="421" y="229"/>
                  </a:cubicBezTo>
                  <a:cubicBezTo>
                    <a:pt x="421" y="192"/>
                    <a:pt x="421" y="192"/>
                    <a:pt x="421" y="192"/>
                  </a:cubicBezTo>
                  <a:cubicBezTo>
                    <a:pt x="398" y="188"/>
                    <a:pt x="398" y="188"/>
                    <a:pt x="398" y="188"/>
                  </a:cubicBezTo>
                  <a:cubicBezTo>
                    <a:pt x="378" y="188"/>
                    <a:pt x="378" y="188"/>
                    <a:pt x="378" y="188"/>
                  </a:cubicBezTo>
                  <a:cubicBezTo>
                    <a:pt x="376" y="173"/>
                    <a:pt x="372" y="159"/>
                    <a:pt x="367" y="146"/>
                  </a:cubicBezTo>
                  <a:cubicBezTo>
                    <a:pt x="384" y="136"/>
                    <a:pt x="384" y="136"/>
                    <a:pt x="384" y="136"/>
                  </a:cubicBezTo>
                  <a:cubicBezTo>
                    <a:pt x="402" y="122"/>
                    <a:pt x="402" y="122"/>
                    <a:pt x="402" y="122"/>
                  </a:cubicBezTo>
                  <a:cubicBezTo>
                    <a:pt x="383" y="89"/>
                    <a:pt x="383" y="89"/>
                    <a:pt x="383" y="89"/>
                  </a:cubicBezTo>
                  <a:cubicBezTo>
                    <a:pt x="361" y="97"/>
                    <a:pt x="361" y="97"/>
                    <a:pt x="361" y="97"/>
                  </a:cubicBezTo>
                  <a:cubicBezTo>
                    <a:pt x="344" y="107"/>
                    <a:pt x="344" y="107"/>
                    <a:pt x="344" y="107"/>
                  </a:cubicBezTo>
                  <a:cubicBezTo>
                    <a:pt x="336" y="96"/>
                    <a:pt x="325" y="85"/>
                    <a:pt x="314" y="77"/>
                  </a:cubicBezTo>
                  <a:cubicBezTo>
                    <a:pt x="324" y="60"/>
                    <a:pt x="324" y="60"/>
                    <a:pt x="324" y="60"/>
                  </a:cubicBezTo>
                  <a:cubicBezTo>
                    <a:pt x="332" y="38"/>
                    <a:pt x="332" y="38"/>
                    <a:pt x="332" y="38"/>
                  </a:cubicBezTo>
                  <a:cubicBezTo>
                    <a:pt x="299" y="19"/>
                    <a:pt x="299" y="19"/>
                    <a:pt x="299" y="19"/>
                  </a:cubicBezTo>
                  <a:cubicBezTo>
                    <a:pt x="285" y="37"/>
                    <a:pt x="285" y="37"/>
                    <a:pt x="285" y="37"/>
                  </a:cubicBezTo>
                  <a:cubicBezTo>
                    <a:pt x="275" y="54"/>
                    <a:pt x="275" y="54"/>
                    <a:pt x="275" y="54"/>
                  </a:cubicBezTo>
                  <a:cubicBezTo>
                    <a:pt x="262" y="49"/>
                    <a:pt x="248" y="45"/>
                    <a:pt x="233" y="43"/>
                  </a:cubicBezTo>
                  <a:cubicBezTo>
                    <a:pt x="233" y="23"/>
                    <a:pt x="233" y="23"/>
                    <a:pt x="233" y="23"/>
                  </a:cubicBezTo>
                  <a:cubicBezTo>
                    <a:pt x="229" y="0"/>
                    <a:pt x="229" y="0"/>
                    <a:pt x="229" y="0"/>
                  </a:cubicBezTo>
                  <a:cubicBezTo>
                    <a:pt x="192" y="0"/>
                    <a:pt x="192" y="0"/>
                    <a:pt x="192" y="0"/>
                  </a:cubicBezTo>
                  <a:cubicBezTo>
                    <a:pt x="188" y="23"/>
                    <a:pt x="188" y="23"/>
                    <a:pt x="188" y="23"/>
                  </a:cubicBezTo>
                  <a:cubicBezTo>
                    <a:pt x="188" y="43"/>
                    <a:pt x="188" y="43"/>
                    <a:pt x="188" y="43"/>
                  </a:cubicBezTo>
                  <a:cubicBezTo>
                    <a:pt x="173" y="45"/>
                    <a:pt x="160" y="49"/>
                    <a:pt x="146" y="54"/>
                  </a:cubicBezTo>
                  <a:cubicBezTo>
                    <a:pt x="137" y="37"/>
                    <a:pt x="137" y="37"/>
                    <a:pt x="137" y="37"/>
                  </a:cubicBezTo>
                  <a:cubicBezTo>
                    <a:pt x="122" y="19"/>
                    <a:pt x="122" y="19"/>
                    <a:pt x="122" y="19"/>
                  </a:cubicBezTo>
                  <a:cubicBezTo>
                    <a:pt x="89" y="38"/>
                    <a:pt x="89" y="38"/>
                    <a:pt x="89" y="38"/>
                  </a:cubicBezTo>
                  <a:cubicBezTo>
                    <a:pt x="98" y="60"/>
                    <a:pt x="98" y="60"/>
                    <a:pt x="98" y="60"/>
                  </a:cubicBezTo>
                  <a:cubicBezTo>
                    <a:pt x="107" y="77"/>
                    <a:pt x="107" y="77"/>
                    <a:pt x="107" y="77"/>
                  </a:cubicBezTo>
                  <a:cubicBezTo>
                    <a:pt x="96" y="85"/>
                    <a:pt x="86" y="96"/>
                    <a:pt x="77" y="107"/>
                  </a:cubicBezTo>
                  <a:cubicBezTo>
                    <a:pt x="60" y="97"/>
                    <a:pt x="60" y="97"/>
                    <a:pt x="60" y="97"/>
                  </a:cubicBezTo>
                  <a:cubicBezTo>
                    <a:pt x="38" y="89"/>
                    <a:pt x="38" y="89"/>
                    <a:pt x="38" y="89"/>
                  </a:cubicBezTo>
                  <a:cubicBezTo>
                    <a:pt x="19" y="122"/>
                    <a:pt x="19" y="122"/>
                    <a:pt x="19" y="122"/>
                  </a:cubicBezTo>
                  <a:cubicBezTo>
                    <a:pt x="37" y="136"/>
                    <a:pt x="37" y="136"/>
                    <a:pt x="37" y="136"/>
                  </a:cubicBezTo>
                  <a:cubicBezTo>
                    <a:pt x="54" y="146"/>
                    <a:pt x="54" y="146"/>
                    <a:pt x="54" y="146"/>
                  </a:cubicBezTo>
                  <a:cubicBezTo>
                    <a:pt x="49" y="159"/>
                    <a:pt x="45" y="173"/>
                    <a:pt x="43" y="188"/>
                  </a:cubicBezTo>
                  <a:cubicBezTo>
                    <a:pt x="24" y="188"/>
                    <a:pt x="24" y="188"/>
                    <a:pt x="24" y="188"/>
                  </a:cubicBezTo>
                  <a:cubicBezTo>
                    <a:pt x="0" y="192"/>
                    <a:pt x="0" y="192"/>
                    <a:pt x="0" y="192"/>
                  </a:cubicBezTo>
                  <a:cubicBezTo>
                    <a:pt x="0" y="229"/>
                    <a:pt x="0" y="229"/>
                    <a:pt x="0" y="229"/>
                  </a:cubicBezTo>
                  <a:cubicBezTo>
                    <a:pt x="24" y="233"/>
                    <a:pt x="24" y="233"/>
                    <a:pt x="24" y="233"/>
                  </a:cubicBezTo>
                  <a:cubicBezTo>
                    <a:pt x="43" y="233"/>
                    <a:pt x="43" y="233"/>
                    <a:pt x="43" y="233"/>
                  </a:cubicBezTo>
                  <a:cubicBezTo>
                    <a:pt x="45" y="247"/>
                    <a:pt x="49" y="261"/>
                    <a:pt x="54" y="274"/>
                  </a:cubicBezTo>
                  <a:cubicBezTo>
                    <a:pt x="37" y="284"/>
                    <a:pt x="37" y="284"/>
                    <a:pt x="37" y="284"/>
                  </a:cubicBezTo>
                  <a:cubicBezTo>
                    <a:pt x="19" y="299"/>
                    <a:pt x="19" y="299"/>
                    <a:pt x="19" y="299"/>
                  </a:cubicBezTo>
                  <a:cubicBezTo>
                    <a:pt x="38" y="332"/>
                    <a:pt x="38" y="332"/>
                    <a:pt x="38" y="332"/>
                  </a:cubicBezTo>
                  <a:cubicBezTo>
                    <a:pt x="60" y="323"/>
                    <a:pt x="60" y="323"/>
                    <a:pt x="60" y="323"/>
                  </a:cubicBezTo>
                  <a:cubicBezTo>
                    <a:pt x="77" y="314"/>
                    <a:pt x="77" y="314"/>
                    <a:pt x="77" y="314"/>
                  </a:cubicBezTo>
                  <a:cubicBezTo>
                    <a:pt x="86" y="325"/>
                    <a:pt x="96" y="335"/>
                    <a:pt x="107" y="344"/>
                  </a:cubicBezTo>
                  <a:cubicBezTo>
                    <a:pt x="98" y="361"/>
                    <a:pt x="98" y="361"/>
                    <a:pt x="98" y="361"/>
                  </a:cubicBezTo>
                  <a:cubicBezTo>
                    <a:pt x="89" y="383"/>
                    <a:pt x="89" y="383"/>
                    <a:pt x="89" y="383"/>
                  </a:cubicBezTo>
                  <a:cubicBezTo>
                    <a:pt x="122" y="402"/>
                    <a:pt x="122" y="402"/>
                    <a:pt x="122" y="402"/>
                  </a:cubicBezTo>
                  <a:cubicBezTo>
                    <a:pt x="137" y="384"/>
                    <a:pt x="137" y="384"/>
                    <a:pt x="137" y="384"/>
                  </a:cubicBezTo>
                  <a:cubicBezTo>
                    <a:pt x="146" y="367"/>
                    <a:pt x="146" y="367"/>
                    <a:pt x="146" y="367"/>
                  </a:cubicBezTo>
                  <a:cubicBezTo>
                    <a:pt x="160" y="372"/>
                    <a:pt x="173" y="376"/>
                    <a:pt x="188" y="378"/>
                  </a:cubicBezTo>
                  <a:cubicBezTo>
                    <a:pt x="188" y="397"/>
                    <a:pt x="188" y="397"/>
                    <a:pt x="188" y="397"/>
                  </a:cubicBezTo>
                  <a:cubicBezTo>
                    <a:pt x="192" y="421"/>
                    <a:pt x="192" y="421"/>
                    <a:pt x="192" y="421"/>
                  </a:cubicBezTo>
                  <a:cubicBezTo>
                    <a:pt x="229" y="421"/>
                    <a:pt x="229" y="421"/>
                    <a:pt x="229" y="421"/>
                  </a:cubicBezTo>
                  <a:cubicBezTo>
                    <a:pt x="233" y="397"/>
                    <a:pt x="233" y="397"/>
                    <a:pt x="233" y="397"/>
                  </a:cubicBezTo>
                  <a:cubicBezTo>
                    <a:pt x="233" y="378"/>
                    <a:pt x="233" y="378"/>
                    <a:pt x="233" y="378"/>
                  </a:cubicBezTo>
                  <a:cubicBezTo>
                    <a:pt x="248" y="376"/>
                    <a:pt x="262" y="372"/>
                    <a:pt x="275" y="367"/>
                  </a:cubicBezTo>
                  <a:cubicBezTo>
                    <a:pt x="285" y="384"/>
                    <a:pt x="285" y="384"/>
                    <a:pt x="285" y="384"/>
                  </a:cubicBezTo>
                  <a:cubicBezTo>
                    <a:pt x="299" y="402"/>
                    <a:pt x="299" y="402"/>
                    <a:pt x="299" y="402"/>
                  </a:cubicBezTo>
                  <a:cubicBezTo>
                    <a:pt x="332" y="383"/>
                    <a:pt x="332" y="383"/>
                    <a:pt x="332" y="383"/>
                  </a:cubicBezTo>
                  <a:cubicBezTo>
                    <a:pt x="324" y="361"/>
                    <a:pt x="324" y="361"/>
                    <a:pt x="324" y="361"/>
                  </a:cubicBezTo>
                  <a:cubicBezTo>
                    <a:pt x="314" y="344"/>
                    <a:pt x="314" y="344"/>
                    <a:pt x="314" y="344"/>
                  </a:cubicBezTo>
                  <a:cubicBezTo>
                    <a:pt x="325" y="335"/>
                    <a:pt x="336" y="325"/>
                    <a:pt x="344" y="314"/>
                  </a:cubicBezTo>
                  <a:cubicBezTo>
                    <a:pt x="361" y="323"/>
                    <a:pt x="361" y="323"/>
                    <a:pt x="361" y="323"/>
                  </a:cubicBezTo>
                  <a:cubicBezTo>
                    <a:pt x="383" y="332"/>
                    <a:pt x="383" y="332"/>
                    <a:pt x="383" y="332"/>
                  </a:cubicBezTo>
                  <a:cubicBezTo>
                    <a:pt x="402" y="299"/>
                    <a:pt x="402" y="299"/>
                    <a:pt x="402" y="299"/>
                  </a:cubicBezTo>
                  <a:cubicBezTo>
                    <a:pt x="384" y="284"/>
                    <a:pt x="384" y="284"/>
                    <a:pt x="384" y="284"/>
                  </a:cubicBezTo>
                  <a:cubicBezTo>
                    <a:pt x="367" y="274"/>
                    <a:pt x="367" y="274"/>
                    <a:pt x="367" y="274"/>
                  </a:cubicBezTo>
                  <a:cubicBezTo>
                    <a:pt x="372" y="261"/>
                    <a:pt x="376" y="247"/>
                    <a:pt x="378" y="233"/>
                  </a:cubicBezTo>
                  <a:lnTo>
                    <a:pt x="398" y="233"/>
                  </a:lnTo>
                  <a:close/>
                  <a:moveTo>
                    <a:pt x="211" y="236"/>
                  </a:moveTo>
                  <a:cubicBezTo>
                    <a:pt x="197" y="236"/>
                    <a:pt x="185" y="224"/>
                    <a:pt x="185" y="210"/>
                  </a:cubicBezTo>
                  <a:cubicBezTo>
                    <a:pt x="185" y="196"/>
                    <a:pt x="197" y="185"/>
                    <a:pt x="211" y="185"/>
                  </a:cubicBezTo>
                  <a:cubicBezTo>
                    <a:pt x="225" y="185"/>
                    <a:pt x="236" y="196"/>
                    <a:pt x="236" y="210"/>
                  </a:cubicBezTo>
                  <a:cubicBezTo>
                    <a:pt x="236" y="224"/>
                    <a:pt x="225" y="236"/>
                    <a:pt x="211" y="236"/>
                  </a:cubicBezTo>
                  <a:close/>
                </a:path>
              </a:pathLst>
            </a:custGeom>
            <a:solidFill>
              <a:srgbClr val="3F3F3F"/>
            </a:solidFill>
            <a:ln>
              <a:noFill/>
            </a:ln>
            <a:effectLst/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>
                <a:solidFill>
                  <a:schemeClr val="tx1">
                    <a:lumMod val="65000"/>
                    <a:lumOff val="35000"/>
                  </a:schemeClr>
                </a:solidFill>
              </a:endParaRPr>
            </a:p>
          </p:txBody>
        </p:sp>
        <p:sp>
          <p:nvSpPr>
            <p:cNvPr id="35" name="椭圆 34"/>
            <p:cNvSpPr/>
            <p:nvPr/>
          </p:nvSpPr>
          <p:spPr>
            <a:xfrm>
              <a:off x="6256146" y="1373194"/>
              <a:ext cx="1172079" cy="1172079"/>
            </a:xfrm>
            <a:prstGeom prst="ellipse">
              <a:avLst/>
            </a:prstGeom>
            <a:solidFill>
              <a:schemeClr val="bg1">
                <a:lumMod val="9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38" name="KSO_Shape"/>
            <p:cNvSpPr/>
            <p:nvPr/>
          </p:nvSpPr>
          <p:spPr bwMode="auto">
            <a:xfrm>
              <a:off x="6515119" y="1562260"/>
              <a:ext cx="591577" cy="761687"/>
            </a:xfrm>
            <a:custGeom>
              <a:avLst/>
              <a:gdLst>
                <a:gd name="T0" fmla="*/ 11101562 w 821094"/>
                <a:gd name="T1" fmla="*/ 0 h 1057419"/>
                <a:gd name="T2" fmla="*/ 15595066 w 821094"/>
                <a:gd name="T3" fmla="*/ 1056175 h 1057419"/>
                <a:gd name="T4" fmla="*/ 14802081 w 821094"/>
                <a:gd name="T5" fmla="*/ 4488715 h 1057419"/>
                <a:gd name="T6" fmla="*/ 11365910 w 821094"/>
                <a:gd name="T7" fmla="*/ 3696599 h 1057419"/>
                <a:gd name="T8" fmla="*/ 7665374 w 821094"/>
                <a:gd name="T9" fmla="*/ 5280841 h 1057419"/>
                <a:gd name="T10" fmla="*/ 6872406 w 821094"/>
                <a:gd name="T11" fmla="*/ 7129128 h 1057419"/>
                <a:gd name="T12" fmla="*/ 14273455 w 821094"/>
                <a:gd name="T13" fmla="*/ 7129128 h 1057419"/>
                <a:gd name="T14" fmla="*/ 14273455 w 821094"/>
                <a:gd name="T15" fmla="*/ 9241460 h 1057419"/>
                <a:gd name="T16" fmla="*/ 6343744 w 821094"/>
                <a:gd name="T17" fmla="*/ 9241460 h 1057419"/>
                <a:gd name="T18" fmla="*/ 6343744 w 821094"/>
                <a:gd name="T19" fmla="*/ 10297635 h 1057419"/>
                <a:gd name="T20" fmla="*/ 6343744 w 821094"/>
                <a:gd name="T21" fmla="*/ 10825724 h 1057419"/>
                <a:gd name="T22" fmla="*/ 14273455 w 821094"/>
                <a:gd name="T23" fmla="*/ 10825724 h 1057419"/>
                <a:gd name="T24" fmla="*/ 14273455 w 821094"/>
                <a:gd name="T25" fmla="*/ 12938058 h 1057419"/>
                <a:gd name="T26" fmla="*/ 6608071 w 821094"/>
                <a:gd name="T27" fmla="*/ 12938058 h 1057419"/>
                <a:gd name="T28" fmla="*/ 7665374 w 821094"/>
                <a:gd name="T29" fmla="*/ 15050390 h 1057419"/>
                <a:gd name="T30" fmla="*/ 11630211 w 821094"/>
                <a:gd name="T31" fmla="*/ 16370588 h 1057419"/>
                <a:gd name="T32" fmla="*/ 15066416 w 821094"/>
                <a:gd name="T33" fmla="*/ 15578469 h 1057419"/>
                <a:gd name="T34" fmla="*/ 15595066 w 821094"/>
                <a:gd name="T35" fmla="*/ 19011027 h 1057419"/>
                <a:gd name="T36" fmla="*/ 11101562 w 821094"/>
                <a:gd name="T37" fmla="*/ 20067186 h 1057419"/>
                <a:gd name="T38" fmla="*/ 3700531 w 821094"/>
                <a:gd name="T39" fmla="*/ 16634644 h 1057419"/>
                <a:gd name="T40" fmla="*/ 2114588 w 821094"/>
                <a:gd name="T41" fmla="*/ 12938058 h 1057419"/>
                <a:gd name="T42" fmla="*/ 0 w 821094"/>
                <a:gd name="T43" fmla="*/ 12938058 h 1057419"/>
                <a:gd name="T44" fmla="*/ 0 w 821094"/>
                <a:gd name="T45" fmla="*/ 10825724 h 1057419"/>
                <a:gd name="T46" fmla="*/ 1850265 w 821094"/>
                <a:gd name="T47" fmla="*/ 10825724 h 1057419"/>
                <a:gd name="T48" fmla="*/ 1850265 w 821094"/>
                <a:gd name="T49" fmla="*/ 10297635 h 1057419"/>
                <a:gd name="T50" fmla="*/ 1850265 w 821094"/>
                <a:gd name="T51" fmla="*/ 9241460 h 1057419"/>
                <a:gd name="T52" fmla="*/ 0 w 821094"/>
                <a:gd name="T53" fmla="*/ 9241460 h 1057419"/>
                <a:gd name="T54" fmla="*/ 0 w 821094"/>
                <a:gd name="T55" fmla="*/ 7129128 h 1057419"/>
                <a:gd name="T56" fmla="*/ 2114588 w 821094"/>
                <a:gd name="T57" fmla="*/ 7129128 h 1057419"/>
                <a:gd name="T58" fmla="*/ 4229155 w 821094"/>
                <a:gd name="T59" fmla="*/ 3168505 h 1057419"/>
                <a:gd name="T60" fmla="*/ 11101562 w 821094"/>
                <a:gd name="T61" fmla="*/ 0 h 1057419"/>
                <a:gd name="T62" fmla="*/ 0 60000 65536"/>
                <a:gd name="T63" fmla="*/ 0 60000 65536"/>
                <a:gd name="T64" fmla="*/ 0 60000 65536"/>
                <a:gd name="T65" fmla="*/ 0 60000 65536"/>
                <a:gd name="T66" fmla="*/ 0 60000 65536"/>
                <a:gd name="T67" fmla="*/ 0 60000 65536"/>
                <a:gd name="T68" fmla="*/ 0 60000 65536"/>
                <a:gd name="T69" fmla="*/ 0 60000 65536"/>
                <a:gd name="T70" fmla="*/ 0 60000 65536"/>
                <a:gd name="T71" fmla="*/ 0 60000 65536"/>
                <a:gd name="T72" fmla="*/ 0 60000 65536"/>
                <a:gd name="T73" fmla="*/ 0 60000 65536"/>
                <a:gd name="T74" fmla="*/ 0 60000 65536"/>
                <a:gd name="T75" fmla="*/ 0 60000 65536"/>
                <a:gd name="T76" fmla="*/ 0 60000 65536"/>
                <a:gd name="T77" fmla="*/ 0 60000 65536"/>
                <a:gd name="T78" fmla="*/ 0 60000 65536"/>
                <a:gd name="T79" fmla="*/ 0 60000 65536"/>
                <a:gd name="T80" fmla="*/ 0 60000 65536"/>
                <a:gd name="T81" fmla="*/ 0 60000 65536"/>
                <a:gd name="T82" fmla="*/ 0 60000 65536"/>
                <a:gd name="T83" fmla="*/ 0 60000 65536"/>
                <a:gd name="T84" fmla="*/ 0 60000 65536"/>
                <a:gd name="T85" fmla="*/ 0 60000 65536"/>
                <a:gd name="T86" fmla="*/ 0 60000 65536"/>
                <a:gd name="T87" fmla="*/ 0 60000 65536"/>
                <a:gd name="T88" fmla="*/ 0 60000 65536"/>
                <a:gd name="T89" fmla="*/ 0 60000 65536"/>
                <a:gd name="T90" fmla="*/ 0 60000 65536"/>
                <a:gd name="T91" fmla="*/ 0 60000 65536"/>
                <a:gd name="T92" fmla="*/ 0 60000 65536"/>
              </a:gdLst>
              <a:ahLst/>
              <a:cxnLst>
                <a:cxn ang="T62">
                  <a:pos x="T0" y="T1"/>
                </a:cxn>
                <a:cxn ang="T63">
                  <a:pos x="T2" y="T3"/>
                </a:cxn>
                <a:cxn ang="T64">
                  <a:pos x="T4" y="T5"/>
                </a:cxn>
                <a:cxn ang="T65">
                  <a:pos x="T6" y="T7"/>
                </a:cxn>
                <a:cxn ang="T66">
                  <a:pos x="T8" y="T9"/>
                </a:cxn>
                <a:cxn ang="T67">
                  <a:pos x="T10" y="T11"/>
                </a:cxn>
                <a:cxn ang="T68">
                  <a:pos x="T12" y="T13"/>
                </a:cxn>
                <a:cxn ang="T69">
                  <a:pos x="T14" y="T15"/>
                </a:cxn>
                <a:cxn ang="T70">
                  <a:pos x="T16" y="T17"/>
                </a:cxn>
                <a:cxn ang="T71">
                  <a:pos x="T18" y="T19"/>
                </a:cxn>
                <a:cxn ang="T72">
                  <a:pos x="T20" y="T21"/>
                </a:cxn>
                <a:cxn ang="T73">
                  <a:pos x="T22" y="T23"/>
                </a:cxn>
                <a:cxn ang="T74">
                  <a:pos x="T24" y="T25"/>
                </a:cxn>
                <a:cxn ang="T75">
                  <a:pos x="T26" y="T27"/>
                </a:cxn>
                <a:cxn ang="T76">
                  <a:pos x="T28" y="T29"/>
                </a:cxn>
                <a:cxn ang="T77">
                  <a:pos x="T30" y="T31"/>
                </a:cxn>
                <a:cxn ang="T78">
                  <a:pos x="T32" y="T33"/>
                </a:cxn>
                <a:cxn ang="T79">
                  <a:pos x="T34" y="T35"/>
                </a:cxn>
                <a:cxn ang="T80">
                  <a:pos x="T36" y="T37"/>
                </a:cxn>
                <a:cxn ang="T81">
                  <a:pos x="T38" y="T39"/>
                </a:cxn>
                <a:cxn ang="T82">
                  <a:pos x="T40" y="T41"/>
                </a:cxn>
                <a:cxn ang="T83">
                  <a:pos x="T42" y="T43"/>
                </a:cxn>
                <a:cxn ang="T84">
                  <a:pos x="T44" y="T45"/>
                </a:cxn>
                <a:cxn ang="T85">
                  <a:pos x="T46" y="T47"/>
                </a:cxn>
                <a:cxn ang="T86">
                  <a:pos x="T48" y="T49"/>
                </a:cxn>
                <a:cxn ang="T87">
                  <a:pos x="T50" y="T51"/>
                </a:cxn>
                <a:cxn ang="T88">
                  <a:pos x="T52" y="T53"/>
                </a:cxn>
                <a:cxn ang="T89">
                  <a:pos x="T54" y="T55"/>
                </a:cxn>
                <a:cxn ang="T90">
                  <a:pos x="T56" y="T57"/>
                </a:cxn>
                <a:cxn ang="T91">
                  <a:pos x="T58" y="T59"/>
                </a:cxn>
                <a:cxn ang="T92">
                  <a:pos x="T60" y="T61"/>
                </a:cxn>
              </a:cxnLst>
              <a:rect l="0" t="0" r="r" b="b"/>
              <a:pathLst>
                <a:path w="821094" h="1057419">
                  <a:moveTo>
                    <a:pt x="584507" y="0"/>
                  </a:moveTo>
                  <a:cubicBezTo>
                    <a:pt x="681925" y="0"/>
                    <a:pt x="765427" y="27827"/>
                    <a:pt x="821094" y="55654"/>
                  </a:cubicBezTo>
                  <a:cubicBezTo>
                    <a:pt x="821094" y="55654"/>
                    <a:pt x="821094" y="55654"/>
                    <a:pt x="779343" y="236528"/>
                  </a:cubicBezTo>
                  <a:cubicBezTo>
                    <a:pt x="737593" y="208701"/>
                    <a:pt x="668009" y="194788"/>
                    <a:pt x="598425" y="194788"/>
                  </a:cubicBezTo>
                  <a:cubicBezTo>
                    <a:pt x="528840" y="194788"/>
                    <a:pt x="459256" y="222615"/>
                    <a:pt x="403589" y="278268"/>
                  </a:cubicBezTo>
                  <a:cubicBezTo>
                    <a:pt x="389672" y="306095"/>
                    <a:pt x="361838" y="333922"/>
                    <a:pt x="361838" y="375662"/>
                  </a:cubicBezTo>
                  <a:cubicBezTo>
                    <a:pt x="361838" y="375662"/>
                    <a:pt x="361838" y="375662"/>
                    <a:pt x="751510" y="375662"/>
                  </a:cubicBezTo>
                  <a:cubicBezTo>
                    <a:pt x="751510" y="375662"/>
                    <a:pt x="751510" y="375662"/>
                    <a:pt x="751510" y="486969"/>
                  </a:cubicBezTo>
                  <a:cubicBezTo>
                    <a:pt x="751510" y="486969"/>
                    <a:pt x="751510" y="486969"/>
                    <a:pt x="334004" y="486969"/>
                  </a:cubicBezTo>
                  <a:cubicBezTo>
                    <a:pt x="334004" y="514796"/>
                    <a:pt x="334004" y="528710"/>
                    <a:pt x="334004" y="542623"/>
                  </a:cubicBezTo>
                  <a:cubicBezTo>
                    <a:pt x="334004" y="556536"/>
                    <a:pt x="334004" y="556536"/>
                    <a:pt x="334004" y="570450"/>
                  </a:cubicBezTo>
                  <a:cubicBezTo>
                    <a:pt x="334004" y="570450"/>
                    <a:pt x="334004" y="570450"/>
                    <a:pt x="751510" y="570450"/>
                  </a:cubicBezTo>
                  <a:cubicBezTo>
                    <a:pt x="751510" y="570450"/>
                    <a:pt x="751510" y="570450"/>
                    <a:pt x="751510" y="681757"/>
                  </a:cubicBezTo>
                  <a:cubicBezTo>
                    <a:pt x="751510" y="681757"/>
                    <a:pt x="751510" y="681757"/>
                    <a:pt x="347921" y="681757"/>
                  </a:cubicBezTo>
                  <a:cubicBezTo>
                    <a:pt x="361838" y="723497"/>
                    <a:pt x="375755" y="765238"/>
                    <a:pt x="403589" y="793064"/>
                  </a:cubicBezTo>
                  <a:cubicBezTo>
                    <a:pt x="459256" y="848718"/>
                    <a:pt x="528840" y="862631"/>
                    <a:pt x="612341" y="862631"/>
                  </a:cubicBezTo>
                  <a:cubicBezTo>
                    <a:pt x="681925" y="862631"/>
                    <a:pt x="751510" y="848718"/>
                    <a:pt x="793260" y="820891"/>
                  </a:cubicBezTo>
                  <a:cubicBezTo>
                    <a:pt x="793260" y="820891"/>
                    <a:pt x="793260" y="820891"/>
                    <a:pt x="821094" y="1001766"/>
                  </a:cubicBezTo>
                  <a:cubicBezTo>
                    <a:pt x="779343" y="1029592"/>
                    <a:pt x="681925" y="1057419"/>
                    <a:pt x="584507" y="1057419"/>
                  </a:cubicBezTo>
                  <a:cubicBezTo>
                    <a:pt x="431422" y="1057419"/>
                    <a:pt x="278337" y="1001766"/>
                    <a:pt x="194836" y="876545"/>
                  </a:cubicBezTo>
                  <a:cubicBezTo>
                    <a:pt x="153085" y="834805"/>
                    <a:pt x="125252" y="765238"/>
                    <a:pt x="111335" y="681757"/>
                  </a:cubicBezTo>
                  <a:cubicBezTo>
                    <a:pt x="111335" y="681757"/>
                    <a:pt x="111335" y="681757"/>
                    <a:pt x="0" y="681757"/>
                  </a:cubicBezTo>
                  <a:cubicBezTo>
                    <a:pt x="0" y="681757"/>
                    <a:pt x="0" y="681757"/>
                    <a:pt x="0" y="570450"/>
                  </a:cubicBezTo>
                  <a:cubicBezTo>
                    <a:pt x="0" y="570450"/>
                    <a:pt x="0" y="570450"/>
                    <a:pt x="97418" y="570450"/>
                  </a:cubicBezTo>
                  <a:cubicBezTo>
                    <a:pt x="97418" y="556536"/>
                    <a:pt x="97418" y="542623"/>
                    <a:pt x="97418" y="542623"/>
                  </a:cubicBezTo>
                  <a:cubicBezTo>
                    <a:pt x="97418" y="528710"/>
                    <a:pt x="97418" y="514796"/>
                    <a:pt x="97418" y="486969"/>
                  </a:cubicBezTo>
                  <a:cubicBezTo>
                    <a:pt x="97418" y="486969"/>
                    <a:pt x="97418" y="486969"/>
                    <a:pt x="0" y="486969"/>
                  </a:cubicBezTo>
                  <a:cubicBezTo>
                    <a:pt x="0" y="486969"/>
                    <a:pt x="0" y="486969"/>
                    <a:pt x="0" y="375662"/>
                  </a:cubicBezTo>
                  <a:cubicBezTo>
                    <a:pt x="0" y="375662"/>
                    <a:pt x="0" y="375662"/>
                    <a:pt x="111335" y="375662"/>
                  </a:cubicBezTo>
                  <a:cubicBezTo>
                    <a:pt x="125252" y="292182"/>
                    <a:pt x="167002" y="222615"/>
                    <a:pt x="222669" y="166961"/>
                  </a:cubicBezTo>
                  <a:cubicBezTo>
                    <a:pt x="306171" y="69567"/>
                    <a:pt x="431422" y="0"/>
                    <a:pt x="584507" y="0"/>
                  </a:cubicBezTo>
                  <a:close/>
                </a:path>
              </a:pathLst>
            </a:custGeom>
            <a:solidFill>
              <a:srgbClr val="3F3F3F"/>
            </a:solidFill>
            <a:ln>
              <a:noFill/>
            </a:ln>
          </p:spPr>
          <p:txBody>
            <a:bodyPr anchor="ctr"/>
            <a:lstStyle>
              <a:defPPr>
                <a:defRPr lang="zh-CN"/>
              </a:defPPr>
              <a:lvl1pPr algn="l" rtl="0" eaLnBrk="0" fontAlgn="base" hangingPunct="0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  <a:cs typeface="+mn-cs"/>
                </a:defRPr>
              </a:lvl1pPr>
              <a:lvl2pPr marL="457200" algn="l" rtl="0" eaLnBrk="0" fontAlgn="base" hangingPunct="0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  <a:cs typeface="+mn-cs"/>
                </a:defRPr>
              </a:lvl2pPr>
              <a:lvl3pPr marL="914400" algn="l" rtl="0" eaLnBrk="0" fontAlgn="base" hangingPunct="0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  <a:cs typeface="+mn-cs"/>
                </a:defRPr>
              </a:lvl3pPr>
              <a:lvl4pPr marL="1371600" algn="l" rtl="0" eaLnBrk="0" fontAlgn="base" hangingPunct="0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  <a:cs typeface="+mn-cs"/>
                </a:defRPr>
              </a:lvl4pPr>
              <a:lvl5pPr marL="1828800" algn="l" rtl="0" eaLnBrk="0" fontAlgn="base" hangingPunct="0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  <a:cs typeface="+mn-cs"/>
                </a:defRPr>
              </a:lvl5pPr>
              <a:lvl6pPr marL="2286000" algn="l" defTabSz="914400" rtl="0" eaLnBrk="1" latinLnBrk="0" hangingPunct="1">
                <a:defRPr kern="12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  <a:cs typeface="+mn-cs"/>
                </a:defRPr>
              </a:lvl6pPr>
              <a:lvl7pPr marL="2743200" algn="l" defTabSz="914400" rtl="0" eaLnBrk="1" latinLnBrk="0" hangingPunct="1">
                <a:defRPr kern="12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  <a:cs typeface="+mn-cs"/>
                </a:defRPr>
              </a:lvl7pPr>
              <a:lvl8pPr marL="3200400" algn="l" defTabSz="914400" rtl="0" eaLnBrk="1" latinLnBrk="0" hangingPunct="1">
                <a:defRPr kern="12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  <a:cs typeface="+mn-cs"/>
                </a:defRPr>
              </a:lvl8pPr>
              <a:lvl9pPr marL="3657600" algn="l" defTabSz="914400" rtl="0" eaLnBrk="1" latinLnBrk="0" hangingPunct="1">
                <a:defRPr kern="12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  <a:cs typeface="+mn-cs"/>
                </a:defRPr>
              </a:lvl9pPr>
            </a:lstStyle>
            <a:p>
              <a:endParaRPr lang="zh-CN" altLang="en-US"/>
            </a:p>
          </p:txBody>
        </p:sp>
      </p:grpSp>
      <p:grpSp>
        <p:nvGrpSpPr>
          <p:cNvPr id="9" name="组合 8"/>
          <p:cNvGrpSpPr/>
          <p:nvPr/>
        </p:nvGrpSpPr>
        <p:grpSpPr>
          <a:xfrm>
            <a:off x="4267291" y="2563350"/>
            <a:ext cx="1875990" cy="1874104"/>
            <a:chOff x="4267291" y="2563350"/>
            <a:chExt cx="1875990" cy="1874104"/>
          </a:xfrm>
        </p:grpSpPr>
        <p:sp>
          <p:nvSpPr>
            <p:cNvPr id="29" name="Freeform 6"/>
            <p:cNvSpPr>
              <a:spLocks noEditPoints="1"/>
            </p:cNvSpPr>
            <p:nvPr/>
          </p:nvSpPr>
          <p:spPr bwMode="auto">
            <a:xfrm rot="19436772">
              <a:off x="4267291" y="2563350"/>
              <a:ext cx="1875990" cy="1874104"/>
            </a:xfrm>
            <a:custGeom>
              <a:avLst/>
              <a:gdLst>
                <a:gd name="T0" fmla="*/ 421 w 421"/>
                <a:gd name="T1" fmla="*/ 229 h 421"/>
                <a:gd name="T2" fmla="*/ 398 w 421"/>
                <a:gd name="T3" fmla="*/ 188 h 421"/>
                <a:gd name="T4" fmla="*/ 367 w 421"/>
                <a:gd name="T5" fmla="*/ 146 h 421"/>
                <a:gd name="T6" fmla="*/ 402 w 421"/>
                <a:gd name="T7" fmla="*/ 122 h 421"/>
                <a:gd name="T8" fmla="*/ 361 w 421"/>
                <a:gd name="T9" fmla="*/ 97 h 421"/>
                <a:gd name="T10" fmla="*/ 314 w 421"/>
                <a:gd name="T11" fmla="*/ 77 h 421"/>
                <a:gd name="T12" fmla="*/ 332 w 421"/>
                <a:gd name="T13" fmla="*/ 38 h 421"/>
                <a:gd name="T14" fmla="*/ 285 w 421"/>
                <a:gd name="T15" fmla="*/ 37 h 421"/>
                <a:gd name="T16" fmla="*/ 233 w 421"/>
                <a:gd name="T17" fmla="*/ 43 h 421"/>
                <a:gd name="T18" fmla="*/ 229 w 421"/>
                <a:gd name="T19" fmla="*/ 0 h 421"/>
                <a:gd name="T20" fmla="*/ 188 w 421"/>
                <a:gd name="T21" fmla="*/ 23 h 421"/>
                <a:gd name="T22" fmla="*/ 146 w 421"/>
                <a:gd name="T23" fmla="*/ 54 h 421"/>
                <a:gd name="T24" fmla="*/ 122 w 421"/>
                <a:gd name="T25" fmla="*/ 19 h 421"/>
                <a:gd name="T26" fmla="*/ 98 w 421"/>
                <a:gd name="T27" fmla="*/ 60 h 421"/>
                <a:gd name="T28" fmla="*/ 77 w 421"/>
                <a:gd name="T29" fmla="*/ 107 h 421"/>
                <a:gd name="T30" fmla="*/ 38 w 421"/>
                <a:gd name="T31" fmla="*/ 89 h 421"/>
                <a:gd name="T32" fmla="*/ 37 w 421"/>
                <a:gd name="T33" fmla="*/ 136 h 421"/>
                <a:gd name="T34" fmla="*/ 43 w 421"/>
                <a:gd name="T35" fmla="*/ 188 h 421"/>
                <a:gd name="T36" fmla="*/ 0 w 421"/>
                <a:gd name="T37" fmla="*/ 192 h 421"/>
                <a:gd name="T38" fmla="*/ 24 w 421"/>
                <a:gd name="T39" fmla="*/ 233 h 421"/>
                <a:gd name="T40" fmla="*/ 54 w 421"/>
                <a:gd name="T41" fmla="*/ 274 h 421"/>
                <a:gd name="T42" fmla="*/ 19 w 421"/>
                <a:gd name="T43" fmla="*/ 299 h 421"/>
                <a:gd name="T44" fmla="*/ 60 w 421"/>
                <a:gd name="T45" fmla="*/ 323 h 421"/>
                <a:gd name="T46" fmla="*/ 107 w 421"/>
                <a:gd name="T47" fmla="*/ 344 h 421"/>
                <a:gd name="T48" fmla="*/ 89 w 421"/>
                <a:gd name="T49" fmla="*/ 383 h 421"/>
                <a:gd name="T50" fmla="*/ 137 w 421"/>
                <a:gd name="T51" fmla="*/ 384 h 421"/>
                <a:gd name="T52" fmla="*/ 188 w 421"/>
                <a:gd name="T53" fmla="*/ 378 h 421"/>
                <a:gd name="T54" fmla="*/ 192 w 421"/>
                <a:gd name="T55" fmla="*/ 421 h 421"/>
                <a:gd name="T56" fmla="*/ 233 w 421"/>
                <a:gd name="T57" fmla="*/ 397 h 421"/>
                <a:gd name="T58" fmla="*/ 275 w 421"/>
                <a:gd name="T59" fmla="*/ 367 h 421"/>
                <a:gd name="T60" fmla="*/ 299 w 421"/>
                <a:gd name="T61" fmla="*/ 402 h 421"/>
                <a:gd name="T62" fmla="*/ 324 w 421"/>
                <a:gd name="T63" fmla="*/ 361 h 421"/>
                <a:gd name="T64" fmla="*/ 344 w 421"/>
                <a:gd name="T65" fmla="*/ 314 h 421"/>
                <a:gd name="T66" fmla="*/ 383 w 421"/>
                <a:gd name="T67" fmla="*/ 332 h 421"/>
                <a:gd name="T68" fmla="*/ 384 w 421"/>
                <a:gd name="T69" fmla="*/ 284 h 421"/>
                <a:gd name="T70" fmla="*/ 378 w 421"/>
                <a:gd name="T71" fmla="*/ 233 h 421"/>
                <a:gd name="T72" fmla="*/ 211 w 421"/>
                <a:gd name="T73" fmla="*/ 236 h 421"/>
                <a:gd name="T74" fmla="*/ 211 w 421"/>
                <a:gd name="T75" fmla="*/ 185 h 421"/>
                <a:gd name="T76" fmla="*/ 211 w 421"/>
                <a:gd name="T77" fmla="*/ 236 h 42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</a:cxnLst>
              <a:rect l="0" t="0" r="r" b="b"/>
              <a:pathLst>
                <a:path w="421" h="421">
                  <a:moveTo>
                    <a:pt x="398" y="233"/>
                  </a:moveTo>
                  <a:cubicBezTo>
                    <a:pt x="421" y="229"/>
                    <a:pt x="421" y="229"/>
                    <a:pt x="421" y="229"/>
                  </a:cubicBezTo>
                  <a:cubicBezTo>
                    <a:pt x="421" y="192"/>
                    <a:pt x="421" y="192"/>
                    <a:pt x="421" y="192"/>
                  </a:cubicBezTo>
                  <a:cubicBezTo>
                    <a:pt x="398" y="188"/>
                    <a:pt x="398" y="188"/>
                    <a:pt x="398" y="188"/>
                  </a:cubicBezTo>
                  <a:cubicBezTo>
                    <a:pt x="378" y="188"/>
                    <a:pt x="378" y="188"/>
                    <a:pt x="378" y="188"/>
                  </a:cubicBezTo>
                  <a:cubicBezTo>
                    <a:pt x="376" y="173"/>
                    <a:pt x="372" y="159"/>
                    <a:pt x="367" y="146"/>
                  </a:cubicBezTo>
                  <a:cubicBezTo>
                    <a:pt x="384" y="136"/>
                    <a:pt x="384" y="136"/>
                    <a:pt x="384" y="136"/>
                  </a:cubicBezTo>
                  <a:cubicBezTo>
                    <a:pt x="402" y="122"/>
                    <a:pt x="402" y="122"/>
                    <a:pt x="402" y="122"/>
                  </a:cubicBezTo>
                  <a:cubicBezTo>
                    <a:pt x="383" y="89"/>
                    <a:pt x="383" y="89"/>
                    <a:pt x="383" y="89"/>
                  </a:cubicBezTo>
                  <a:cubicBezTo>
                    <a:pt x="361" y="97"/>
                    <a:pt x="361" y="97"/>
                    <a:pt x="361" y="97"/>
                  </a:cubicBezTo>
                  <a:cubicBezTo>
                    <a:pt x="344" y="107"/>
                    <a:pt x="344" y="107"/>
                    <a:pt x="344" y="107"/>
                  </a:cubicBezTo>
                  <a:cubicBezTo>
                    <a:pt x="336" y="96"/>
                    <a:pt x="325" y="85"/>
                    <a:pt x="314" y="77"/>
                  </a:cubicBezTo>
                  <a:cubicBezTo>
                    <a:pt x="324" y="60"/>
                    <a:pt x="324" y="60"/>
                    <a:pt x="324" y="60"/>
                  </a:cubicBezTo>
                  <a:cubicBezTo>
                    <a:pt x="332" y="38"/>
                    <a:pt x="332" y="38"/>
                    <a:pt x="332" y="38"/>
                  </a:cubicBezTo>
                  <a:cubicBezTo>
                    <a:pt x="299" y="19"/>
                    <a:pt x="299" y="19"/>
                    <a:pt x="299" y="19"/>
                  </a:cubicBezTo>
                  <a:cubicBezTo>
                    <a:pt x="285" y="37"/>
                    <a:pt x="285" y="37"/>
                    <a:pt x="285" y="37"/>
                  </a:cubicBezTo>
                  <a:cubicBezTo>
                    <a:pt x="275" y="54"/>
                    <a:pt x="275" y="54"/>
                    <a:pt x="275" y="54"/>
                  </a:cubicBezTo>
                  <a:cubicBezTo>
                    <a:pt x="262" y="49"/>
                    <a:pt x="248" y="45"/>
                    <a:pt x="233" y="43"/>
                  </a:cubicBezTo>
                  <a:cubicBezTo>
                    <a:pt x="233" y="23"/>
                    <a:pt x="233" y="23"/>
                    <a:pt x="233" y="23"/>
                  </a:cubicBezTo>
                  <a:cubicBezTo>
                    <a:pt x="229" y="0"/>
                    <a:pt x="229" y="0"/>
                    <a:pt x="229" y="0"/>
                  </a:cubicBezTo>
                  <a:cubicBezTo>
                    <a:pt x="192" y="0"/>
                    <a:pt x="192" y="0"/>
                    <a:pt x="192" y="0"/>
                  </a:cubicBezTo>
                  <a:cubicBezTo>
                    <a:pt x="188" y="23"/>
                    <a:pt x="188" y="23"/>
                    <a:pt x="188" y="23"/>
                  </a:cubicBezTo>
                  <a:cubicBezTo>
                    <a:pt x="188" y="43"/>
                    <a:pt x="188" y="43"/>
                    <a:pt x="188" y="43"/>
                  </a:cubicBezTo>
                  <a:cubicBezTo>
                    <a:pt x="173" y="45"/>
                    <a:pt x="160" y="49"/>
                    <a:pt x="146" y="54"/>
                  </a:cubicBezTo>
                  <a:cubicBezTo>
                    <a:pt x="137" y="37"/>
                    <a:pt x="137" y="37"/>
                    <a:pt x="137" y="37"/>
                  </a:cubicBezTo>
                  <a:cubicBezTo>
                    <a:pt x="122" y="19"/>
                    <a:pt x="122" y="19"/>
                    <a:pt x="122" y="19"/>
                  </a:cubicBezTo>
                  <a:cubicBezTo>
                    <a:pt x="89" y="38"/>
                    <a:pt x="89" y="38"/>
                    <a:pt x="89" y="38"/>
                  </a:cubicBezTo>
                  <a:cubicBezTo>
                    <a:pt x="98" y="60"/>
                    <a:pt x="98" y="60"/>
                    <a:pt x="98" y="60"/>
                  </a:cubicBezTo>
                  <a:cubicBezTo>
                    <a:pt x="107" y="77"/>
                    <a:pt x="107" y="77"/>
                    <a:pt x="107" y="77"/>
                  </a:cubicBezTo>
                  <a:cubicBezTo>
                    <a:pt x="96" y="85"/>
                    <a:pt x="86" y="96"/>
                    <a:pt x="77" y="107"/>
                  </a:cubicBezTo>
                  <a:cubicBezTo>
                    <a:pt x="60" y="97"/>
                    <a:pt x="60" y="97"/>
                    <a:pt x="60" y="97"/>
                  </a:cubicBezTo>
                  <a:cubicBezTo>
                    <a:pt x="38" y="89"/>
                    <a:pt x="38" y="89"/>
                    <a:pt x="38" y="89"/>
                  </a:cubicBezTo>
                  <a:cubicBezTo>
                    <a:pt x="19" y="122"/>
                    <a:pt x="19" y="122"/>
                    <a:pt x="19" y="122"/>
                  </a:cubicBezTo>
                  <a:cubicBezTo>
                    <a:pt x="37" y="136"/>
                    <a:pt x="37" y="136"/>
                    <a:pt x="37" y="136"/>
                  </a:cubicBezTo>
                  <a:cubicBezTo>
                    <a:pt x="54" y="146"/>
                    <a:pt x="54" y="146"/>
                    <a:pt x="54" y="146"/>
                  </a:cubicBezTo>
                  <a:cubicBezTo>
                    <a:pt x="49" y="159"/>
                    <a:pt x="45" y="173"/>
                    <a:pt x="43" y="188"/>
                  </a:cubicBezTo>
                  <a:cubicBezTo>
                    <a:pt x="24" y="188"/>
                    <a:pt x="24" y="188"/>
                    <a:pt x="24" y="188"/>
                  </a:cubicBezTo>
                  <a:cubicBezTo>
                    <a:pt x="0" y="192"/>
                    <a:pt x="0" y="192"/>
                    <a:pt x="0" y="192"/>
                  </a:cubicBezTo>
                  <a:cubicBezTo>
                    <a:pt x="0" y="229"/>
                    <a:pt x="0" y="229"/>
                    <a:pt x="0" y="229"/>
                  </a:cubicBezTo>
                  <a:cubicBezTo>
                    <a:pt x="24" y="233"/>
                    <a:pt x="24" y="233"/>
                    <a:pt x="24" y="233"/>
                  </a:cubicBezTo>
                  <a:cubicBezTo>
                    <a:pt x="43" y="233"/>
                    <a:pt x="43" y="233"/>
                    <a:pt x="43" y="233"/>
                  </a:cubicBezTo>
                  <a:cubicBezTo>
                    <a:pt x="45" y="247"/>
                    <a:pt x="49" y="261"/>
                    <a:pt x="54" y="274"/>
                  </a:cubicBezTo>
                  <a:cubicBezTo>
                    <a:pt x="37" y="284"/>
                    <a:pt x="37" y="284"/>
                    <a:pt x="37" y="284"/>
                  </a:cubicBezTo>
                  <a:cubicBezTo>
                    <a:pt x="19" y="299"/>
                    <a:pt x="19" y="299"/>
                    <a:pt x="19" y="299"/>
                  </a:cubicBezTo>
                  <a:cubicBezTo>
                    <a:pt x="38" y="332"/>
                    <a:pt x="38" y="332"/>
                    <a:pt x="38" y="332"/>
                  </a:cubicBezTo>
                  <a:cubicBezTo>
                    <a:pt x="60" y="323"/>
                    <a:pt x="60" y="323"/>
                    <a:pt x="60" y="323"/>
                  </a:cubicBezTo>
                  <a:cubicBezTo>
                    <a:pt x="77" y="314"/>
                    <a:pt x="77" y="314"/>
                    <a:pt x="77" y="314"/>
                  </a:cubicBezTo>
                  <a:cubicBezTo>
                    <a:pt x="86" y="325"/>
                    <a:pt x="96" y="335"/>
                    <a:pt x="107" y="344"/>
                  </a:cubicBezTo>
                  <a:cubicBezTo>
                    <a:pt x="98" y="361"/>
                    <a:pt x="98" y="361"/>
                    <a:pt x="98" y="361"/>
                  </a:cubicBezTo>
                  <a:cubicBezTo>
                    <a:pt x="89" y="383"/>
                    <a:pt x="89" y="383"/>
                    <a:pt x="89" y="383"/>
                  </a:cubicBezTo>
                  <a:cubicBezTo>
                    <a:pt x="122" y="402"/>
                    <a:pt x="122" y="402"/>
                    <a:pt x="122" y="402"/>
                  </a:cubicBezTo>
                  <a:cubicBezTo>
                    <a:pt x="137" y="384"/>
                    <a:pt x="137" y="384"/>
                    <a:pt x="137" y="384"/>
                  </a:cubicBezTo>
                  <a:cubicBezTo>
                    <a:pt x="146" y="367"/>
                    <a:pt x="146" y="367"/>
                    <a:pt x="146" y="367"/>
                  </a:cubicBezTo>
                  <a:cubicBezTo>
                    <a:pt x="160" y="372"/>
                    <a:pt x="173" y="376"/>
                    <a:pt x="188" y="378"/>
                  </a:cubicBezTo>
                  <a:cubicBezTo>
                    <a:pt x="188" y="397"/>
                    <a:pt x="188" y="397"/>
                    <a:pt x="188" y="397"/>
                  </a:cubicBezTo>
                  <a:cubicBezTo>
                    <a:pt x="192" y="421"/>
                    <a:pt x="192" y="421"/>
                    <a:pt x="192" y="421"/>
                  </a:cubicBezTo>
                  <a:cubicBezTo>
                    <a:pt x="229" y="421"/>
                    <a:pt x="229" y="421"/>
                    <a:pt x="229" y="421"/>
                  </a:cubicBezTo>
                  <a:cubicBezTo>
                    <a:pt x="233" y="397"/>
                    <a:pt x="233" y="397"/>
                    <a:pt x="233" y="397"/>
                  </a:cubicBezTo>
                  <a:cubicBezTo>
                    <a:pt x="233" y="378"/>
                    <a:pt x="233" y="378"/>
                    <a:pt x="233" y="378"/>
                  </a:cubicBezTo>
                  <a:cubicBezTo>
                    <a:pt x="248" y="376"/>
                    <a:pt x="262" y="372"/>
                    <a:pt x="275" y="367"/>
                  </a:cubicBezTo>
                  <a:cubicBezTo>
                    <a:pt x="285" y="384"/>
                    <a:pt x="285" y="384"/>
                    <a:pt x="285" y="384"/>
                  </a:cubicBezTo>
                  <a:cubicBezTo>
                    <a:pt x="299" y="402"/>
                    <a:pt x="299" y="402"/>
                    <a:pt x="299" y="402"/>
                  </a:cubicBezTo>
                  <a:cubicBezTo>
                    <a:pt x="332" y="383"/>
                    <a:pt x="332" y="383"/>
                    <a:pt x="332" y="383"/>
                  </a:cubicBezTo>
                  <a:cubicBezTo>
                    <a:pt x="324" y="361"/>
                    <a:pt x="324" y="361"/>
                    <a:pt x="324" y="361"/>
                  </a:cubicBezTo>
                  <a:cubicBezTo>
                    <a:pt x="314" y="344"/>
                    <a:pt x="314" y="344"/>
                    <a:pt x="314" y="344"/>
                  </a:cubicBezTo>
                  <a:cubicBezTo>
                    <a:pt x="325" y="335"/>
                    <a:pt x="336" y="325"/>
                    <a:pt x="344" y="314"/>
                  </a:cubicBezTo>
                  <a:cubicBezTo>
                    <a:pt x="361" y="323"/>
                    <a:pt x="361" y="323"/>
                    <a:pt x="361" y="323"/>
                  </a:cubicBezTo>
                  <a:cubicBezTo>
                    <a:pt x="383" y="332"/>
                    <a:pt x="383" y="332"/>
                    <a:pt x="383" y="332"/>
                  </a:cubicBezTo>
                  <a:cubicBezTo>
                    <a:pt x="402" y="299"/>
                    <a:pt x="402" y="299"/>
                    <a:pt x="402" y="299"/>
                  </a:cubicBezTo>
                  <a:cubicBezTo>
                    <a:pt x="384" y="284"/>
                    <a:pt x="384" y="284"/>
                    <a:pt x="384" y="284"/>
                  </a:cubicBezTo>
                  <a:cubicBezTo>
                    <a:pt x="367" y="274"/>
                    <a:pt x="367" y="274"/>
                    <a:pt x="367" y="274"/>
                  </a:cubicBezTo>
                  <a:cubicBezTo>
                    <a:pt x="372" y="261"/>
                    <a:pt x="376" y="247"/>
                    <a:pt x="378" y="233"/>
                  </a:cubicBezTo>
                  <a:lnTo>
                    <a:pt x="398" y="233"/>
                  </a:lnTo>
                  <a:close/>
                  <a:moveTo>
                    <a:pt x="211" y="236"/>
                  </a:moveTo>
                  <a:cubicBezTo>
                    <a:pt x="197" y="236"/>
                    <a:pt x="185" y="224"/>
                    <a:pt x="185" y="210"/>
                  </a:cubicBezTo>
                  <a:cubicBezTo>
                    <a:pt x="185" y="196"/>
                    <a:pt x="197" y="185"/>
                    <a:pt x="211" y="185"/>
                  </a:cubicBezTo>
                  <a:cubicBezTo>
                    <a:pt x="225" y="185"/>
                    <a:pt x="236" y="196"/>
                    <a:pt x="236" y="210"/>
                  </a:cubicBezTo>
                  <a:cubicBezTo>
                    <a:pt x="236" y="224"/>
                    <a:pt x="225" y="236"/>
                    <a:pt x="211" y="236"/>
                  </a:cubicBezTo>
                  <a:close/>
                </a:path>
              </a:pathLst>
            </a:custGeom>
            <a:solidFill>
              <a:srgbClr val="3F3F3F"/>
            </a:solidFill>
            <a:ln>
              <a:noFill/>
            </a:ln>
            <a:effectLst/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>
                <a:solidFill>
                  <a:schemeClr val="tx1">
                    <a:lumMod val="65000"/>
                    <a:lumOff val="35000"/>
                  </a:schemeClr>
                </a:solidFill>
              </a:endParaRPr>
            </a:p>
          </p:txBody>
        </p:sp>
        <p:sp>
          <p:nvSpPr>
            <p:cNvPr id="36" name="椭圆 35"/>
            <p:cNvSpPr/>
            <p:nvPr/>
          </p:nvSpPr>
          <p:spPr>
            <a:xfrm>
              <a:off x="4636740" y="2932074"/>
              <a:ext cx="1137091" cy="1137091"/>
            </a:xfrm>
            <a:prstGeom prst="ellipse">
              <a:avLst/>
            </a:prstGeom>
            <a:solidFill>
              <a:schemeClr val="bg1">
                <a:lumMod val="9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39" name="KSO_Shape"/>
            <p:cNvSpPr/>
            <p:nvPr/>
          </p:nvSpPr>
          <p:spPr>
            <a:xfrm>
              <a:off x="4853179" y="3151368"/>
              <a:ext cx="690925" cy="724747"/>
            </a:xfrm>
            <a:custGeom>
              <a:avLst/>
              <a:gdLst>
                <a:gd name="connsiteX0" fmla="*/ 0 w 2171135"/>
                <a:gd name="connsiteY0" fmla="*/ 0 h 2277283"/>
                <a:gd name="connsiteX1" fmla="*/ 504915 w 2171135"/>
                <a:gd name="connsiteY1" fmla="*/ 0 h 2277283"/>
                <a:gd name="connsiteX2" fmla="*/ 1060322 w 2171135"/>
                <a:gd name="connsiteY2" fmla="*/ 860307 h 2277283"/>
                <a:gd name="connsiteX3" fmla="*/ 1615729 w 2171135"/>
                <a:gd name="connsiteY3" fmla="*/ 0 h 2277283"/>
                <a:gd name="connsiteX4" fmla="*/ 2171135 w 2171135"/>
                <a:gd name="connsiteY4" fmla="*/ 0 h 2277283"/>
                <a:gd name="connsiteX5" fmla="*/ 1464254 w 2171135"/>
                <a:gd name="connsiteY5" fmla="*/ 1062732 h 2277283"/>
                <a:gd name="connsiteX6" fmla="*/ 2120644 w 2171135"/>
                <a:gd name="connsiteY6" fmla="*/ 1062732 h 2277283"/>
                <a:gd name="connsiteX7" fmla="*/ 2120644 w 2171135"/>
                <a:gd name="connsiteY7" fmla="*/ 1265157 h 2277283"/>
                <a:gd name="connsiteX8" fmla="*/ 1363271 w 2171135"/>
                <a:gd name="connsiteY8" fmla="*/ 1265157 h 2277283"/>
                <a:gd name="connsiteX9" fmla="*/ 1363271 w 2171135"/>
                <a:gd name="connsiteY9" fmla="*/ 1467583 h 2277283"/>
                <a:gd name="connsiteX10" fmla="*/ 2120644 w 2171135"/>
                <a:gd name="connsiteY10" fmla="*/ 1467583 h 2277283"/>
                <a:gd name="connsiteX11" fmla="*/ 2120644 w 2171135"/>
                <a:gd name="connsiteY11" fmla="*/ 1670008 h 2277283"/>
                <a:gd name="connsiteX12" fmla="*/ 1363271 w 2171135"/>
                <a:gd name="connsiteY12" fmla="*/ 1670008 h 2277283"/>
                <a:gd name="connsiteX13" fmla="*/ 1363271 w 2171135"/>
                <a:gd name="connsiteY13" fmla="*/ 2277283 h 2277283"/>
                <a:gd name="connsiteX14" fmla="*/ 807864 w 2171135"/>
                <a:gd name="connsiteY14" fmla="*/ 2277283 h 2277283"/>
                <a:gd name="connsiteX15" fmla="*/ 807864 w 2171135"/>
                <a:gd name="connsiteY15" fmla="*/ 1670008 h 2277283"/>
                <a:gd name="connsiteX16" fmla="*/ 151475 w 2171135"/>
                <a:gd name="connsiteY16" fmla="*/ 1670008 h 2277283"/>
                <a:gd name="connsiteX17" fmla="*/ 151475 w 2171135"/>
                <a:gd name="connsiteY17" fmla="*/ 1467583 h 2277283"/>
                <a:gd name="connsiteX18" fmla="*/ 807864 w 2171135"/>
                <a:gd name="connsiteY18" fmla="*/ 1467583 h 2277283"/>
                <a:gd name="connsiteX19" fmla="*/ 807864 w 2171135"/>
                <a:gd name="connsiteY19" fmla="*/ 1265157 h 2277283"/>
                <a:gd name="connsiteX20" fmla="*/ 151475 w 2171135"/>
                <a:gd name="connsiteY20" fmla="*/ 1265157 h 2277283"/>
                <a:gd name="connsiteX21" fmla="*/ 151475 w 2171135"/>
                <a:gd name="connsiteY21" fmla="*/ 1062732 h 2277283"/>
                <a:gd name="connsiteX22" fmla="*/ 706881 w 2171135"/>
                <a:gd name="connsiteY22" fmla="*/ 1062732 h 2277283"/>
                <a:gd name="connsiteX23" fmla="*/ 0 w 2171135"/>
                <a:gd name="connsiteY23" fmla="*/ 0 h 227728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</a:cxnLst>
              <a:rect l="l" t="t" r="r" b="b"/>
              <a:pathLst>
                <a:path w="2171135" h="2277283">
                  <a:moveTo>
                    <a:pt x="0" y="0"/>
                  </a:moveTo>
                  <a:cubicBezTo>
                    <a:pt x="504915" y="0"/>
                    <a:pt x="504915" y="0"/>
                    <a:pt x="504915" y="0"/>
                  </a:cubicBezTo>
                  <a:cubicBezTo>
                    <a:pt x="1060322" y="860307"/>
                    <a:pt x="1060322" y="860307"/>
                    <a:pt x="1060322" y="860307"/>
                  </a:cubicBezTo>
                  <a:cubicBezTo>
                    <a:pt x="1615729" y="0"/>
                    <a:pt x="1615729" y="0"/>
                    <a:pt x="1615729" y="0"/>
                  </a:cubicBezTo>
                  <a:cubicBezTo>
                    <a:pt x="2171135" y="0"/>
                    <a:pt x="2171135" y="0"/>
                    <a:pt x="2171135" y="0"/>
                  </a:cubicBezTo>
                  <a:cubicBezTo>
                    <a:pt x="1464254" y="1062732"/>
                    <a:pt x="1464254" y="1062732"/>
                    <a:pt x="1464254" y="1062732"/>
                  </a:cubicBezTo>
                  <a:cubicBezTo>
                    <a:pt x="2120644" y="1062732"/>
                    <a:pt x="2120644" y="1062732"/>
                    <a:pt x="2120644" y="1062732"/>
                  </a:cubicBezTo>
                  <a:cubicBezTo>
                    <a:pt x="2120644" y="1265157"/>
                    <a:pt x="2120644" y="1265157"/>
                    <a:pt x="2120644" y="1265157"/>
                  </a:cubicBezTo>
                  <a:cubicBezTo>
                    <a:pt x="1363271" y="1265157"/>
                    <a:pt x="1363271" y="1265157"/>
                    <a:pt x="1363271" y="1265157"/>
                  </a:cubicBezTo>
                  <a:cubicBezTo>
                    <a:pt x="1363271" y="1467583"/>
                    <a:pt x="1363271" y="1467583"/>
                    <a:pt x="1363271" y="1467583"/>
                  </a:cubicBezTo>
                  <a:cubicBezTo>
                    <a:pt x="2120644" y="1467583"/>
                    <a:pt x="2120644" y="1467583"/>
                    <a:pt x="2120644" y="1467583"/>
                  </a:cubicBezTo>
                  <a:cubicBezTo>
                    <a:pt x="2120644" y="1670008"/>
                    <a:pt x="2120644" y="1670008"/>
                    <a:pt x="2120644" y="1670008"/>
                  </a:cubicBezTo>
                  <a:cubicBezTo>
                    <a:pt x="1363271" y="1670008"/>
                    <a:pt x="1363271" y="1670008"/>
                    <a:pt x="1363271" y="1670008"/>
                  </a:cubicBezTo>
                  <a:cubicBezTo>
                    <a:pt x="1363271" y="2277283"/>
                    <a:pt x="1363271" y="2277283"/>
                    <a:pt x="1363271" y="2277283"/>
                  </a:cubicBezTo>
                  <a:cubicBezTo>
                    <a:pt x="807864" y="2277283"/>
                    <a:pt x="807864" y="2277283"/>
                    <a:pt x="807864" y="2277283"/>
                  </a:cubicBezTo>
                  <a:cubicBezTo>
                    <a:pt x="807864" y="1670008"/>
                    <a:pt x="807864" y="1670008"/>
                    <a:pt x="807864" y="1670008"/>
                  </a:cubicBezTo>
                  <a:cubicBezTo>
                    <a:pt x="151475" y="1670008"/>
                    <a:pt x="151475" y="1670008"/>
                    <a:pt x="151475" y="1670008"/>
                  </a:cubicBezTo>
                  <a:cubicBezTo>
                    <a:pt x="151475" y="1467583"/>
                    <a:pt x="151475" y="1467583"/>
                    <a:pt x="151475" y="1467583"/>
                  </a:cubicBezTo>
                  <a:cubicBezTo>
                    <a:pt x="807864" y="1467583"/>
                    <a:pt x="807864" y="1467583"/>
                    <a:pt x="807864" y="1467583"/>
                  </a:cubicBezTo>
                  <a:cubicBezTo>
                    <a:pt x="807864" y="1265157"/>
                    <a:pt x="807864" y="1265157"/>
                    <a:pt x="807864" y="1265157"/>
                  </a:cubicBezTo>
                  <a:cubicBezTo>
                    <a:pt x="151475" y="1265157"/>
                    <a:pt x="151475" y="1265157"/>
                    <a:pt x="151475" y="1265157"/>
                  </a:cubicBezTo>
                  <a:cubicBezTo>
                    <a:pt x="151475" y="1062732"/>
                    <a:pt x="151475" y="1062732"/>
                    <a:pt x="151475" y="1062732"/>
                  </a:cubicBezTo>
                  <a:cubicBezTo>
                    <a:pt x="706881" y="1062732"/>
                    <a:pt x="706881" y="1062732"/>
                    <a:pt x="706881" y="1062732"/>
                  </a:cubicBezTo>
                  <a:cubicBezTo>
                    <a:pt x="0" y="0"/>
                    <a:pt x="0" y="0"/>
                    <a:pt x="0" y="0"/>
                  </a:cubicBezTo>
                  <a:close/>
                </a:path>
              </a:pathLst>
            </a:custGeom>
            <a:solidFill>
              <a:srgbClr val="3F3F3F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>
              <a:defPPr>
                <a:defRPr lang="zh-CN"/>
              </a:defPPr>
              <a:lvl1pPr algn="l" rtl="0" eaLnBrk="0" fontAlgn="base" hangingPunct="0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1pPr>
              <a:lvl2pPr marL="457200" algn="l" rtl="0" eaLnBrk="0" fontAlgn="base" hangingPunct="0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2pPr>
              <a:lvl3pPr marL="914400" algn="l" rtl="0" eaLnBrk="0" fontAlgn="base" hangingPunct="0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3pPr>
              <a:lvl4pPr marL="1371600" algn="l" rtl="0" eaLnBrk="0" fontAlgn="base" hangingPunct="0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4pPr>
              <a:lvl5pPr marL="1828800" algn="l" rtl="0" eaLnBrk="0" fontAlgn="base" hangingPunct="0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endParaRPr lang="zh-CN" altLang="en-US">
                <a:solidFill>
                  <a:srgbClr val="FFFFFF"/>
                </a:solidFill>
              </a:endParaRPr>
            </a:p>
          </p:txBody>
        </p:sp>
      </p:grpSp>
      <p:grpSp>
        <p:nvGrpSpPr>
          <p:cNvPr id="10" name="组合 9"/>
          <p:cNvGrpSpPr/>
          <p:nvPr/>
        </p:nvGrpSpPr>
        <p:grpSpPr>
          <a:xfrm>
            <a:off x="6180397" y="2802693"/>
            <a:ext cx="2578057" cy="2573930"/>
            <a:chOff x="6180397" y="2802693"/>
            <a:chExt cx="2578057" cy="2573930"/>
          </a:xfrm>
        </p:grpSpPr>
        <p:grpSp>
          <p:nvGrpSpPr>
            <p:cNvPr id="7" name="组合 6"/>
            <p:cNvGrpSpPr/>
            <p:nvPr/>
          </p:nvGrpSpPr>
          <p:grpSpPr>
            <a:xfrm rot="21238737">
              <a:off x="6180397" y="2802693"/>
              <a:ext cx="2578057" cy="2573930"/>
              <a:chOff x="3514886" y="1991676"/>
              <a:chExt cx="2345600" cy="2341845"/>
            </a:xfrm>
          </p:grpSpPr>
          <p:sp>
            <p:nvSpPr>
              <p:cNvPr id="5" name="Freeform 12"/>
              <p:cNvSpPr>
                <a:spLocks noEditPoints="1"/>
              </p:cNvSpPr>
              <p:nvPr/>
            </p:nvSpPr>
            <p:spPr bwMode="auto">
              <a:xfrm>
                <a:off x="3514886" y="1991676"/>
                <a:ext cx="2345600" cy="2341845"/>
              </a:xfrm>
              <a:custGeom>
                <a:avLst/>
                <a:gdLst>
                  <a:gd name="T0" fmla="*/ 529 w 529"/>
                  <a:gd name="T1" fmla="*/ 283 h 528"/>
                  <a:gd name="T2" fmla="*/ 506 w 529"/>
                  <a:gd name="T3" fmla="*/ 241 h 528"/>
                  <a:gd name="T4" fmla="*/ 479 w 529"/>
                  <a:gd name="T5" fmla="*/ 200 h 528"/>
                  <a:gd name="T6" fmla="*/ 516 w 529"/>
                  <a:gd name="T7" fmla="*/ 180 h 528"/>
                  <a:gd name="T8" fmla="*/ 479 w 529"/>
                  <a:gd name="T9" fmla="*/ 151 h 528"/>
                  <a:gd name="T10" fmla="*/ 438 w 529"/>
                  <a:gd name="T11" fmla="*/ 123 h 528"/>
                  <a:gd name="T12" fmla="*/ 465 w 529"/>
                  <a:gd name="T13" fmla="*/ 90 h 528"/>
                  <a:gd name="T14" fmla="*/ 420 w 529"/>
                  <a:gd name="T15" fmla="*/ 77 h 528"/>
                  <a:gd name="T16" fmla="*/ 371 w 529"/>
                  <a:gd name="T17" fmla="*/ 67 h 528"/>
                  <a:gd name="T18" fmla="*/ 383 w 529"/>
                  <a:gd name="T19" fmla="*/ 27 h 528"/>
                  <a:gd name="T20" fmla="*/ 336 w 529"/>
                  <a:gd name="T21" fmla="*/ 32 h 528"/>
                  <a:gd name="T22" fmla="*/ 288 w 529"/>
                  <a:gd name="T23" fmla="*/ 42 h 528"/>
                  <a:gd name="T24" fmla="*/ 284 w 529"/>
                  <a:gd name="T25" fmla="*/ 0 h 528"/>
                  <a:gd name="T26" fmla="*/ 242 w 529"/>
                  <a:gd name="T27" fmla="*/ 23 h 528"/>
                  <a:gd name="T28" fmla="*/ 201 w 529"/>
                  <a:gd name="T29" fmla="*/ 50 h 528"/>
                  <a:gd name="T30" fmla="*/ 181 w 529"/>
                  <a:gd name="T31" fmla="*/ 13 h 528"/>
                  <a:gd name="T32" fmla="*/ 152 w 529"/>
                  <a:gd name="T33" fmla="*/ 50 h 528"/>
                  <a:gd name="T34" fmla="*/ 124 w 529"/>
                  <a:gd name="T35" fmla="*/ 91 h 528"/>
                  <a:gd name="T36" fmla="*/ 91 w 529"/>
                  <a:gd name="T37" fmla="*/ 64 h 528"/>
                  <a:gd name="T38" fmla="*/ 78 w 529"/>
                  <a:gd name="T39" fmla="*/ 109 h 528"/>
                  <a:gd name="T40" fmla="*/ 68 w 529"/>
                  <a:gd name="T41" fmla="*/ 158 h 528"/>
                  <a:gd name="T42" fmla="*/ 28 w 529"/>
                  <a:gd name="T43" fmla="*/ 145 h 528"/>
                  <a:gd name="T44" fmla="*/ 33 w 529"/>
                  <a:gd name="T45" fmla="*/ 193 h 528"/>
                  <a:gd name="T46" fmla="*/ 42 w 529"/>
                  <a:gd name="T47" fmla="*/ 241 h 528"/>
                  <a:gd name="T48" fmla="*/ 0 w 529"/>
                  <a:gd name="T49" fmla="*/ 245 h 528"/>
                  <a:gd name="T50" fmla="*/ 24 w 529"/>
                  <a:gd name="T51" fmla="*/ 287 h 528"/>
                  <a:gd name="T52" fmla="*/ 51 w 529"/>
                  <a:gd name="T53" fmla="*/ 328 h 528"/>
                  <a:gd name="T54" fmla="*/ 13 w 529"/>
                  <a:gd name="T55" fmla="*/ 348 h 528"/>
                  <a:gd name="T56" fmla="*/ 51 w 529"/>
                  <a:gd name="T57" fmla="*/ 377 h 528"/>
                  <a:gd name="T58" fmla="*/ 92 w 529"/>
                  <a:gd name="T59" fmla="*/ 405 h 528"/>
                  <a:gd name="T60" fmla="*/ 65 w 529"/>
                  <a:gd name="T61" fmla="*/ 438 h 528"/>
                  <a:gd name="T62" fmla="*/ 110 w 529"/>
                  <a:gd name="T63" fmla="*/ 451 h 528"/>
                  <a:gd name="T64" fmla="*/ 159 w 529"/>
                  <a:gd name="T65" fmla="*/ 461 h 528"/>
                  <a:gd name="T66" fmla="*/ 146 w 529"/>
                  <a:gd name="T67" fmla="*/ 501 h 528"/>
                  <a:gd name="T68" fmla="*/ 193 w 529"/>
                  <a:gd name="T69" fmla="*/ 496 h 528"/>
                  <a:gd name="T70" fmla="*/ 242 w 529"/>
                  <a:gd name="T71" fmla="*/ 486 h 528"/>
                  <a:gd name="T72" fmla="*/ 246 w 529"/>
                  <a:gd name="T73" fmla="*/ 528 h 528"/>
                  <a:gd name="T74" fmla="*/ 288 w 529"/>
                  <a:gd name="T75" fmla="*/ 505 h 528"/>
                  <a:gd name="T76" fmla="*/ 329 w 529"/>
                  <a:gd name="T77" fmla="*/ 478 h 528"/>
                  <a:gd name="T78" fmla="*/ 349 w 529"/>
                  <a:gd name="T79" fmla="*/ 516 h 528"/>
                  <a:gd name="T80" fmla="*/ 378 w 529"/>
                  <a:gd name="T81" fmla="*/ 478 h 528"/>
                  <a:gd name="T82" fmla="*/ 406 w 529"/>
                  <a:gd name="T83" fmla="*/ 437 h 528"/>
                  <a:gd name="T84" fmla="*/ 439 w 529"/>
                  <a:gd name="T85" fmla="*/ 464 h 528"/>
                  <a:gd name="T86" fmla="*/ 452 w 529"/>
                  <a:gd name="T87" fmla="*/ 419 h 528"/>
                  <a:gd name="T88" fmla="*/ 462 w 529"/>
                  <a:gd name="T89" fmla="*/ 370 h 528"/>
                  <a:gd name="T90" fmla="*/ 502 w 529"/>
                  <a:gd name="T91" fmla="*/ 383 h 528"/>
                  <a:gd name="T92" fmla="*/ 496 w 529"/>
                  <a:gd name="T93" fmla="*/ 335 h 528"/>
                  <a:gd name="T94" fmla="*/ 487 w 529"/>
                  <a:gd name="T95" fmla="*/ 287 h 528"/>
                  <a:gd name="T96" fmla="*/ 265 w 529"/>
                  <a:gd name="T97" fmla="*/ 290 h 528"/>
                  <a:gd name="T98" fmla="*/ 265 w 529"/>
                  <a:gd name="T99" fmla="*/ 238 h 528"/>
                  <a:gd name="T100" fmla="*/ 265 w 529"/>
                  <a:gd name="T101" fmla="*/ 290 h 52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  <a:cxn ang="0">
                    <a:pos x="T78" y="T79"/>
                  </a:cxn>
                  <a:cxn ang="0">
                    <a:pos x="T80" y="T81"/>
                  </a:cxn>
                  <a:cxn ang="0">
                    <a:pos x="T82" y="T83"/>
                  </a:cxn>
                  <a:cxn ang="0">
                    <a:pos x="T84" y="T85"/>
                  </a:cxn>
                  <a:cxn ang="0">
                    <a:pos x="T86" y="T87"/>
                  </a:cxn>
                  <a:cxn ang="0">
                    <a:pos x="T88" y="T89"/>
                  </a:cxn>
                  <a:cxn ang="0">
                    <a:pos x="T90" y="T91"/>
                  </a:cxn>
                  <a:cxn ang="0">
                    <a:pos x="T92" y="T93"/>
                  </a:cxn>
                  <a:cxn ang="0">
                    <a:pos x="T94" y="T95"/>
                  </a:cxn>
                  <a:cxn ang="0">
                    <a:pos x="T96" y="T97"/>
                  </a:cxn>
                  <a:cxn ang="0">
                    <a:pos x="T98" y="T99"/>
                  </a:cxn>
                  <a:cxn ang="0">
                    <a:pos x="T100" y="T101"/>
                  </a:cxn>
                </a:cxnLst>
                <a:rect l="0" t="0" r="r" b="b"/>
                <a:pathLst>
                  <a:path w="529" h="528">
                    <a:moveTo>
                      <a:pt x="506" y="287"/>
                    </a:moveTo>
                    <a:cubicBezTo>
                      <a:pt x="529" y="283"/>
                      <a:pt x="529" y="283"/>
                      <a:pt x="529" y="283"/>
                    </a:cubicBezTo>
                    <a:cubicBezTo>
                      <a:pt x="529" y="245"/>
                      <a:pt x="529" y="245"/>
                      <a:pt x="529" y="245"/>
                    </a:cubicBezTo>
                    <a:cubicBezTo>
                      <a:pt x="506" y="241"/>
                      <a:pt x="506" y="241"/>
                      <a:pt x="506" y="241"/>
                    </a:cubicBezTo>
                    <a:cubicBezTo>
                      <a:pt x="487" y="241"/>
                      <a:pt x="487" y="241"/>
                      <a:pt x="487" y="241"/>
                    </a:cubicBezTo>
                    <a:cubicBezTo>
                      <a:pt x="486" y="227"/>
                      <a:pt x="483" y="213"/>
                      <a:pt x="479" y="200"/>
                    </a:cubicBezTo>
                    <a:cubicBezTo>
                      <a:pt x="496" y="193"/>
                      <a:pt x="496" y="193"/>
                      <a:pt x="496" y="193"/>
                    </a:cubicBezTo>
                    <a:cubicBezTo>
                      <a:pt x="516" y="180"/>
                      <a:pt x="516" y="180"/>
                      <a:pt x="516" y="180"/>
                    </a:cubicBezTo>
                    <a:cubicBezTo>
                      <a:pt x="502" y="145"/>
                      <a:pt x="502" y="145"/>
                      <a:pt x="502" y="145"/>
                    </a:cubicBezTo>
                    <a:cubicBezTo>
                      <a:pt x="479" y="151"/>
                      <a:pt x="479" y="151"/>
                      <a:pt x="479" y="151"/>
                    </a:cubicBezTo>
                    <a:cubicBezTo>
                      <a:pt x="462" y="158"/>
                      <a:pt x="462" y="158"/>
                      <a:pt x="462" y="158"/>
                    </a:cubicBezTo>
                    <a:cubicBezTo>
                      <a:pt x="455" y="145"/>
                      <a:pt x="447" y="134"/>
                      <a:pt x="438" y="123"/>
                    </a:cubicBezTo>
                    <a:cubicBezTo>
                      <a:pt x="452" y="109"/>
                      <a:pt x="452" y="109"/>
                      <a:pt x="452" y="109"/>
                    </a:cubicBezTo>
                    <a:cubicBezTo>
                      <a:pt x="465" y="90"/>
                      <a:pt x="465" y="90"/>
                      <a:pt x="465" y="90"/>
                    </a:cubicBezTo>
                    <a:cubicBezTo>
                      <a:pt x="439" y="64"/>
                      <a:pt x="439" y="64"/>
                      <a:pt x="439" y="64"/>
                    </a:cubicBezTo>
                    <a:cubicBezTo>
                      <a:pt x="420" y="77"/>
                      <a:pt x="420" y="77"/>
                      <a:pt x="420" y="77"/>
                    </a:cubicBezTo>
                    <a:cubicBezTo>
                      <a:pt x="406" y="91"/>
                      <a:pt x="406" y="91"/>
                      <a:pt x="406" y="91"/>
                    </a:cubicBezTo>
                    <a:cubicBezTo>
                      <a:pt x="395" y="82"/>
                      <a:pt x="383" y="74"/>
                      <a:pt x="371" y="67"/>
                    </a:cubicBezTo>
                    <a:cubicBezTo>
                      <a:pt x="378" y="50"/>
                      <a:pt x="378" y="50"/>
                      <a:pt x="378" y="50"/>
                    </a:cubicBezTo>
                    <a:cubicBezTo>
                      <a:pt x="383" y="27"/>
                      <a:pt x="383" y="27"/>
                      <a:pt x="383" y="27"/>
                    </a:cubicBezTo>
                    <a:cubicBezTo>
                      <a:pt x="349" y="13"/>
                      <a:pt x="349" y="13"/>
                      <a:pt x="349" y="13"/>
                    </a:cubicBezTo>
                    <a:cubicBezTo>
                      <a:pt x="336" y="32"/>
                      <a:pt x="336" y="32"/>
                      <a:pt x="336" y="32"/>
                    </a:cubicBezTo>
                    <a:cubicBezTo>
                      <a:pt x="329" y="50"/>
                      <a:pt x="329" y="50"/>
                      <a:pt x="329" y="50"/>
                    </a:cubicBezTo>
                    <a:cubicBezTo>
                      <a:pt x="316" y="46"/>
                      <a:pt x="302" y="43"/>
                      <a:pt x="288" y="42"/>
                    </a:cubicBezTo>
                    <a:cubicBezTo>
                      <a:pt x="288" y="23"/>
                      <a:pt x="288" y="23"/>
                      <a:pt x="288" y="23"/>
                    </a:cubicBezTo>
                    <a:cubicBezTo>
                      <a:pt x="284" y="0"/>
                      <a:pt x="284" y="0"/>
                      <a:pt x="284" y="0"/>
                    </a:cubicBezTo>
                    <a:cubicBezTo>
                      <a:pt x="246" y="0"/>
                      <a:pt x="246" y="0"/>
                      <a:pt x="246" y="0"/>
                    </a:cubicBezTo>
                    <a:cubicBezTo>
                      <a:pt x="242" y="23"/>
                      <a:pt x="242" y="23"/>
                      <a:pt x="242" y="23"/>
                    </a:cubicBezTo>
                    <a:cubicBezTo>
                      <a:pt x="242" y="42"/>
                      <a:pt x="242" y="42"/>
                      <a:pt x="242" y="42"/>
                    </a:cubicBezTo>
                    <a:cubicBezTo>
                      <a:pt x="228" y="43"/>
                      <a:pt x="214" y="46"/>
                      <a:pt x="201" y="50"/>
                    </a:cubicBezTo>
                    <a:cubicBezTo>
                      <a:pt x="193" y="32"/>
                      <a:pt x="193" y="32"/>
                      <a:pt x="193" y="32"/>
                    </a:cubicBezTo>
                    <a:cubicBezTo>
                      <a:pt x="181" y="13"/>
                      <a:pt x="181" y="13"/>
                      <a:pt x="181" y="13"/>
                    </a:cubicBezTo>
                    <a:cubicBezTo>
                      <a:pt x="146" y="27"/>
                      <a:pt x="146" y="27"/>
                      <a:pt x="146" y="27"/>
                    </a:cubicBezTo>
                    <a:cubicBezTo>
                      <a:pt x="152" y="50"/>
                      <a:pt x="152" y="50"/>
                      <a:pt x="152" y="50"/>
                    </a:cubicBezTo>
                    <a:cubicBezTo>
                      <a:pt x="159" y="67"/>
                      <a:pt x="159" y="67"/>
                      <a:pt x="159" y="67"/>
                    </a:cubicBezTo>
                    <a:cubicBezTo>
                      <a:pt x="146" y="74"/>
                      <a:pt x="135" y="82"/>
                      <a:pt x="124" y="91"/>
                    </a:cubicBezTo>
                    <a:cubicBezTo>
                      <a:pt x="110" y="77"/>
                      <a:pt x="110" y="77"/>
                      <a:pt x="110" y="77"/>
                    </a:cubicBezTo>
                    <a:cubicBezTo>
                      <a:pt x="91" y="64"/>
                      <a:pt x="91" y="64"/>
                      <a:pt x="91" y="64"/>
                    </a:cubicBezTo>
                    <a:cubicBezTo>
                      <a:pt x="65" y="90"/>
                      <a:pt x="65" y="90"/>
                      <a:pt x="65" y="90"/>
                    </a:cubicBezTo>
                    <a:cubicBezTo>
                      <a:pt x="78" y="109"/>
                      <a:pt x="78" y="109"/>
                      <a:pt x="78" y="109"/>
                    </a:cubicBezTo>
                    <a:cubicBezTo>
                      <a:pt x="92" y="123"/>
                      <a:pt x="92" y="123"/>
                      <a:pt x="92" y="123"/>
                    </a:cubicBezTo>
                    <a:cubicBezTo>
                      <a:pt x="83" y="134"/>
                      <a:pt x="75" y="145"/>
                      <a:pt x="68" y="158"/>
                    </a:cubicBezTo>
                    <a:cubicBezTo>
                      <a:pt x="51" y="151"/>
                      <a:pt x="51" y="151"/>
                      <a:pt x="51" y="151"/>
                    </a:cubicBezTo>
                    <a:cubicBezTo>
                      <a:pt x="28" y="145"/>
                      <a:pt x="28" y="145"/>
                      <a:pt x="28" y="145"/>
                    </a:cubicBezTo>
                    <a:cubicBezTo>
                      <a:pt x="13" y="180"/>
                      <a:pt x="13" y="180"/>
                      <a:pt x="13" y="180"/>
                    </a:cubicBezTo>
                    <a:cubicBezTo>
                      <a:pt x="33" y="193"/>
                      <a:pt x="33" y="193"/>
                      <a:pt x="33" y="193"/>
                    </a:cubicBezTo>
                    <a:cubicBezTo>
                      <a:pt x="51" y="200"/>
                      <a:pt x="51" y="200"/>
                      <a:pt x="51" y="200"/>
                    </a:cubicBezTo>
                    <a:cubicBezTo>
                      <a:pt x="47" y="213"/>
                      <a:pt x="44" y="227"/>
                      <a:pt x="42" y="241"/>
                    </a:cubicBezTo>
                    <a:cubicBezTo>
                      <a:pt x="24" y="241"/>
                      <a:pt x="24" y="241"/>
                      <a:pt x="24" y="241"/>
                    </a:cubicBezTo>
                    <a:cubicBezTo>
                      <a:pt x="0" y="245"/>
                      <a:pt x="0" y="245"/>
                      <a:pt x="0" y="245"/>
                    </a:cubicBezTo>
                    <a:cubicBezTo>
                      <a:pt x="0" y="283"/>
                      <a:pt x="0" y="283"/>
                      <a:pt x="0" y="283"/>
                    </a:cubicBezTo>
                    <a:cubicBezTo>
                      <a:pt x="24" y="287"/>
                      <a:pt x="24" y="287"/>
                      <a:pt x="24" y="287"/>
                    </a:cubicBezTo>
                    <a:cubicBezTo>
                      <a:pt x="42" y="287"/>
                      <a:pt x="42" y="287"/>
                      <a:pt x="42" y="287"/>
                    </a:cubicBezTo>
                    <a:cubicBezTo>
                      <a:pt x="44" y="301"/>
                      <a:pt x="47" y="315"/>
                      <a:pt x="51" y="328"/>
                    </a:cubicBezTo>
                    <a:cubicBezTo>
                      <a:pt x="33" y="335"/>
                      <a:pt x="33" y="335"/>
                      <a:pt x="33" y="335"/>
                    </a:cubicBezTo>
                    <a:cubicBezTo>
                      <a:pt x="13" y="348"/>
                      <a:pt x="13" y="348"/>
                      <a:pt x="13" y="348"/>
                    </a:cubicBezTo>
                    <a:cubicBezTo>
                      <a:pt x="28" y="383"/>
                      <a:pt x="28" y="383"/>
                      <a:pt x="28" y="383"/>
                    </a:cubicBezTo>
                    <a:cubicBezTo>
                      <a:pt x="51" y="377"/>
                      <a:pt x="51" y="377"/>
                      <a:pt x="51" y="377"/>
                    </a:cubicBezTo>
                    <a:cubicBezTo>
                      <a:pt x="68" y="370"/>
                      <a:pt x="68" y="370"/>
                      <a:pt x="68" y="370"/>
                    </a:cubicBezTo>
                    <a:cubicBezTo>
                      <a:pt x="75" y="383"/>
                      <a:pt x="83" y="394"/>
                      <a:pt x="92" y="405"/>
                    </a:cubicBezTo>
                    <a:cubicBezTo>
                      <a:pt x="78" y="419"/>
                      <a:pt x="78" y="419"/>
                      <a:pt x="78" y="419"/>
                    </a:cubicBezTo>
                    <a:cubicBezTo>
                      <a:pt x="65" y="438"/>
                      <a:pt x="65" y="438"/>
                      <a:pt x="65" y="438"/>
                    </a:cubicBezTo>
                    <a:cubicBezTo>
                      <a:pt x="91" y="464"/>
                      <a:pt x="91" y="464"/>
                      <a:pt x="91" y="464"/>
                    </a:cubicBezTo>
                    <a:cubicBezTo>
                      <a:pt x="110" y="451"/>
                      <a:pt x="110" y="451"/>
                      <a:pt x="110" y="451"/>
                    </a:cubicBezTo>
                    <a:cubicBezTo>
                      <a:pt x="124" y="437"/>
                      <a:pt x="124" y="437"/>
                      <a:pt x="124" y="437"/>
                    </a:cubicBezTo>
                    <a:cubicBezTo>
                      <a:pt x="135" y="446"/>
                      <a:pt x="146" y="454"/>
                      <a:pt x="159" y="461"/>
                    </a:cubicBezTo>
                    <a:cubicBezTo>
                      <a:pt x="152" y="478"/>
                      <a:pt x="152" y="478"/>
                      <a:pt x="152" y="478"/>
                    </a:cubicBezTo>
                    <a:cubicBezTo>
                      <a:pt x="146" y="501"/>
                      <a:pt x="146" y="501"/>
                      <a:pt x="146" y="501"/>
                    </a:cubicBezTo>
                    <a:cubicBezTo>
                      <a:pt x="181" y="516"/>
                      <a:pt x="181" y="516"/>
                      <a:pt x="181" y="516"/>
                    </a:cubicBezTo>
                    <a:cubicBezTo>
                      <a:pt x="193" y="496"/>
                      <a:pt x="193" y="496"/>
                      <a:pt x="193" y="496"/>
                    </a:cubicBezTo>
                    <a:cubicBezTo>
                      <a:pt x="201" y="478"/>
                      <a:pt x="201" y="478"/>
                      <a:pt x="201" y="478"/>
                    </a:cubicBezTo>
                    <a:cubicBezTo>
                      <a:pt x="214" y="482"/>
                      <a:pt x="228" y="485"/>
                      <a:pt x="242" y="486"/>
                    </a:cubicBezTo>
                    <a:cubicBezTo>
                      <a:pt x="242" y="505"/>
                      <a:pt x="242" y="505"/>
                      <a:pt x="242" y="505"/>
                    </a:cubicBezTo>
                    <a:cubicBezTo>
                      <a:pt x="246" y="528"/>
                      <a:pt x="246" y="528"/>
                      <a:pt x="246" y="528"/>
                    </a:cubicBezTo>
                    <a:cubicBezTo>
                      <a:pt x="284" y="528"/>
                      <a:pt x="284" y="528"/>
                      <a:pt x="284" y="528"/>
                    </a:cubicBezTo>
                    <a:cubicBezTo>
                      <a:pt x="288" y="505"/>
                      <a:pt x="288" y="505"/>
                      <a:pt x="288" y="505"/>
                    </a:cubicBezTo>
                    <a:cubicBezTo>
                      <a:pt x="288" y="486"/>
                      <a:pt x="288" y="486"/>
                      <a:pt x="288" y="486"/>
                    </a:cubicBezTo>
                    <a:cubicBezTo>
                      <a:pt x="302" y="485"/>
                      <a:pt x="316" y="482"/>
                      <a:pt x="329" y="478"/>
                    </a:cubicBezTo>
                    <a:cubicBezTo>
                      <a:pt x="336" y="496"/>
                      <a:pt x="336" y="496"/>
                      <a:pt x="336" y="496"/>
                    </a:cubicBezTo>
                    <a:cubicBezTo>
                      <a:pt x="349" y="516"/>
                      <a:pt x="349" y="516"/>
                      <a:pt x="349" y="516"/>
                    </a:cubicBezTo>
                    <a:cubicBezTo>
                      <a:pt x="383" y="501"/>
                      <a:pt x="383" y="501"/>
                      <a:pt x="383" y="501"/>
                    </a:cubicBezTo>
                    <a:cubicBezTo>
                      <a:pt x="378" y="478"/>
                      <a:pt x="378" y="478"/>
                      <a:pt x="378" y="478"/>
                    </a:cubicBezTo>
                    <a:cubicBezTo>
                      <a:pt x="371" y="461"/>
                      <a:pt x="371" y="461"/>
                      <a:pt x="371" y="461"/>
                    </a:cubicBezTo>
                    <a:cubicBezTo>
                      <a:pt x="383" y="454"/>
                      <a:pt x="395" y="446"/>
                      <a:pt x="406" y="437"/>
                    </a:cubicBezTo>
                    <a:cubicBezTo>
                      <a:pt x="420" y="451"/>
                      <a:pt x="420" y="451"/>
                      <a:pt x="420" y="451"/>
                    </a:cubicBezTo>
                    <a:cubicBezTo>
                      <a:pt x="439" y="464"/>
                      <a:pt x="439" y="464"/>
                      <a:pt x="439" y="464"/>
                    </a:cubicBezTo>
                    <a:cubicBezTo>
                      <a:pt x="465" y="438"/>
                      <a:pt x="465" y="438"/>
                      <a:pt x="465" y="438"/>
                    </a:cubicBezTo>
                    <a:cubicBezTo>
                      <a:pt x="452" y="419"/>
                      <a:pt x="452" y="419"/>
                      <a:pt x="452" y="419"/>
                    </a:cubicBezTo>
                    <a:cubicBezTo>
                      <a:pt x="438" y="405"/>
                      <a:pt x="438" y="405"/>
                      <a:pt x="438" y="405"/>
                    </a:cubicBezTo>
                    <a:cubicBezTo>
                      <a:pt x="447" y="394"/>
                      <a:pt x="455" y="383"/>
                      <a:pt x="462" y="370"/>
                    </a:cubicBezTo>
                    <a:cubicBezTo>
                      <a:pt x="479" y="377"/>
                      <a:pt x="479" y="377"/>
                      <a:pt x="479" y="377"/>
                    </a:cubicBezTo>
                    <a:cubicBezTo>
                      <a:pt x="502" y="383"/>
                      <a:pt x="502" y="383"/>
                      <a:pt x="502" y="383"/>
                    </a:cubicBezTo>
                    <a:cubicBezTo>
                      <a:pt x="516" y="348"/>
                      <a:pt x="516" y="348"/>
                      <a:pt x="516" y="348"/>
                    </a:cubicBezTo>
                    <a:cubicBezTo>
                      <a:pt x="496" y="335"/>
                      <a:pt x="496" y="335"/>
                      <a:pt x="496" y="335"/>
                    </a:cubicBezTo>
                    <a:cubicBezTo>
                      <a:pt x="479" y="328"/>
                      <a:pt x="479" y="328"/>
                      <a:pt x="479" y="328"/>
                    </a:cubicBezTo>
                    <a:cubicBezTo>
                      <a:pt x="483" y="315"/>
                      <a:pt x="486" y="301"/>
                      <a:pt x="487" y="287"/>
                    </a:cubicBezTo>
                    <a:lnTo>
                      <a:pt x="506" y="287"/>
                    </a:lnTo>
                    <a:close/>
                    <a:moveTo>
                      <a:pt x="265" y="290"/>
                    </a:moveTo>
                    <a:cubicBezTo>
                      <a:pt x="251" y="290"/>
                      <a:pt x="239" y="278"/>
                      <a:pt x="239" y="264"/>
                    </a:cubicBezTo>
                    <a:cubicBezTo>
                      <a:pt x="239" y="250"/>
                      <a:pt x="251" y="238"/>
                      <a:pt x="265" y="238"/>
                    </a:cubicBezTo>
                    <a:cubicBezTo>
                      <a:pt x="279" y="238"/>
                      <a:pt x="291" y="250"/>
                      <a:pt x="291" y="264"/>
                    </a:cubicBezTo>
                    <a:cubicBezTo>
                      <a:pt x="291" y="278"/>
                      <a:pt x="279" y="290"/>
                      <a:pt x="265" y="290"/>
                    </a:cubicBezTo>
                    <a:close/>
                  </a:path>
                </a:pathLst>
              </a:custGeom>
              <a:solidFill>
                <a:srgbClr val="3F3F3F"/>
              </a:solidFill>
              <a:ln>
                <a:noFill/>
              </a:ln>
              <a:effectLst/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>
                  <a:solidFill>
                    <a:schemeClr val="tx1">
                      <a:lumMod val="65000"/>
                      <a:lumOff val="35000"/>
                    </a:schemeClr>
                  </a:solidFill>
                </a:endParaRPr>
              </a:p>
            </p:txBody>
          </p:sp>
          <p:sp>
            <p:nvSpPr>
              <p:cNvPr id="6" name="椭圆 5"/>
              <p:cNvSpPr/>
              <p:nvPr/>
            </p:nvSpPr>
            <p:spPr>
              <a:xfrm>
                <a:off x="3905654" y="2380566"/>
                <a:ext cx="1564064" cy="1564064"/>
              </a:xfrm>
              <a:prstGeom prst="ellipse">
                <a:avLst/>
              </a:prstGeom>
              <a:solidFill>
                <a:schemeClr val="bg1">
                  <a:lumMod val="95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/>
              </a:p>
            </p:txBody>
          </p:sp>
        </p:grpSp>
        <p:sp>
          <p:nvSpPr>
            <p:cNvPr id="40" name="KSO_Shape"/>
            <p:cNvSpPr/>
            <p:nvPr/>
          </p:nvSpPr>
          <p:spPr bwMode="auto">
            <a:xfrm>
              <a:off x="7058407" y="3360165"/>
              <a:ext cx="786989" cy="1417999"/>
            </a:xfrm>
            <a:custGeom>
              <a:avLst/>
              <a:gdLst>
                <a:gd name="T0" fmla="*/ 2039641 w 709759"/>
                <a:gd name="T1" fmla="*/ 0 h 1280034"/>
                <a:gd name="T2" fmla="*/ 3161441 w 709759"/>
                <a:gd name="T3" fmla="*/ 0 h 1280034"/>
                <a:gd name="T4" fmla="*/ 3161441 w 709759"/>
                <a:gd name="T5" fmla="*/ 1015783 h 1280034"/>
                <a:gd name="T6" fmla="*/ 4895143 w 709759"/>
                <a:gd name="T7" fmla="*/ 1320524 h 1280034"/>
                <a:gd name="T8" fmla="*/ 4487218 w 709759"/>
                <a:gd name="T9" fmla="*/ 2641038 h 1280034"/>
                <a:gd name="T10" fmla="*/ 2855499 w 709759"/>
                <a:gd name="T11" fmla="*/ 2234720 h 1280034"/>
                <a:gd name="T12" fmla="*/ 1835674 w 709759"/>
                <a:gd name="T13" fmla="*/ 2945771 h 1280034"/>
                <a:gd name="T14" fmla="*/ 3263427 w 709759"/>
                <a:gd name="T15" fmla="*/ 3859978 h 1280034"/>
                <a:gd name="T16" fmla="*/ 5201082 w 709759"/>
                <a:gd name="T17" fmla="*/ 6094704 h 1280034"/>
                <a:gd name="T18" fmla="*/ 3161441 w 709759"/>
                <a:gd name="T19" fmla="*/ 8126267 h 1280034"/>
                <a:gd name="T20" fmla="*/ 3161441 w 709759"/>
                <a:gd name="T21" fmla="*/ 9345204 h 1280034"/>
                <a:gd name="T22" fmla="*/ 2039641 w 709759"/>
                <a:gd name="T23" fmla="*/ 9345204 h 1280034"/>
                <a:gd name="T24" fmla="*/ 2039641 w 709759"/>
                <a:gd name="T25" fmla="*/ 8227843 h 1280034"/>
                <a:gd name="T26" fmla="*/ 0 w 709759"/>
                <a:gd name="T27" fmla="*/ 7719950 h 1280034"/>
                <a:gd name="T28" fmla="*/ 407926 w 709759"/>
                <a:gd name="T29" fmla="*/ 6399436 h 1280034"/>
                <a:gd name="T30" fmla="*/ 2345594 w 709759"/>
                <a:gd name="T31" fmla="*/ 6907321 h 1280034"/>
                <a:gd name="T32" fmla="*/ 3467393 w 709759"/>
                <a:gd name="T33" fmla="*/ 6196278 h 1280034"/>
                <a:gd name="T34" fmla="*/ 2243610 w 709759"/>
                <a:gd name="T35" fmla="*/ 5180495 h 1280034"/>
                <a:gd name="T36" fmla="*/ 101983 w 709759"/>
                <a:gd name="T37" fmla="*/ 3148926 h 1280034"/>
                <a:gd name="T38" fmla="*/ 2039641 w 709759"/>
                <a:gd name="T39" fmla="*/ 1015783 h 1280034"/>
                <a:gd name="T40" fmla="*/ 2039641 w 709759"/>
                <a:gd name="T41" fmla="*/ 0 h 1280034"/>
                <a:gd name="T42" fmla="*/ 0 60000 65536"/>
                <a:gd name="T43" fmla="*/ 0 60000 65536"/>
                <a:gd name="T44" fmla="*/ 0 60000 65536"/>
                <a:gd name="T45" fmla="*/ 0 60000 65536"/>
                <a:gd name="T46" fmla="*/ 0 60000 65536"/>
                <a:gd name="T47" fmla="*/ 0 60000 65536"/>
                <a:gd name="T48" fmla="*/ 0 60000 65536"/>
                <a:gd name="T49" fmla="*/ 0 60000 65536"/>
                <a:gd name="T50" fmla="*/ 0 60000 65536"/>
                <a:gd name="T51" fmla="*/ 0 60000 65536"/>
                <a:gd name="T52" fmla="*/ 0 60000 65536"/>
                <a:gd name="T53" fmla="*/ 0 60000 65536"/>
                <a:gd name="T54" fmla="*/ 0 60000 65536"/>
                <a:gd name="T55" fmla="*/ 0 60000 65536"/>
                <a:gd name="T56" fmla="*/ 0 60000 65536"/>
                <a:gd name="T57" fmla="*/ 0 60000 65536"/>
                <a:gd name="T58" fmla="*/ 0 60000 65536"/>
                <a:gd name="T59" fmla="*/ 0 60000 65536"/>
                <a:gd name="T60" fmla="*/ 0 60000 65536"/>
                <a:gd name="T61" fmla="*/ 0 60000 65536"/>
                <a:gd name="T62" fmla="*/ 0 60000 65536"/>
              </a:gdLst>
              <a:ahLst/>
              <a:cxnLst>
                <a:cxn ang="T42">
                  <a:pos x="T0" y="T1"/>
                </a:cxn>
                <a:cxn ang="T43">
                  <a:pos x="T2" y="T3"/>
                </a:cxn>
                <a:cxn ang="T44">
                  <a:pos x="T4" y="T5"/>
                </a:cxn>
                <a:cxn ang="T45">
                  <a:pos x="T6" y="T7"/>
                </a:cxn>
                <a:cxn ang="T46">
                  <a:pos x="T8" y="T9"/>
                </a:cxn>
                <a:cxn ang="T47">
                  <a:pos x="T10" y="T11"/>
                </a:cxn>
                <a:cxn ang="T48">
                  <a:pos x="T12" y="T13"/>
                </a:cxn>
                <a:cxn ang="T49">
                  <a:pos x="T14" y="T15"/>
                </a:cxn>
                <a:cxn ang="T50">
                  <a:pos x="T16" y="T17"/>
                </a:cxn>
                <a:cxn ang="T51">
                  <a:pos x="T18" y="T19"/>
                </a:cxn>
                <a:cxn ang="T52">
                  <a:pos x="T20" y="T21"/>
                </a:cxn>
                <a:cxn ang="T53">
                  <a:pos x="T22" y="T23"/>
                </a:cxn>
                <a:cxn ang="T54">
                  <a:pos x="T24" y="T25"/>
                </a:cxn>
                <a:cxn ang="T55">
                  <a:pos x="T26" y="T27"/>
                </a:cxn>
                <a:cxn ang="T56">
                  <a:pos x="T28" y="T29"/>
                </a:cxn>
                <a:cxn ang="T57">
                  <a:pos x="T30" y="T31"/>
                </a:cxn>
                <a:cxn ang="T58">
                  <a:pos x="T32" y="T33"/>
                </a:cxn>
                <a:cxn ang="T59">
                  <a:pos x="T34" y="T35"/>
                </a:cxn>
                <a:cxn ang="T60">
                  <a:pos x="T36" y="T37"/>
                </a:cxn>
                <a:cxn ang="T61">
                  <a:pos x="T38" y="T39"/>
                </a:cxn>
                <a:cxn ang="T62">
                  <a:pos x="T40" y="T41"/>
                </a:cxn>
              </a:cxnLst>
              <a:rect l="0" t="0" r="r" b="b"/>
              <a:pathLst>
                <a:path w="709759" h="1280034">
                  <a:moveTo>
                    <a:pt x="278337" y="0"/>
                  </a:moveTo>
                  <a:cubicBezTo>
                    <a:pt x="431422" y="0"/>
                    <a:pt x="431422" y="0"/>
                    <a:pt x="431422" y="0"/>
                  </a:cubicBezTo>
                  <a:cubicBezTo>
                    <a:pt x="431422" y="139134"/>
                    <a:pt x="431422" y="139134"/>
                    <a:pt x="431422" y="139134"/>
                  </a:cubicBezTo>
                  <a:cubicBezTo>
                    <a:pt x="542757" y="139134"/>
                    <a:pt x="612342" y="166961"/>
                    <a:pt x="668009" y="180875"/>
                  </a:cubicBezTo>
                  <a:cubicBezTo>
                    <a:pt x="612342" y="361749"/>
                    <a:pt x="612342" y="361749"/>
                    <a:pt x="612342" y="361749"/>
                  </a:cubicBezTo>
                  <a:cubicBezTo>
                    <a:pt x="584508" y="347835"/>
                    <a:pt x="501007" y="306095"/>
                    <a:pt x="389672" y="306095"/>
                  </a:cubicBezTo>
                  <a:cubicBezTo>
                    <a:pt x="292254" y="306095"/>
                    <a:pt x="250503" y="361749"/>
                    <a:pt x="250503" y="403489"/>
                  </a:cubicBezTo>
                  <a:cubicBezTo>
                    <a:pt x="250503" y="445229"/>
                    <a:pt x="306171" y="486970"/>
                    <a:pt x="445339" y="528710"/>
                  </a:cubicBezTo>
                  <a:cubicBezTo>
                    <a:pt x="640175" y="598277"/>
                    <a:pt x="709759" y="681757"/>
                    <a:pt x="709759" y="834805"/>
                  </a:cubicBezTo>
                  <a:cubicBezTo>
                    <a:pt x="709759" y="973939"/>
                    <a:pt x="612342" y="1085246"/>
                    <a:pt x="431422" y="1113073"/>
                  </a:cubicBezTo>
                  <a:cubicBezTo>
                    <a:pt x="431422" y="1280034"/>
                    <a:pt x="431422" y="1280034"/>
                    <a:pt x="431422" y="1280034"/>
                  </a:cubicBezTo>
                  <a:cubicBezTo>
                    <a:pt x="278337" y="1280034"/>
                    <a:pt x="278337" y="1280034"/>
                    <a:pt x="278337" y="1280034"/>
                  </a:cubicBezTo>
                  <a:cubicBezTo>
                    <a:pt x="278337" y="1126986"/>
                    <a:pt x="278337" y="1126986"/>
                    <a:pt x="278337" y="1126986"/>
                  </a:cubicBezTo>
                  <a:cubicBezTo>
                    <a:pt x="167002" y="1126986"/>
                    <a:pt x="69584" y="1099160"/>
                    <a:pt x="0" y="1057419"/>
                  </a:cubicBezTo>
                  <a:cubicBezTo>
                    <a:pt x="55667" y="876545"/>
                    <a:pt x="55667" y="876545"/>
                    <a:pt x="55667" y="876545"/>
                  </a:cubicBezTo>
                  <a:cubicBezTo>
                    <a:pt x="125252" y="918285"/>
                    <a:pt x="208753" y="946112"/>
                    <a:pt x="320088" y="946112"/>
                  </a:cubicBezTo>
                  <a:cubicBezTo>
                    <a:pt x="403589" y="946112"/>
                    <a:pt x="473173" y="918285"/>
                    <a:pt x="473173" y="848718"/>
                  </a:cubicBezTo>
                  <a:cubicBezTo>
                    <a:pt x="473173" y="793065"/>
                    <a:pt x="417506" y="751324"/>
                    <a:pt x="306171" y="709584"/>
                  </a:cubicBezTo>
                  <a:cubicBezTo>
                    <a:pt x="125252" y="653930"/>
                    <a:pt x="13917" y="584363"/>
                    <a:pt x="13917" y="431316"/>
                  </a:cubicBezTo>
                  <a:cubicBezTo>
                    <a:pt x="13917" y="292182"/>
                    <a:pt x="111335" y="180875"/>
                    <a:pt x="278337" y="139134"/>
                  </a:cubicBezTo>
                  <a:cubicBezTo>
                    <a:pt x="278337" y="0"/>
                    <a:pt x="278337" y="0"/>
                    <a:pt x="278337" y="0"/>
                  </a:cubicBezTo>
                  <a:close/>
                </a:path>
              </a:pathLst>
            </a:custGeom>
            <a:solidFill>
              <a:srgbClr val="3F3F3F"/>
            </a:solidFill>
            <a:ln>
              <a:noFill/>
            </a:ln>
          </p:spPr>
          <p:txBody>
            <a:bodyPr anchor="ctr"/>
            <a:lstStyle>
              <a:defPPr>
                <a:defRPr lang="zh-CN"/>
              </a:defPPr>
              <a:lvl1pPr algn="l" rtl="0" eaLnBrk="0" fontAlgn="base" hangingPunct="0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  <a:cs typeface="+mn-cs"/>
                </a:defRPr>
              </a:lvl1pPr>
              <a:lvl2pPr marL="457200" algn="l" rtl="0" eaLnBrk="0" fontAlgn="base" hangingPunct="0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  <a:cs typeface="+mn-cs"/>
                </a:defRPr>
              </a:lvl2pPr>
              <a:lvl3pPr marL="914400" algn="l" rtl="0" eaLnBrk="0" fontAlgn="base" hangingPunct="0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  <a:cs typeface="+mn-cs"/>
                </a:defRPr>
              </a:lvl3pPr>
              <a:lvl4pPr marL="1371600" algn="l" rtl="0" eaLnBrk="0" fontAlgn="base" hangingPunct="0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  <a:cs typeface="+mn-cs"/>
                </a:defRPr>
              </a:lvl4pPr>
              <a:lvl5pPr marL="1828800" algn="l" rtl="0" eaLnBrk="0" fontAlgn="base" hangingPunct="0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  <a:cs typeface="+mn-cs"/>
                </a:defRPr>
              </a:lvl5pPr>
              <a:lvl6pPr marL="2286000" algn="l" defTabSz="914400" rtl="0" eaLnBrk="1" latinLnBrk="0" hangingPunct="1">
                <a:defRPr kern="12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  <a:cs typeface="+mn-cs"/>
                </a:defRPr>
              </a:lvl6pPr>
              <a:lvl7pPr marL="2743200" algn="l" defTabSz="914400" rtl="0" eaLnBrk="1" latinLnBrk="0" hangingPunct="1">
                <a:defRPr kern="12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  <a:cs typeface="+mn-cs"/>
                </a:defRPr>
              </a:lvl7pPr>
              <a:lvl8pPr marL="3200400" algn="l" defTabSz="914400" rtl="0" eaLnBrk="1" latinLnBrk="0" hangingPunct="1">
                <a:defRPr kern="12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  <a:cs typeface="+mn-cs"/>
                </a:defRPr>
              </a:lvl8pPr>
              <a:lvl9pPr marL="3657600" algn="l" defTabSz="914400" rtl="0" eaLnBrk="1" latinLnBrk="0" hangingPunct="1">
                <a:defRPr kern="12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  <a:cs typeface="+mn-cs"/>
                </a:defRPr>
              </a:lvl9pPr>
            </a:lstStyle>
            <a:p>
              <a:endParaRPr lang="zh-CN" altLang="en-US"/>
            </a:p>
          </p:txBody>
        </p:sp>
      </p:grpSp>
      <p:grpSp>
        <p:nvGrpSpPr>
          <p:cNvPr id="11" name="组合 10"/>
          <p:cNvGrpSpPr/>
          <p:nvPr/>
        </p:nvGrpSpPr>
        <p:grpSpPr>
          <a:xfrm>
            <a:off x="4969689" y="4646593"/>
            <a:ext cx="1535798" cy="1534254"/>
            <a:chOff x="4969689" y="4646593"/>
            <a:chExt cx="1535798" cy="1534254"/>
          </a:xfrm>
        </p:grpSpPr>
        <p:sp>
          <p:nvSpPr>
            <p:cNvPr id="30" name="Freeform 6"/>
            <p:cNvSpPr>
              <a:spLocks noEditPoints="1"/>
            </p:cNvSpPr>
            <p:nvPr/>
          </p:nvSpPr>
          <p:spPr bwMode="auto">
            <a:xfrm rot="18959502">
              <a:off x="4969689" y="4646593"/>
              <a:ext cx="1535798" cy="1534254"/>
            </a:xfrm>
            <a:custGeom>
              <a:avLst/>
              <a:gdLst>
                <a:gd name="T0" fmla="*/ 421 w 421"/>
                <a:gd name="T1" fmla="*/ 229 h 421"/>
                <a:gd name="T2" fmla="*/ 398 w 421"/>
                <a:gd name="T3" fmla="*/ 188 h 421"/>
                <a:gd name="T4" fmla="*/ 367 w 421"/>
                <a:gd name="T5" fmla="*/ 146 h 421"/>
                <a:gd name="T6" fmla="*/ 402 w 421"/>
                <a:gd name="T7" fmla="*/ 122 h 421"/>
                <a:gd name="T8" fmla="*/ 361 w 421"/>
                <a:gd name="T9" fmla="*/ 97 h 421"/>
                <a:gd name="T10" fmla="*/ 314 w 421"/>
                <a:gd name="T11" fmla="*/ 77 h 421"/>
                <a:gd name="T12" fmla="*/ 332 w 421"/>
                <a:gd name="T13" fmla="*/ 38 h 421"/>
                <a:gd name="T14" fmla="*/ 285 w 421"/>
                <a:gd name="T15" fmla="*/ 37 h 421"/>
                <a:gd name="T16" fmla="*/ 233 w 421"/>
                <a:gd name="T17" fmla="*/ 43 h 421"/>
                <a:gd name="T18" fmla="*/ 229 w 421"/>
                <a:gd name="T19" fmla="*/ 0 h 421"/>
                <a:gd name="T20" fmla="*/ 188 w 421"/>
                <a:gd name="T21" fmla="*/ 23 h 421"/>
                <a:gd name="T22" fmla="*/ 146 w 421"/>
                <a:gd name="T23" fmla="*/ 54 h 421"/>
                <a:gd name="T24" fmla="*/ 122 w 421"/>
                <a:gd name="T25" fmla="*/ 19 h 421"/>
                <a:gd name="T26" fmla="*/ 98 w 421"/>
                <a:gd name="T27" fmla="*/ 60 h 421"/>
                <a:gd name="T28" fmla="*/ 77 w 421"/>
                <a:gd name="T29" fmla="*/ 107 h 421"/>
                <a:gd name="T30" fmla="*/ 38 w 421"/>
                <a:gd name="T31" fmla="*/ 89 h 421"/>
                <a:gd name="T32" fmla="*/ 37 w 421"/>
                <a:gd name="T33" fmla="*/ 136 h 421"/>
                <a:gd name="T34" fmla="*/ 43 w 421"/>
                <a:gd name="T35" fmla="*/ 188 h 421"/>
                <a:gd name="T36" fmla="*/ 0 w 421"/>
                <a:gd name="T37" fmla="*/ 192 h 421"/>
                <a:gd name="T38" fmla="*/ 24 w 421"/>
                <a:gd name="T39" fmla="*/ 233 h 421"/>
                <a:gd name="T40" fmla="*/ 54 w 421"/>
                <a:gd name="T41" fmla="*/ 274 h 421"/>
                <a:gd name="T42" fmla="*/ 19 w 421"/>
                <a:gd name="T43" fmla="*/ 299 h 421"/>
                <a:gd name="T44" fmla="*/ 60 w 421"/>
                <a:gd name="T45" fmla="*/ 323 h 421"/>
                <a:gd name="T46" fmla="*/ 107 w 421"/>
                <a:gd name="T47" fmla="*/ 344 h 421"/>
                <a:gd name="T48" fmla="*/ 89 w 421"/>
                <a:gd name="T49" fmla="*/ 383 h 421"/>
                <a:gd name="T50" fmla="*/ 137 w 421"/>
                <a:gd name="T51" fmla="*/ 384 h 421"/>
                <a:gd name="T52" fmla="*/ 188 w 421"/>
                <a:gd name="T53" fmla="*/ 378 h 421"/>
                <a:gd name="T54" fmla="*/ 192 w 421"/>
                <a:gd name="T55" fmla="*/ 421 h 421"/>
                <a:gd name="T56" fmla="*/ 233 w 421"/>
                <a:gd name="T57" fmla="*/ 397 h 421"/>
                <a:gd name="T58" fmla="*/ 275 w 421"/>
                <a:gd name="T59" fmla="*/ 367 h 421"/>
                <a:gd name="T60" fmla="*/ 299 w 421"/>
                <a:gd name="T61" fmla="*/ 402 h 421"/>
                <a:gd name="T62" fmla="*/ 324 w 421"/>
                <a:gd name="T63" fmla="*/ 361 h 421"/>
                <a:gd name="T64" fmla="*/ 344 w 421"/>
                <a:gd name="T65" fmla="*/ 314 h 421"/>
                <a:gd name="T66" fmla="*/ 383 w 421"/>
                <a:gd name="T67" fmla="*/ 332 h 421"/>
                <a:gd name="T68" fmla="*/ 384 w 421"/>
                <a:gd name="T69" fmla="*/ 284 h 421"/>
                <a:gd name="T70" fmla="*/ 378 w 421"/>
                <a:gd name="T71" fmla="*/ 233 h 421"/>
                <a:gd name="T72" fmla="*/ 211 w 421"/>
                <a:gd name="T73" fmla="*/ 236 h 421"/>
                <a:gd name="T74" fmla="*/ 211 w 421"/>
                <a:gd name="T75" fmla="*/ 185 h 421"/>
                <a:gd name="T76" fmla="*/ 211 w 421"/>
                <a:gd name="T77" fmla="*/ 236 h 42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</a:cxnLst>
              <a:rect l="0" t="0" r="r" b="b"/>
              <a:pathLst>
                <a:path w="421" h="421">
                  <a:moveTo>
                    <a:pt x="398" y="233"/>
                  </a:moveTo>
                  <a:cubicBezTo>
                    <a:pt x="421" y="229"/>
                    <a:pt x="421" y="229"/>
                    <a:pt x="421" y="229"/>
                  </a:cubicBezTo>
                  <a:cubicBezTo>
                    <a:pt x="421" y="192"/>
                    <a:pt x="421" y="192"/>
                    <a:pt x="421" y="192"/>
                  </a:cubicBezTo>
                  <a:cubicBezTo>
                    <a:pt x="398" y="188"/>
                    <a:pt x="398" y="188"/>
                    <a:pt x="398" y="188"/>
                  </a:cubicBezTo>
                  <a:cubicBezTo>
                    <a:pt x="378" y="188"/>
                    <a:pt x="378" y="188"/>
                    <a:pt x="378" y="188"/>
                  </a:cubicBezTo>
                  <a:cubicBezTo>
                    <a:pt x="376" y="173"/>
                    <a:pt x="372" y="159"/>
                    <a:pt x="367" y="146"/>
                  </a:cubicBezTo>
                  <a:cubicBezTo>
                    <a:pt x="384" y="136"/>
                    <a:pt x="384" y="136"/>
                    <a:pt x="384" y="136"/>
                  </a:cubicBezTo>
                  <a:cubicBezTo>
                    <a:pt x="402" y="122"/>
                    <a:pt x="402" y="122"/>
                    <a:pt x="402" y="122"/>
                  </a:cubicBezTo>
                  <a:cubicBezTo>
                    <a:pt x="383" y="89"/>
                    <a:pt x="383" y="89"/>
                    <a:pt x="383" y="89"/>
                  </a:cubicBezTo>
                  <a:cubicBezTo>
                    <a:pt x="361" y="97"/>
                    <a:pt x="361" y="97"/>
                    <a:pt x="361" y="97"/>
                  </a:cubicBezTo>
                  <a:cubicBezTo>
                    <a:pt x="344" y="107"/>
                    <a:pt x="344" y="107"/>
                    <a:pt x="344" y="107"/>
                  </a:cubicBezTo>
                  <a:cubicBezTo>
                    <a:pt x="336" y="96"/>
                    <a:pt x="325" y="85"/>
                    <a:pt x="314" y="77"/>
                  </a:cubicBezTo>
                  <a:cubicBezTo>
                    <a:pt x="324" y="60"/>
                    <a:pt x="324" y="60"/>
                    <a:pt x="324" y="60"/>
                  </a:cubicBezTo>
                  <a:cubicBezTo>
                    <a:pt x="332" y="38"/>
                    <a:pt x="332" y="38"/>
                    <a:pt x="332" y="38"/>
                  </a:cubicBezTo>
                  <a:cubicBezTo>
                    <a:pt x="299" y="19"/>
                    <a:pt x="299" y="19"/>
                    <a:pt x="299" y="19"/>
                  </a:cubicBezTo>
                  <a:cubicBezTo>
                    <a:pt x="285" y="37"/>
                    <a:pt x="285" y="37"/>
                    <a:pt x="285" y="37"/>
                  </a:cubicBezTo>
                  <a:cubicBezTo>
                    <a:pt x="275" y="54"/>
                    <a:pt x="275" y="54"/>
                    <a:pt x="275" y="54"/>
                  </a:cubicBezTo>
                  <a:cubicBezTo>
                    <a:pt x="262" y="49"/>
                    <a:pt x="248" y="45"/>
                    <a:pt x="233" y="43"/>
                  </a:cubicBezTo>
                  <a:cubicBezTo>
                    <a:pt x="233" y="23"/>
                    <a:pt x="233" y="23"/>
                    <a:pt x="233" y="23"/>
                  </a:cubicBezTo>
                  <a:cubicBezTo>
                    <a:pt x="229" y="0"/>
                    <a:pt x="229" y="0"/>
                    <a:pt x="229" y="0"/>
                  </a:cubicBezTo>
                  <a:cubicBezTo>
                    <a:pt x="192" y="0"/>
                    <a:pt x="192" y="0"/>
                    <a:pt x="192" y="0"/>
                  </a:cubicBezTo>
                  <a:cubicBezTo>
                    <a:pt x="188" y="23"/>
                    <a:pt x="188" y="23"/>
                    <a:pt x="188" y="23"/>
                  </a:cubicBezTo>
                  <a:cubicBezTo>
                    <a:pt x="188" y="43"/>
                    <a:pt x="188" y="43"/>
                    <a:pt x="188" y="43"/>
                  </a:cubicBezTo>
                  <a:cubicBezTo>
                    <a:pt x="173" y="45"/>
                    <a:pt x="160" y="49"/>
                    <a:pt x="146" y="54"/>
                  </a:cubicBezTo>
                  <a:cubicBezTo>
                    <a:pt x="137" y="37"/>
                    <a:pt x="137" y="37"/>
                    <a:pt x="137" y="37"/>
                  </a:cubicBezTo>
                  <a:cubicBezTo>
                    <a:pt x="122" y="19"/>
                    <a:pt x="122" y="19"/>
                    <a:pt x="122" y="19"/>
                  </a:cubicBezTo>
                  <a:cubicBezTo>
                    <a:pt x="89" y="38"/>
                    <a:pt x="89" y="38"/>
                    <a:pt x="89" y="38"/>
                  </a:cubicBezTo>
                  <a:cubicBezTo>
                    <a:pt x="98" y="60"/>
                    <a:pt x="98" y="60"/>
                    <a:pt x="98" y="60"/>
                  </a:cubicBezTo>
                  <a:cubicBezTo>
                    <a:pt x="107" y="77"/>
                    <a:pt x="107" y="77"/>
                    <a:pt x="107" y="77"/>
                  </a:cubicBezTo>
                  <a:cubicBezTo>
                    <a:pt x="96" y="85"/>
                    <a:pt x="86" y="96"/>
                    <a:pt x="77" y="107"/>
                  </a:cubicBezTo>
                  <a:cubicBezTo>
                    <a:pt x="60" y="97"/>
                    <a:pt x="60" y="97"/>
                    <a:pt x="60" y="97"/>
                  </a:cubicBezTo>
                  <a:cubicBezTo>
                    <a:pt x="38" y="89"/>
                    <a:pt x="38" y="89"/>
                    <a:pt x="38" y="89"/>
                  </a:cubicBezTo>
                  <a:cubicBezTo>
                    <a:pt x="19" y="122"/>
                    <a:pt x="19" y="122"/>
                    <a:pt x="19" y="122"/>
                  </a:cubicBezTo>
                  <a:cubicBezTo>
                    <a:pt x="37" y="136"/>
                    <a:pt x="37" y="136"/>
                    <a:pt x="37" y="136"/>
                  </a:cubicBezTo>
                  <a:cubicBezTo>
                    <a:pt x="54" y="146"/>
                    <a:pt x="54" y="146"/>
                    <a:pt x="54" y="146"/>
                  </a:cubicBezTo>
                  <a:cubicBezTo>
                    <a:pt x="49" y="159"/>
                    <a:pt x="45" y="173"/>
                    <a:pt x="43" y="188"/>
                  </a:cubicBezTo>
                  <a:cubicBezTo>
                    <a:pt x="24" y="188"/>
                    <a:pt x="24" y="188"/>
                    <a:pt x="24" y="188"/>
                  </a:cubicBezTo>
                  <a:cubicBezTo>
                    <a:pt x="0" y="192"/>
                    <a:pt x="0" y="192"/>
                    <a:pt x="0" y="192"/>
                  </a:cubicBezTo>
                  <a:cubicBezTo>
                    <a:pt x="0" y="229"/>
                    <a:pt x="0" y="229"/>
                    <a:pt x="0" y="229"/>
                  </a:cubicBezTo>
                  <a:cubicBezTo>
                    <a:pt x="24" y="233"/>
                    <a:pt x="24" y="233"/>
                    <a:pt x="24" y="233"/>
                  </a:cubicBezTo>
                  <a:cubicBezTo>
                    <a:pt x="43" y="233"/>
                    <a:pt x="43" y="233"/>
                    <a:pt x="43" y="233"/>
                  </a:cubicBezTo>
                  <a:cubicBezTo>
                    <a:pt x="45" y="247"/>
                    <a:pt x="49" y="261"/>
                    <a:pt x="54" y="274"/>
                  </a:cubicBezTo>
                  <a:cubicBezTo>
                    <a:pt x="37" y="284"/>
                    <a:pt x="37" y="284"/>
                    <a:pt x="37" y="284"/>
                  </a:cubicBezTo>
                  <a:cubicBezTo>
                    <a:pt x="19" y="299"/>
                    <a:pt x="19" y="299"/>
                    <a:pt x="19" y="299"/>
                  </a:cubicBezTo>
                  <a:cubicBezTo>
                    <a:pt x="38" y="332"/>
                    <a:pt x="38" y="332"/>
                    <a:pt x="38" y="332"/>
                  </a:cubicBezTo>
                  <a:cubicBezTo>
                    <a:pt x="60" y="323"/>
                    <a:pt x="60" y="323"/>
                    <a:pt x="60" y="323"/>
                  </a:cubicBezTo>
                  <a:cubicBezTo>
                    <a:pt x="77" y="314"/>
                    <a:pt x="77" y="314"/>
                    <a:pt x="77" y="314"/>
                  </a:cubicBezTo>
                  <a:cubicBezTo>
                    <a:pt x="86" y="325"/>
                    <a:pt x="96" y="335"/>
                    <a:pt x="107" y="344"/>
                  </a:cubicBezTo>
                  <a:cubicBezTo>
                    <a:pt x="98" y="361"/>
                    <a:pt x="98" y="361"/>
                    <a:pt x="98" y="361"/>
                  </a:cubicBezTo>
                  <a:cubicBezTo>
                    <a:pt x="89" y="383"/>
                    <a:pt x="89" y="383"/>
                    <a:pt x="89" y="383"/>
                  </a:cubicBezTo>
                  <a:cubicBezTo>
                    <a:pt x="122" y="402"/>
                    <a:pt x="122" y="402"/>
                    <a:pt x="122" y="402"/>
                  </a:cubicBezTo>
                  <a:cubicBezTo>
                    <a:pt x="137" y="384"/>
                    <a:pt x="137" y="384"/>
                    <a:pt x="137" y="384"/>
                  </a:cubicBezTo>
                  <a:cubicBezTo>
                    <a:pt x="146" y="367"/>
                    <a:pt x="146" y="367"/>
                    <a:pt x="146" y="367"/>
                  </a:cubicBezTo>
                  <a:cubicBezTo>
                    <a:pt x="160" y="372"/>
                    <a:pt x="173" y="376"/>
                    <a:pt x="188" y="378"/>
                  </a:cubicBezTo>
                  <a:cubicBezTo>
                    <a:pt x="188" y="397"/>
                    <a:pt x="188" y="397"/>
                    <a:pt x="188" y="397"/>
                  </a:cubicBezTo>
                  <a:cubicBezTo>
                    <a:pt x="192" y="421"/>
                    <a:pt x="192" y="421"/>
                    <a:pt x="192" y="421"/>
                  </a:cubicBezTo>
                  <a:cubicBezTo>
                    <a:pt x="229" y="421"/>
                    <a:pt x="229" y="421"/>
                    <a:pt x="229" y="421"/>
                  </a:cubicBezTo>
                  <a:cubicBezTo>
                    <a:pt x="233" y="397"/>
                    <a:pt x="233" y="397"/>
                    <a:pt x="233" y="397"/>
                  </a:cubicBezTo>
                  <a:cubicBezTo>
                    <a:pt x="233" y="378"/>
                    <a:pt x="233" y="378"/>
                    <a:pt x="233" y="378"/>
                  </a:cubicBezTo>
                  <a:cubicBezTo>
                    <a:pt x="248" y="376"/>
                    <a:pt x="262" y="372"/>
                    <a:pt x="275" y="367"/>
                  </a:cubicBezTo>
                  <a:cubicBezTo>
                    <a:pt x="285" y="384"/>
                    <a:pt x="285" y="384"/>
                    <a:pt x="285" y="384"/>
                  </a:cubicBezTo>
                  <a:cubicBezTo>
                    <a:pt x="299" y="402"/>
                    <a:pt x="299" y="402"/>
                    <a:pt x="299" y="402"/>
                  </a:cubicBezTo>
                  <a:cubicBezTo>
                    <a:pt x="332" y="383"/>
                    <a:pt x="332" y="383"/>
                    <a:pt x="332" y="383"/>
                  </a:cubicBezTo>
                  <a:cubicBezTo>
                    <a:pt x="324" y="361"/>
                    <a:pt x="324" y="361"/>
                    <a:pt x="324" y="361"/>
                  </a:cubicBezTo>
                  <a:cubicBezTo>
                    <a:pt x="314" y="344"/>
                    <a:pt x="314" y="344"/>
                    <a:pt x="314" y="344"/>
                  </a:cubicBezTo>
                  <a:cubicBezTo>
                    <a:pt x="325" y="335"/>
                    <a:pt x="336" y="325"/>
                    <a:pt x="344" y="314"/>
                  </a:cubicBezTo>
                  <a:cubicBezTo>
                    <a:pt x="361" y="323"/>
                    <a:pt x="361" y="323"/>
                    <a:pt x="361" y="323"/>
                  </a:cubicBezTo>
                  <a:cubicBezTo>
                    <a:pt x="383" y="332"/>
                    <a:pt x="383" y="332"/>
                    <a:pt x="383" y="332"/>
                  </a:cubicBezTo>
                  <a:cubicBezTo>
                    <a:pt x="402" y="299"/>
                    <a:pt x="402" y="299"/>
                    <a:pt x="402" y="299"/>
                  </a:cubicBezTo>
                  <a:cubicBezTo>
                    <a:pt x="384" y="284"/>
                    <a:pt x="384" y="284"/>
                    <a:pt x="384" y="284"/>
                  </a:cubicBezTo>
                  <a:cubicBezTo>
                    <a:pt x="367" y="274"/>
                    <a:pt x="367" y="274"/>
                    <a:pt x="367" y="274"/>
                  </a:cubicBezTo>
                  <a:cubicBezTo>
                    <a:pt x="372" y="261"/>
                    <a:pt x="376" y="247"/>
                    <a:pt x="378" y="233"/>
                  </a:cubicBezTo>
                  <a:lnTo>
                    <a:pt x="398" y="233"/>
                  </a:lnTo>
                  <a:close/>
                  <a:moveTo>
                    <a:pt x="211" y="236"/>
                  </a:moveTo>
                  <a:cubicBezTo>
                    <a:pt x="197" y="236"/>
                    <a:pt x="185" y="224"/>
                    <a:pt x="185" y="210"/>
                  </a:cubicBezTo>
                  <a:cubicBezTo>
                    <a:pt x="185" y="196"/>
                    <a:pt x="197" y="185"/>
                    <a:pt x="211" y="185"/>
                  </a:cubicBezTo>
                  <a:cubicBezTo>
                    <a:pt x="225" y="185"/>
                    <a:pt x="236" y="196"/>
                    <a:pt x="236" y="210"/>
                  </a:cubicBezTo>
                  <a:cubicBezTo>
                    <a:pt x="236" y="224"/>
                    <a:pt x="225" y="236"/>
                    <a:pt x="211" y="236"/>
                  </a:cubicBezTo>
                  <a:close/>
                </a:path>
              </a:pathLst>
            </a:custGeom>
            <a:solidFill>
              <a:srgbClr val="3F3F3F"/>
            </a:solidFill>
            <a:ln>
              <a:noFill/>
            </a:ln>
            <a:effectLst/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>
                <a:solidFill>
                  <a:schemeClr val="tx1">
                    <a:lumMod val="65000"/>
                    <a:lumOff val="35000"/>
                  </a:schemeClr>
                </a:solidFill>
              </a:endParaRPr>
            </a:p>
          </p:txBody>
        </p:sp>
        <p:sp>
          <p:nvSpPr>
            <p:cNvPr id="37" name="椭圆 36"/>
            <p:cNvSpPr/>
            <p:nvPr/>
          </p:nvSpPr>
          <p:spPr>
            <a:xfrm>
              <a:off x="5303569" y="4972595"/>
              <a:ext cx="895009" cy="895009"/>
            </a:xfrm>
            <a:prstGeom prst="ellipse">
              <a:avLst/>
            </a:prstGeom>
            <a:solidFill>
              <a:schemeClr val="bg1">
                <a:lumMod val="9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41" name="KSO_Shape"/>
            <p:cNvSpPr/>
            <p:nvPr/>
          </p:nvSpPr>
          <p:spPr>
            <a:xfrm>
              <a:off x="5544426" y="5162571"/>
              <a:ext cx="350238" cy="515056"/>
            </a:xfrm>
            <a:custGeom>
              <a:avLst/>
              <a:gdLst>
                <a:gd name="connsiteX0" fmla="*/ 487089 w 709759"/>
                <a:gd name="connsiteY0" fmla="*/ 0 h 1043506"/>
                <a:gd name="connsiteX1" fmla="*/ 681925 w 709759"/>
                <a:gd name="connsiteY1" fmla="*/ 41740 h 1043506"/>
                <a:gd name="connsiteX2" fmla="*/ 640175 w 709759"/>
                <a:gd name="connsiteY2" fmla="*/ 222615 h 1043506"/>
                <a:gd name="connsiteX3" fmla="*/ 501006 w 709759"/>
                <a:gd name="connsiteY3" fmla="*/ 194788 h 1043506"/>
                <a:gd name="connsiteX4" fmla="*/ 361838 w 709759"/>
                <a:gd name="connsiteY4" fmla="*/ 347835 h 1043506"/>
                <a:gd name="connsiteX5" fmla="*/ 375755 w 709759"/>
                <a:gd name="connsiteY5" fmla="*/ 459143 h 1043506"/>
                <a:gd name="connsiteX6" fmla="*/ 584507 w 709759"/>
                <a:gd name="connsiteY6" fmla="*/ 459143 h 1043506"/>
                <a:gd name="connsiteX7" fmla="*/ 584507 w 709759"/>
                <a:gd name="connsiteY7" fmla="*/ 626104 h 1043506"/>
                <a:gd name="connsiteX8" fmla="*/ 389672 w 709759"/>
                <a:gd name="connsiteY8" fmla="*/ 626104 h 1043506"/>
                <a:gd name="connsiteX9" fmla="*/ 375755 w 709759"/>
                <a:gd name="connsiteY9" fmla="*/ 737411 h 1043506"/>
                <a:gd name="connsiteX10" fmla="*/ 292254 w 709759"/>
                <a:gd name="connsiteY10" fmla="*/ 848718 h 1043506"/>
                <a:gd name="connsiteX11" fmla="*/ 709759 w 709759"/>
                <a:gd name="connsiteY11" fmla="*/ 848718 h 1043506"/>
                <a:gd name="connsiteX12" fmla="*/ 709759 w 709759"/>
                <a:gd name="connsiteY12" fmla="*/ 1043506 h 1043506"/>
                <a:gd name="connsiteX13" fmla="*/ 0 w 709759"/>
                <a:gd name="connsiteY13" fmla="*/ 1043506 h 1043506"/>
                <a:gd name="connsiteX14" fmla="*/ 0 w 709759"/>
                <a:gd name="connsiteY14" fmla="*/ 918285 h 1043506"/>
                <a:gd name="connsiteX15" fmla="*/ 180919 w 709759"/>
                <a:gd name="connsiteY15" fmla="*/ 681757 h 1043506"/>
                <a:gd name="connsiteX16" fmla="*/ 167002 w 709759"/>
                <a:gd name="connsiteY16" fmla="*/ 626104 h 1043506"/>
                <a:gd name="connsiteX17" fmla="*/ 13917 w 709759"/>
                <a:gd name="connsiteY17" fmla="*/ 626104 h 1043506"/>
                <a:gd name="connsiteX18" fmla="*/ 13917 w 709759"/>
                <a:gd name="connsiteY18" fmla="*/ 459143 h 1043506"/>
                <a:gd name="connsiteX19" fmla="*/ 139168 w 709759"/>
                <a:gd name="connsiteY19" fmla="*/ 459143 h 1043506"/>
                <a:gd name="connsiteX20" fmla="*/ 139168 w 709759"/>
                <a:gd name="connsiteY20" fmla="*/ 333922 h 1043506"/>
                <a:gd name="connsiteX21" fmla="*/ 487089 w 709759"/>
                <a:gd name="connsiteY21" fmla="*/ 0 h 104350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</a:cxnLst>
              <a:rect l="l" t="t" r="r" b="b"/>
              <a:pathLst>
                <a:path w="709759" h="1043506">
                  <a:moveTo>
                    <a:pt x="487089" y="0"/>
                  </a:moveTo>
                  <a:cubicBezTo>
                    <a:pt x="570591" y="0"/>
                    <a:pt x="640175" y="27827"/>
                    <a:pt x="681925" y="41740"/>
                  </a:cubicBezTo>
                  <a:cubicBezTo>
                    <a:pt x="681925" y="41740"/>
                    <a:pt x="681925" y="41740"/>
                    <a:pt x="640175" y="222615"/>
                  </a:cubicBezTo>
                  <a:cubicBezTo>
                    <a:pt x="598424" y="208701"/>
                    <a:pt x="556674" y="194788"/>
                    <a:pt x="501006" y="194788"/>
                  </a:cubicBezTo>
                  <a:cubicBezTo>
                    <a:pt x="389672" y="194788"/>
                    <a:pt x="361838" y="264355"/>
                    <a:pt x="361838" y="347835"/>
                  </a:cubicBezTo>
                  <a:cubicBezTo>
                    <a:pt x="361838" y="389576"/>
                    <a:pt x="361838" y="417402"/>
                    <a:pt x="375755" y="459143"/>
                  </a:cubicBezTo>
                  <a:cubicBezTo>
                    <a:pt x="375755" y="459143"/>
                    <a:pt x="375755" y="459143"/>
                    <a:pt x="584507" y="459143"/>
                  </a:cubicBezTo>
                  <a:cubicBezTo>
                    <a:pt x="584507" y="459143"/>
                    <a:pt x="584507" y="459143"/>
                    <a:pt x="584507" y="626104"/>
                  </a:cubicBezTo>
                  <a:cubicBezTo>
                    <a:pt x="584507" y="626104"/>
                    <a:pt x="584507" y="626104"/>
                    <a:pt x="389672" y="626104"/>
                  </a:cubicBezTo>
                  <a:cubicBezTo>
                    <a:pt x="389672" y="667844"/>
                    <a:pt x="389672" y="695671"/>
                    <a:pt x="375755" y="737411"/>
                  </a:cubicBezTo>
                  <a:cubicBezTo>
                    <a:pt x="361838" y="779151"/>
                    <a:pt x="334004" y="806978"/>
                    <a:pt x="292254" y="848718"/>
                  </a:cubicBezTo>
                  <a:cubicBezTo>
                    <a:pt x="292254" y="848718"/>
                    <a:pt x="292254" y="848718"/>
                    <a:pt x="709759" y="848718"/>
                  </a:cubicBezTo>
                  <a:lnTo>
                    <a:pt x="709759" y="1043506"/>
                  </a:lnTo>
                  <a:cubicBezTo>
                    <a:pt x="709759" y="1043506"/>
                    <a:pt x="709759" y="1043506"/>
                    <a:pt x="0" y="1043506"/>
                  </a:cubicBezTo>
                  <a:cubicBezTo>
                    <a:pt x="0" y="1043506"/>
                    <a:pt x="0" y="1043506"/>
                    <a:pt x="0" y="918285"/>
                  </a:cubicBezTo>
                  <a:cubicBezTo>
                    <a:pt x="83501" y="876545"/>
                    <a:pt x="167002" y="793065"/>
                    <a:pt x="180919" y="681757"/>
                  </a:cubicBezTo>
                  <a:cubicBezTo>
                    <a:pt x="180919" y="667844"/>
                    <a:pt x="180919" y="640017"/>
                    <a:pt x="167002" y="626104"/>
                  </a:cubicBezTo>
                  <a:cubicBezTo>
                    <a:pt x="167002" y="626104"/>
                    <a:pt x="167002" y="626104"/>
                    <a:pt x="13917" y="626104"/>
                  </a:cubicBezTo>
                  <a:cubicBezTo>
                    <a:pt x="13917" y="626104"/>
                    <a:pt x="13917" y="626104"/>
                    <a:pt x="13917" y="459143"/>
                  </a:cubicBezTo>
                  <a:cubicBezTo>
                    <a:pt x="13917" y="459143"/>
                    <a:pt x="13917" y="459143"/>
                    <a:pt x="139168" y="459143"/>
                  </a:cubicBezTo>
                  <a:cubicBezTo>
                    <a:pt x="139168" y="417402"/>
                    <a:pt x="139168" y="375662"/>
                    <a:pt x="139168" y="333922"/>
                  </a:cubicBezTo>
                  <a:cubicBezTo>
                    <a:pt x="139168" y="139134"/>
                    <a:pt x="278337" y="0"/>
                    <a:pt x="487089" y="0"/>
                  </a:cubicBezTo>
                  <a:close/>
                </a:path>
              </a:pathLst>
            </a:custGeom>
            <a:solidFill>
              <a:srgbClr val="3F3F3F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>
              <a:defPPr>
                <a:defRPr lang="zh-CN"/>
              </a:defPPr>
              <a:lvl1pPr algn="l" rtl="0" eaLnBrk="0" fontAlgn="base" hangingPunct="0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1pPr>
              <a:lvl2pPr marL="457200" algn="l" rtl="0" eaLnBrk="0" fontAlgn="base" hangingPunct="0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2pPr>
              <a:lvl3pPr marL="914400" algn="l" rtl="0" eaLnBrk="0" fontAlgn="base" hangingPunct="0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3pPr>
              <a:lvl4pPr marL="1371600" algn="l" rtl="0" eaLnBrk="0" fontAlgn="base" hangingPunct="0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4pPr>
              <a:lvl5pPr marL="1828800" algn="l" rtl="0" eaLnBrk="0" fontAlgn="base" hangingPunct="0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endParaRPr lang="zh-CN" altLang="en-US">
                <a:solidFill>
                  <a:srgbClr val="FFFFFF"/>
                </a:solidFill>
              </a:endParaRPr>
            </a:p>
          </p:txBody>
        </p:sp>
      </p:grpSp>
      <p:sp>
        <p:nvSpPr>
          <p:cNvPr id="42" name="矩形 41"/>
          <p:cNvSpPr/>
          <p:nvPr/>
        </p:nvSpPr>
        <p:spPr>
          <a:xfrm>
            <a:off x="8414378" y="1205383"/>
            <a:ext cx="3282083" cy="92333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zh-CN" altLang="en-US" dirty="0">
                <a:solidFill>
                  <a:srgbClr val="3F3F3F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微软雅黑" panose="020B0503020204020204" pitchFamily="34" charset="-122"/>
              </a:rPr>
              <a:t>在此录入上述图表的综合描述说明，在此录入上述图表的上述图表的综合描述</a:t>
            </a:r>
            <a:r>
              <a:rPr lang="zh-CN" altLang="en-US" dirty="0" smtClean="0">
                <a:solidFill>
                  <a:srgbClr val="3F3F3F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微软雅黑" panose="020B0503020204020204" pitchFamily="34" charset="-122"/>
              </a:rPr>
              <a:t>说明。</a:t>
            </a:r>
            <a:endParaRPr lang="zh-CN" altLang="en-US" dirty="0">
              <a:solidFill>
                <a:srgbClr val="3F3F3F"/>
              </a:solidFill>
            </a:endParaRPr>
          </a:p>
        </p:txBody>
      </p:sp>
      <p:sp>
        <p:nvSpPr>
          <p:cNvPr id="43" name="矩形 42"/>
          <p:cNvSpPr/>
          <p:nvPr/>
        </p:nvSpPr>
        <p:spPr>
          <a:xfrm>
            <a:off x="776701" y="2190776"/>
            <a:ext cx="3094642" cy="92333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zh-CN" altLang="en-US" dirty="0">
                <a:solidFill>
                  <a:srgbClr val="3F3F3F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微软雅黑" panose="020B0503020204020204" pitchFamily="34" charset="-122"/>
              </a:rPr>
              <a:t>在此录入上述图表的综合描述说明，在此录入上述图表的上述图表的综合描述</a:t>
            </a:r>
            <a:r>
              <a:rPr lang="zh-CN" altLang="en-US" dirty="0" smtClean="0">
                <a:solidFill>
                  <a:srgbClr val="3F3F3F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微软雅黑" panose="020B0503020204020204" pitchFamily="34" charset="-122"/>
              </a:rPr>
              <a:t>说明。</a:t>
            </a:r>
            <a:endParaRPr lang="zh-CN" altLang="en-US" dirty="0">
              <a:solidFill>
                <a:srgbClr val="3F3F3F"/>
              </a:solidFill>
            </a:endParaRPr>
          </a:p>
        </p:txBody>
      </p:sp>
      <p:sp>
        <p:nvSpPr>
          <p:cNvPr id="44" name="矩形 43"/>
          <p:cNvSpPr/>
          <p:nvPr/>
        </p:nvSpPr>
        <p:spPr>
          <a:xfrm>
            <a:off x="9267951" y="3798303"/>
            <a:ext cx="2438524" cy="120032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zh-CN" altLang="en-US" dirty="0">
                <a:solidFill>
                  <a:srgbClr val="3F3F3F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微软雅黑" panose="020B0503020204020204" pitchFamily="34" charset="-122"/>
              </a:rPr>
              <a:t>在此录入上述图表的综合描述说明，在此录入上述图表的上述图表的综合描述</a:t>
            </a:r>
            <a:r>
              <a:rPr lang="zh-CN" altLang="en-US" dirty="0" smtClean="0">
                <a:solidFill>
                  <a:srgbClr val="3F3F3F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微软雅黑" panose="020B0503020204020204" pitchFamily="34" charset="-122"/>
              </a:rPr>
              <a:t>说明。</a:t>
            </a:r>
            <a:endParaRPr lang="zh-CN" altLang="en-US" dirty="0">
              <a:solidFill>
                <a:srgbClr val="3F3F3F"/>
              </a:solidFill>
            </a:endParaRPr>
          </a:p>
        </p:txBody>
      </p:sp>
      <p:sp>
        <p:nvSpPr>
          <p:cNvPr id="45" name="矩形 44"/>
          <p:cNvSpPr/>
          <p:nvPr/>
        </p:nvSpPr>
        <p:spPr>
          <a:xfrm>
            <a:off x="1435026" y="4810028"/>
            <a:ext cx="3094642" cy="92333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zh-CN" altLang="en-US" dirty="0">
                <a:solidFill>
                  <a:srgbClr val="3F3F3F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微软雅黑" panose="020B0503020204020204" pitchFamily="34" charset="-122"/>
              </a:rPr>
              <a:t>在此录入上述图表的综合描述说明，在此录入上述图表的上述图表的综合描述</a:t>
            </a:r>
            <a:r>
              <a:rPr lang="zh-CN" altLang="en-US" dirty="0" smtClean="0">
                <a:solidFill>
                  <a:srgbClr val="3F3F3F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微软雅黑" panose="020B0503020204020204" pitchFamily="34" charset="-122"/>
              </a:rPr>
              <a:t>说明。</a:t>
            </a:r>
            <a:endParaRPr lang="zh-CN" altLang="en-US" dirty="0">
              <a:solidFill>
                <a:srgbClr val="3F3F3F"/>
              </a:solidFill>
            </a:endParaRPr>
          </a:p>
        </p:txBody>
      </p:sp>
      <p:cxnSp>
        <p:nvCxnSpPr>
          <p:cNvPr id="46" name="肘形连接符 45"/>
          <p:cNvCxnSpPr/>
          <p:nvPr/>
        </p:nvCxnSpPr>
        <p:spPr>
          <a:xfrm rot="10800000" flipV="1">
            <a:off x="7752376" y="967932"/>
            <a:ext cx="3563324" cy="1490080"/>
          </a:xfrm>
          <a:prstGeom prst="bentConnector3">
            <a:avLst>
              <a:gd name="adj1" fmla="val 86354"/>
            </a:avLst>
          </a:prstGeom>
          <a:ln>
            <a:solidFill>
              <a:schemeClr val="bg1">
                <a:lumMod val="50000"/>
              </a:schemeClr>
            </a:solidFill>
            <a:prstDash val="solid"/>
            <a:headEnd type="oval" w="lg" len="lg"/>
            <a:tailEnd type="oval" w="lg" len="lg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53" name="肘形连接符 52"/>
          <p:cNvCxnSpPr/>
          <p:nvPr/>
        </p:nvCxnSpPr>
        <p:spPr>
          <a:xfrm rot="10800000">
            <a:off x="8895700" y="3798304"/>
            <a:ext cx="2420001" cy="1417659"/>
          </a:xfrm>
          <a:prstGeom prst="bentConnector3">
            <a:avLst>
              <a:gd name="adj1" fmla="val 86211"/>
            </a:avLst>
          </a:prstGeom>
          <a:ln>
            <a:solidFill>
              <a:schemeClr val="bg1">
                <a:lumMod val="50000"/>
              </a:schemeClr>
            </a:solidFill>
            <a:prstDash val="solid"/>
            <a:headEnd type="oval" w="lg" len="lg"/>
            <a:tailEnd type="oval" w="lg" len="lg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68" name="肘形连接符 67"/>
          <p:cNvCxnSpPr/>
          <p:nvPr/>
        </p:nvCxnSpPr>
        <p:spPr>
          <a:xfrm rot="10800000">
            <a:off x="1047900" y="1943106"/>
            <a:ext cx="3081064" cy="1557297"/>
          </a:xfrm>
          <a:prstGeom prst="bentConnector3">
            <a:avLst>
              <a:gd name="adj1" fmla="val 10429"/>
            </a:avLst>
          </a:prstGeom>
          <a:ln>
            <a:solidFill>
              <a:schemeClr val="bg1">
                <a:lumMod val="50000"/>
              </a:schemeClr>
            </a:solidFill>
            <a:prstDash val="solid"/>
            <a:headEnd type="oval" w="lg" len="lg"/>
            <a:tailEnd type="oval" w="lg" len="lg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75" name="肘形连接符 74"/>
          <p:cNvCxnSpPr/>
          <p:nvPr/>
        </p:nvCxnSpPr>
        <p:spPr>
          <a:xfrm rot="10800000" flipV="1">
            <a:off x="1569436" y="5299247"/>
            <a:ext cx="3238914" cy="562379"/>
          </a:xfrm>
          <a:prstGeom prst="bentConnector3">
            <a:avLst>
              <a:gd name="adj1" fmla="val 7064"/>
            </a:avLst>
          </a:prstGeom>
          <a:ln>
            <a:solidFill>
              <a:schemeClr val="bg1">
                <a:lumMod val="50000"/>
              </a:schemeClr>
            </a:solidFill>
            <a:prstDash val="solid"/>
            <a:headEnd type="oval" w="lg" len="lg"/>
            <a:tailEnd type="oval" w="lg" len="lg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9" presetClass="entr" presetSubtype="0" decel="100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36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0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49" presetClass="entr" presetSubtype="0" decel="100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3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36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6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7" presetID="49" presetClass="entr" presetSubtype="0" decel="100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9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0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1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36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2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3" presetID="49" presetClass="entr" presetSubtype="0" decel="100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5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6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7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36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8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9" presetID="22" presetClass="entr" presetSubtype="8" fill="hold" nodeType="withEffect">
                                  <p:stCondLst>
                                    <p:cond delay="40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1" dur="500"/>
                                        <p:tgtEl>
                                          <p:spTgt spid="4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2" presetID="22" presetClass="entr" presetSubtype="8" fill="hold" nodeType="withEffect">
                                  <p:stCondLst>
                                    <p:cond delay="40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4" dur="500"/>
                                        <p:tgtEl>
                                          <p:spTgt spid="5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5" presetID="22" presetClass="entr" presetSubtype="2" fill="hold" nodeType="withEffect">
                                  <p:stCondLst>
                                    <p:cond delay="40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37" dur="500"/>
                                        <p:tgtEl>
                                          <p:spTgt spid="6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8" presetID="22" presetClass="entr" presetSubtype="2" fill="hold" nodeType="withEffect">
                                  <p:stCondLst>
                                    <p:cond delay="400"/>
                                  </p:stCondLst>
                                  <p:childTnLst>
                                    <p:set>
                                      <p:cBhvr>
                                        <p:cTn id="3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40" dur="500"/>
                                        <p:tgtEl>
                                          <p:spTgt spid="7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1" presetID="10" presetClass="entr" presetSubtype="0" fill="hold" grpId="0" nodeType="withEffect">
                                  <p:stCondLst>
                                    <p:cond delay="40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3" dur="500"/>
                                        <p:tgtEl>
                                          <p:spTgt spid="4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4" presetID="10" presetClass="entr" presetSubtype="0" fill="hold" grpId="0" nodeType="withEffect">
                                  <p:stCondLst>
                                    <p:cond delay="400"/>
                                  </p:stCondLst>
                                  <p:childTnLst>
                                    <p:set>
                                      <p:cBhvr>
                                        <p:cTn id="4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6" dur="500"/>
                                        <p:tgtEl>
                                          <p:spTgt spid="4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7" presetID="10" presetClass="entr" presetSubtype="0" fill="hold" grpId="0" nodeType="withEffect">
                                  <p:stCondLst>
                                    <p:cond delay="40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9" dur="500"/>
                                        <p:tgtEl>
                                          <p:spTgt spid="4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0" presetID="10" presetClass="entr" presetSubtype="0" fill="hold" grpId="0" nodeType="withEffect">
                                  <p:stCondLst>
                                    <p:cond delay="400"/>
                                  </p:stCondLst>
                                  <p:childTnLst>
                                    <p:set>
                                      <p:cBhvr>
                                        <p:cTn id="5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2" dur="500"/>
                                        <p:tgtEl>
                                          <p:spTgt spid="4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2" grpId="0"/>
      <p:bldP spid="43" grpId="0"/>
      <p:bldP spid="44" grpId="0"/>
      <p:bldP spid="45" grpId="0"/>
    </p:bldLst>
  </p:timing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五边形 2"/>
          <p:cNvSpPr/>
          <p:nvPr/>
        </p:nvSpPr>
        <p:spPr>
          <a:xfrm>
            <a:off x="0" y="-3618"/>
            <a:ext cx="1390650" cy="971550"/>
          </a:xfrm>
          <a:prstGeom prst="homePlate">
            <a:avLst>
              <a:gd name="adj" fmla="val 18627"/>
            </a:avLst>
          </a:prstGeom>
          <a:solidFill>
            <a:srgbClr val="3F3F3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sz="2000">
              <a:solidFill>
                <a:srgbClr val="3F3F3F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4" name="KSO_Shape"/>
          <p:cNvSpPr/>
          <p:nvPr/>
        </p:nvSpPr>
        <p:spPr bwMode="auto">
          <a:xfrm>
            <a:off x="273248" y="145143"/>
            <a:ext cx="613030" cy="588509"/>
          </a:xfrm>
          <a:custGeom>
            <a:avLst/>
            <a:gdLst>
              <a:gd name="T0" fmla="*/ 1618108 w 3816350"/>
              <a:gd name="T1" fmla="*/ 3491708 h 3665538"/>
              <a:gd name="T2" fmla="*/ 3711914 w 3816350"/>
              <a:gd name="T3" fmla="*/ 3515947 h 3665538"/>
              <a:gd name="T4" fmla="*/ 1938033 w 3816350"/>
              <a:gd name="T5" fmla="*/ 3320852 h 3665538"/>
              <a:gd name="T6" fmla="*/ 2466975 w 3816350"/>
              <a:gd name="T7" fmla="*/ 3464378 h 3665538"/>
              <a:gd name="T8" fmla="*/ 1420823 w 3816350"/>
              <a:gd name="T9" fmla="*/ 3514907 h 3665538"/>
              <a:gd name="T10" fmla="*/ 1072366 w 3816350"/>
              <a:gd name="T11" fmla="*/ 3448171 h 3665538"/>
              <a:gd name="T12" fmla="*/ 350995 w 3816350"/>
              <a:gd name="T13" fmla="*/ 3613421 h 3665538"/>
              <a:gd name="T14" fmla="*/ 2826009 w 3816350"/>
              <a:gd name="T15" fmla="*/ 3416327 h 3665538"/>
              <a:gd name="T16" fmla="*/ 3710327 w 3816350"/>
              <a:gd name="T17" fmla="*/ 3553504 h 3665538"/>
              <a:gd name="T18" fmla="*/ 1625482 w 3816350"/>
              <a:gd name="T19" fmla="*/ 3379536 h 3665538"/>
              <a:gd name="T20" fmla="*/ 2426374 w 3816350"/>
              <a:gd name="T21" fmla="*/ 3213000 h 3665538"/>
              <a:gd name="T22" fmla="*/ 771525 w 3816350"/>
              <a:gd name="T23" fmla="*/ 3205163 h 3665538"/>
              <a:gd name="T24" fmla="*/ 1067953 w 3816350"/>
              <a:gd name="T25" fmla="*/ 3277053 h 3665538"/>
              <a:gd name="T26" fmla="*/ 784892 w 3816350"/>
              <a:gd name="T27" fmla="*/ 3451540 h 3665538"/>
              <a:gd name="T28" fmla="*/ 2490788 w 3816350"/>
              <a:gd name="T29" fmla="*/ 3116568 h 3665538"/>
              <a:gd name="T30" fmla="*/ 1449375 w 3816350"/>
              <a:gd name="T31" fmla="*/ 3307847 h 3665538"/>
              <a:gd name="T32" fmla="*/ 2434307 w 3816350"/>
              <a:gd name="T33" fmla="*/ 3163198 h 3665538"/>
              <a:gd name="T34" fmla="*/ 3783974 w 3816350"/>
              <a:gd name="T35" fmla="*/ 3278823 h 3665538"/>
              <a:gd name="T36" fmla="*/ 2635250 w 3816350"/>
              <a:gd name="T37" fmla="*/ 3206432 h 3665538"/>
              <a:gd name="T38" fmla="*/ 3815080 w 3816350"/>
              <a:gd name="T39" fmla="*/ 3040062 h 3665538"/>
              <a:gd name="T40" fmla="*/ 2866956 w 3816350"/>
              <a:gd name="T41" fmla="*/ 3006725 h 3665538"/>
              <a:gd name="T42" fmla="*/ 657993 w 3816350"/>
              <a:gd name="T43" fmla="*/ 3196983 h 3665538"/>
              <a:gd name="T44" fmla="*/ 872062 w 3816350"/>
              <a:gd name="T45" fmla="*/ 3214746 h 3665538"/>
              <a:gd name="T46" fmla="*/ 825374 w 3816350"/>
              <a:gd name="T47" fmla="*/ 2994614 h 3665538"/>
              <a:gd name="T48" fmla="*/ 1190307 w 3816350"/>
              <a:gd name="T49" fmla="*/ 3120223 h 3665538"/>
              <a:gd name="T50" fmla="*/ 273368 w 3816350"/>
              <a:gd name="T51" fmla="*/ 3120223 h 3665538"/>
              <a:gd name="T52" fmla="*/ 1472924 w 3816350"/>
              <a:gd name="T53" fmla="*/ 2958852 h 3665538"/>
              <a:gd name="T54" fmla="*/ 2445690 w 3816350"/>
              <a:gd name="T55" fmla="*/ 3096148 h 3665538"/>
              <a:gd name="T56" fmla="*/ 1403350 w 3816350"/>
              <a:gd name="T57" fmla="*/ 2909186 h 3665538"/>
              <a:gd name="T58" fmla="*/ 3767144 w 3816350"/>
              <a:gd name="T59" fmla="*/ 2880042 h 3665538"/>
              <a:gd name="T60" fmla="*/ 2660954 w 3816350"/>
              <a:gd name="T61" fmla="*/ 3062923 h 3665538"/>
              <a:gd name="T62" fmla="*/ 2077078 w 3816350"/>
              <a:gd name="T63" fmla="*/ 2755988 h 3665538"/>
              <a:gd name="T64" fmla="*/ 2064323 w 3816350"/>
              <a:gd name="T65" fmla="*/ 3023556 h 3665538"/>
              <a:gd name="T66" fmla="*/ 1553136 w 3816350"/>
              <a:gd name="T67" fmla="*/ 2926811 h 3665538"/>
              <a:gd name="T68" fmla="*/ 2489519 w 3816350"/>
              <a:gd name="T69" fmla="*/ 2707310 h 3665538"/>
              <a:gd name="T70" fmla="*/ 1846579 w 3816350"/>
              <a:gd name="T71" fmla="*/ 2621224 h 3665538"/>
              <a:gd name="T72" fmla="*/ 3411957 w 3816350"/>
              <a:gd name="T73" fmla="*/ 2738921 h 3665538"/>
              <a:gd name="T74" fmla="*/ 3080259 w 3816350"/>
              <a:gd name="T75" fmla="*/ 2936880 h 3665538"/>
              <a:gd name="T76" fmla="*/ 1829436 w 3816350"/>
              <a:gd name="T77" fmla="*/ 2582778 h 3665538"/>
              <a:gd name="T78" fmla="*/ 1856740 w 3816350"/>
              <a:gd name="T79" fmla="*/ 2801747 h 3665538"/>
              <a:gd name="T80" fmla="*/ 2088516 w 3816350"/>
              <a:gd name="T81" fmla="*/ 2619751 h 3665538"/>
              <a:gd name="T82" fmla="*/ 2403793 w 3816350"/>
              <a:gd name="T83" fmla="*/ 2645568 h 3665538"/>
              <a:gd name="T84" fmla="*/ 1545273 w 3816350"/>
              <a:gd name="T85" fmla="*/ 2758080 h 3665538"/>
              <a:gd name="T86" fmla="*/ 2737140 w 3816350"/>
              <a:gd name="T87" fmla="*/ 2576196 h 3665538"/>
              <a:gd name="T88" fmla="*/ 3655103 w 3816350"/>
              <a:gd name="T89" fmla="*/ 2636838 h 3665538"/>
              <a:gd name="T90" fmla="*/ 2771738 w 3816350"/>
              <a:gd name="T91" fmla="*/ 2448243 h 3665538"/>
              <a:gd name="T92" fmla="*/ 2989478 w 3816350"/>
              <a:gd name="T93" fmla="*/ 2307907 h 3665538"/>
              <a:gd name="T94" fmla="*/ 2867591 w 3816350"/>
              <a:gd name="T95" fmla="*/ 2234247 h 3665538"/>
              <a:gd name="T96" fmla="*/ 3696043 w 3816350"/>
              <a:gd name="T97" fmla="*/ 2367598 h 3665538"/>
              <a:gd name="T98" fmla="*/ 3314856 w 3816350"/>
              <a:gd name="T99" fmla="*/ 1892183 h 3665538"/>
              <a:gd name="T100" fmla="*/ 2974884 w 3816350"/>
              <a:gd name="T101" fmla="*/ 2068371 h 3665538"/>
              <a:gd name="T102" fmla="*/ 3799844 w 3816350"/>
              <a:gd name="T103" fmla="*/ 2062969 h 3665538"/>
              <a:gd name="T104" fmla="*/ 2637789 w 3816350"/>
              <a:gd name="T105" fmla="*/ 2027696 h 3665538"/>
              <a:gd name="T106" fmla="*/ 3189458 w 3816350"/>
              <a:gd name="T107" fmla="*/ 1697313 h 3665538"/>
              <a:gd name="T108" fmla="*/ 3015840 w 3816350"/>
              <a:gd name="T109" fmla="*/ 1948969 h 3665538"/>
              <a:gd name="T110" fmla="*/ 3354189 w 3816350"/>
              <a:gd name="T111" fmla="*/ 1860541 h 3665538"/>
              <a:gd name="T112" fmla="*/ 3468771 w 3816350"/>
              <a:gd name="T113" fmla="*/ 1695411 h 3665538"/>
              <a:gd name="T114" fmla="*/ 3173905 w 3816350"/>
              <a:gd name="T115" fmla="*/ 2035495 h 3665538"/>
              <a:gd name="T116" fmla="*/ 3074241 w 3816350"/>
              <a:gd name="T117" fmla="*/ 1681466 h 3665538"/>
              <a:gd name="T118" fmla="*/ 3386120 w 3816350"/>
              <a:gd name="T119" fmla="*/ 1131189 h 3665538"/>
              <a:gd name="T120" fmla="*/ 254975 w 3816350"/>
              <a:gd name="T121" fmla="*/ 2785759 h 3665538"/>
              <a:gd name="T122" fmla="*/ 1131353 w 3816350"/>
              <a:gd name="T123" fmla="*/ 1377803 h 3665538"/>
              <a:gd name="T124" fmla="*/ 2508155 w 3816350"/>
              <a:gd name="T125" fmla="*/ 314537 h 3665538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  <a:cxn ang="0">
                <a:pos x="T90" y="T91"/>
              </a:cxn>
              <a:cxn ang="0">
                <a:pos x="T92" y="T93"/>
              </a:cxn>
              <a:cxn ang="0">
                <a:pos x="T94" y="T95"/>
              </a:cxn>
              <a:cxn ang="0">
                <a:pos x="T96" y="T97"/>
              </a:cxn>
              <a:cxn ang="0">
                <a:pos x="T98" y="T99"/>
              </a:cxn>
              <a:cxn ang="0">
                <a:pos x="T100" y="T101"/>
              </a:cxn>
              <a:cxn ang="0">
                <a:pos x="T102" y="T103"/>
              </a:cxn>
              <a:cxn ang="0">
                <a:pos x="T104" y="T105"/>
              </a:cxn>
              <a:cxn ang="0">
                <a:pos x="T106" y="T107"/>
              </a:cxn>
              <a:cxn ang="0">
                <a:pos x="T108" y="T109"/>
              </a:cxn>
              <a:cxn ang="0">
                <a:pos x="T110" y="T111"/>
              </a:cxn>
              <a:cxn ang="0">
                <a:pos x="T112" y="T113"/>
              </a:cxn>
              <a:cxn ang="0">
                <a:pos x="T114" y="T115"/>
              </a:cxn>
              <a:cxn ang="0">
                <a:pos x="T116" y="T117"/>
              </a:cxn>
              <a:cxn ang="0">
                <a:pos x="T118" y="T119"/>
              </a:cxn>
              <a:cxn ang="0">
                <a:pos x="T120" y="T121"/>
              </a:cxn>
              <a:cxn ang="0">
                <a:pos x="T122" y="T123"/>
              </a:cxn>
              <a:cxn ang="0">
                <a:pos x="T124" y="T125"/>
              </a:cxn>
            </a:cxnLst>
            <a:rect l="0" t="0" r="r" b="b"/>
            <a:pathLst>
              <a:path w="3816350" h="3665538">
                <a:moveTo>
                  <a:pt x="1892592" y="3532067"/>
                </a:moveTo>
                <a:lnTo>
                  <a:pt x="1892592" y="3635348"/>
                </a:lnTo>
                <a:lnTo>
                  <a:pt x="1913877" y="3636302"/>
                </a:lnTo>
                <a:lnTo>
                  <a:pt x="1935480" y="3636302"/>
                </a:lnTo>
                <a:lnTo>
                  <a:pt x="1965343" y="3635666"/>
                </a:lnTo>
                <a:lnTo>
                  <a:pt x="1965343" y="3532385"/>
                </a:lnTo>
                <a:lnTo>
                  <a:pt x="1935480" y="3532703"/>
                </a:lnTo>
                <a:lnTo>
                  <a:pt x="1913877" y="3532703"/>
                </a:lnTo>
                <a:lnTo>
                  <a:pt x="1892592" y="3532067"/>
                </a:lnTo>
                <a:close/>
                <a:moveTo>
                  <a:pt x="665284" y="3532067"/>
                </a:moveTo>
                <a:lnTo>
                  <a:pt x="665284" y="3635348"/>
                </a:lnTo>
                <a:lnTo>
                  <a:pt x="686575" y="3636302"/>
                </a:lnTo>
                <a:lnTo>
                  <a:pt x="708185" y="3636302"/>
                </a:lnTo>
                <a:lnTo>
                  <a:pt x="738374" y="3635666"/>
                </a:lnTo>
                <a:lnTo>
                  <a:pt x="738374" y="3532385"/>
                </a:lnTo>
                <a:lnTo>
                  <a:pt x="708185" y="3532703"/>
                </a:lnTo>
                <a:lnTo>
                  <a:pt x="686575" y="3532703"/>
                </a:lnTo>
                <a:lnTo>
                  <a:pt x="665284" y="3532067"/>
                </a:lnTo>
                <a:close/>
                <a:moveTo>
                  <a:pt x="1746773" y="3519356"/>
                </a:moveTo>
                <a:lnTo>
                  <a:pt x="1746773" y="3623272"/>
                </a:lnTo>
                <a:lnTo>
                  <a:pt x="1764563" y="3625497"/>
                </a:lnTo>
                <a:lnTo>
                  <a:pt x="1782671" y="3628039"/>
                </a:lnTo>
                <a:lnTo>
                  <a:pt x="1800780" y="3629628"/>
                </a:lnTo>
                <a:lnTo>
                  <a:pt x="1819841" y="3631535"/>
                </a:lnTo>
                <a:lnTo>
                  <a:pt x="1819841" y="3527618"/>
                </a:lnTo>
                <a:lnTo>
                  <a:pt x="1800780" y="3526029"/>
                </a:lnTo>
                <a:lnTo>
                  <a:pt x="1782671" y="3524123"/>
                </a:lnTo>
                <a:lnTo>
                  <a:pt x="1764563" y="3521580"/>
                </a:lnTo>
                <a:lnTo>
                  <a:pt x="1746773" y="3519356"/>
                </a:lnTo>
                <a:close/>
                <a:moveTo>
                  <a:pt x="519421" y="3519356"/>
                </a:moveTo>
                <a:lnTo>
                  <a:pt x="519421" y="3623272"/>
                </a:lnTo>
                <a:lnTo>
                  <a:pt x="537217" y="3625497"/>
                </a:lnTo>
                <a:lnTo>
                  <a:pt x="555330" y="3628039"/>
                </a:lnTo>
                <a:lnTo>
                  <a:pt x="573762" y="3629946"/>
                </a:lnTo>
                <a:lnTo>
                  <a:pt x="592511" y="3631535"/>
                </a:lnTo>
                <a:lnTo>
                  <a:pt x="592511" y="3527618"/>
                </a:lnTo>
                <a:lnTo>
                  <a:pt x="573762" y="3526029"/>
                </a:lnTo>
                <a:lnTo>
                  <a:pt x="555330" y="3524123"/>
                </a:lnTo>
                <a:lnTo>
                  <a:pt x="537217" y="3521580"/>
                </a:lnTo>
                <a:lnTo>
                  <a:pt x="519421" y="3519356"/>
                </a:lnTo>
                <a:close/>
                <a:moveTo>
                  <a:pt x="3151360" y="3517220"/>
                </a:moveTo>
                <a:lnTo>
                  <a:pt x="3151360" y="3632118"/>
                </a:lnTo>
                <a:lnTo>
                  <a:pt x="3174848" y="3632755"/>
                </a:lnTo>
                <a:lnTo>
                  <a:pt x="3198972" y="3633073"/>
                </a:lnTo>
                <a:lnTo>
                  <a:pt x="3231983" y="3632755"/>
                </a:lnTo>
                <a:lnTo>
                  <a:pt x="3231983" y="3517539"/>
                </a:lnTo>
                <a:lnTo>
                  <a:pt x="3198972" y="3517857"/>
                </a:lnTo>
                <a:lnTo>
                  <a:pt x="3174848" y="3517539"/>
                </a:lnTo>
                <a:lnTo>
                  <a:pt x="3151360" y="3517220"/>
                </a:lnTo>
                <a:close/>
                <a:moveTo>
                  <a:pt x="2989478" y="3502580"/>
                </a:moveTo>
                <a:lnTo>
                  <a:pt x="2989478" y="3618432"/>
                </a:lnTo>
                <a:lnTo>
                  <a:pt x="3009158" y="3620979"/>
                </a:lnTo>
                <a:lnTo>
                  <a:pt x="3029472" y="3623525"/>
                </a:lnTo>
                <a:lnTo>
                  <a:pt x="3049469" y="3625753"/>
                </a:lnTo>
                <a:lnTo>
                  <a:pt x="3070419" y="3627344"/>
                </a:lnTo>
                <a:lnTo>
                  <a:pt x="3070419" y="3512446"/>
                </a:lnTo>
                <a:lnTo>
                  <a:pt x="3049469" y="3510537"/>
                </a:lnTo>
                <a:lnTo>
                  <a:pt x="3029472" y="3507990"/>
                </a:lnTo>
                <a:lnTo>
                  <a:pt x="3009158" y="3505763"/>
                </a:lnTo>
                <a:lnTo>
                  <a:pt x="2989478" y="3502580"/>
                </a:lnTo>
                <a:close/>
                <a:moveTo>
                  <a:pt x="1600953" y="3486306"/>
                </a:moveTo>
                <a:lnTo>
                  <a:pt x="1600953" y="3591494"/>
                </a:lnTo>
                <a:lnTo>
                  <a:pt x="1618744" y="3596578"/>
                </a:lnTo>
                <a:lnTo>
                  <a:pt x="1636217" y="3601345"/>
                </a:lnTo>
                <a:lnTo>
                  <a:pt x="1654960" y="3606112"/>
                </a:lnTo>
                <a:lnTo>
                  <a:pt x="1673704" y="3610243"/>
                </a:lnTo>
                <a:lnTo>
                  <a:pt x="1673704" y="3506009"/>
                </a:lnTo>
                <a:lnTo>
                  <a:pt x="1654960" y="3501242"/>
                </a:lnTo>
                <a:lnTo>
                  <a:pt x="1636217" y="3496475"/>
                </a:lnTo>
                <a:lnTo>
                  <a:pt x="1618108" y="3491708"/>
                </a:lnTo>
                <a:lnTo>
                  <a:pt x="1600953" y="3486306"/>
                </a:lnTo>
                <a:close/>
                <a:moveTo>
                  <a:pt x="373875" y="3486306"/>
                </a:moveTo>
                <a:lnTo>
                  <a:pt x="373875" y="3591494"/>
                </a:lnTo>
                <a:lnTo>
                  <a:pt x="391353" y="3596578"/>
                </a:lnTo>
                <a:lnTo>
                  <a:pt x="409149" y="3601345"/>
                </a:lnTo>
                <a:lnTo>
                  <a:pt x="427581" y="3606112"/>
                </a:lnTo>
                <a:lnTo>
                  <a:pt x="446648" y="3610243"/>
                </a:lnTo>
                <a:lnTo>
                  <a:pt x="446648" y="3506009"/>
                </a:lnTo>
                <a:lnTo>
                  <a:pt x="427581" y="3501242"/>
                </a:lnTo>
                <a:lnTo>
                  <a:pt x="409149" y="3496475"/>
                </a:lnTo>
                <a:lnTo>
                  <a:pt x="390718" y="3491708"/>
                </a:lnTo>
                <a:lnTo>
                  <a:pt x="373875" y="3486306"/>
                </a:lnTo>
                <a:close/>
                <a:moveTo>
                  <a:pt x="2827597" y="3465978"/>
                </a:moveTo>
                <a:lnTo>
                  <a:pt x="2827597" y="3583104"/>
                </a:lnTo>
                <a:lnTo>
                  <a:pt x="2846959" y="3589151"/>
                </a:lnTo>
                <a:lnTo>
                  <a:pt x="2866956" y="3594243"/>
                </a:lnTo>
                <a:lnTo>
                  <a:pt x="2887588" y="3599336"/>
                </a:lnTo>
                <a:lnTo>
                  <a:pt x="2908220" y="3604110"/>
                </a:lnTo>
                <a:lnTo>
                  <a:pt x="2908220" y="3487939"/>
                </a:lnTo>
                <a:lnTo>
                  <a:pt x="2887588" y="3482847"/>
                </a:lnTo>
                <a:lnTo>
                  <a:pt x="2866956" y="3477436"/>
                </a:lnTo>
                <a:lnTo>
                  <a:pt x="2846959" y="3472025"/>
                </a:lnTo>
                <a:lnTo>
                  <a:pt x="2827597" y="3465978"/>
                </a:lnTo>
                <a:close/>
                <a:moveTo>
                  <a:pt x="2402802" y="3447218"/>
                </a:moveTo>
                <a:lnTo>
                  <a:pt x="2397719" y="3450714"/>
                </a:lnTo>
                <a:lnTo>
                  <a:pt x="2391365" y="3453891"/>
                </a:lnTo>
                <a:lnTo>
                  <a:pt x="2383740" y="3457387"/>
                </a:lnTo>
                <a:lnTo>
                  <a:pt x="2376433" y="3460565"/>
                </a:lnTo>
                <a:lnTo>
                  <a:pt x="2347841" y="3472005"/>
                </a:lnTo>
                <a:lnTo>
                  <a:pt x="2347841" y="3562893"/>
                </a:lnTo>
                <a:lnTo>
                  <a:pt x="2355784" y="3558761"/>
                </a:lnTo>
                <a:lnTo>
                  <a:pt x="2363408" y="3554630"/>
                </a:lnTo>
                <a:lnTo>
                  <a:pt x="2371033" y="3550181"/>
                </a:lnTo>
                <a:lnTo>
                  <a:pt x="2378340" y="3545414"/>
                </a:lnTo>
                <a:lnTo>
                  <a:pt x="2385329" y="3540648"/>
                </a:lnTo>
                <a:lnTo>
                  <a:pt x="2391683" y="3535881"/>
                </a:lnTo>
                <a:lnTo>
                  <a:pt x="2397719" y="3531114"/>
                </a:lnTo>
                <a:lnTo>
                  <a:pt x="2402802" y="3526983"/>
                </a:lnTo>
                <a:lnTo>
                  <a:pt x="2402802" y="3447218"/>
                </a:lnTo>
                <a:close/>
                <a:moveTo>
                  <a:pt x="1175646" y="3447218"/>
                </a:moveTo>
                <a:lnTo>
                  <a:pt x="1170561" y="3450714"/>
                </a:lnTo>
                <a:lnTo>
                  <a:pt x="1164205" y="3453891"/>
                </a:lnTo>
                <a:lnTo>
                  <a:pt x="1156578" y="3457387"/>
                </a:lnTo>
                <a:lnTo>
                  <a:pt x="1149269" y="3460565"/>
                </a:lnTo>
                <a:lnTo>
                  <a:pt x="1120669" y="3472005"/>
                </a:lnTo>
                <a:lnTo>
                  <a:pt x="1120669" y="3562893"/>
                </a:lnTo>
                <a:lnTo>
                  <a:pt x="1128613" y="3558761"/>
                </a:lnTo>
                <a:lnTo>
                  <a:pt x="1136240" y="3554630"/>
                </a:lnTo>
                <a:lnTo>
                  <a:pt x="1144185" y="3550181"/>
                </a:lnTo>
                <a:lnTo>
                  <a:pt x="1151176" y="3545414"/>
                </a:lnTo>
                <a:lnTo>
                  <a:pt x="1158167" y="3540648"/>
                </a:lnTo>
                <a:lnTo>
                  <a:pt x="1164523" y="3535881"/>
                </a:lnTo>
                <a:lnTo>
                  <a:pt x="1170561" y="3531114"/>
                </a:lnTo>
                <a:lnTo>
                  <a:pt x="1175646" y="3526347"/>
                </a:lnTo>
                <a:lnTo>
                  <a:pt x="1175646" y="3447218"/>
                </a:lnTo>
                <a:close/>
                <a:moveTo>
                  <a:pt x="3717945" y="3422692"/>
                </a:moveTo>
                <a:lnTo>
                  <a:pt x="3711914" y="3426193"/>
                </a:lnTo>
                <a:lnTo>
                  <a:pt x="3704931" y="3430013"/>
                </a:lnTo>
                <a:lnTo>
                  <a:pt x="3696678" y="3433832"/>
                </a:lnTo>
                <a:lnTo>
                  <a:pt x="3688425" y="3437651"/>
                </a:lnTo>
                <a:lnTo>
                  <a:pt x="3671285" y="3444335"/>
                </a:lnTo>
                <a:lnTo>
                  <a:pt x="3656684" y="3450064"/>
                </a:lnTo>
                <a:lnTo>
                  <a:pt x="3656684" y="3551276"/>
                </a:lnTo>
                <a:lnTo>
                  <a:pt x="3665254" y="3546820"/>
                </a:lnTo>
                <a:lnTo>
                  <a:pt x="3674142" y="3542046"/>
                </a:lnTo>
                <a:lnTo>
                  <a:pt x="3682394" y="3537272"/>
                </a:lnTo>
                <a:lnTo>
                  <a:pt x="3690647" y="3532179"/>
                </a:lnTo>
                <a:lnTo>
                  <a:pt x="3698582" y="3526769"/>
                </a:lnTo>
                <a:lnTo>
                  <a:pt x="3705566" y="3521358"/>
                </a:lnTo>
                <a:lnTo>
                  <a:pt x="3711914" y="3515947"/>
                </a:lnTo>
                <a:lnTo>
                  <a:pt x="3717945" y="3510855"/>
                </a:lnTo>
                <a:lnTo>
                  <a:pt x="3717945" y="3422692"/>
                </a:lnTo>
                <a:close/>
                <a:moveTo>
                  <a:pt x="1455133" y="3410672"/>
                </a:moveTo>
                <a:lnTo>
                  <a:pt x="1455133" y="3516813"/>
                </a:lnTo>
                <a:lnTo>
                  <a:pt x="1457675" y="3519674"/>
                </a:lnTo>
                <a:lnTo>
                  <a:pt x="1460216" y="3522534"/>
                </a:lnTo>
                <a:lnTo>
                  <a:pt x="1466888" y="3528572"/>
                </a:lnTo>
                <a:lnTo>
                  <a:pt x="1475466" y="3534610"/>
                </a:lnTo>
                <a:lnTo>
                  <a:pt x="1484679" y="3540965"/>
                </a:lnTo>
                <a:lnTo>
                  <a:pt x="1495162" y="3547639"/>
                </a:lnTo>
                <a:lnTo>
                  <a:pt x="1505964" y="3553677"/>
                </a:lnTo>
                <a:lnTo>
                  <a:pt x="1517083" y="3559715"/>
                </a:lnTo>
                <a:lnTo>
                  <a:pt x="1528202" y="3564799"/>
                </a:lnTo>
                <a:lnTo>
                  <a:pt x="1528202" y="3457387"/>
                </a:lnTo>
                <a:lnTo>
                  <a:pt x="1517083" y="3452302"/>
                </a:lnTo>
                <a:lnTo>
                  <a:pt x="1506917" y="3446582"/>
                </a:lnTo>
                <a:lnTo>
                  <a:pt x="1497068" y="3441180"/>
                </a:lnTo>
                <a:lnTo>
                  <a:pt x="1487538" y="3435142"/>
                </a:lnTo>
                <a:lnTo>
                  <a:pt x="1478960" y="3429422"/>
                </a:lnTo>
                <a:lnTo>
                  <a:pt x="1470700" y="3423384"/>
                </a:lnTo>
                <a:lnTo>
                  <a:pt x="1462758" y="3417028"/>
                </a:lnTo>
                <a:lnTo>
                  <a:pt x="1455133" y="3410672"/>
                </a:lnTo>
                <a:close/>
                <a:moveTo>
                  <a:pt x="227694" y="3410672"/>
                </a:moveTo>
                <a:lnTo>
                  <a:pt x="227694" y="3516813"/>
                </a:lnTo>
                <a:lnTo>
                  <a:pt x="230237" y="3519674"/>
                </a:lnTo>
                <a:lnTo>
                  <a:pt x="233097" y="3522534"/>
                </a:lnTo>
                <a:lnTo>
                  <a:pt x="239770" y="3528572"/>
                </a:lnTo>
                <a:lnTo>
                  <a:pt x="248033" y="3534610"/>
                </a:lnTo>
                <a:lnTo>
                  <a:pt x="257566" y="3540965"/>
                </a:lnTo>
                <a:lnTo>
                  <a:pt x="267735" y="3547639"/>
                </a:lnTo>
                <a:lnTo>
                  <a:pt x="278858" y="3553677"/>
                </a:lnTo>
                <a:lnTo>
                  <a:pt x="289662" y="3559715"/>
                </a:lnTo>
                <a:lnTo>
                  <a:pt x="300785" y="3564799"/>
                </a:lnTo>
                <a:lnTo>
                  <a:pt x="300785" y="3457387"/>
                </a:lnTo>
                <a:lnTo>
                  <a:pt x="289662" y="3452302"/>
                </a:lnTo>
                <a:lnTo>
                  <a:pt x="279493" y="3446582"/>
                </a:lnTo>
                <a:lnTo>
                  <a:pt x="269642" y="3441180"/>
                </a:lnTo>
                <a:lnTo>
                  <a:pt x="260108" y="3435142"/>
                </a:lnTo>
                <a:lnTo>
                  <a:pt x="251528" y="3429422"/>
                </a:lnTo>
                <a:lnTo>
                  <a:pt x="243266" y="3423384"/>
                </a:lnTo>
                <a:lnTo>
                  <a:pt x="235321" y="3417028"/>
                </a:lnTo>
                <a:lnTo>
                  <a:pt x="227694" y="3410672"/>
                </a:lnTo>
                <a:close/>
                <a:moveTo>
                  <a:pt x="2665715" y="3381953"/>
                </a:moveTo>
                <a:lnTo>
                  <a:pt x="2665715" y="3500670"/>
                </a:lnTo>
                <a:lnTo>
                  <a:pt x="2668254" y="3503216"/>
                </a:lnTo>
                <a:lnTo>
                  <a:pt x="2671429" y="3506399"/>
                </a:lnTo>
                <a:lnTo>
                  <a:pt x="2678729" y="3512765"/>
                </a:lnTo>
                <a:lnTo>
                  <a:pt x="2687934" y="3519767"/>
                </a:lnTo>
                <a:lnTo>
                  <a:pt x="2698726" y="3527087"/>
                </a:lnTo>
                <a:lnTo>
                  <a:pt x="2710153" y="3534089"/>
                </a:lnTo>
                <a:lnTo>
                  <a:pt x="2722215" y="3541409"/>
                </a:lnTo>
                <a:lnTo>
                  <a:pt x="2734594" y="3547457"/>
                </a:lnTo>
                <a:lnTo>
                  <a:pt x="2746656" y="3553504"/>
                </a:lnTo>
                <a:lnTo>
                  <a:pt x="2746656" y="3434150"/>
                </a:lnTo>
                <a:lnTo>
                  <a:pt x="2734594" y="3428103"/>
                </a:lnTo>
                <a:lnTo>
                  <a:pt x="2723167" y="3422374"/>
                </a:lnTo>
                <a:lnTo>
                  <a:pt x="2712058" y="3416009"/>
                </a:lnTo>
                <a:lnTo>
                  <a:pt x="2701583" y="3409325"/>
                </a:lnTo>
                <a:lnTo>
                  <a:pt x="2691743" y="3402959"/>
                </a:lnTo>
                <a:lnTo>
                  <a:pt x="2682538" y="3396276"/>
                </a:lnTo>
                <a:lnTo>
                  <a:pt x="2673650" y="3388955"/>
                </a:lnTo>
                <a:lnTo>
                  <a:pt x="2665715" y="3381953"/>
                </a:lnTo>
                <a:close/>
                <a:moveTo>
                  <a:pt x="1916773" y="3320218"/>
                </a:moveTo>
                <a:lnTo>
                  <a:pt x="1916773" y="3423312"/>
                </a:lnTo>
                <a:lnTo>
                  <a:pt x="1938033" y="3423629"/>
                </a:lnTo>
                <a:lnTo>
                  <a:pt x="1959928" y="3424263"/>
                </a:lnTo>
                <a:lnTo>
                  <a:pt x="1989755" y="3423629"/>
                </a:lnTo>
                <a:lnTo>
                  <a:pt x="1989755" y="3320535"/>
                </a:lnTo>
                <a:lnTo>
                  <a:pt x="1959293" y="3320852"/>
                </a:lnTo>
                <a:lnTo>
                  <a:pt x="1938033" y="3320852"/>
                </a:lnTo>
                <a:lnTo>
                  <a:pt x="1916773" y="3320218"/>
                </a:lnTo>
                <a:close/>
                <a:moveTo>
                  <a:pt x="1404938" y="3314700"/>
                </a:moveTo>
                <a:lnTo>
                  <a:pt x="1408115" y="3320420"/>
                </a:lnTo>
                <a:lnTo>
                  <a:pt x="1411928" y="3325505"/>
                </a:lnTo>
                <a:lnTo>
                  <a:pt x="1415740" y="3330590"/>
                </a:lnTo>
                <a:lnTo>
                  <a:pt x="1419552" y="3335992"/>
                </a:lnTo>
                <a:lnTo>
                  <a:pt x="1424000" y="3340759"/>
                </a:lnTo>
                <a:lnTo>
                  <a:pt x="1428447" y="3346161"/>
                </a:lnTo>
                <a:lnTo>
                  <a:pt x="1438296" y="3356013"/>
                </a:lnTo>
                <a:lnTo>
                  <a:pt x="1448780" y="3365229"/>
                </a:lnTo>
                <a:lnTo>
                  <a:pt x="1460852" y="3374444"/>
                </a:lnTo>
                <a:lnTo>
                  <a:pt x="1472924" y="3383025"/>
                </a:lnTo>
                <a:lnTo>
                  <a:pt x="1486267" y="3391287"/>
                </a:lnTo>
                <a:lnTo>
                  <a:pt x="1500563" y="3399550"/>
                </a:lnTo>
                <a:lnTo>
                  <a:pt x="1515494" y="3407494"/>
                </a:lnTo>
                <a:lnTo>
                  <a:pt x="1531061" y="3415121"/>
                </a:lnTo>
                <a:lnTo>
                  <a:pt x="1547263" y="3422113"/>
                </a:lnTo>
                <a:lnTo>
                  <a:pt x="1564101" y="3428786"/>
                </a:lnTo>
                <a:lnTo>
                  <a:pt x="1581574" y="3435142"/>
                </a:lnTo>
                <a:lnTo>
                  <a:pt x="1599682" y="3441498"/>
                </a:lnTo>
                <a:lnTo>
                  <a:pt x="1618108" y="3447218"/>
                </a:lnTo>
                <a:lnTo>
                  <a:pt x="1637170" y="3452620"/>
                </a:lnTo>
                <a:lnTo>
                  <a:pt x="1656866" y="3457705"/>
                </a:lnTo>
                <a:lnTo>
                  <a:pt x="1676881" y="3462472"/>
                </a:lnTo>
                <a:lnTo>
                  <a:pt x="1697213" y="3466921"/>
                </a:lnTo>
                <a:lnTo>
                  <a:pt x="1718180" y="3471052"/>
                </a:lnTo>
                <a:lnTo>
                  <a:pt x="1738830" y="3474865"/>
                </a:lnTo>
                <a:lnTo>
                  <a:pt x="1760116" y="3478361"/>
                </a:lnTo>
                <a:lnTo>
                  <a:pt x="1782036" y="3480903"/>
                </a:lnTo>
                <a:lnTo>
                  <a:pt x="1803639" y="3483763"/>
                </a:lnTo>
                <a:lnTo>
                  <a:pt x="1825877" y="3486306"/>
                </a:lnTo>
                <a:lnTo>
                  <a:pt x="1847798" y="3488213"/>
                </a:lnTo>
                <a:lnTo>
                  <a:pt x="1870036" y="3489801"/>
                </a:lnTo>
                <a:lnTo>
                  <a:pt x="1891957" y="3490755"/>
                </a:lnTo>
                <a:lnTo>
                  <a:pt x="1914513" y="3492026"/>
                </a:lnTo>
                <a:lnTo>
                  <a:pt x="1936751" y="3492344"/>
                </a:lnTo>
                <a:lnTo>
                  <a:pt x="1959307" y="3492979"/>
                </a:lnTo>
                <a:lnTo>
                  <a:pt x="1978051" y="3492344"/>
                </a:lnTo>
                <a:lnTo>
                  <a:pt x="1996794" y="3492026"/>
                </a:lnTo>
                <a:lnTo>
                  <a:pt x="2015538" y="3491708"/>
                </a:lnTo>
                <a:lnTo>
                  <a:pt x="2034599" y="3490437"/>
                </a:lnTo>
                <a:lnTo>
                  <a:pt x="2053025" y="3489801"/>
                </a:lnTo>
                <a:lnTo>
                  <a:pt x="2071769" y="3488213"/>
                </a:lnTo>
                <a:lnTo>
                  <a:pt x="2090513" y="3486624"/>
                </a:lnTo>
                <a:lnTo>
                  <a:pt x="2108621" y="3484717"/>
                </a:lnTo>
                <a:lnTo>
                  <a:pt x="2127365" y="3482492"/>
                </a:lnTo>
                <a:lnTo>
                  <a:pt x="2145473" y="3480268"/>
                </a:lnTo>
                <a:lnTo>
                  <a:pt x="2163581" y="3477408"/>
                </a:lnTo>
                <a:lnTo>
                  <a:pt x="2181372" y="3474865"/>
                </a:lnTo>
                <a:lnTo>
                  <a:pt x="2199163" y="3471688"/>
                </a:lnTo>
                <a:lnTo>
                  <a:pt x="2216318" y="3468510"/>
                </a:lnTo>
                <a:lnTo>
                  <a:pt x="2233473" y="3464696"/>
                </a:lnTo>
                <a:lnTo>
                  <a:pt x="2250311" y="3460883"/>
                </a:lnTo>
                <a:lnTo>
                  <a:pt x="2266830" y="3457069"/>
                </a:lnTo>
                <a:lnTo>
                  <a:pt x="2283668" y="3452620"/>
                </a:lnTo>
                <a:lnTo>
                  <a:pt x="2299235" y="3448171"/>
                </a:lnTo>
                <a:lnTo>
                  <a:pt x="2315119" y="3443404"/>
                </a:lnTo>
                <a:lnTo>
                  <a:pt x="2330051" y="3438320"/>
                </a:lnTo>
                <a:lnTo>
                  <a:pt x="2344982" y="3432917"/>
                </a:lnTo>
                <a:lnTo>
                  <a:pt x="2359278" y="3427833"/>
                </a:lnTo>
                <a:lnTo>
                  <a:pt x="2373574" y="3421795"/>
                </a:lnTo>
                <a:lnTo>
                  <a:pt x="2386917" y="3415757"/>
                </a:lnTo>
                <a:lnTo>
                  <a:pt x="2399942" y="3409719"/>
                </a:lnTo>
                <a:lnTo>
                  <a:pt x="2412650" y="3403363"/>
                </a:lnTo>
                <a:lnTo>
                  <a:pt x="2424722" y="3396690"/>
                </a:lnTo>
                <a:lnTo>
                  <a:pt x="2436159" y="3389380"/>
                </a:lnTo>
                <a:lnTo>
                  <a:pt x="2446961" y="3382389"/>
                </a:lnTo>
                <a:lnTo>
                  <a:pt x="2457444" y="3375080"/>
                </a:lnTo>
                <a:lnTo>
                  <a:pt x="2466975" y="3367453"/>
                </a:lnTo>
                <a:lnTo>
                  <a:pt x="2466975" y="3464378"/>
                </a:lnTo>
                <a:lnTo>
                  <a:pt x="2466657" y="3464696"/>
                </a:lnTo>
                <a:lnTo>
                  <a:pt x="2466340" y="3472641"/>
                </a:lnTo>
                <a:lnTo>
                  <a:pt x="2466022" y="3477408"/>
                </a:lnTo>
                <a:lnTo>
                  <a:pt x="2464751" y="3482492"/>
                </a:lnTo>
                <a:lnTo>
                  <a:pt x="2463480" y="3487895"/>
                </a:lnTo>
                <a:lnTo>
                  <a:pt x="2461892" y="3492344"/>
                </a:lnTo>
                <a:lnTo>
                  <a:pt x="2459986" y="3497111"/>
                </a:lnTo>
                <a:lnTo>
                  <a:pt x="2457444" y="3501877"/>
                </a:lnTo>
                <a:lnTo>
                  <a:pt x="2455220" y="3506962"/>
                </a:lnTo>
                <a:lnTo>
                  <a:pt x="2452361" y="3511729"/>
                </a:lnTo>
                <a:lnTo>
                  <a:pt x="2449184" y="3516178"/>
                </a:lnTo>
                <a:lnTo>
                  <a:pt x="2445690" y="3520945"/>
                </a:lnTo>
                <a:lnTo>
                  <a:pt x="2441878" y="3525712"/>
                </a:lnTo>
                <a:lnTo>
                  <a:pt x="2437748" y="3529843"/>
                </a:lnTo>
                <a:lnTo>
                  <a:pt x="2429170" y="3539059"/>
                </a:lnTo>
                <a:lnTo>
                  <a:pt x="2419322" y="3547639"/>
                </a:lnTo>
                <a:lnTo>
                  <a:pt x="2408202" y="3556537"/>
                </a:lnTo>
                <a:lnTo>
                  <a:pt x="2396130" y="3564799"/>
                </a:lnTo>
                <a:lnTo>
                  <a:pt x="2383423" y="3572744"/>
                </a:lnTo>
                <a:lnTo>
                  <a:pt x="2369127" y="3580689"/>
                </a:lnTo>
                <a:lnTo>
                  <a:pt x="2354195" y="3587998"/>
                </a:lnTo>
                <a:lnTo>
                  <a:pt x="2338311" y="3595625"/>
                </a:lnTo>
                <a:lnTo>
                  <a:pt x="2321791" y="3602298"/>
                </a:lnTo>
                <a:lnTo>
                  <a:pt x="2304636" y="3608972"/>
                </a:lnTo>
                <a:lnTo>
                  <a:pt x="2285892" y="3615328"/>
                </a:lnTo>
                <a:lnTo>
                  <a:pt x="2266830" y="3621683"/>
                </a:lnTo>
                <a:lnTo>
                  <a:pt x="2247134" y="3627086"/>
                </a:lnTo>
                <a:lnTo>
                  <a:pt x="2226802" y="3632806"/>
                </a:lnTo>
                <a:lnTo>
                  <a:pt x="2205516" y="3637255"/>
                </a:lnTo>
                <a:lnTo>
                  <a:pt x="2183278" y="3642022"/>
                </a:lnTo>
                <a:lnTo>
                  <a:pt x="2160722" y="3646471"/>
                </a:lnTo>
                <a:lnTo>
                  <a:pt x="2137848" y="3649967"/>
                </a:lnTo>
                <a:lnTo>
                  <a:pt x="2114340" y="3653462"/>
                </a:lnTo>
                <a:lnTo>
                  <a:pt x="2089877" y="3656640"/>
                </a:lnTo>
                <a:lnTo>
                  <a:pt x="2065415" y="3659182"/>
                </a:lnTo>
                <a:lnTo>
                  <a:pt x="2040000" y="3661407"/>
                </a:lnTo>
                <a:lnTo>
                  <a:pt x="2014267" y="3662996"/>
                </a:lnTo>
                <a:lnTo>
                  <a:pt x="1988217" y="3664267"/>
                </a:lnTo>
                <a:lnTo>
                  <a:pt x="1962166" y="3664903"/>
                </a:lnTo>
                <a:lnTo>
                  <a:pt x="1935480" y="3665538"/>
                </a:lnTo>
                <a:lnTo>
                  <a:pt x="1908159" y="3664903"/>
                </a:lnTo>
                <a:lnTo>
                  <a:pt x="1881155" y="3664267"/>
                </a:lnTo>
                <a:lnTo>
                  <a:pt x="1854469" y="3662996"/>
                </a:lnTo>
                <a:lnTo>
                  <a:pt x="1828419" y="3661089"/>
                </a:lnTo>
                <a:lnTo>
                  <a:pt x="1803004" y="3659182"/>
                </a:lnTo>
                <a:lnTo>
                  <a:pt x="1777588" y="3656322"/>
                </a:lnTo>
                <a:lnTo>
                  <a:pt x="1752809" y="3653145"/>
                </a:lnTo>
                <a:lnTo>
                  <a:pt x="1728664" y="3649649"/>
                </a:lnTo>
                <a:lnTo>
                  <a:pt x="1705155" y="3645835"/>
                </a:lnTo>
                <a:lnTo>
                  <a:pt x="1682282" y="3641069"/>
                </a:lnTo>
                <a:lnTo>
                  <a:pt x="1660043" y="3636302"/>
                </a:lnTo>
                <a:lnTo>
                  <a:pt x="1638440" y="3631217"/>
                </a:lnTo>
                <a:lnTo>
                  <a:pt x="1617791" y="3625497"/>
                </a:lnTo>
                <a:lnTo>
                  <a:pt x="1597776" y="3619777"/>
                </a:lnTo>
                <a:lnTo>
                  <a:pt x="1578397" y="3613421"/>
                </a:lnTo>
                <a:lnTo>
                  <a:pt x="1559653" y="3606747"/>
                </a:lnTo>
                <a:lnTo>
                  <a:pt x="1542498" y="3599438"/>
                </a:lnTo>
                <a:lnTo>
                  <a:pt x="1525343" y="3592447"/>
                </a:lnTo>
                <a:lnTo>
                  <a:pt x="1509776" y="3584820"/>
                </a:lnTo>
                <a:lnTo>
                  <a:pt x="1495162" y="3576875"/>
                </a:lnTo>
                <a:lnTo>
                  <a:pt x="1481184" y="3568613"/>
                </a:lnTo>
                <a:lnTo>
                  <a:pt x="1468159" y="3560350"/>
                </a:lnTo>
                <a:lnTo>
                  <a:pt x="1456404" y="3551770"/>
                </a:lnTo>
                <a:lnTo>
                  <a:pt x="1445603" y="3542554"/>
                </a:lnTo>
                <a:lnTo>
                  <a:pt x="1440837" y="3538423"/>
                </a:lnTo>
                <a:lnTo>
                  <a:pt x="1436390" y="3533656"/>
                </a:lnTo>
                <a:lnTo>
                  <a:pt x="1431942" y="3529207"/>
                </a:lnTo>
                <a:lnTo>
                  <a:pt x="1428130" y="3524440"/>
                </a:lnTo>
                <a:lnTo>
                  <a:pt x="1424318" y="3519674"/>
                </a:lnTo>
                <a:lnTo>
                  <a:pt x="1420823" y="3514907"/>
                </a:lnTo>
                <a:lnTo>
                  <a:pt x="1417646" y="3510140"/>
                </a:lnTo>
                <a:lnTo>
                  <a:pt x="1415105" y="3505055"/>
                </a:lnTo>
                <a:lnTo>
                  <a:pt x="1412563" y="3500288"/>
                </a:lnTo>
                <a:lnTo>
                  <a:pt x="1410339" y="3495204"/>
                </a:lnTo>
                <a:lnTo>
                  <a:pt x="1408115" y="3490437"/>
                </a:lnTo>
                <a:lnTo>
                  <a:pt x="1407162" y="3485352"/>
                </a:lnTo>
                <a:lnTo>
                  <a:pt x="1405892" y="3480268"/>
                </a:lnTo>
                <a:lnTo>
                  <a:pt x="1404621" y="3475183"/>
                </a:lnTo>
                <a:lnTo>
                  <a:pt x="1404303" y="3470099"/>
                </a:lnTo>
                <a:lnTo>
                  <a:pt x="1404303" y="3464696"/>
                </a:lnTo>
                <a:lnTo>
                  <a:pt x="1403350" y="3464696"/>
                </a:lnTo>
                <a:lnTo>
                  <a:pt x="1403350" y="3333132"/>
                </a:lnTo>
                <a:lnTo>
                  <a:pt x="1403350" y="3329318"/>
                </a:lnTo>
                <a:lnTo>
                  <a:pt x="1403985" y="3322327"/>
                </a:lnTo>
                <a:lnTo>
                  <a:pt x="1404938" y="3314700"/>
                </a:lnTo>
                <a:close/>
                <a:moveTo>
                  <a:pt x="177802" y="3314700"/>
                </a:moveTo>
                <a:lnTo>
                  <a:pt x="180980" y="3320420"/>
                </a:lnTo>
                <a:lnTo>
                  <a:pt x="184476" y="3325505"/>
                </a:lnTo>
                <a:lnTo>
                  <a:pt x="188289" y="3330590"/>
                </a:lnTo>
                <a:lnTo>
                  <a:pt x="192420" y="3335992"/>
                </a:lnTo>
                <a:lnTo>
                  <a:pt x="196551" y="3340759"/>
                </a:lnTo>
                <a:lnTo>
                  <a:pt x="201000" y="3346161"/>
                </a:lnTo>
                <a:lnTo>
                  <a:pt x="210852" y="3356013"/>
                </a:lnTo>
                <a:lnTo>
                  <a:pt x="221656" y="3365229"/>
                </a:lnTo>
                <a:lnTo>
                  <a:pt x="233414" y="3374444"/>
                </a:lnTo>
                <a:lnTo>
                  <a:pt x="245490" y="3383025"/>
                </a:lnTo>
                <a:lnTo>
                  <a:pt x="259155" y="3391287"/>
                </a:lnTo>
                <a:lnTo>
                  <a:pt x="273138" y="3399550"/>
                </a:lnTo>
                <a:lnTo>
                  <a:pt x="288073" y="3407494"/>
                </a:lnTo>
                <a:lnTo>
                  <a:pt x="303645" y="3415121"/>
                </a:lnTo>
                <a:lnTo>
                  <a:pt x="319852" y="3422113"/>
                </a:lnTo>
                <a:lnTo>
                  <a:pt x="336694" y="3428786"/>
                </a:lnTo>
                <a:lnTo>
                  <a:pt x="354173" y="3435142"/>
                </a:lnTo>
                <a:lnTo>
                  <a:pt x="372286" y="3441498"/>
                </a:lnTo>
                <a:lnTo>
                  <a:pt x="390718" y="3447218"/>
                </a:lnTo>
                <a:lnTo>
                  <a:pt x="409785" y="3452620"/>
                </a:lnTo>
                <a:lnTo>
                  <a:pt x="429488" y="3457705"/>
                </a:lnTo>
                <a:lnTo>
                  <a:pt x="449826" y="3462472"/>
                </a:lnTo>
                <a:lnTo>
                  <a:pt x="469846" y="3466921"/>
                </a:lnTo>
                <a:lnTo>
                  <a:pt x="490820" y="3471052"/>
                </a:lnTo>
                <a:lnTo>
                  <a:pt x="511794" y="3474865"/>
                </a:lnTo>
                <a:lnTo>
                  <a:pt x="533085" y="3478361"/>
                </a:lnTo>
                <a:lnTo>
                  <a:pt x="554695" y="3480903"/>
                </a:lnTo>
                <a:lnTo>
                  <a:pt x="576304" y="3483763"/>
                </a:lnTo>
                <a:lnTo>
                  <a:pt x="598549" y="3486306"/>
                </a:lnTo>
                <a:lnTo>
                  <a:pt x="620476" y="3488213"/>
                </a:lnTo>
                <a:lnTo>
                  <a:pt x="642721" y="3489801"/>
                </a:lnTo>
                <a:lnTo>
                  <a:pt x="664966" y="3490755"/>
                </a:lnTo>
                <a:lnTo>
                  <a:pt x="687211" y="3492026"/>
                </a:lnTo>
                <a:lnTo>
                  <a:pt x="709456" y="3492344"/>
                </a:lnTo>
                <a:lnTo>
                  <a:pt x="732018" y="3492344"/>
                </a:lnTo>
                <a:lnTo>
                  <a:pt x="750768" y="3492344"/>
                </a:lnTo>
                <a:lnTo>
                  <a:pt x="769517" y="3492026"/>
                </a:lnTo>
                <a:lnTo>
                  <a:pt x="788266" y="3491708"/>
                </a:lnTo>
                <a:lnTo>
                  <a:pt x="807333" y="3490437"/>
                </a:lnTo>
                <a:lnTo>
                  <a:pt x="825765" y="3489801"/>
                </a:lnTo>
                <a:lnTo>
                  <a:pt x="844832" y="3488213"/>
                </a:lnTo>
                <a:lnTo>
                  <a:pt x="863263" y="3486624"/>
                </a:lnTo>
                <a:lnTo>
                  <a:pt x="881695" y="3484717"/>
                </a:lnTo>
                <a:lnTo>
                  <a:pt x="900126" y="3482492"/>
                </a:lnTo>
                <a:lnTo>
                  <a:pt x="918240" y="3480268"/>
                </a:lnTo>
                <a:lnTo>
                  <a:pt x="936354" y="3477408"/>
                </a:lnTo>
                <a:lnTo>
                  <a:pt x="954150" y="3474865"/>
                </a:lnTo>
                <a:lnTo>
                  <a:pt x="971946" y="3471688"/>
                </a:lnTo>
                <a:lnTo>
                  <a:pt x="989424" y="3468510"/>
                </a:lnTo>
                <a:lnTo>
                  <a:pt x="1006266" y="3464696"/>
                </a:lnTo>
                <a:lnTo>
                  <a:pt x="1023109" y="3460883"/>
                </a:lnTo>
                <a:lnTo>
                  <a:pt x="1039952" y="3457069"/>
                </a:lnTo>
                <a:lnTo>
                  <a:pt x="1056476" y="3452620"/>
                </a:lnTo>
                <a:lnTo>
                  <a:pt x="1072366" y="3448171"/>
                </a:lnTo>
                <a:lnTo>
                  <a:pt x="1087937" y="3443087"/>
                </a:lnTo>
                <a:lnTo>
                  <a:pt x="1102873" y="3438320"/>
                </a:lnTo>
                <a:lnTo>
                  <a:pt x="1118126" y="3432917"/>
                </a:lnTo>
                <a:lnTo>
                  <a:pt x="1132109" y="3427833"/>
                </a:lnTo>
                <a:lnTo>
                  <a:pt x="1146409" y="3421795"/>
                </a:lnTo>
                <a:lnTo>
                  <a:pt x="1159756" y="3415757"/>
                </a:lnTo>
                <a:lnTo>
                  <a:pt x="1172785" y="3409719"/>
                </a:lnTo>
                <a:lnTo>
                  <a:pt x="1185497" y="3403363"/>
                </a:lnTo>
                <a:lnTo>
                  <a:pt x="1197890" y="3396690"/>
                </a:lnTo>
                <a:lnTo>
                  <a:pt x="1209331" y="3389380"/>
                </a:lnTo>
                <a:lnTo>
                  <a:pt x="1219818" y="3382389"/>
                </a:lnTo>
                <a:lnTo>
                  <a:pt x="1230622" y="3375080"/>
                </a:lnTo>
                <a:lnTo>
                  <a:pt x="1239838" y="3367453"/>
                </a:lnTo>
                <a:lnTo>
                  <a:pt x="1239838" y="3464378"/>
                </a:lnTo>
                <a:lnTo>
                  <a:pt x="1239838" y="3464696"/>
                </a:lnTo>
                <a:lnTo>
                  <a:pt x="1239520" y="3468827"/>
                </a:lnTo>
                <a:lnTo>
                  <a:pt x="1239202" y="3472641"/>
                </a:lnTo>
                <a:lnTo>
                  <a:pt x="1238885" y="3477408"/>
                </a:lnTo>
                <a:lnTo>
                  <a:pt x="1237614" y="3482492"/>
                </a:lnTo>
                <a:lnTo>
                  <a:pt x="1236342" y="3487895"/>
                </a:lnTo>
                <a:lnTo>
                  <a:pt x="1234754" y="3492344"/>
                </a:lnTo>
                <a:lnTo>
                  <a:pt x="1232847" y="3497111"/>
                </a:lnTo>
                <a:lnTo>
                  <a:pt x="1230622" y="3501877"/>
                </a:lnTo>
                <a:lnTo>
                  <a:pt x="1228080" y="3506962"/>
                </a:lnTo>
                <a:lnTo>
                  <a:pt x="1225538" y="3511729"/>
                </a:lnTo>
                <a:lnTo>
                  <a:pt x="1222360" y="3516178"/>
                </a:lnTo>
                <a:lnTo>
                  <a:pt x="1218546" y="3520945"/>
                </a:lnTo>
                <a:lnTo>
                  <a:pt x="1214733" y="3525712"/>
                </a:lnTo>
                <a:lnTo>
                  <a:pt x="1210920" y="3529843"/>
                </a:lnTo>
                <a:lnTo>
                  <a:pt x="1202022" y="3539059"/>
                </a:lnTo>
                <a:lnTo>
                  <a:pt x="1192170" y="3547639"/>
                </a:lnTo>
                <a:lnTo>
                  <a:pt x="1181048" y="3556537"/>
                </a:lnTo>
                <a:lnTo>
                  <a:pt x="1169290" y="3564799"/>
                </a:lnTo>
                <a:lnTo>
                  <a:pt x="1156261" y="3572744"/>
                </a:lnTo>
                <a:lnTo>
                  <a:pt x="1141960" y="3580689"/>
                </a:lnTo>
                <a:lnTo>
                  <a:pt x="1127024" y="3587998"/>
                </a:lnTo>
                <a:lnTo>
                  <a:pt x="1111453" y="3595625"/>
                </a:lnTo>
                <a:lnTo>
                  <a:pt x="1094610" y="3602298"/>
                </a:lnTo>
                <a:lnTo>
                  <a:pt x="1077450" y="3608972"/>
                </a:lnTo>
                <a:lnTo>
                  <a:pt x="1058701" y="3615328"/>
                </a:lnTo>
                <a:lnTo>
                  <a:pt x="1039952" y="3621683"/>
                </a:lnTo>
                <a:lnTo>
                  <a:pt x="1020249" y="3627086"/>
                </a:lnTo>
                <a:lnTo>
                  <a:pt x="999593" y="3632806"/>
                </a:lnTo>
                <a:lnTo>
                  <a:pt x="978301" y="3637255"/>
                </a:lnTo>
                <a:lnTo>
                  <a:pt x="956056" y="3642022"/>
                </a:lnTo>
                <a:lnTo>
                  <a:pt x="933494" y="3646471"/>
                </a:lnTo>
                <a:lnTo>
                  <a:pt x="910613" y="3649967"/>
                </a:lnTo>
                <a:lnTo>
                  <a:pt x="887097" y="3653462"/>
                </a:lnTo>
                <a:lnTo>
                  <a:pt x="862946" y="3656640"/>
                </a:lnTo>
                <a:lnTo>
                  <a:pt x="838158" y="3659182"/>
                </a:lnTo>
                <a:lnTo>
                  <a:pt x="812736" y="3661407"/>
                </a:lnTo>
                <a:lnTo>
                  <a:pt x="787313" y="3662996"/>
                </a:lnTo>
                <a:lnTo>
                  <a:pt x="761572" y="3664267"/>
                </a:lnTo>
                <a:lnTo>
                  <a:pt x="735196" y="3664903"/>
                </a:lnTo>
                <a:lnTo>
                  <a:pt x="708185" y="3665538"/>
                </a:lnTo>
                <a:lnTo>
                  <a:pt x="680855" y="3664903"/>
                </a:lnTo>
                <a:lnTo>
                  <a:pt x="654161" y="3664267"/>
                </a:lnTo>
                <a:lnTo>
                  <a:pt x="627467" y="3662996"/>
                </a:lnTo>
                <a:lnTo>
                  <a:pt x="601409" y="3661089"/>
                </a:lnTo>
                <a:lnTo>
                  <a:pt x="575668" y="3659182"/>
                </a:lnTo>
                <a:lnTo>
                  <a:pt x="550246" y="3656322"/>
                </a:lnTo>
                <a:lnTo>
                  <a:pt x="525458" y="3653145"/>
                </a:lnTo>
                <a:lnTo>
                  <a:pt x="501307" y="3649649"/>
                </a:lnTo>
                <a:lnTo>
                  <a:pt x="478109" y="3645835"/>
                </a:lnTo>
                <a:lnTo>
                  <a:pt x="455228" y="3641069"/>
                </a:lnTo>
                <a:lnTo>
                  <a:pt x="432665" y="3636302"/>
                </a:lnTo>
                <a:lnTo>
                  <a:pt x="411374" y="3631217"/>
                </a:lnTo>
                <a:lnTo>
                  <a:pt x="390400" y="3625497"/>
                </a:lnTo>
                <a:lnTo>
                  <a:pt x="370380" y="3619777"/>
                </a:lnTo>
                <a:lnTo>
                  <a:pt x="350995" y="3613421"/>
                </a:lnTo>
                <a:lnTo>
                  <a:pt x="332563" y="3606747"/>
                </a:lnTo>
                <a:lnTo>
                  <a:pt x="315085" y="3599438"/>
                </a:lnTo>
                <a:lnTo>
                  <a:pt x="297925" y="3592447"/>
                </a:lnTo>
                <a:lnTo>
                  <a:pt x="282353" y="3584820"/>
                </a:lnTo>
                <a:lnTo>
                  <a:pt x="267735" y="3576875"/>
                </a:lnTo>
                <a:lnTo>
                  <a:pt x="253753" y="3568613"/>
                </a:lnTo>
                <a:lnTo>
                  <a:pt x="240724" y="3560350"/>
                </a:lnTo>
                <a:lnTo>
                  <a:pt x="229283" y="3551770"/>
                </a:lnTo>
                <a:lnTo>
                  <a:pt x="218796" y="3542872"/>
                </a:lnTo>
                <a:lnTo>
                  <a:pt x="213712" y="3538423"/>
                </a:lnTo>
                <a:lnTo>
                  <a:pt x="208945" y="3533656"/>
                </a:lnTo>
                <a:lnTo>
                  <a:pt x="204814" y="3529207"/>
                </a:lnTo>
                <a:lnTo>
                  <a:pt x="200683" y="3524440"/>
                </a:lnTo>
                <a:lnTo>
                  <a:pt x="196869" y="3519674"/>
                </a:lnTo>
                <a:lnTo>
                  <a:pt x="193374" y="3514907"/>
                </a:lnTo>
                <a:lnTo>
                  <a:pt x="190196" y="3510140"/>
                </a:lnTo>
                <a:lnTo>
                  <a:pt x="187653" y="3505055"/>
                </a:lnTo>
                <a:lnTo>
                  <a:pt x="185111" y="3500288"/>
                </a:lnTo>
                <a:lnTo>
                  <a:pt x="182887" y="3495204"/>
                </a:lnTo>
                <a:lnTo>
                  <a:pt x="181298" y="3490437"/>
                </a:lnTo>
                <a:lnTo>
                  <a:pt x="179709" y="3485352"/>
                </a:lnTo>
                <a:lnTo>
                  <a:pt x="178438" y="3480268"/>
                </a:lnTo>
                <a:lnTo>
                  <a:pt x="177802" y="3475183"/>
                </a:lnTo>
                <a:lnTo>
                  <a:pt x="176849" y="3470099"/>
                </a:lnTo>
                <a:lnTo>
                  <a:pt x="176849" y="3464696"/>
                </a:lnTo>
                <a:lnTo>
                  <a:pt x="176531" y="3464696"/>
                </a:lnTo>
                <a:lnTo>
                  <a:pt x="176531" y="3333132"/>
                </a:lnTo>
                <a:lnTo>
                  <a:pt x="176213" y="3329318"/>
                </a:lnTo>
                <a:lnTo>
                  <a:pt x="176531" y="3322327"/>
                </a:lnTo>
                <a:lnTo>
                  <a:pt x="177802" y="3314700"/>
                </a:lnTo>
                <a:close/>
                <a:moveTo>
                  <a:pt x="1771445" y="3307529"/>
                </a:moveTo>
                <a:lnTo>
                  <a:pt x="1771445" y="3411258"/>
                </a:lnTo>
                <a:lnTo>
                  <a:pt x="1789215" y="3413478"/>
                </a:lnTo>
                <a:lnTo>
                  <a:pt x="1807301" y="3415698"/>
                </a:lnTo>
                <a:lnTo>
                  <a:pt x="1825388" y="3417285"/>
                </a:lnTo>
                <a:lnTo>
                  <a:pt x="1843792" y="3419505"/>
                </a:lnTo>
                <a:lnTo>
                  <a:pt x="1843792" y="3315777"/>
                </a:lnTo>
                <a:lnTo>
                  <a:pt x="1825388" y="3314191"/>
                </a:lnTo>
                <a:lnTo>
                  <a:pt x="1807301" y="3312287"/>
                </a:lnTo>
                <a:lnTo>
                  <a:pt x="1789215" y="3309750"/>
                </a:lnTo>
                <a:lnTo>
                  <a:pt x="1771445" y="3307529"/>
                </a:lnTo>
                <a:close/>
                <a:moveTo>
                  <a:pt x="3178346" y="3281045"/>
                </a:moveTo>
                <a:lnTo>
                  <a:pt x="3178346" y="3395980"/>
                </a:lnTo>
                <a:lnTo>
                  <a:pt x="3201835" y="3396298"/>
                </a:lnTo>
                <a:lnTo>
                  <a:pt x="3225959" y="3396615"/>
                </a:lnTo>
                <a:lnTo>
                  <a:pt x="3258970" y="3396298"/>
                </a:lnTo>
                <a:lnTo>
                  <a:pt x="3258970" y="3281363"/>
                </a:lnTo>
                <a:lnTo>
                  <a:pt x="3225641" y="3281680"/>
                </a:lnTo>
                <a:lnTo>
                  <a:pt x="3201835" y="3281363"/>
                </a:lnTo>
                <a:lnTo>
                  <a:pt x="3178346" y="3281045"/>
                </a:lnTo>
                <a:close/>
                <a:moveTo>
                  <a:pt x="2609850" y="3275012"/>
                </a:moveTo>
                <a:lnTo>
                  <a:pt x="2613342" y="3281059"/>
                </a:lnTo>
                <a:lnTo>
                  <a:pt x="2617468" y="3287107"/>
                </a:lnTo>
                <a:lnTo>
                  <a:pt x="2621594" y="3292836"/>
                </a:lnTo>
                <a:lnTo>
                  <a:pt x="2626038" y="3298883"/>
                </a:lnTo>
                <a:lnTo>
                  <a:pt x="2631117" y="3304294"/>
                </a:lnTo>
                <a:lnTo>
                  <a:pt x="2635878" y="3310023"/>
                </a:lnTo>
                <a:lnTo>
                  <a:pt x="2641274" y="3315433"/>
                </a:lnTo>
                <a:lnTo>
                  <a:pt x="2646988" y="3320844"/>
                </a:lnTo>
                <a:lnTo>
                  <a:pt x="2658732" y="3331347"/>
                </a:lnTo>
                <a:lnTo>
                  <a:pt x="2671746" y="3341532"/>
                </a:lnTo>
                <a:lnTo>
                  <a:pt x="2685712" y="3351080"/>
                </a:lnTo>
                <a:lnTo>
                  <a:pt x="2700631" y="3360629"/>
                </a:lnTo>
                <a:lnTo>
                  <a:pt x="2715867" y="3369540"/>
                </a:lnTo>
                <a:lnTo>
                  <a:pt x="2732372" y="3378452"/>
                </a:lnTo>
                <a:lnTo>
                  <a:pt x="2749830" y="3386727"/>
                </a:lnTo>
                <a:lnTo>
                  <a:pt x="2767923" y="3394684"/>
                </a:lnTo>
                <a:lnTo>
                  <a:pt x="2786650" y="3402004"/>
                </a:lnTo>
                <a:lnTo>
                  <a:pt x="2805695" y="3409325"/>
                </a:lnTo>
                <a:lnTo>
                  <a:pt x="2826009" y="3416327"/>
                </a:lnTo>
                <a:lnTo>
                  <a:pt x="2846959" y="3422692"/>
                </a:lnTo>
                <a:lnTo>
                  <a:pt x="2867591" y="3428421"/>
                </a:lnTo>
                <a:lnTo>
                  <a:pt x="2889492" y="3434469"/>
                </a:lnTo>
                <a:lnTo>
                  <a:pt x="2912029" y="3439561"/>
                </a:lnTo>
                <a:lnTo>
                  <a:pt x="2934248" y="3444654"/>
                </a:lnTo>
                <a:lnTo>
                  <a:pt x="2957102" y="3449109"/>
                </a:lnTo>
                <a:lnTo>
                  <a:pt x="2980908" y="3453565"/>
                </a:lnTo>
                <a:lnTo>
                  <a:pt x="3004396" y="3457066"/>
                </a:lnTo>
                <a:lnTo>
                  <a:pt x="3028203" y="3460567"/>
                </a:lnTo>
                <a:lnTo>
                  <a:pt x="3052644" y="3463432"/>
                </a:lnTo>
                <a:lnTo>
                  <a:pt x="3077084" y="3465978"/>
                </a:lnTo>
                <a:lnTo>
                  <a:pt x="3101525" y="3468206"/>
                </a:lnTo>
                <a:lnTo>
                  <a:pt x="3125966" y="3470116"/>
                </a:lnTo>
                <a:lnTo>
                  <a:pt x="3150725" y="3471389"/>
                </a:lnTo>
                <a:lnTo>
                  <a:pt x="3175800" y="3472344"/>
                </a:lnTo>
                <a:lnTo>
                  <a:pt x="3200559" y="3472980"/>
                </a:lnTo>
                <a:lnTo>
                  <a:pt x="3225317" y="3473298"/>
                </a:lnTo>
                <a:lnTo>
                  <a:pt x="3246266" y="3473298"/>
                </a:lnTo>
                <a:lnTo>
                  <a:pt x="3267216" y="3472344"/>
                </a:lnTo>
                <a:lnTo>
                  <a:pt x="3288165" y="3472025"/>
                </a:lnTo>
                <a:lnTo>
                  <a:pt x="3308797" y="3470752"/>
                </a:lnTo>
                <a:lnTo>
                  <a:pt x="3329429" y="3469797"/>
                </a:lnTo>
                <a:lnTo>
                  <a:pt x="3350378" y="3468206"/>
                </a:lnTo>
                <a:lnTo>
                  <a:pt x="3371010" y="3466615"/>
                </a:lnTo>
                <a:lnTo>
                  <a:pt x="3391325" y="3464068"/>
                </a:lnTo>
                <a:lnTo>
                  <a:pt x="3411957" y="3462159"/>
                </a:lnTo>
                <a:lnTo>
                  <a:pt x="3431954" y="3459294"/>
                </a:lnTo>
                <a:lnTo>
                  <a:pt x="3451951" y="3456748"/>
                </a:lnTo>
                <a:lnTo>
                  <a:pt x="3471948" y="3453565"/>
                </a:lnTo>
                <a:lnTo>
                  <a:pt x="3491628" y="3450064"/>
                </a:lnTo>
                <a:lnTo>
                  <a:pt x="3510990" y="3446245"/>
                </a:lnTo>
                <a:lnTo>
                  <a:pt x="3530035" y="3442107"/>
                </a:lnTo>
                <a:lnTo>
                  <a:pt x="3548763" y="3437970"/>
                </a:lnTo>
                <a:lnTo>
                  <a:pt x="3567173" y="3433196"/>
                </a:lnTo>
                <a:lnTo>
                  <a:pt x="3585265" y="3428421"/>
                </a:lnTo>
                <a:lnTo>
                  <a:pt x="3603041" y="3423329"/>
                </a:lnTo>
                <a:lnTo>
                  <a:pt x="3620498" y="3418237"/>
                </a:lnTo>
                <a:lnTo>
                  <a:pt x="3637004" y="3412826"/>
                </a:lnTo>
                <a:lnTo>
                  <a:pt x="3653510" y="3406779"/>
                </a:lnTo>
                <a:lnTo>
                  <a:pt x="3669698" y="3400731"/>
                </a:lnTo>
                <a:lnTo>
                  <a:pt x="3685251" y="3394048"/>
                </a:lnTo>
                <a:lnTo>
                  <a:pt x="3700170" y="3387682"/>
                </a:lnTo>
                <a:lnTo>
                  <a:pt x="3714770" y="3380680"/>
                </a:lnTo>
                <a:lnTo>
                  <a:pt x="3728419" y="3373678"/>
                </a:lnTo>
                <a:lnTo>
                  <a:pt x="3741751" y="3366039"/>
                </a:lnTo>
                <a:lnTo>
                  <a:pt x="3754765" y="3358719"/>
                </a:lnTo>
                <a:lnTo>
                  <a:pt x="3767144" y="3350762"/>
                </a:lnTo>
                <a:lnTo>
                  <a:pt x="3778571" y="3342487"/>
                </a:lnTo>
                <a:lnTo>
                  <a:pt x="3789363" y="3333575"/>
                </a:lnTo>
                <a:lnTo>
                  <a:pt x="3789363" y="3441471"/>
                </a:lnTo>
                <a:lnTo>
                  <a:pt x="3788728" y="3442107"/>
                </a:lnTo>
                <a:lnTo>
                  <a:pt x="3788411" y="3451019"/>
                </a:lnTo>
                <a:lnTo>
                  <a:pt x="3787776" y="3456748"/>
                </a:lnTo>
                <a:lnTo>
                  <a:pt x="3786506" y="3462159"/>
                </a:lnTo>
                <a:lnTo>
                  <a:pt x="3785237" y="3467569"/>
                </a:lnTo>
                <a:lnTo>
                  <a:pt x="3783332" y="3472980"/>
                </a:lnTo>
                <a:lnTo>
                  <a:pt x="3781428" y="3478391"/>
                </a:lnTo>
                <a:lnTo>
                  <a:pt x="3778571" y="3483801"/>
                </a:lnTo>
                <a:lnTo>
                  <a:pt x="3775714" y="3489212"/>
                </a:lnTo>
                <a:lnTo>
                  <a:pt x="3772540" y="3494305"/>
                </a:lnTo>
                <a:lnTo>
                  <a:pt x="3769048" y="3499715"/>
                </a:lnTo>
                <a:lnTo>
                  <a:pt x="3765557" y="3504808"/>
                </a:lnTo>
                <a:lnTo>
                  <a:pt x="3761113" y="3509900"/>
                </a:lnTo>
                <a:lnTo>
                  <a:pt x="3756987" y="3514674"/>
                </a:lnTo>
                <a:lnTo>
                  <a:pt x="3752226" y="3519767"/>
                </a:lnTo>
                <a:lnTo>
                  <a:pt x="3747147" y="3525177"/>
                </a:lnTo>
                <a:lnTo>
                  <a:pt x="3741433" y="3529633"/>
                </a:lnTo>
                <a:lnTo>
                  <a:pt x="3736037" y="3534407"/>
                </a:lnTo>
                <a:lnTo>
                  <a:pt x="3723658" y="3543956"/>
                </a:lnTo>
                <a:lnTo>
                  <a:pt x="3710327" y="3553504"/>
                </a:lnTo>
                <a:lnTo>
                  <a:pt x="3696043" y="3562097"/>
                </a:lnTo>
                <a:lnTo>
                  <a:pt x="3680490" y="3571009"/>
                </a:lnTo>
                <a:lnTo>
                  <a:pt x="3663667" y="3579603"/>
                </a:lnTo>
                <a:lnTo>
                  <a:pt x="3646526" y="3587560"/>
                </a:lnTo>
                <a:lnTo>
                  <a:pt x="3627799" y="3595516"/>
                </a:lnTo>
                <a:lnTo>
                  <a:pt x="3608754" y="3602837"/>
                </a:lnTo>
                <a:lnTo>
                  <a:pt x="3588122" y="3609521"/>
                </a:lnTo>
                <a:lnTo>
                  <a:pt x="3566855" y="3616523"/>
                </a:lnTo>
                <a:lnTo>
                  <a:pt x="3544636" y="3622570"/>
                </a:lnTo>
                <a:lnTo>
                  <a:pt x="3522417" y="3628935"/>
                </a:lnTo>
                <a:lnTo>
                  <a:pt x="3498611" y="3634664"/>
                </a:lnTo>
                <a:lnTo>
                  <a:pt x="3474170" y="3639757"/>
                </a:lnTo>
                <a:lnTo>
                  <a:pt x="3449412" y="3644213"/>
                </a:lnTo>
                <a:lnTo>
                  <a:pt x="3423701" y="3648350"/>
                </a:lnTo>
                <a:lnTo>
                  <a:pt x="3397356" y="3652488"/>
                </a:lnTo>
                <a:lnTo>
                  <a:pt x="3370376" y="3655671"/>
                </a:lnTo>
                <a:lnTo>
                  <a:pt x="3343395" y="3658853"/>
                </a:lnTo>
                <a:lnTo>
                  <a:pt x="3315146" y="3661081"/>
                </a:lnTo>
                <a:lnTo>
                  <a:pt x="3286896" y="3662673"/>
                </a:lnTo>
                <a:lnTo>
                  <a:pt x="3258011" y="3664264"/>
                </a:lnTo>
                <a:lnTo>
                  <a:pt x="3228491" y="3664901"/>
                </a:lnTo>
                <a:lnTo>
                  <a:pt x="3198972" y="3665537"/>
                </a:lnTo>
                <a:lnTo>
                  <a:pt x="3168500" y="3664901"/>
                </a:lnTo>
                <a:lnTo>
                  <a:pt x="3138663" y="3664264"/>
                </a:lnTo>
                <a:lnTo>
                  <a:pt x="3109143" y="3662673"/>
                </a:lnTo>
                <a:lnTo>
                  <a:pt x="3080259" y="3660763"/>
                </a:lnTo>
                <a:lnTo>
                  <a:pt x="3051374" y="3658217"/>
                </a:lnTo>
                <a:lnTo>
                  <a:pt x="3023441" y="3655034"/>
                </a:lnTo>
                <a:lnTo>
                  <a:pt x="2996144" y="3651533"/>
                </a:lnTo>
                <a:lnTo>
                  <a:pt x="2969481" y="3647714"/>
                </a:lnTo>
                <a:lnTo>
                  <a:pt x="2943453" y="3643258"/>
                </a:lnTo>
                <a:lnTo>
                  <a:pt x="2917742" y="3638165"/>
                </a:lnTo>
                <a:lnTo>
                  <a:pt x="2892984" y="3633073"/>
                </a:lnTo>
                <a:lnTo>
                  <a:pt x="2869178" y="3627026"/>
                </a:lnTo>
                <a:lnTo>
                  <a:pt x="2846007" y="3620660"/>
                </a:lnTo>
                <a:lnTo>
                  <a:pt x="2823470" y="3614295"/>
                </a:lnTo>
                <a:lnTo>
                  <a:pt x="2802203" y="3607293"/>
                </a:lnTo>
                <a:lnTo>
                  <a:pt x="2781889" y="3599654"/>
                </a:lnTo>
                <a:lnTo>
                  <a:pt x="2762527" y="3592334"/>
                </a:lnTo>
                <a:lnTo>
                  <a:pt x="2743799" y="3584059"/>
                </a:lnTo>
                <a:lnTo>
                  <a:pt x="2726024" y="3575783"/>
                </a:lnTo>
                <a:lnTo>
                  <a:pt x="2709518" y="3566872"/>
                </a:lnTo>
                <a:lnTo>
                  <a:pt x="2694600" y="3557960"/>
                </a:lnTo>
                <a:lnTo>
                  <a:pt x="2679999" y="3548412"/>
                </a:lnTo>
                <a:lnTo>
                  <a:pt x="2666985" y="3538863"/>
                </a:lnTo>
                <a:lnTo>
                  <a:pt x="2660954" y="3533771"/>
                </a:lnTo>
                <a:lnTo>
                  <a:pt x="2655240" y="3528997"/>
                </a:lnTo>
                <a:lnTo>
                  <a:pt x="2650162" y="3523904"/>
                </a:lnTo>
                <a:lnTo>
                  <a:pt x="2645083" y="3518812"/>
                </a:lnTo>
                <a:lnTo>
                  <a:pt x="2639687" y="3513719"/>
                </a:lnTo>
                <a:lnTo>
                  <a:pt x="2635561" y="3508309"/>
                </a:lnTo>
                <a:lnTo>
                  <a:pt x="2631434" y="3503216"/>
                </a:lnTo>
                <a:lnTo>
                  <a:pt x="2627625" y="3497806"/>
                </a:lnTo>
                <a:lnTo>
                  <a:pt x="2624134" y="3492713"/>
                </a:lnTo>
                <a:lnTo>
                  <a:pt x="2620960" y="3486984"/>
                </a:lnTo>
                <a:lnTo>
                  <a:pt x="2618103" y="3481574"/>
                </a:lnTo>
                <a:lnTo>
                  <a:pt x="2615881" y="3476163"/>
                </a:lnTo>
                <a:lnTo>
                  <a:pt x="2613659" y="3470434"/>
                </a:lnTo>
                <a:lnTo>
                  <a:pt x="2612072" y="3465023"/>
                </a:lnTo>
                <a:lnTo>
                  <a:pt x="2610485" y="3459294"/>
                </a:lnTo>
                <a:lnTo>
                  <a:pt x="2609850" y="3453565"/>
                </a:lnTo>
                <a:lnTo>
                  <a:pt x="2609215" y="3447836"/>
                </a:lnTo>
                <a:lnTo>
                  <a:pt x="2609215" y="3442107"/>
                </a:lnTo>
                <a:lnTo>
                  <a:pt x="2608580" y="3442426"/>
                </a:lnTo>
                <a:lnTo>
                  <a:pt x="2608580" y="3295700"/>
                </a:lnTo>
                <a:lnTo>
                  <a:pt x="2608263" y="3291881"/>
                </a:lnTo>
                <a:lnTo>
                  <a:pt x="2608580" y="3283287"/>
                </a:lnTo>
                <a:lnTo>
                  <a:pt x="2609850" y="3275012"/>
                </a:lnTo>
                <a:close/>
                <a:moveTo>
                  <a:pt x="1625482" y="3274222"/>
                </a:moveTo>
                <a:lnTo>
                  <a:pt x="1625482" y="3379536"/>
                </a:lnTo>
                <a:lnTo>
                  <a:pt x="1642935" y="3384612"/>
                </a:lnTo>
                <a:lnTo>
                  <a:pt x="1661021" y="3389370"/>
                </a:lnTo>
                <a:lnTo>
                  <a:pt x="1679425" y="3394128"/>
                </a:lnTo>
                <a:lnTo>
                  <a:pt x="1698464" y="3398252"/>
                </a:lnTo>
                <a:lnTo>
                  <a:pt x="1698464" y="3294206"/>
                </a:lnTo>
                <a:lnTo>
                  <a:pt x="1679425" y="3289448"/>
                </a:lnTo>
                <a:lnTo>
                  <a:pt x="1661021" y="3284690"/>
                </a:lnTo>
                <a:lnTo>
                  <a:pt x="1642935" y="3279932"/>
                </a:lnTo>
                <a:lnTo>
                  <a:pt x="1625482" y="3274222"/>
                </a:lnTo>
                <a:close/>
                <a:moveTo>
                  <a:pt x="3016148" y="3266758"/>
                </a:moveTo>
                <a:lnTo>
                  <a:pt x="3016148" y="3382010"/>
                </a:lnTo>
                <a:lnTo>
                  <a:pt x="3035827" y="3384868"/>
                </a:lnTo>
                <a:lnTo>
                  <a:pt x="3056142" y="3387090"/>
                </a:lnTo>
                <a:lnTo>
                  <a:pt x="3076456" y="3389630"/>
                </a:lnTo>
                <a:lnTo>
                  <a:pt x="3097406" y="3391535"/>
                </a:lnTo>
                <a:lnTo>
                  <a:pt x="3097406" y="3276283"/>
                </a:lnTo>
                <a:lnTo>
                  <a:pt x="3076456" y="3274378"/>
                </a:lnTo>
                <a:lnTo>
                  <a:pt x="3056142" y="3271838"/>
                </a:lnTo>
                <a:lnTo>
                  <a:pt x="3035827" y="3269615"/>
                </a:lnTo>
                <a:lnTo>
                  <a:pt x="3016148" y="3266758"/>
                </a:lnTo>
                <a:close/>
                <a:moveTo>
                  <a:pt x="2854584" y="3230245"/>
                </a:moveTo>
                <a:lnTo>
                  <a:pt x="2854584" y="3347403"/>
                </a:lnTo>
                <a:lnTo>
                  <a:pt x="2873946" y="3352800"/>
                </a:lnTo>
                <a:lnTo>
                  <a:pt x="2893626" y="3357880"/>
                </a:lnTo>
                <a:lnTo>
                  <a:pt x="2914258" y="3362960"/>
                </a:lnTo>
                <a:lnTo>
                  <a:pt x="2935524" y="3367723"/>
                </a:lnTo>
                <a:lnTo>
                  <a:pt x="2935524" y="3251835"/>
                </a:lnTo>
                <a:lnTo>
                  <a:pt x="2914258" y="3246755"/>
                </a:lnTo>
                <a:lnTo>
                  <a:pt x="2893626" y="3241675"/>
                </a:lnTo>
                <a:lnTo>
                  <a:pt x="2873946" y="3235960"/>
                </a:lnTo>
                <a:lnTo>
                  <a:pt x="2854584" y="3230245"/>
                </a:lnTo>
                <a:close/>
                <a:moveTo>
                  <a:pt x="1480154" y="3217441"/>
                </a:moveTo>
                <a:lnTo>
                  <a:pt x="1480154" y="3305626"/>
                </a:lnTo>
                <a:lnTo>
                  <a:pt x="1482375" y="3307847"/>
                </a:lnTo>
                <a:lnTo>
                  <a:pt x="1484914" y="3310701"/>
                </a:lnTo>
                <a:lnTo>
                  <a:pt x="1491895" y="3316411"/>
                </a:lnTo>
                <a:lnTo>
                  <a:pt x="1500145" y="3322755"/>
                </a:lnTo>
                <a:lnTo>
                  <a:pt x="1509664" y="3329100"/>
                </a:lnTo>
                <a:lnTo>
                  <a:pt x="1519818" y="3335444"/>
                </a:lnTo>
                <a:lnTo>
                  <a:pt x="1530924" y="3341788"/>
                </a:lnTo>
                <a:lnTo>
                  <a:pt x="1542030" y="3347498"/>
                </a:lnTo>
                <a:lnTo>
                  <a:pt x="1553136" y="3352891"/>
                </a:lnTo>
                <a:lnTo>
                  <a:pt x="1553136" y="3255189"/>
                </a:lnTo>
                <a:lnTo>
                  <a:pt x="1539174" y="3249797"/>
                </a:lnTo>
                <a:lnTo>
                  <a:pt x="1527116" y="3244721"/>
                </a:lnTo>
                <a:lnTo>
                  <a:pt x="1516010" y="3239646"/>
                </a:lnTo>
                <a:lnTo>
                  <a:pt x="1506174" y="3234888"/>
                </a:lnTo>
                <a:lnTo>
                  <a:pt x="1497924" y="3230130"/>
                </a:lnTo>
                <a:lnTo>
                  <a:pt x="1490626" y="3226006"/>
                </a:lnTo>
                <a:lnTo>
                  <a:pt x="1484914" y="3221565"/>
                </a:lnTo>
                <a:lnTo>
                  <a:pt x="1480154" y="3217441"/>
                </a:lnTo>
                <a:close/>
                <a:moveTo>
                  <a:pt x="2426374" y="3213000"/>
                </a:moveTo>
                <a:lnTo>
                  <a:pt x="2420662" y="3217124"/>
                </a:lnTo>
                <a:lnTo>
                  <a:pt x="2413999" y="3221565"/>
                </a:lnTo>
                <a:lnTo>
                  <a:pt x="2406701" y="3226323"/>
                </a:lnTo>
                <a:lnTo>
                  <a:pt x="2399720" y="3230130"/>
                </a:lnTo>
                <a:lnTo>
                  <a:pt x="2392739" y="3234253"/>
                </a:lnTo>
                <a:lnTo>
                  <a:pt x="2385124" y="3237743"/>
                </a:lnTo>
                <a:lnTo>
                  <a:pt x="2378460" y="3240915"/>
                </a:lnTo>
                <a:lnTo>
                  <a:pt x="2371797" y="3243135"/>
                </a:lnTo>
                <a:lnTo>
                  <a:pt x="2371797" y="3350353"/>
                </a:lnTo>
                <a:lnTo>
                  <a:pt x="2379729" y="3346864"/>
                </a:lnTo>
                <a:lnTo>
                  <a:pt x="2387028" y="3342423"/>
                </a:lnTo>
                <a:lnTo>
                  <a:pt x="2394643" y="3338299"/>
                </a:lnTo>
                <a:lnTo>
                  <a:pt x="2401941" y="3333541"/>
                </a:lnTo>
                <a:lnTo>
                  <a:pt x="2409239" y="3328782"/>
                </a:lnTo>
                <a:lnTo>
                  <a:pt x="2415585" y="3324024"/>
                </a:lnTo>
                <a:lnTo>
                  <a:pt x="2421297" y="3319266"/>
                </a:lnTo>
                <a:lnTo>
                  <a:pt x="2426374" y="3314508"/>
                </a:lnTo>
                <a:lnTo>
                  <a:pt x="2426374" y="3213000"/>
                </a:lnTo>
                <a:close/>
                <a:moveTo>
                  <a:pt x="2692385" y="3167062"/>
                </a:moveTo>
                <a:lnTo>
                  <a:pt x="2692385" y="3264535"/>
                </a:lnTo>
                <a:lnTo>
                  <a:pt x="2695241" y="3267393"/>
                </a:lnTo>
                <a:lnTo>
                  <a:pt x="2698098" y="3270250"/>
                </a:lnTo>
                <a:lnTo>
                  <a:pt x="2705399" y="3276600"/>
                </a:lnTo>
                <a:lnTo>
                  <a:pt x="2714921" y="3283903"/>
                </a:lnTo>
                <a:lnTo>
                  <a:pt x="2725078" y="3290888"/>
                </a:lnTo>
                <a:lnTo>
                  <a:pt x="2737140" y="3297873"/>
                </a:lnTo>
                <a:lnTo>
                  <a:pt x="2748884" y="3305175"/>
                </a:lnTo>
                <a:lnTo>
                  <a:pt x="2761581" y="3311525"/>
                </a:lnTo>
                <a:lnTo>
                  <a:pt x="2773325" y="3317240"/>
                </a:lnTo>
                <a:lnTo>
                  <a:pt x="2773325" y="3208337"/>
                </a:lnTo>
                <a:lnTo>
                  <a:pt x="2758407" y="3202940"/>
                </a:lnTo>
                <a:lnTo>
                  <a:pt x="2744441" y="3196907"/>
                </a:lnTo>
                <a:lnTo>
                  <a:pt x="2732379" y="3191510"/>
                </a:lnTo>
                <a:lnTo>
                  <a:pt x="2721269" y="3186430"/>
                </a:lnTo>
                <a:lnTo>
                  <a:pt x="2712064" y="3180715"/>
                </a:lnTo>
                <a:lnTo>
                  <a:pt x="2704446" y="3176270"/>
                </a:lnTo>
                <a:lnTo>
                  <a:pt x="2697781" y="3171507"/>
                </a:lnTo>
                <a:lnTo>
                  <a:pt x="2692385" y="3167062"/>
                </a:lnTo>
                <a:close/>
                <a:moveTo>
                  <a:pt x="3744614" y="3161665"/>
                </a:moveTo>
                <a:lnTo>
                  <a:pt x="3737949" y="3166745"/>
                </a:lnTo>
                <a:lnTo>
                  <a:pt x="3730648" y="3171507"/>
                </a:lnTo>
                <a:lnTo>
                  <a:pt x="3722713" y="3176587"/>
                </a:lnTo>
                <a:lnTo>
                  <a:pt x="3715095" y="3180715"/>
                </a:lnTo>
                <a:lnTo>
                  <a:pt x="3706524" y="3185160"/>
                </a:lnTo>
                <a:lnTo>
                  <a:pt x="3698907" y="3189287"/>
                </a:lnTo>
                <a:lnTo>
                  <a:pt x="3691289" y="3192780"/>
                </a:lnTo>
                <a:lnTo>
                  <a:pt x="3683671" y="3195320"/>
                </a:lnTo>
                <a:lnTo>
                  <a:pt x="3683671" y="3315018"/>
                </a:lnTo>
                <a:lnTo>
                  <a:pt x="3692558" y="3310573"/>
                </a:lnTo>
                <a:lnTo>
                  <a:pt x="3701128" y="3305810"/>
                </a:lnTo>
                <a:lnTo>
                  <a:pt x="3709381" y="3301048"/>
                </a:lnTo>
                <a:lnTo>
                  <a:pt x="3717634" y="3295968"/>
                </a:lnTo>
                <a:lnTo>
                  <a:pt x="3725252" y="3290570"/>
                </a:lnTo>
                <a:lnTo>
                  <a:pt x="3732235" y="3285490"/>
                </a:lnTo>
                <a:lnTo>
                  <a:pt x="3738901" y="3279775"/>
                </a:lnTo>
                <a:lnTo>
                  <a:pt x="3744614" y="3275013"/>
                </a:lnTo>
                <a:lnTo>
                  <a:pt x="3744614" y="3161665"/>
                </a:lnTo>
                <a:close/>
                <a:moveTo>
                  <a:pt x="771525" y="3136900"/>
                </a:moveTo>
                <a:lnTo>
                  <a:pt x="805634" y="3143476"/>
                </a:lnTo>
                <a:lnTo>
                  <a:pt x="812009" y="3145042"/>
                </a:lnTo>
                <a:lnTo>
                  <a:pt x="818066" y="3146921"/>
                </a:lnTo>
                <a:lnTo>
                  <a:pt x="823167" y="3148486"/>
                </a:lnTo>
                <a:lnTo>
                  <a:pt x="827311" y="3150365"/>
                </a:lnTo>
                <a:lnTo>
                  <a:pt x="831455" y="3152557"/>
                </a:lnTo>
                <a:lnTo>
                  <a:pt x="835280" y="3155062"/>
                </a:lnTo>
                <a:lnTo>
                  <a:pt x="842612" y="3160072"/>
                </a:lnTo>
                <a:lnTo>
                  <a:pt x="845162" y="3162890"/>
                </a:lnTo>
                <a:lnTo>
                  <a:pt x="847075" y="3165082"/>
                </a:lnTo>
                <a:lnTo>
                  <a:pt x="848669" y="3167587"/>
                </a:lnTo>
                <a:lnTo>
                  <a:pt x="849944" y="3170092"/>
                </a:lnTo>
                <a:lnTo>
                  <a:pt x="850900" y="3172597"/>
                </a:lnTo>
                <a:lnTo>
                  <a:pt x="850900" y="3175416"/>
                </a:lnTo>
                <a:lnTo>
                  <a:pt x="850262" y="3177608"/>
                </a:lnTo>
                <a:lnTo>
                  <a:pt x="849625" y="3180426"/>
                </a:lnTo>
                <a:lnTo>
                  <a:pt x="848031" y="3182618"/>
                </a:lnTo>
                <a:lnTo>
                  <a:pt x="846437" y="3185123"/>
                </a:lnTo>
                <a:lnTo>
                  <a:pt x="844206" y="3187315"/>
                </a:lnTo>
                <a:lnTo>
                  <a:pt x="841656" y="3189820"/>
                </a:lnTo>
                <a:lnTo>
                  <a:pt x="838468" y="3191699"/>
                </a:lnTo>
                <a:lnTo>
                  <a:pt x="834961" y="3193577"/>
                </a:lnTo>
                <a:lnTo>
                  <a:pt x="831136" y="3195143"/>
                </a:lnTo>
                <a:lnTo>
                  <a:pt x="826992" y="3197022"/>
                </a:lnTo>
                <a:lnTo>
                  <a:pt x="820935" y="3198587"/>
                </a:lnTo>
                <a:lnTo>
                  <a:pt x="815197" y="3200153"/>
                </a:lnTo>
                <a:lnTo>
                  <a:pt x="808503" y="3201719"/>
                </a:lnTo>
                <a:lnTo>
                  <a:pt x="801171" y="3202971"/>
                </a:lnTo>
                <a:lnTo>
                  <a:pt x="787145" y="3204537"/>
                </a:lnTo>
                <a:lnTo>
                  <a:pt x="771525" y="3205163"/>
                </a:lnTo>
                <a:lnTo>
                  <a:pt x="771525" y="3136900"/>
                </a:lnTo>
                <a:close/>
                <a:moveTo>
                  <a:pt x="200025" y="3117850"/>
                </a:moveTo>
                <a:lnTo>
                  <a:pt x="200343" y="3123582"/>
                </a:lnTo>
                <a:lnTo>
                  <a:pt x="201296" y="3129631"/>
                </a:lnTo>
                <a:lnTo>
                  <a:pt x="202567" y="3135044"/>
                </a:lnTo>
                <a:lnTo>
                  <a:pt x="204155" y="3141094"/>
                </a:lnTo>
                <a:lnTo>
                  <a:pt x="206061" y="3146507"/>
                </a:lnTo>
                <a:lnTo>
                  <a:pt x="208285" y="3152238"/>
                </a:lnTo>
                <a:lnTo>
                  <a:pt x="211144" y="3157651"/>
                </a:lnTo>
                <a:lnTo>
                  <a:pt x="214321" y="3163064"/>
                </a:lnTo>
                <a:lnTo>
                  <a:pt x="217816" y="3168795"/>
                </a:lnTo>
                <a:lnTo>
                  <a:pt x="221310" y="3173890"/>
                </a:lnTo>
                <a:lnTo>
                  <a:pt x="225758" y="3179303"/>
                </a:lnTo>
                <a:lnTo>
                  <a:pt x="230206" y="3184715"/>
                </a:lnTo>
                <a:lnTo>
                  <a:pt x="235289" y="3189810"/>
                </a:lnTo>
                <a:lnTo>
                  <a:pt x="240372" y="3194904"/>
                </a:lnTo>
                <a:lnTo>
                  <a:pt x="245773" y="3199999"/>
                </a:lnTo>
                <a:lnTo>
                  <a:pt x="251809" y="3205093"/>
                </a:lnTo>
                <a:lnTo>
                  <a:pt x="251809" y="3304436"/>
                </a:lnTo>
                <a:lnTo>
                  <a:pt x="254032" y="3306983"/>
                </a:lnTo>
                <a:lnTo>
                  <a:pt x="256574" y="3309531"/>
                </a:lnTo>
                <a:lnTo>
                  <a:pt x="263563" y="3315580"/>
                </a:lnTo>
                <a:lnTo>
                  <a:pt x="271823" y="3321948"/>
                </a:lnTo>
                <a:lnTo>
                  <a:pt x="281354" y="3328317"/>
                </a:lnTo>
                <a:lnTo>
                  <a:pt x="291520" y="3335003"/>
                </a:lnTo>
                <a:lnTo>
                  <a:pt x="302639" y="3340734"/>
                </a:lnTo>
                <a:lnTo>
                  <a:pt x="313758" y="3346784"/>
                </a:lnTo>
                <a:lnTo>
                  <a:pt x="324877" y="3351879"/>
                </a:lnTo>
                <a:lnTo>
                  <a:pt x="324877" y="3249352"/>
                </a:lnTo>
                <a:lnTo>
                  <a:pt x="341715" y="3256994"/>
                </a:lnTo>
                <a:lnTo>
                  <a:pt x="359505" y="3263999"/>
                </a:lnTo>
                <a:lnTo>
                  <a:pt x="377931" y="3270685"/>
                </a:lnTo>
                <a:lnTo>
                  <a:pt x="397311" y="3277053"/>
                </a:lnTo>
                <a:lnTo>
                  <a:pt x="397311" y="3378943"/>
                </a:lnTo>
                <a:lnTo>
                  <a:pt x="414783" y="3384038"/>
                </a:lnTo>
                <a:lnTo>
                  <a:pt x="432892" y="3388814"/>
                </a:lnTo>
                <a:lnTo>
                  <a:pt x="451318" y="3393590"/>
                </a:lnTo>
                <a:lnTo>
                  <a:pt x="470379" y="3397729"/>
                </a:lnTo>
                <a:lnTo>
                  <a:pt x="470379" y="3296476"/>
                </a:lnTo>
                <a:lnTo>
                  <a:pt x="488170" y="3300615"/>
                </a:lnTo>
                <a:lnTo>
                  <a:pt x="506278" y="3303799"/>
                </a:lnTo>
                <a:lnTo>
                  <a:pt x="524386" y="3306983"/>
                </a:lnTo>
                <a:lnTo>
                  <a:pt x="543448" y="3309849"/>
                </a:lnTo>
                <a:lnTo>
                  <a:pt x="543448" y="3410465"/>
                </a:lnTo>
                <a:lnTo>
                  <a:pt x="561238" y="3412694"/>
                </a:lnTo>
                <a:lnTo>
                  <a:pt x="579347" y="3415241"/>
                </a:lnTo>
                <a:lnTo>
                  <a:pt x="597455" y="3417152"/>
                </a:lnTo>
                <a:lnTo>
                  <a:pt x="615881" y="3418744"/>
                </a:lnTo>
                <a:lnTo>
                  <a:pt x="615881" y="3318446"/>
                </a:lnTo>
                <a:lnTo>
                  <a:pt x="634307" y="3320038"/>
                </a:lnTo>
                <a:lnTo>
                  <a:pt x="652415" y="3320993"/>
                </a:lnTo>
                <a:lnTo>
                  <a:pt x="670524" y="3321948"/>
                </a:lnTo>
                <a:lnTo>
                  <a:pt x="688950" y="3322585"/>
                </a:lnTo>
                <a:lnTo>
                  <a:pt x="688950" y="3422883"/>
                </a:lnTo>
                <a:lnTo>
                  <a:pt x="710235" y="3423520"/>
                </a:lnTo>
                <a:lnTo>
                  <a:pt x="732155" y="3423520"/>
                </a:lnTo>
                <a:lnTo>
                  <a:pt x="762018" y="3423201"/>
                </a:lnTo>
                <a:lnTo>
                  <a:pt x="762018" y="3322904"/>
                </a:lnTo>
                <a:lnTo>
                  <a:pt x="790928" y="3321948"/>
                </a:lnTo>
                <a:lnTo>
                  <a:pt x="818884" y="3320675"/>
                </a:lnTo>
                <a:lnTo>
                  <a:pt x="846524" y="3318446"/>
                </a:lnTo>
                <a:lnTo>
                  <a:pt x="873845" y="3315899"/>
                </a:lnTo>
                <a:lnTo>
                  <a:pt x="900531" y="3312715"/>
                </a:lnTo>
                <a:lnTo>
                  <a:pt x="926581" y="3309212"/>
                </a:lnTo>
                <a:lnTo>
                  <a:pt x="951996" y="3304755"/>
                </a:lnTo>
                <a:lnTo>
                  <a:pt x="976776" y="3299978"/>
                </a:lnTo>
                <a:lnTo>
                  <a:pt x="1000921" y="3294884"/>
                </a:lnTo>
                <a:lnTo>
                  <a:pt x="1023794" y="3289471"/>
                </a:lnTo>
                <a:lnTo>
                  <a:pt x="1046350" y="3283421"/>
                </a:lnTo>
                <a:lnTo>
                  <a:pt x="1067953" y="3277053"/>
                </a:lnTo>
                <a:lnTo>
                  <a:pt x="1088285" y="3270048"/>
                </a:lnTo>
                <a:lnTo>
                  <a:pt x="1108300" y="3263043"/>
                </a:lnTo>
                <a:lnTo>
                  <a:pt x="1126726" y="3255083"/>
                </a:lnTo>
                <a:lnTo>
                  <a:pt x="1144516" y="3247123"/>
                </a:lnTo>
                <a:lnTo>
                  <a:pt x="1144516" y="3349968"/>
                </a:lnTo>
                <a:lnTo>
                  <a:pt x="1152459" y="3346147"/>
                </a:lnTo>
                <a:lnTo>
                  <a:pt x="1159766" y="3342008"/>
                </a:lnTo>
                <a:lnTo>
                  <a:pt x="1167390" y="3337232"/>
                </a:lnTo>
                <a:lnTo>
                  <a:pt x="1175015" y="3332456"/>
                </a:lnTo>
                <a:lnTo>
                  <a:pt x="1182004" y="3327680"/>
                </a:lnTo>
                <a:lnTo>
                  <a:pt x="1188358" y="3322904"/>
                </a:lnTo>
                <a:lnTo>
                  <a:pt x="1194076" y="3318446"/>
                </a:lnTo>
                <a:lnTo>
                  <a:pt x="1199477" y="3313988"/>
                </a:lnTo>
                <a:lnTo>
                  <a:pt x="1199477" y="3215601"/>
                </a:lnTo>
                <a:lnTo>
                  <a:pt x="1206784" y="3209870"/>
                </a:lnTo>
                <a:lnTo>
                  <a:pt x="1213455" y="3204457"/>
                </a:lnTo>
                <a:lnTo>
                  <a:pt x="1220126" y="3198725"/>
                </a:lnTo>
                <a:lnTo>
                  <a:pt x="1226163" y="3192994"/>
                </a:lnTo>
                <a:lnTo>
                  <a:pt x="1232199" y="3186944"/>
                </a:lnTo>
                <a:lnTo>
                  <a:pt x="1237282" y="3181531"/>
                </a:lnTo>
                <a:lnTo>
                  <a:pt x="1242047" y="3175163"/>
                </a:lnTo>
                <a:lnTo>
                  <a:pt x="1246177" y="3169114"/>
                </a:lnTo>
                <a:lnTo>
                  <a:pt x="1250307" y="3162745"/>
                </a:lnTo>
                <a:lnTo>
                  <a:pt x="1253802" y="3157014"/>
                </a:lnTo>
                <a:lnTo>
                  <a:pt x="1256661" y="3150646"/>
                </a:lnTo>
                <a:lnTo>
                  <a:pt x="1258885" y="3144278"/>
                </a:lnTo>
                <a:lnTo>
                  <a:pt x="1260791" y="3137910"/>
                </a:lnTo>
                <a:lnTo>
                  <a:pt x="1262379" y="3131223"/>
                </a:lnTo>
                <a:lnTo>
                  <a:pt x="1263332" y="3124855"/>
                </a:lnTo>
                <a:lnTo>
                  <a:pt x="1263650" y="3118169"/>
                </a:lnTo>
                <a:lnTo>
                  <a:pt x="1263650" y="3251581"/>
                </a:lnTo>
                <a:lnTo>
                  <a:pt x="1263332" y="3251899"/>
                </a:lnTo>
                <a:lnTo>
                  <a:pt x="1263332" y="3255720"/>
                </a:lnTo>
                <a:lnTo>
                  <a:pt x="1263015" y="3259859"/>
                </a:lnTo>
                <a:lnTo>
                  <a:pt x="1262379" y="3264635"/>
                </a:lnTo>
                <a:lnTo>
                  <a:pt x="1261426" y="3269730"/>
                </a:lnTo>
                <a:lnTo>
                  <a:pt x="1260155" y="3274506"/>
                </a:lnTo>
                <a:lnTo>
                  <a:pt x="1258567" y="3279600"/>
                </a:lnTo>
                <a:lnTo>
                  <a:pt x="1256661" y="3284377"/>
                </a:lnTo>
                <a:lnTo>
                  <a:pt x="1254119" y="3289153"/>
                </a:lnTo>
                <a:lnTo>
                  <a:pt x="1251896" y="3294247"/>
                </a:lnTo>
                <a:lnTo>
                  <a:pt x="1248719" y="3299023"/>
                </a:lnTo>
                <a:lnTo>
                  <a:pt x="1245542" y="3303162"/>
                </a:lnTo>
                <a:lnTo>
                  <a:pt x="1242365" y="3307939"/>
                </a:lnTo>
                <a:lnTo>
                  <a:pt x="1238552" y="3312715"/>
                </a:lnTo>
                <a:lnTo>
                  <a:pt x="1234423" y="3317172"/>
                </a:lnTo>
                <a:lnTo>
                  <a:pt x="1225845" y="3326088"/>
                </a:lnTo>
                <a:lnTo>
                  <a:pt x="1215997" y="3335003"/>
                </a:lnTo>
                <a:lnTo>
                  <a:pt x="1204877" y="3343600"/>
                </a:lnTo>
                <a:lnTo>
                  <a:pt x="1192488" y="3351879"/>
                </a:lnTo>
                <a:lnTo>
                  <a:pt x="1179462" y="3360157"/>
                </a:lnTo>
                <a:lnTo>
                  <a:pt x="1165802" y="3367799"/>
                </a:lnTo>
                <a:lnTo>
                  <a:pt x="1150870" y="3375122"/>
                </a:lnTo>
                <a:lnTo>
                  <a:pt x="1134986" y="3382764"/>
                </a:lnTo>
                <a:lnTo>
                  <a:pt x="1118466" y="3389769"/>
                </a:lnTo>
                <a:lnTo>
                  <a:pt x="1100993" y="3396137"/>
                </a:lnTo>
                <a:lnTo>
                  <a:pt x="1082567" y="3402824"/>
                </a:lnTo>
                <a:lnTo>
                  <a:pt x="1063506" y="3408873"/>
                </a:lnTo>
                <a:lnTo>
                  <a:pt x="1043491" y="3414286"/>
                </a:lnTo>
                <a:lnTo>
                  <a:pt x="1022841" y="3420017"/>
                </a:lnTo>
                <a:lnTo>
                  <a:pt x="1001874" y="3424794"/>
                </a:lnTo>
                <a:lnTo>
                  <a:pt x="979953" y="3429570"/>
                </a:lnTo>
                <a:lnTo>
                  <a:pt x="957397" y="3433709"/>
                </a:lnTo>
                <a:lnTo>
                  <a:pt x="934524" y="3437848"/>
                </a:lnTo>
                <a:lnTo>
                  <a:pt x="910697" y="3441032"/>
                </a:lnTo>
                <a:lnTo>
                  <a:pt x="886235" y="3444216"/>
                </a:lnTo>
                <a:lnTo>
                  <a:pt x="861773" y="3446764"/>
                </a:lnTo>
                <a:lnTo>
                  <a:pt x="836675" y="3448992"/>
                </a:lnTo>
                <a:lnTo>
                  <a:pt x="810942" y="3450584"/>
                </a:lnTo>
                <a:lnTo>
                  <a:pt x="784892" y="3451540"/>
                </a:lnTo>
                <a:lnTo>
                  <a:pt x="758841" y="3452495"/>
                </a:lnTo>
                <a:lnTo>
                  <a:pt x="732155" y="3452813"/>
                </a:lnTo>
                <a:lnTo>
                  <a:pt x="704834" y="3452495"/>
                </a:lnTo>
                <a:lnTo>
                  <a:pt x="677513" y="3451540"/>
                </a:lnTo>
                <a:lnTo>
                  <a:pt x="651145" y="3450584"/>
                </a:lnTo>
                <a:lnTo>
                  <a:pt x="625094" y="3448356"/>
                </a:lnTo>
                <a:lnTo>
                  <a:pt x="599361" y="3446445"/>
                </a:lnTo>
                <a:lnTo>
                  <a:pt x="574264" y="3443579"/>
                </a:lnTo>
                <a:lnTo>
                  <a:pt x="549484" y="3440395"/>
                </a:lnTo>
                <a:lnTo>
                  <a:pt x="525339" y="3436893"/>
                </a:lnTo>
                <a:lnTo>
                  <a:pt x="501513" y="3433072"/>
                </a:lnTo>
                <a:lnTo>
                  <a:pt x="478639" y="3428296"/>
                </a:lnTo>
                <a:lnTo>
                  <a:pt x="456718" y="3423520"/>
                </a:lnTo>
                <a:lnTo>
                  <a:pt x="434798" y="3418425"/>
                </a:lnTo>
                <a:lnTo>
                  <a:pt x="413830" y="3412694"/>
                </a:lnTo>
                <a:lnTo>
                  <a:pt x="394134" y="3406963"/>
                </a:lnTo>
                <a:lnTo>
                  <a:pt x="374755" y="3400595"/>
                </a:lnTo>
                <a:lnTo>
                  <a:pt x="356329" y="3393908"/>
                </a:lnTo>
                <a:lnTo>
                  <a:pt x="338538" y="3386585"/>
                </a:lnTo>
                <a:lnTo>
                  <a:pt x="322018" y="3379580"/>
                </a:lnTo>
                <a:lnTo>
                  <a:pt x="306134" y="3372257"/>
                </a:lnTo>
                <a:lnTo>
                  <a:pt x="291520" y="3364296"/>
                </a:lnTo>
                <a:lnTo>
                  <a:pt x="277542" y="3356018"/>
                </a:lnTo>
                <a:lnTo>
                  <a:pt x="264834" y="3347421"/>
                </a:lnTo>
                <a:lnTo>
                  <a:pt x="253079" y="3338824"/>
                </a:lnTo>
                <a:lnTo>
                  <a:pt x="242278" y="3330227"/>
                </a:lnTo>
                <a:lnTo>
                  <a:pt x="237513" y="3325451"/>
                </a:lnTo>
                <a:lnTo>
                  <a:pt x="232747" y="3320675"/>
                </a:lnTo>
                <a:lnTo>
                  <a:pt x="228617" y="3316217"/>
                </a:lnTo>
                <a:lnTo>
                  <a:pt x="224487" y="3311441"/>
                </a:lnTo>
                <a:lnTo>
                  <a:pt x="220993" y="3306983"/>
                </a:lnTo>
                <a:lnTo>
                  <a:pt x="217498" y="3302207"/>
                </a:lnTo>
                <a:lnTo>
                  <a:pt x="214321" y="3297431"/>
                </a:lnTo>
                <a:lnTo>
                  <a:pt x="211462" y="3292337"/>
                </a:lnTo>
                <a:lnTo>
                  <a:pt x="208921" y="3287561"/>
                </a:lnTo>
                <a:lnTo>
                  <a:pt x="206697" y="3282148"/>
                </a:lnTo>
                <a:lnTo>
                  <a:pt x="204791" y="3277690"/>
                </a:lnTo>
                <a:lnTo>
                  <a:pt x="203202" y="3272277"/>
                </a:lnTo>
                <a:lnTo>
                  <a:pt x="201931" y="3267183"/>
                </a:lnTo>
                <a:lnTo>
                  <a:pt x="201296" y="3262088"/>
                </a:lnTo>
                <a:lnTo>
                  <a:pt x="200978" y="3256994"/>
                </a:lnTo>
                <a:lnTo>
                  <a:pt x="200343" y="3251899"/>
                </a:lnTo>
                <a:lnTo>
                  <a:pt x="200025" y="3251899"/>
                </a:lnTo>
                <a:lnTo>
                  <a:pt x="200025" y="3117850"/>
                </a:lnTo>
                <a:close/>
                <a:moveTo>
                  <a:pt x="1263332" y="3111818"/>
                </a:moveTo>
                <a:lnTo>
                  <a:pt x="1263650" y="3117533"/>
                </a:lnTo>
                <a:lnTo>
                  <a:pt x="1263332" y="3119438"/>
                </a:lnTo>
                <a:lnTo>
                  <a:pt x="1263332" y="3116263"/>
                </a:lnTo>
                <a:lnTo>
                  <a:pt x="1263332" y="3111818"/>
                </a:lnTo>
                <a:close/>
                <a:moveTo>
                  <a:pt x="1263253" y="3110548"/>
                </a:moveTo>
                <a:lnTo>
                  <a:pt x="1263332" y="3111183"/>
                </a:lnTo>
                <a:lnTo>
                  <a:pt x="1263332" y="3111818"/>
                </a:lnTo>
                <a:lnTo>
                  <a:pt x="1263253" y="3110548"/>
                </a:lnTo>
                <a:close/>
                <a:moveTo>
                  <a:pt x="1892592" y="3107220"/>
                </a:moveTo>
                <a:lnTo>
                  <a:pt x="1892592" y="3210034"/>
                </a:lnTo>
                <a:lnTo>
                  <a:pt x="1913877" y="3210983"/>
                </a:lnTo>
                <a:lnTo>
                  <a:pt x="1935480" y="3210983"/>
                </a:lnTo>
                <a:lnTo>
                  <a:pt x="1965343" y="3210667"/>
                </a:lnTo>
                <a:lnTo>
                  <a:pt x="1965343" y="3107537"/>
                </a:lnTo>
                <a:lnTo>
                  <a:pt x="1935480" y="3107853"/>
                </a:lnTo>
                <a:lnTo>
                  <a:pt x="1913877" y="3107853"/>
                </a:lnTo>
                <a:lnTo>
                  <a:pt x="1892592" y="3107220"/>
                </a:lnTo>
                <a:close/>
                <a:moveTo>
                  <a:pt x="200819" y="3107046"/>
                </a:moveTo>
                <a:lnTo>
                  <a:pt x="200378" y="3110133"/>
                </a:lnTo>
                <a:lnTo>
                  <a:pt x="200025" y="3115072"/>
                </a:lnTo>
                <a:lnTo>
                  <a:pt x="200025" y="3110751"/>
                </a:lnTo>
                <a:lnTo>
                  <a:pt x="200819" y="3107046"/>
                </a:lnTo>
                <a:close/>
                <a:moveTo>
                  <a:pt x="2489519" y="3103562"/>
                </a:moveTo>
                <a:lnTo>
                  <a:pt x="2490471" y="3109906"/>
                </a:lnTo>
                <a:lnTo>
                  <a:pt x="2490788" y="3116568"/>
                </a:lnTo>
                <a:lnTo>
                  <a:pt x="2490788" y="3252652"/>
                </a:lnTo>
                <a:lnTo>
                  <a:pt x="2490471" y="3252969"/>
                </a:lnTo>
                <a:lnTo>
                  <a:pt x="2489836" y="3260899"/>
                </a:lnTo>
                <a:lnTo>
                  <a:pt x="2489519" y="3265657"/>
                </a:lnTo>
                <a:lnTo>
                  <a:pt x="2488250" y="3270733"/>
                </a:lnTo>
                <a:lnTo>
                  <a:pt x="2487298" y="3275491"/>
                </a:lnTo>
                <a:lnTo>
                  <a:pt x="2485711" y="3280566"/>
                </a:lnTo>
                <a:lnTo>
                  <a:pt x="2483490" y="3285325"/>
                </a:lnTo>
                <a:lnTo>
                  <a:pt x="2481269" y="3290083"/>
                </a:lnTo>
                <a:lnTo>
                  <a:pt x="2479048" y="3294841"/>
                </a:lnTo>
                <a:lnTo>
                  <a:pt x="2475874" y="3299599"/>
                </a:lnTo>
                <a:lnTo>
                  <a:pt x="2472701" y="3304357"/>
                </a:lnTo>
                <a:lnTo>
                  <a:pt x="2469528" y="3309115"/>
                </a:lnTo>
                <a:lnTo>
                  <a:pt x="2465403" y="3313874"/>
                </a:lnTo>
                <a:lnTo>
                  <a:pt x="2461595" y="3317997"/>
                </a:lnTo>
                <a:lnTo>
                  <a:pt x="2453028" y="3327196"/>
                </a:lnTo>
                <a:lnTo>
                  <a:pt x="2443191" y="3335761"/>
                </a:lnTo>
                <a:lnTo>
                  <a:pt x="2432086" y="3344643"/>
                </a:lnTo>
                <a:lnTo>
                  <a:pt x="2419710" y="3352891"/>
                </a:lnTo>
                <a:lnTo>
                  <a:pt x="2406701" y="3360504"/>
                </a:lnTo>
                <a:lnTo>
                  <a:pt x="2393056" y="3368434"/>
                </a:lnTo>
                <a:lnTo>
                  <a:pt x="2378143" y="3376047"/>
                </a:lnTo>
                <a:lnTo>
                  <a:pt x="2362277" y="3383660"/>
                </a:lnTo>
                <a:lnTo>
                  <a:pt x="2345777" y="3390322"/>
                </a:lnTo>
                <a:lnTo>
                  <a:pt x="2328325" y="3396983"/>
                </a:lnTo>
                <a:lnTo>
                  <a:pt x="2309921" y="3403327"/>
                </a:lnTo>
                <a:lnTo>
                  <a:pt x="2290882" y="3409671"/>
                </a:lnTo>
                <a:lnTo>
                  <a:pt x="2270892" y="3415064"/>
                </a:lnTo>
                <a:lnTo>
                  <a:pt x="2250267" y="3420139"/>
                </a:lnTo>
                <a:lnTo>
                  <a:pt x="2229324" y="3425215"/>
                </a:lnTo>
                <a:lnTo>
                  <a:pt x="2207430" y="3429973"/>
                </a:lnTo>
                <a:lnTo>
                  <a:pt x="2184901" y="3434414"/>
                </a:lnTo>
                <a:lnTo>
                  <a:pt x="2162054" y="3437903"/>
                </a:lnTo>
                <a:lnTo>
                  <a:pt x="2138256" y="3441393"/>
                </a:lnTo>
                <a:lnTo>
                  <a:pt x="2113823" y="3444565"/>
                </a:lnTo>
                <a:lnTo>
                  <a:pt x="2089390" y="3447102"/>
                </a:lnTo>
                <a:lnTo>
                  <a:pt x="2064323" y="3449006"/>
                </a:lnTo>
                <a:lnTo>
                  <a:pt x="2038621" y="3450909"/>
                </a:lnTo>
                <a:lnTo>
                  <a:pt x="2012601" y="3452178"/>
                </a:lnTo>
                <a:lnTo>
                  <a:pt x="1986582" y="3452812"/>
                </a:lnTo>
                <a:lnTo>
                  <a:pt x="1959928" y="3452812"/>
                </a:lnTo>
                <a:lnTo>
                  <a:pt x="1932639" y="3452812"/>
                </a:lnTo>
                <a:lnTo>
                  <a:pt x="1905350" y="3452178"/>
                </a:lnTo>
                <a:lnTo>
                  <a:pt x="1879014" y="3450592"/>
                </a:lnTo>
                <a:lnTo>
                  <a:pt x="1852994" y="3449006"/>
                </a:lnTo>
                <a:lnTo>
                  <a:pt x="1827292" y="3446468"/>
                </a:lnTo>
                <a:lnTo>
                  <a:pt x="1802224" y="3443930"/>
                </a:lnTo>
                <a:lnTo>
                  <a:pt x="1777157" y="3441075"/>
                </a:lnTo>
                <a:lnTo>
                  <a:pt x="1753359" y="3437269"/>
                </a:lnTo>
                <a:lnTo>
                  <a:pt x="1729560" y="3433145"/>
                </a:lnTo>
                <a:lnTo>
                  <a:pt x="1706714" y="3428704"/>
                </a:lnTo>
                <a:lnTo>
                  <a:pt x="1684502" y="3424263"/>
                </a:lnTo>
                <a:lnTo>
                  <a:pt x="1662925" y="3418871"/>
                </a:lnTo>
                <a:lnTo>
                  <a:pt x="1641983" y="3413478"/>
                </a:lnTo>
                <a:lnTo>
                  <a:pt x="1622309" y="3407134"/>
                </a:lnTo>
                <a:lnTo>
                  <a:pt x="1602953" y="3400790"/>
                </a:lnTo>
                <a:lnTo>
                  <a:pt x="1584549" y="3394445"/>
                </a:lnTo>
                <a:lnTo>
                  <a:pt x="1566780" y="3387467"/>
                </a:lnTo>
                <a:lnTo>
                  <a:pt x="1550280" y="3380488"/>
                </a:lnTo>
                <a:lnTo>
                  <a:pt x="1534414" y="3372558"/>
                </a:lnTo>
                <a:lnTo>
                  <a:pt x="1519501" y="3364945"/>
                </a:lnTo>
                <a:lnTo>
                  <a:pt x="1505539" y="3356697"/>
                </a:lnTo>
                <a:lnTo>
                  <a:pt x="1493164" y="3348450"/>
                </a:lnTo>
                <a:lnTo>
                  <a:pt x="1481106" y="3339885"/>
                </a:lnTo>
                <a:lnTo>
                  <a:pt x="1470635" y="3330686"/>
                </a:lnTo>
                <a:lnTo>
                  <a:pt x="1465875" y="3326245"/>
                </a:lnTo>
                <a:lnTo>
                  <a:pt x="1461116" y="3321487"/>
                </a:lnTo>
                <a:lnTo>
                  <a:pt x="1456673" y="3317363"/>
                </a:lnTo>
                <a:lnTo>
                  <a:pt x="1452866" y="3312605"/>
                </a:lnTo>
                <a:lnTo>
                  <a:pt x="1449375" y="3307847"/>
                </a:lnTo>
                <a:lnTo>
                  <a:pt x="1445885" y="3303088"/>
                </a:lnTo>
                <a:lnTo>
                  <a:pt x="1442712" y="3298013"/>
                </a:lnTo>
                <a:lnTo>
                  <a:pt x="1439856" y="3293255"/>
                </a:lnTo>
                <a:lnTo>
                  <a:pt x="1437000" y="3288497"/>
                </a:lnTo>
                <a:lnTo>
                  <a:pt x="1435096" y="3283421"/>
                </a:lnTo>
                <a:lnTo>
                  <a:pt x="1433192" y="3278346"/>
                </a:lnTo>
                <a:lnTo>
                  <a:pt x="1431606" y="3273588"/>
                </a:lnTo>
                <a:lnTo>
                  <a:pt x="1430337" y="3268512"/>
                </a:lnTo>
                <a:lnTo>
                  <a:pt x="1429702" y="3263437"/>
                </a:lnTo>
                <a:lnTo>
                  <a:pt x="1429385" y="3258044"/>
                </a:lnTo>
                <a:lnTo>
                  <a:pt x="1428750" y="3252969"/>
                </a:lnTo>
                <a:lnTo>
                  <a:pt x="1428750" y="3155268"/>
                </a:lnTo>
                <a:lnTo>
                  <a:pt x="1438269" y="3162881"/>
                </a:lnTo>
                <a:lnTo>
                  <a:pt x="1449058" y="3170177"/>
                </a:lnTo>
                <a:lnTo>
                  <a:pt x="1459846" y="3177473"/>
                </a:lnTo>
                <a:lnTo>
                  <a:pt x="1471270" y="3184134"/>
                </a:lnTo>
                <a:lnTo>
                  <a:pt x="1483645" y="3190795"/>
                </a:lnTo>
                <a:lnTo>
                  <a:pt x="1496337" y="3197140"/>
                </a:lnTo>
                <a:lnTo>
                  <a:pt x="1509347" y="3203484"/>
                </a:lnTo>
                <a:lnTo>
                  <a:pt x="1522674" y="3209194"/>
                </a:lnTo>
                <a:lnTo>
                  <a:pt x="1536953" y="3215221"/>
                </a:lnTo>
                <a:lnTo>
                  <a:pt x="1550915" y="3220613"/>
                </a:lnTo>
                <a:lnTo>
                  <a:pt x="1566145" y="3226006"/>
                </a:lnTo>
                <a:lnTo>
                  <a:pt x="1581376" y="3231081"/>
                </a:lnTo>
                <a:lnTo>
                  <a:pt x="1597242" y="3235839"/>
                </a:lnTo>
                <a:lnTo>
                  <a:pt x="1612790" y="3240598"/>
                </a:lnTo>
                <a:lnTo>
                  <a:pt x="1628973" y="3244721"/>
                </a:lnTo>
                <a:lnTo>
                  <a:pt x="1646108" y="3248845"/>
                </a:lnTo>
                <a:lnTo>
                  <a:pt x="1662608" y="3252652"/>
                </a:lnTo>
                <a:lnTo>
                  <a:pt x="1680060" y="3256141"/>
                </a:lnTo>
                <a:lnTo>
                  <a:pt x="1697195" y="3259313"/>
                </a:lnTo>
                <a:lnTo>
                  <a:pt x="1714964" y="3262485"/>
                </a:lnTo>
                <a:lnTo>
                  <a:pt x="1732733" y="3265657"/>
                </a:lnTo>
                <a:lnTo>
                  <a:pt x="1750820" y="3268195"/>
                </a:lnTo>
                <a:lnTo>
                  <a:pt x="1768907" y="3270416"/>
                </a:lnTo>
                <a:lnTo>
                  <a:pt x="1786993" y="3272636"/>
                </a:lnTo>
                <a:lnTo>
                  <a:pt x="1805715" y="3274857"/>
                </a:lnTo>
                <a:lnTo>
                  <a:pt x="1824119" y="3276443"/>
                </a:lnTo>
                <a:lnTo>
                  <a:pt x="1842840" y="3277394"/>
                </a:lnTo>
                <a:lnTo>
                  <a:pt x="1861561" y="3278663"/>
                </a:lnTo>
                <a:lnTo>
                  <a:pt x="1880283" y="3279615"/>
                </a:lnTo>
                <a:lnTo>
                  <a:pt x="1898687" y="3280249"/>
                </a:lnTo>
                <a:lnTo>
                  <a:pt x="1917725" y="3280566"/>
                </a:lnTo>
                <a:lnTo>
                  <a:pt x="1936129" y="3280566"/>
                </a:lnTo>
                <a:lnTo>
                  <a:pt x="1958658" y="3280566"/>
                </a:lnTo>
                <a:lnTo>
                  <a:pt x="1981187" y="3280249"/>
                </a:lnTo>
                <a:lnTo>
                  <a:pt x="2003399" y="3278980"/>
                </a:lnTo>
                <a:lnTo>
                  <a:pt x="2025928" y="3278029"/>
                </a:lnTo>
                <a:lnTo>
                  <a:pt x="2048140" y="3276443"/>
                </a:lnTo>
                <a:lnTo>
                  <a:pt x="2070034" y="3274222"/>
                </a:lnTo>
                <a:lnTo>
                  <a:pt x="2092246" y="3272002"/>
                </a:lnTo>
                <a:lnTo>
                  <a:pt x="2114458" y="3269464"/>
                </a:lnTo>
                <a:lnTo>
                  <a:pt x="2135718" y="3266609"/>
                </a:lnTo>
                <a:lnTo>
                  <a:pt x="2157295" y="3263437"/>
                </a:lnTo>
                <a:lnTo>
                  <a:pt x="2178237" y="3259313"/>
                </a:lnTo>
                <a:lnTo>
                  <a:pt x="2198545" y="3255507"/>
                </a:lnTo>
                <a:lnTo>
                  <a:pt x="2219170" y="3251066"/>
                </a:lnTo>
                <a:lnTo>
                  <a:pt x="2239161" y="3246307"/>
                </a:lnTo>
                <a:lnTo>
                  <a:pt x="2258517" y="3241232"/>
                </a:lnTo>
                <a:lnTo>
                  <a:pt x="2277555" y="3235839"/>
                </a:lnTo>
                <a:lnTo>
                  <a:pt x="2295959" y="3230130"/>
                </a:lnTo>
                <a:lnTo>
                  <a:pt x="2314046" y="3223785"/>
                </a:lnTo>
                <a:lnTo>
                  <a:pt x="2331498" y="3217441"/>
                </a:lnTo>
                <a:lnTo>
                  <a:pt x="2348316" y="3210780"/>
                </a:lnTo>
                <a:lnTo>
                  <a:pt x="2364498" y="3203801"/>
                </a:lnTo>
                <a:lnTo>
                  <a:pt x="2380047" y="3196188"/>
                </a:lnTo>
                <a:lnTo>
                  <a:pt x="2394643" y="3188575"/>
                </a:lnTo>
                <a:lnTo>
                  <a:pt x="2408605" y="3180645"/>
                </a:lnTo>
                <a:lnTo>
                  <a:pt x="2422249" y="3171763"/>
                </a:lnTo>
                <a:lnTo>
                  <a:pt x="2434307" y="3163198"/>
                </a:lnTo>
                <a:lnTo>
                  <a:pt x="2445730" y="3153999"/>
                </a:lnTo>
                <a:lnTo>
                  <a:pt x="2456518" y="3144800"/>
                </a:lnTo>
                <a:lnTo>
                  <a:pt x="2466355" y="3134966"/>
                </a:lnTo>
                <a:lnTo>
                  <a:pt x="2471115" y="3129574"/>
                </a:lnTo>
                <a:lnTo>
                  <a:pt x="2474922" y="3124498"/>
                </a:lnTo>
                <a:lnTo>
                  <a:pt x="2479365" y="3119423"/>
                </a:lnTo>
                <a:lnTo>
                  <a:pt x="2482855" y="3114347"/>
                </a:lnTo>
                <a:lnTo>
                  <a:pt x="2486346" y="3108955"/>
                </a:lnTo>
                <a:lnTo>
                  <a:pt x="2489519" y="3103562"/>
                </a:lnTo>
                <a:close/>
                <a:moveTo>
                  <a:pt x="201789" y="3100564"/>
                </a:moveTo>
                <a:lnTo>
                  <a:pt x="201084" y="3105812"/>
                </a:lnTo>
                <a:lnTo>
                  <a:pt x="200819" y="3107046"/>
                </a:lnTo>
                <a:lnTo>
                  <a:pt x="201084" y="3105194"/>
                </a:lnTo>
                <a:lnTo>
                  <a:pt x="201789" y="3100564"/>
                </a:lnTo>
                <a:close/>
                <a:moveTo>
                  <a:pt x="1260475" y="3095625"/>
                </a:moveTo>
                <a:lnTo>
                  <a:pt x="1262062" y="3101340"/>
                </a:lnTo>
                <a:lnTo>
                  <a:pt x="1263015" y="3106738"/>
                </a:lnTo>
                <a:lnTo>
                  <a:pt x="1263253" y="3110548"/>
                </a:lnTo>
                <a:lnTo>
                  <a:pt x="1262698" y="3106103"/>
                </a:lnTo>
                <a:lnTo>
                  <a:pt x="1261745" y="3100705"/>
                </a:lnTo>
                <a:lnTo>
                  <a:pt x="1260475" y="3095625"/>
                </a:lnTo>
                <a:close/>
                <a:moveTo>
                  <a:pt x="1746773" y="3094566"/>
                </a:moveTo>
                <a:lnTo>
                  <a:pt x="1746773" y="3198013"/>
                </a:lnTo>
                <a:lnTo>
                  <a:pt x="1764563" y="3200227"/>
                </a:lnTo>
                <a:lnTo>
                  <a:pt x="1782671" y="3202758"/>
                </a:lnTo>
                <a:lnTo>
                  <a:pt x="1800780" y="3204656"/>
                </a:lnTo>
                <a:lnTo>
                  <a:pt x="1819841" y="3206238"/>
                </a:lnTo>
                <a:lnTo>
                  <a:pt x="1819841" y="3102791"/>
                </a:lnTo>
                <a:lnTo>
                  <a:pt x="1800780" y="3101210"/>
                </a:lnTo>
                <a:lnTo>
                  <a:pt x="1782671" y="3099312"/>
                </a:lnTo>
                <a:lnTo>
                  <a:pt x="1764563" y="3097097"/>
                </a:lnTo>
                <a:lnTo>
                  <a:pt x="1746773" y="3094566"/>
                </a:lnTo>
                <a:close/>
                <a:moveTo>
                  <a:pt x="1600953" y="3061666"/>
                </a:moveTo>
                <a:lnTo>
                  <a:pt x="1600953" y="3166378"/>
                </a:lnTo>
                <a:lnTo>
                  <a:pt x="1618744" y="3171756"/>
                </a:lnTo>
                <a:lnTo>
                  <a:pt x="1636217" y="3176501"/>
                </a:lnTo>
                <a:lnTo>
                  <a:pt x="1654960" y="3180930"/>
                </a:lnTo>
                <a:lnTo>
                  <a:pt x="1673704" y="3185042"/>
                </a:lnTo>
                <a:lnTo>
                  <a:pt x="1673704" y="3080963"/>
                </a:lnTo>
                <a:lnTo>
                  <a:pt x="1654960" y="3076534"/>
                </a:lnTo>
                <a:lnTo>
                  <a:pt x="1636217" y="3071789"/>
                </a:lnTo>
                <a:lnTo>
                  <a:pt x="1618108" y="3066728"/>
                </a:lnTo>
                <a:lnTo>
                  <a:pt x="1600953" y="3061666"/>
                </a:lnTo>
                <a:close/>
                <a:moveTo>
                  <a:pt x="3151360" y="3046095"/>
                </a:moveTo>
                <a:lnTo>
                  <a:pt x="3151360" y="3160713"/>
                </a:lnTo>
                <a:lnTo>
                  <a:pt x="3174848" y="3161665"/>
                </a:lnTo>
                <a:lnTo>
                  <a:pt x="3198972" y="3161665"/>
                </a:lnTo>
                <a:lnTo>
                  <a:pt x="3231983" y="3161348"/>
                </a:lnTo>
                <a:lnTo>
                  <a:pt x="3231983" y="3046413"/>
                </a:lnTo>
                <a:lnTo>
                  <a:pt x="3198972" y="3046730"/>
                </a:lnTo>
                <a:lnTo>
                  <a:pt x="3174848" y="3046413"/>
                </a:lnTo>
                <a:lnTo>
                  <a:pt x="3151360" y="3046095"/>
                </a:lnTo>
                <a:close/>
                <a:moveTo>
                  <a:pt x="3815080" y="3040062"/>
                </a:moveTo>
                <a:lnTo>
                  <a:pt x="3816033" y="3047365"/>
                </a:lnTo>
                <a:lnTo>
                  <a:pt x="3816350" y="3054985"/>
                </a:lnTo>
                <a:lnTo>
                  <a:pt x="3816350" y="3206115"/>
                </a:lnTo>
                <a:lnTo>
                  <a:pt x="3816033" y="3206432"/>
                </a:lnTo>
                <a:lnTo>
                  <a:pt x="3815398" y="3214687"/>
                </a:lnTo>
                <a:lnTo>
                  <a:pt x="3814763" y="3220720"/>
                </a:lnTo>
                <a:lnTo>
                  <a:pt x="3813493" y="3226117"/>
                </a:lnTo>
                <a:lnTo>
                  <a:pt x="3811906" y="3231197"/>
                </a:lnTo>
                <a:lnTo>
                  <a:pt x="3810319" y="3236912"/>
                </a:lnTo>
                <a:lnTo>
                  <a:pt x="3808097" y="3242310"/>
                </a:lnTo>
                <a:lnTo>
                  <a:pt x="3805558" y="3248025"/>
                </a:lnTo>
                <a:lnTo>
                  <a:pt x="3803019" y="3253105"/>
                </a:lnTo>
                <a:lnTo>
                  <a:pt x="3799844" y="3258185"/>
                </a:lnTo>
                <a:lnTo>
                  <a:pt x="3796036" y="3263583"/>
                </a:lnTo>
                <a:lnTo>
                  <a:pt x="3792226" y="3268663"/>
                </a:lnTo>
                <a:lnTo>
                  <a:pt x="3788418" y="3274060"/>
                </a:lnTo>
                <a:lnTo>
                  <a:pt x="3783974" y="3278823"/>
                </a:lnTo>
                <a:lnTo>
                  <a:pt x="3779212" y="3283903"/>
                </a:lnTo>
                <a:lnTo>
                  <a:pt x="3774134" y="3288983"/>
                </a:lnTo>
                <a:lnTo>
                  <a:pt x="3768420" y="3293745"/>
                </a:lnTo>
                <a:lnTo>
                  <a:pt x="3763024" y="3298508"/>
                </a:lnTo>
                <a:lnTo>
                  <a:pt x="3750963" y="3307715"/>
                </a:lnTo>
                <a:lnTo>
                  <a:pt x="3737314" y="3317240"/>
                </a:lnTo>
                <a:lnTo>
                  <a:pt x="3722713" y="3326448"/>
                </a:lnTo>
                <a:lnTo>
                  <a:pt x="3707477" y="3335020"/>
                </a:lnTo>
                <a:lnTo>
                  <a:pt x="3690971" y="3343275"/>
                </a:lnTo>
                <a:lnTo>
                  <a:pt x="3673513" y="3351213"/>
                </a:lnTo>
                <a:lnTo>
                  <a:pt x="3655103" y="3359150"/>
                </a:lnTo>
                <a:lnTo>
                  <a:pt x="3635424" y="3366770"/>
                </a:lnTo>
                <a:lnTo>
                  <a:pt x="3615109" y="3373755"/>
                </a:lnTo>
                <a:lnTo>
                  <a:pt x="3593842" y="3380423"/>
                </a:lnTo>
                <a:lnTo>
                  <a:pt x="3571941" y="3386773"/>
                </a:lnTo>
                <a:lnTo>
                  <a:pt x="3549087" y="3392805"/>
                </a:lnTo>
                <a:lnTo>
                  <a:pt x="3525281" y="3398203"/>
                </a:lnTo>
                <a:lnTo>
                  <a:pt x="3501157" y="3403283"/>
                </a:lnTo>
                <a:lnTo>
                  <a:pt x="3476082" y="3408045"/>
                </a:lnTo>
                <a:lnTo>
                  <a:pt x="3450371" y="3411855"/>
                </a:lnTo>
                <a:lnTo>
                  <a:pt x="3424343" y="3415983"/>
                </a:lnTo>
                <a:lnTo>
                  <a:pt x="3397680" y="3419475"/>
                </a:lnTo>
                <a:lnTo>
                  <a:pt x="3370065" y="3422333"/>
                </a:lnTo>
                <a:lnTo>
                  <a:pt x="3341815" y="3424555"/>
                </a:lnTo>
                <a:lnTo>
                  <a:pt x="3313565" y="3426460"/>
                </a:lnTo>
                <a:lnTo>
                  <a:pt x="3284680" y="3427730"/>
                </a:lnTo>
                <a:lnTo>
                  <a:pt x="3255478" y="3428683"/>
                </a:lnTo>
                <a:lnTo>
                  <a:pt x="3225959" y="3429000"/>
                </a:lnTo>
                <a:lnTo>
                  <a:pt x="3195487" y="3428683"/>
                </a:lnTo>
                <a:lnTo>
                  <a:pt x="3165650" y="3427730"/>
                </a:lnTo>
                <a:lnTo>
                  <a:pt x="3136130" y="3426143"/>
                </a:lnTo>
                <a:lnTo>
                  <a:pt x="3106928" y="3424238"/>
                </a:lnTo>
                <a:lnTo>
                  <a:pt x="3078678" y="3422015"/>
                </a:lnTo>
                <a:lnTo>
                  <a:pt x="3050428" y="3418840"/>
                </a:lnTo>
                <a:lnTo>
                  <a:pt x="3022813" y="3415030"/>
                </a:lnTo>
                <a:lnTo>
                  <a:pt x="2996150" y="3411220"/>
                </a:lnTo>
                <a:lnTo>
                  <a:pt x="2970122" y="3406775"/>
                </a:lnTo>
                <a:lnTo>
                  <a:pt x="2944729" y="3402013"/>
                </a:lnTo>
                <a:lnTo>
                  <a:pt x="2919971" y="3396615"/>
                </a:lnTo>
                <a:lnTo>
                  <a:pt x="2895847" y="3390583"/>
                </a:lnTo>
                <a:lnTo>
                  <a:pt x="2872994" y="3384868"/>
                </a:lnTo>
                <a:lnTo>
                  <a:pt x="2850775" y="3378200"/>
                </a:lnTo>
                <a:lnTo>
                  <a:pt x="2829190" y="3370898"/>
                </a:lnTo>
                <a:lnTo>
                  <a:pt x="2808876" y="3363595"/>
                </a:lnTo>
                <a:lnTo>
                  <a:pt x="2789196" y="3355975"/>
                </a:lnTo>
                <a:lnTo>
                  <a:pt x="2770469" y="3347720"/>
                </a:lnTo>
                <a:lnTo>
                  <a:pt x="2753328" y="3339465"/>
                </a:lnTo>
                <a:lnTo>
                  <a:pt x="2736823" y="3330893"/>
                </a:lnTo>
                <a:lnTo>
                  <a:pt x="2721269" y="3321685"/>
                </a:lnTo>
                <a:lnTo>
                  <a:pt x="2706986" y="3312160"/>
                </a:lnTo>
                <a:lnTo>
                  <a:pt x="2693972" y="3302635"/>
                </a:lnTo>
                <a:lnTo>
                  <a:pt x="2688258" y="3297873"/>
                </a:lnTo>
                <a:lnTo>
                  <a:pt x="2682227" y="3292793"/>
                </a:lnTo>
                <a:lnTo>
                  <a:pt x="2676831" y="3287713"/>
                </a:lnTo>
                <a:lnTo>
                  <a:pt x="2671753" y="3282950"/>
                </a:lnTo>
                <a:lnTo>
                  <a:pt x="2666991" y="3277870"/>
                </a:lnTo>
                <a:lnTo>
                  <a:pt x="2662548" y="3272473"/>
                </a:lnTo>
                <a:lnTo>
                  <a:pt x="2658104" y="3267393"/>
                </a:lnTo>
                <a:lnTo>
                  <a:pt x="2654612" y="3261995"/>
                </a:lnTo>
                <a:lnTo>
                  <a:pt x="2651121" y="3256598"/>
                </a:lnTo>
                <a:lnTo>
                  <a:pt x="2647947" y="3251200"/>
                </a:lnTo>
                <a:lnTo>
                  <a:pt x="2645090" y="3245485"/>
                </a:lnTo>
                <a:lnTo>
                  <a:pt x="2642868" y="3240405"/>
                </a:lnTo>
                <a:lnTo>
                  <a:pt x="2640329" y="3234372"/>
                </a:lnTo>
                <a:lnTo>
                  <a:pt x="2638742" y="3228975"/>
                </a:lnTo>
                <a:lnTo>
                  <a:pt x="2637789" y="3223577"/>
                </a:lnTo>
                <a:lnTo>
                  <a:pt x="2636520" y="3217862"/>
                </a:lnTo>
                <a:lnTo>
                  <a:pt x="2636202" y="3212147"/>
                </a:lnTo>
                <a:lnTo>
                  <a:pt x="2635885" y="3206432"/>
                </a:lnTo>
                <a:lnTo>
                  <a:pt x="2635250" y="3206432"/>
                </a:lnTo>
                <a:lnTo>
                  <a:pt x="2635250" y="3097530"/>
                </a:lnTo>
                <a:lnTo>
                  <a:pt x="2646360" y="3105785"/>
                </a:lnTo>
                <a:lnTo>
                  <a:pt x="2657786" y="3114040"/>
                </a:lnTo>
                <a:lnTo>
                  <a:pt x="2670166" y="3121977"/>
                </a:lnTo>
                <a:lnTo>
                  <a:pt x="2683180" y="3129597"/>
                </a:lnTo>
                <a:lnTo>
                  <a:pt x="2696511" y="3136900"/>
                </a:lnTo>
                <a:lnTo>
                  <a:pt x="2710160" y="3144202"/>
                </a:lnTo>
                <a:lnTo>
                  <a:pt x="2724761" y="3151187"/>
                </a:lnTo>
                <a:lnTo>
                  <a:pt x="2740314" y="3157855"/>
                </a:lnTo>
                <a:lnTo>
                  <a:pt x="2755550" y="3164205"/>
                </a:lnTo>
                <a:lnTo>
                  <a:pt x="2771738" y="3170237"/>
                </a:lnTo>
                <a:lnTo>
                  <a:pt x="2788244" y="3176270"/>
                </a:lnTo>
                <a:lnTo>
                  <a:pt x="2805384" y="3181985"/>
                </a:lnTo>
                <a:lnTo>
                  <a:pt x="2822525" y="3187065"/>
                </a:lnTo>
                <a:lnTo>
                  <a:pt x="2840300" y="3192145"/>
                </a:lnTo>
                <a:lnTo>
                  <a:pt x="2858393" y="3196907"/>
                </a:lnTo>
                <a:lnTo>
                  <a:pt x="2877120" y="3201670"/>
                </a:lnTo>
                <a:lnTo>
                  <a:pt x="2895530" y="3205797"/>
                </a:lnTo>
                <a:lnTo>
                  <a:pt x="2914892" y="3209925"/>
                </a:lnTo>
                <a:lnTo>
                  <a:pt x="2934255" y="3213735"/>
                </a:lnTo>
                <a:lnTo>
                  <a:pt x="2953617" y="3217227"/>
                </a:lnTo>
                <a:lnTo>
                  <a:pt x="2973614" y="3220402"/>
                </a:lnTo>
                <a:lnTo>
                  <a:pt x="2993294" y="3222942"/>
                </a:lnTo>
                <a:lnTo>
                  <a:pt x="3013926" y="3225800"/>
                </a:lnTo>
                <a:lnTo>
                  <a:pt x="3033923" y="3228340"/>
                </a:lnTo>
                <a:lnTo>
                  <a:pt x="3054555" y="3230245"/>
                </a:lnTo>
                <a:lnTo>
                  <a:pt x="3074869" y="3232150"/>
                </a:lnTo>
                <a:lnTo>
                  <a:pt x="3095819" y="3233737"/>
                </a:lnTo>
                <a:lnTo>
                  <a:pt x="3116451" y="3235007"/>
                </a:lnTo>
                <a:lnTo>
                  <a:pt x="3137400" y="3235960"/>
                </a:lnTo>
                <a:lnTo>
                  <a:pt x="3158032" y="3236595"/>
                </a:lnTo>
                <a:lnTo>
                  <a:pt x="3178981" y="3237230"/>
                </a:lnTo>
                <a:lnTo>
                  <a:pt x="3199613" y="3237230"/>
                </a:lnTo>
                <a:lnTo>
                  <a:pt x="3224372" y="3236912"/>
                </a:lnTo>
                <a:lnTo>
                  <a:pt x="3249765" y="3236595"/>
                </a:lnTo>
                <a:lnTo>
                  <a:pt x="3274523" y="3235325"/>
                </a:lnTo>
                <a:lnTo>
                  <a:pt x="3299282" y="3234055"/>
                </a:lnTo>
                <a:lnTo>
                  <a:pt x="3324040" y="3232150"/>
                </a:lnTo>
                <a:lnTo>
                  <a:pt x="3348481" y="3230245"/>
                </a:lnTo>
                <a:lnTo>
                  <a:pt x="3372922" y="3227387"/>
                </a:lnTo>
                <a:lnTo>
                  <a:pt x="3397680" y="3224530"/>
                </a:lnTo>
                <a:lnTo>
                  <a:pt x="3421486" y="3221355"/>
                </a:lnTo>
                <a:lnTo>
                  <a:pt x="3445292" y="3217545"/>
                </a:lnTo>
                <a:lnTo>
                  <a:pt x="3468464" y="3213735"/>
                </a:lnTo>
                <a:lnTo>
                  <a:pt x="3491635" y="3208972"/>
                </a:lnTo>
                <a:lnTo>
                  <a:pt x="3514171" y="3204210"/>
                </a:lnTo>
                <a:lnTo>
                  <a:pt x="3536390" y="3199130"/>
                </a:lnTo>
                <a:lnTo>
                  <a:pt x="3557974" y="3193097"/>
                </a:lnTo>
                <a:lnTo>
                  <a:pt x="3579241" y="3187065"/>
                </a:lnTo>
                <a:lnTo>
                  <a:pt x="3599873" y="3180715"/>
                </a:lnTo>
                <a:lnTo>
                  <a:pt x="3619870" y="3174047"/>
                </a:lnTo>
                <a:lnTo>
                  <a:pt x="3639233" y="3167062"/>
                </a:lnTo>
                <a:lnTo>
                  <a:pt x="3657643" y="3159442"/>
                </a:lnTo>
                <a:lnTo>
                  <a:pt x="3676053" y="3151505"/>
                </a:lnTo>
                <a:lnTo>
                  <a:pt x="3692876" y="3143250"/>
                </a:lnTo>
                <a:lnTo>
                  <a:pt x="3709381" y="3134677"/>
                </a:lnTo>
                <a:lnTo>
                  <a:pt x="3724935" y="3125470"/>
                </a:lnTo>
                <a:lnTo>
                  <a:pt x="3739853" y="3116262"/>
                </a:lnTo>
                <a:lnTo>
                  <a:pt x="3753502" y="3106420"/>
                </a:lnTo>
                <a:lnTo>
                  <a:pt x="3766198" y="3096577"/>
                </a:lnTo>
                <a:lnTo>
                  <a:pt x="3772547" y="3090862"/>
                </a:lnTo>
                <a:lnTo>
                  <a:pt x="3777943" y="3085782"/>
                </a:lnTo>
                <a:lnTo>
                  <a:pt x="3783656" y="3080385"/>
                </a:lnTo>
                <a:lnTo>
                  <a:pt x="3789052" y="3074670"/>
                </a:lnTo>
                <a:lnTo>
                  <a:pt x="3793814" y="3069272"/>
                </a:lnTo>
                <a:lnTo>
                  <a:pt x="3798575" y="3063557"/>
                </a:lnTo>
                <a:lnTo>
                  <a:pt x="3803336" y="3057842"/>
                </a:lnTo>
                <a:lnTo>
                  <a:pt x="3807145" y="3051810"/>
                </a:lnTo>
                <a:lnTo>
                  <a:pt x="3811271" y="3045777"/>
                </a:lnTo>
                <a:lnTo>
                  <a:pt x="3815080" y="3040062"/>
                </a:lnTo>
                <a:close/>
                <a:moveTo>
                  <a:pt x="2989478" y="3031808"/>
                </a:moveTo>
                <a:lnTo>
                  <a:pt x="2989478" y="3147378"/>
                </a:lnTo>
                <a:lnTo>
                  <a:pt x="3009158" y="3149918"/>
                </a:lnTo>
                <a:lnTo>
                  <a:pt x="3029472" y="3152140"/>
                </a:lnTo>
                <a:lnTo>
                  <a:pt x="3049469" y="3154363"/>
                </a:lnTo>
                <a:lnTo>
                  <a:pt x="3070419" y="3155950"/>
                </a:lnTo>
                <a:lnTo>
                  <a:pt x="3070419" y="3041333"/>
                </a:lnTo>
                <a:lnTo>
                  <a:pt x="3049469" y="3039428"/>
                </a:lnTo>
                <a:lnTo>
                  <a:pt x="3029472" y="3036888"/>
                </a:lnTo>
                <a:lnTo>
                  <a:pt x="3009158" y="3034665"/>
                </a:lnTo>
                <a:lnTo>
                  <a:pt x="2989478" y="3031808"/>
                </a:lnTo>
                <a:close/>
                <a:moveTo>
                  <a:pt x="2402802" y="3022755"/>
                </a:moveTo>
                <a:lnTo>
                  <a:pt x="2397719" y="3026235"/>
                </a:lnTo>
                <a:lnTo>
                  <a:pt x="2391365" y="3029398"/>
                </a:lnTo>
                <a:lnTo>
                  <a:pt x="2383740" y="3032878"/>
                </a:lnTo>
                <a:lnTo>
                  <a:pt x="2376433" y="3036042"/>
                </a:lnTo>
                <a:lnTo>
                  <a:pt x="2360867" y="3042369"/>
                </a:lnTo>
                <a:lnTo>
                  <a:pt x="2347841" y="3047114"/>
                </a:lnTo>
                <a:lnTo>
                  <a:pt x="2347841" y="3137274"/>
                </a:lnTo>
                <a:lnTo>
                  <a:pt x="2355784" y="3133794"/>
                </a:lnTo>
                <a:lnTo>
                  <a:pt x="2363408" y="3129681"/>
                </a:lnTo>
                <a:lnTo>
                  <a:pt x="2371033" y="3125252"/>
                </a:lnTo>
                <a:lnTo>
                  <a:pt x="2378340" y="3120507"/>
                </a:lnTo>
                <a:lnTo>
                  <a:pt x="2385329" y="3115762"/>
                </a:lnTo>
                <a:lnTo>
                  <a:pt x="2391683" y="3111017"/>
                </a:lnTo>
                <a:lnTo>
                  <a:pt x="2397719" y="3106271"/>
                </a:lnTo>
                <a:lnTo>
                  <a:pt x="2402802" y="3101526"/>
                </a:lnTo>
                <a:lnTo>
                  <a:pt x="2402802" y="3022755"/>
                </a:lnTo>
                <a:close/>
                <a:moveTo>
                  <a:pt x="698500" y="3017837"/>
                </a:moveTo>
                <a:lnTo>
                  <a:pt x="698500" y="3086100"/>
                </a:lnTo>
                <a:lnTo>
                  <a:pt x="684586" y="3083595"/>
                </a:lnTo>
                <a:lnTo>
                  <a:pt x="667825" y="3079838"/>
                </a:lnTo>
                <a:lnTo>
                  <a:pt x="659920" y="3077959"/>
                </a:lnTo>
                <a:lnTo>
                  <a:pt x="652962" y="3076393"/>
                </a:lnTo>
                <a:lnTo>
                  <a:pt x="646321" y="3074201"/>
                </a:lnTo>
                <a:lnTo>
                  <a:pt x="640313" y="3071696"/>
                </a:lnTo>
                <a:lnTo>
                  <a:pt x="634305" y="3069191"/>
                </a:lnTo>
                <a:lnTo>
                  <a:pt x="629245" y="3065433"/>
                </a:lnTo>
                <a:lnTo>
                  <a:pt x="626082" y="3063555"/>
                </a:lnTo>
                <a:lnTo>
                  <a:pt x="623869" y="3061363"/>
                </a:lnTo>
                <a:lnTo>
                  <a:pt x="622288" y="3058545"/>
                </a:lnTo>
                <a:lnTo>
                  <a:pt x="620706" y="3056353"/>
                </a:lnTo>
                <a:lnTo>
                  <a:pt x="619441" y="3053534"/>
                </a:lnTo>
                <a:lnTo>
                  <a:pt x="619125" y="3051029"/>
                </a:lnTo>
                <a:lnTo>
                  <a:pt x="619125" y="3048524"/>
                </a:lnTo>
                <a:lnTo>
                  <a:pt x="619441" y="3046019"/>
                </a:lnTo>
                <a:lnTo>
                  <a:pt x="620390" y="3043514"/>
                </a:lnTo>
                <a:lnTo>
                  <a:pt x="621971" y="3041009"/>
                </a:lnTo>
                <a:lnTo>
                  <a:pt x="623553" y="3038817"/>
                </a:lnTo>
                <a:lnTo>
                  <a:pt x="625766" y="3036312"/>
                </a:lnTo>
                <a:lnTo>
                  <a:pt x="628296" y="3034433"/>
                </a:lnTo>
                <a:lnTo>
                  <a:pt x="631142" y="3032555"/>
                </a:lnTo>
                <a:lnTo>
                  <a:pt x="634937" y="3030676"/>
                </a:lnTo>
                <a:lnTo>
                  <a:pt x="638732" y="3029110"/>
                </a:lnTo>
                <a:lnTo>
                  <a:pt x="645057" y="3026605"/>
                </a:lnTo>
                <a:lnTo>
                  <a:pt x="651697" y="3024726"/>
                </a:lnTo>
                <a:lnTo>
                  <a:pt x="658655" y="3023161"/>
                </a:lnTo>
                <a:lnTo>
                  <a:pt x="666244" y="3021595"/>
                </a:lnTo>
                <a:lnTo>
                  <a:pt x="674150" y="3020342"/>
                </a:lnTo>
                <a:lnTo>
                  <a:pt x="682056" y="3019403"/>
                </a:lnTo>
                <a:lnTo>
                  <a:pt x="698500" y="3017837"/>
                </a:lnTo>
                <a:close/>
                <a:moveTo>
                  <a:pt x="2827597" y="2994977"/>
                </a:moveTo>
                <a:lnTo>
                  <a:pt x="2827597" y="3112135"/>
                </a:lnTo>
                <a:lnTo>
                  <a:pt x="2846959" y="3117850"/>
                </a:lnTo>
                <a:lnTo>
                  <a:pt x="2866956" y="3123248"/>
                </a:lnTo>
                <a:lnTo>
                  <a:pt x="2887588" y="3128010"/>
                </a:lnTo>
                <a:lnTo>
                  <a:pt x="2908220" y="3132773"/>
                </a:lnTo>
                <a:lnTo>
                  <a:pt x="2908220" y="3016885"/>
                </a:lnTo>
                <a:lnTo>
                  <a:pt x="2887588" y="3011805"/>
                </a:lnTo>
                <a:lnTo>
                  <a:pt x="2866956" y="3006725"/>
                </a:lnTo>
                <a:lnTo>
                  <a:pt x="2846959" y="3001010"/>
                </a:lnTo>
                <a:lnTo>
                  <a:pt x="2827597" y="2994977"/>
                </a:lnTo>
                <a:close/>
                <a:moveTo>
                  <a:pt x="1455133" y="2986375"/>
                </a:moveTo>
                <a:lnTo>
                  <a:pt x="1455133" y="3092352"/>
                </a:lnTo>
                <a:lnTo>
                  <a:pt x="1457675" y="3094883"/>
                </a:lnTo>
                <a:lnTo>
                  <a:pt x="1460216" y="3097730"/>
                </a:lnTo>
                <a:lnTo>
                  <a:pt x="1466888" y="3103741"/>
                </a:lnTo>
                <a:lnTo>
                  <a:pt x="1475466" y="3110068"/>
                </a:lnTo>
                <a:lnTo>
                  <a:pt x="1484679" y="3116078"/>
                </a:lnTo>
                <a:lnTo>
                  <a:pt x="1495162" y="3122405"/>
                </a:lnTo>
                <a:lnTo>
                  <a:pt x="1505964" y="3128732"/>
                </a:lnTo>
                <a:lnTo>
                  <a:pt x="1517083" y="3134743"/>
                </a:lnTo>
                <a:lnTo>
                  <a:pt x="1528202" y="3139804"/>
                </a:lnTo>
                <a:lnTo>
                  <a:pt x="1528202" y="3033195"/>
                </a:lnTo>
                <a:lnTo>
                  <a:pt x="1517083" y="3027817"/>
                </a:lnTo>
                <a:lnTo>
                  <a:pt x="1506917" y="3022122"/>
                </a:lnTo>
                <a:lnTo>
                  <a:pt x="1497068" y="3016428"/>
                </a:lnTo>
                <a:lnTo>
                  <a:pt x="1487538" y="3010734"/>
                </a:lnTo>
                <a:lnTo>
                  <a:pt x="1478960" y="3005039"/>
                </a:lnTo>
                <a:lnTo>
                  <a:pt x="1470700" y="2998712"/>
                </a:lnTo>
                <a:lnTo>
                  <a:pt x="1462758" y="2992702"/>
                </a:lnTo>
                <a:lnTo>
                  <a:pt x="1455133" y="2986375"/>
                </a:lnTo>
                <a:close/>
                <a:moveTo>
                  <a:pt x="711352" y="2965750"/>
                </a:moveTo>
                <a:lnTo>
                  <a:pt x="709129" y="2966067"/>
                </a:lnTo>
                <a:lnTo>
                  <a:pt x="706270" y="2966384"/>
                </a:lnTo>
                <a:lnTo>
                  <a:pt x="704047" y="2966702"/>
                </a:lnTo>
                <a:lnTo>
                  <a:pt x="701824" y="2967653"/>
                </a:lnTo>
                <a:lnTo>
                  <a:pt x="700236" y="2968288"/>
                </a:lnTo>
                <a:lnTo>
                  <a:pt x="699283" y="2969556"/>
                </a:lnTo>
                <a:lnTo>
                  <a:pt x="698330" y="2970191"/>
                </a:lnTo>
                <a:lnTo>
                  <a:pt x="698012" y="2971459"/>
                </a:lnTo>
                <a:lnTo>
                  <a:pt x="698012" y="2990491"/>
                </a:lnTo>
                <a:lnTo>
                  <a:pt x="683085" y="2991760"/>
                </a:lnTo>
                <a:lnTo>
                  <a:pt x="667839" y="2993346"/>
                </a:lnTo>
                <a:lnTo>
                  <a:pt x="653865" y="2995249"/>
                </a:lnTo>
                <a:lnTo>
                  <a:pt x="639890" y="2997786"/>
                </a:lnTo>
                <a:lnTo>
                  <a:pt x="626550" y="3000641"/>
                </a:lnTo>
                <a:lnTo>
                  <a:pt x="613846" y="3004130"/>
                </a:lnTo>
                <a:lnTo>
                  <a:pt x="602094" y="3007619"/>
                </a:lnTo>
                <a:lnTo>
                  <a:pt x="590978" y="3012060"/>
                </a:lnTo>
                <a:lnTo>
                  <a:pt x="583673" y="3015549"/>
                </a:lnTo>
                <a:lnTo>
                  <a:pt x="576368" y="3019355"/>
                </a:lnTo>
                <a:lnTo>
                  <a:pt x="570015" y="3023162"/>
                </a:lnTo>
                <a:lnTo>
                  <a:pt x="564616" y="3026968"/>
                </a:lnTo>
                <a:lnTo>
                  <a:pt x="559852" y="3031092"/>
                </a:lnTo>
                <a:lnTo>
                  <a:pt x="556041" y="3035215"/>
                </a:lnTo>
                <a:lnTo>
                  <a:pt x="552865" y="3039656"/>
                </a:lnTo>
                <a:lnTo>
                  <a:pt x="550324" y="3044096"/>
                </a:lnTo>
                <a:lnTo>
                  <a:pt x="548736" y="3048854"/>
                </a:lnTo>
                <a:lnTo>
                  <a:pt x="547783" y="3052978"/>
                </a:lnTo>
                <a:lnTo>
                  <a:pt x="547783" y="3057736"/>
                </a:lnTo>
                <a:lnTo>
                  <a:pt x="548736" y="3062176"/>
                </a:lnTo>
                <a:lnTo>
                  <a:pt x="550324" y="3066617"/>
                </a:lnTo>
                <a:lnTo>
                  <a:pt x="552865" y="3070741"/>
                </a:lnTo>
                <a:lnTo>
                  <a:pt x="556358" y="3075181"/>
                </a:lnTo>
                <a:lnTo>
                  <a:pt x="560805" y="3079622"/>
                </a:lnTo>
                <a:lnTo>
                  <a:pt x="564934" y="3083111"/>
                </a:lnTo>
                <a:lnTo>
                  <a:pt x="570015" y="3086917"/>
                </a:lnTo>
                <a:lnTo>
                  <a:pt x="576050" y="3090089"/>
                </a:lnTo>
                <a:lnTo>
                  <a:pt x="582720" y="3093578"/>
                </a:lnTo>
                <a:lnTo>
                  <a:pt x="589390" y="3096433"/>
                </a:lnTo>
                <a:lnTo>
                  <a:pt x="597012" y="3099288"/>
                </a:lnTo>
                <a:lnTo>
                  <a:pt x="605270" y="3101825"/>
                </a:lnTo>
                <a:lnTo>
                  <a:pt x="613528" y="3104046"/>
                </a:lnTo>
                <a:lnTo>
                  <a:pt x="645607" y="3110707"/>
                </a:lnTo>
                <a:lnTo>
                  <a:pt x="698012" y="3121808"/>
                </a:lnTo>
                <a:lnTo>
                  <a:pt x="698012" y="3203010"/>
                </a:lnTo>
                <a:lnTo>
                  <a:pt x="684673" y="3201424"/>
                </a:lnTo>
                <a:lnTo>
                  <a:pt x="672286" y="3199203"/>
                </a:lnTo>
                <a:lnTo>
                  <a:pt x="657993" y="3196983"/>
                </a:lnTo>
                <a:lnTo>
                  <a:pt x="643066" y="3193494"/>
                </a:lnTo>
                <a:lnTo>
                  <a:pt x="629409" y="3189370"/>
                </a:lnTo>
                <a:lnTo>
                  <a:pt x="617022" y="3185247"/>
                </a:lnTo>
                <a:lnTo>
                  <a:pt x="613846" y="3183978"/>
                </a:lnTo>
                <a:lnTo>
                  <a:pt x="610670" y="3182709"/>
                </a:lnTo>
                <a:lnTo>
                  <a:pt x="608129" y="3181441"/>
                </a:lnTo>
                <a:lnTo>
                  <a:pt x="608446" y="3181441"/>
                </a:lnTo>
                <a:lnTo>
                  <a:pt x="608129" y="3181123"/>
                </a:lnTo>
                <a:lnTo>
                  <a:pt x="604317" y="3179220"/>
                </a:lnTo>
                <a:lnTo>
                  <a:pt x="602412" y="3177951"/>
                </a:lnTo>
                <a:lnTo>
                  <a:pt x="600506" y="3177000"/>
                </a:lnTo>
                <a:lnTo>
                  <a:pt x="595424" y="3175731"/>
                </a:lnTo>
                <a:lnTo>
                  <a:pt x="590343" y="3174780"/>
                </a:lnTo>
                <a:lnTo>
                  <a:pt x="584308" y="3174780"/>
                </a:lnTo>
                <a:lnTo>
                  <a:pt x="578273" y="3175414"/>
                </a:lnTo>
                <a:lnTo>
                  <a:pt x="572556" y="3176048"/>
                </a:lnTo>
                <a:lnTo>
                  <a:pt x="566522" y="3177634"/>
                </a:lnTo>
                <a:lnTo>
                  <a:pt x="560805" y="3179220"/>
                </a:lnTo>
                <a:lnTo>
                  <a:pt x="555405" y="3181123"/>
                </a:lnTo>
                <a:lnTo>
                  <a:pt x="551277" y="3183661"/>
                </a:lnTo>
                <a:lnTo>
                  <a:pt x="547148" y="3185881"/>
                </a:lnTo>
                <a:lnTo>
                  <a:pt x="544607" y="3188736"/>
                </a:lnTo>
                <a:lnTo>
                  <a:pt x="543336" y="3190005"/>
                </a:lnTo>
                <a:lnTo>
                  <a:pt x="542383" y="3190956"/>
                </a:lnTo>
                <a:lnTo>
                  <a:pt x="542066" y="3192542"/>
                </a:lnTo>
                <a:lnTo>
                  <a:pt x="542066" y="3193811"/>
                </a:lnTo>
                <a:lnTo>
                  <a:pt x="542066" y="3195080"/>
                </a:lnTo>
                <a:lnTo>
                  <a:pt x="543019" y="3196031"/>
                </a:lnTo>
                <a:lnTo>
                  <a:pt x="543654" y="3197300"/>
                </a:lnTo>
                <a:lnTo>
                  <a:pt x="545242" y="3198569"/>
                </a:lnTo>
                <a:lnTo>
                  <a:pt x="550959" y="3202058"/>
                </a:lnTo>
                <a:lnTo>
                  <a:pt x="557629" y="3205547"/>
                </a:lnTo>
                <a:lnTo>
                  <a:pt x="564299" y="3208719"/>
                </a:lnTo>
                <a:lnTo>
                  <a:pt x="572239" y="3211891"/>
                </a:lnTo>
                <a:lnTo>
                  <a:pt x="580497" y="3214746"/>
                </a:lnTo>
                <a:lnTo>
                  <a:pt x="589072" y="3216966"/>
                </a:lnTo>
                <a:lnTo>
                  <a:pt x="598600" y="3219821"/>
                </a:lnTo>
                <a:lnTo>
                  <a:pt x="608446" y="3221724"/>
                </a:lnTo>
                <a:lnTo>
                  <a:pt x="618610" y="3223627"/>
                </a:lnTo>
                <a:lnTo>
                  <a:pt x="629409" y="3225847"/>
                </a:lnTo>
                <a:lnTo>
                  <a:pt x="651324" y="3229019"/>
                </a:lnTo>
                <a:lnTo>
                  <a:pt x="674192" y="3230923"/>
                </a:lnTo>
                <a:lnTo>
                  <a:pt x="698012" y="3232509"/>
                </a:lnTo>
                <a:lnTo>
                  <a:pt x="698012" y="3251223"/>
                </a:lnTo>
                <a:lnTo>
                  <a:pt x="698330" y="3252492"/>
                </a:lnTo>
                <a:lnTo>
                  <a:pt x="699283" y="3253443"/>
                </a:lnTo>
                <a:lnTo>
                  <a:pt x="700236" y="3254395"/>
                </a:lnTo>
                <a:lnTo>
                  <a:pt x="701824" y="3255346"/>
                </a:lnTo>
                <a:lnTo>
                  <a:pt x="704047" y="3255981"/>
                </a:lnTo>
                <a:lnTo>
                  <a:pt x="706270" y="3256298"/>
                </a:lnTo>
                <a:lnTo>
                  <a:pt x="709129" y="3256932"/>
                </a:lnTo>
                <a:lnTo>
                  <a:pt x="711352" y="3257249"/>
                </a:lnTo>
                <a:lnTo>
                  <a:pt x="758358" y="3257249"/>
                </a:lnTo>
                <a:lnTo>
                  <a:pt x="760581" y="3256932"/>
                </a:lnTo>
                <a:lnTo>
                  <a:pt x="763440" y="3256298"/>
                </a:lnTo>
                <a:lnTo>
                  <a:pt x="765345" y="3255981"/>
                </a:lnTo>
                <a:lnTo>
                  <a:pt x="767886" y="3255346"/>
                </a:lnTo>
                <a:lnTo>
                  <a:pt x="769474" y="3254395"/>
                </a:lnTo>
                <a:lnTo>
                  <a:pt x="770427" y="3253443"/>
                </a:lnTo>
                <a:lnTo>
                  <a:pt x="771380" y="3252492"/>
                </a:lnTo>
                <a:lnTo>
                  <a:pt x="771698" y="3251223"/>
                </a:lnTo>
                <a:lnTo>
                  <a:pt x="771698" y="3231874"/>
                </a:lnTo>
                <a:lnTo>
                  <a:pt x="786308" y="3230923"/>
                </a:lnTo>
                <a:lnTo>
                  <a:pt x="800600" y="3229654"/>
                </a:lnTo>
                <a:lnTo>
                  <a:pt x="814257" y="3228068"/>
                </a:lnTo>
                <a:lnTo>
                  <a:pt x="827279" y="3226165"/>
                </a:lnTo>
                <a:lnTo>
                  <a:pt x="839984" y="3223627"/>
                </a:lnTo>
                <a:lnTo>
                  <a:pt x="851418" y="3221090"/>
                </a:lnTo>
                <a:lnTo>
                  <a:pt x="862534" y="3217918"/>
                </a:lnTo>
                <a:lnTo>
                  <a:pt x="872062" y="3214746"/>
                </a:lnTo>
                <a:lnTo>
                  <a:pt x="880002" y="3211257"/>
                </a:lnTo>
                <a:lnTo>
                  <a:pt x="886990" y="3208085"/>
                </a:lnTo>
                <a:lnTo>
                  <a:pt x="893660" y="3204278"/>
                </a:lnTo>
                <a:lnTo>
                  <a:pt x="899694" y="3200472"/>
                </a:lnTo>
                <a:lnTo>
                  <a:pt x="904776" y="3196666"/>
                </a:lnTo>
                <a:lnTo>
                  <a:pt x="909540" y="3192542"/>
                </a:lnTo>
                <a:lnTo>
                  <a:pt x="913352" y="3188419"/>
                </a:lnTo>
                <a:lnTo>
                  <a:pt x="916528" y="3184295"/>
                </a:lnTo>
                <a:lnTo>
                  <a:pt x="919069" y="3179855"/>
                </a:lnTo>
                <a:lnTo>
                  <a:pt x="920657" y="3175414"/>
                </a:lnTo>
                <a:lnTo>
                  <a:pt x="921609" y="3170973"/>
                </a:lnTo>
                <a:lnTo>
                  <a:pt x="921927" y="3166533"/>
                </a:lnTo>
                <a:lnTo>
                  <a:pt x="921292" y="3161775"/>
                </a:lnTo>
                <a:lnTo>
                  <a:pt x="920021" y="3157651"/>
                </a:lnTo>
                <a:lnTo>
                  <a:pt x="917798" y="3153210"/>
                </a:lnTo>
                <a:lnTo>
                  <a:pt x="914622" y="3148453"/>
                </a:lnTo>
                <a:lnTo>
                  <a:pt x="912716" y="3146549"/>
                </a:lnTo>
                <a:lnTo>
                  <a:pt x="910493" y="3144012"/>
                </a:lnTo>
                <a:lnTo>
                  <a:pt x="905411" y="3139888"/>
                </a:lnTo>
                <a:lnTo>
                  <a:pt x="899059" y="3135765"/>
                </a:lnTo>
                <a:lnTo>
                  <a:pt x="892389" y="3132276"/>
                </a:lnTo>
                <a:lnTo>
                  <a:pt x="884449" y="3128787"/>
                </a:lnTo>
                <a:lnTo>
                  <a:pt x="876191" y="3125615"/>
                </a:lnTo>
                <a:lnTo>
                  <a:pt x="867298" y="3122443"/>
                </a:lnTo>
                <a:lnTo>
                  <a:pt x="857452" y="3119588"/>
                </a:lnTo>
                <a:lnTo>
                  <a:pt x="847606" y="3117051"/>
                </a:lnTo>
                <a:lnTo>
                  <a:pt x="836808" y="3114196"/>
                </a:lnTo>
                <a:lnTo>
                  <a:pt x="815528" y="3109438"/>
                </a:lnTo>
                <a:lnTo>
                  <a:pt x="793613" y="3104997"/>
                </a:lnTo>
                <a:lnTo>
                  <a:pt x="771698" y="3101191"/>
                </a:lnTo>
                <a:lnTo>
                  <a:pt x="771698" y="3019673"/>
                </a:lnTo>
                <a:lnTo>
                  <a:pt x="790754" y="3021893"/>
                </a:lnTo>
                <a:lnTo>
                  <a:pt x="797742" y="3023162"/>
                </a:lnTo>
                <a:lnTo>
                  <a:pt x="805047" y="3024748"/>
                </a:lnTo>
                <a:lnTo>
                  <a:pt x="819974" y="3028554"/>
                </a:lnTo>
                <a:lnTo>
                  <a:pt x="834584" y="3033312"/>
                </a:lnTo>
                <a:lnTo>
                  <a:pt x="846336" y="3037435"/>
                </a:lnTo>
                <a:lnTo>
                  <a:pt x="853006" y="3039973"/>
                </a:lnTo>
                <a:lnTo>
                  <a:pt x="855547" y="3041242"/>
                </a:lnTo>
                <a:lnTo>
                  <a:pt x="859358" y="3043779"/>
                </a:lnTo>
                <a:lnTo>
                  <a:pt x="861264" y="3044731"/>
                </a:lnTo>
                <a:lnTo>
                  <a:pt x="863169" y="3046000"/>
                </a:lnTo>
                <a:lnTo>
                  <a:pt x="867933" y="3047268"/>
                </a:lnTo>
                <a:lnTo>
                  <a:pt x="873650" y="3047903"/>
                </a:lnTo>
                <a:lnTo>
                  <a:pt x="879367" y="3048220"/>
                </a:lnTo>
                <a:lnTo>
                  <a:pt x="885402" y="3047586"/>
                </a:lnTo>
                <a:lnTo>
                  <a:pt x="891436" y="3046634"/>
                </a:lnTo>
                <a:lnTo>
                  <a:pt x="897153" y="3045682"/>
                </a:lnTo>
                <a:lnTo>
                  <a:pt x="902870" y="3043779"/>
                </a:lnTo>
                <a:lnTo>
                  <a:pt x="907952" y="3041559"/>
                </a:lnTo>
                <a:lnTo>
                  <a:pt x="912716" y="3039339"/>
                </a:lnTo>
                <a:lnTo>
                  <a:pt x="916528" y="3036801"/>
                </a:lnTo>
                <a:lnTo>
                  <a:pt x="919386" y="3034263"/>
                </a:lnTo>
                <a:lnTo>
                  <a:pt x="920657" y="3032995"/>
                </a:lnTo>
                <a:lnTo>
                  <a:pt x="921292" y="3031726"/>
                </a:lnTo>
                <a:lnTo>
                  <a:pt x="921609" y="3030140"/>
                </a:lnTo>
                <a:lnTo>
                  <a:pt x="921609" y="3029188"/>
                </a:lnTo>
                <a:lnTo>
                  <a:pt x="921292" y="3027920"/>
                </a:lnTo>
                <a:lnTo>
                  <a:pt x="920974" y="3026651"/>
                </a:lnTo>
                <a:lnTo>
                  <a:pt x="919704" y="3025382"/>
                </a:lnTo>
                <a:lnTo>
                  <a:pt x="918433" y="3024431"/>
                </a:lnTo>
                <a:lnTo>
                  <a:pt x="914304" y="3021576"/>
                </a:lnTo>
                <a:lnTo>
                  <a:pt x="909540" y="3018721"/>
                </a:lnTo>
                <a:lnTo>
                  <a:pt x="903823" y="3016501"/>
                </a:lnTo>
                <a:lnTo>
                  <a:pt x="898424" y="3013963"/>
                </a:lnTo>
                <a:lnTo>
                  <a:pt x="885402" y="3009205"/>
                </a:lnTo>
                <a:lnTo>
                  <a:pt x="871109" y="3005082"/>
                </a:lnTo>
                <a:lnTo>
                  <a:pt x="856182" y="3000958"/>
                </a:lnTo>
                <a:lnTo>
                  <a:pt x="840936" y="2997469"/>
                </a:lnTo>
                <a:lnTo>
                  <a:pt x="825374" y="2994614"/>
                </a:lnTo>
                <a:lnTo>
                  <a:pt x="810764" y="2992711"/>
                </a:lnTo>
                <a:lnTo>
                  <a:pt x="791389" y="2990808"/>
                </a:lnTo>
                <a:lnTo>
                  <a:pt x="771698" y="2989539"/>
                </a:lnTo>
                <a:lnTo>
                  <a:pt x="771698" y="2971459"/>
                </a:lnTo>
                <a:lnTo>
                  <a:pt x="771380" y="2970191"/>
                </a:lnTo>
                <a:lnTo>
                  <a:pt x="770427" y="2969556"/>
                </a:lnTo>
                <a:lnTo>
                  <a:pt x="769474" y="2968288"/>
                </a:lnTo>
                <a:lnTo>
                  <a:pt x="767886" y="2967653"/>
                </a:lnTo>
                <a:lnTo>
                  <a:pt x="765345" y="2966702"/>
                </a:lnTo>
                <a:lnTo>
                  <a:pt x="763440" y="2966384"/>
                </a:lnTo>
                <a:lnTo>
                  <a:pt x="760581" y="2966067"/>
                </a:lnTo>
                <a:lnTo>
                  <a:pt x="758358" y="2965750"/>
                </a:lnTo>
                <a:lnTo>
                  <a:pt x="711352" y="2965750"/>
                </a:lnTo>
                <a:close/>
                <a:moveTo>
                  <a:pt x="3717945" y="2951797"/>
                </a:moveTo>
                <a:lnTo>
                  <a:pt x="3711914" y="2955607"/>
                </a:lnTo>
                <a:lnTo>
                  <a:pt x="3704931" y="2959100"/>
                </a:lnTo>
                <a:lnTo>
                  <a:pt x="3696678" y="2963227"/>
                </a:lnTo>
                <a:lnTo>
                  <a:pt x="3688425" y="2966720"/>
                </a:lnTo>
                <a:lnTo>
                  <a:pt x="3671285" y="2973387"/>
                </a:lnTo>
                <a:lnTo>
                  <a:pt x="3656684" y="2979102"/>
                </a:lnTo>
                <a:lnTo>
                  <a:pt x="3656684" y="3080068"/>
                </a:lnTo>
                <a:lnTo>
                  <a:pt x="3665254" y="3075623"/>
                </a:lnTo>
                <a:lnTo>
                  <a:pt x="3674142" y="3070860"/>
                </a:lnTo>
                <a:lnTo>
                  <a:pt x="3682394" y="3066098"/>
                </a:lnTo>
                <a:lnTo>
                  <a:pt x="3690647" y="3061018"/>
                </a:lnTo>
                <a:lnTo>
                  <a:pt x="3698582" y="3055620"/>
                </a:lnTo>
                <a:lnTo>
                  <a:pt x="3705566" y="3050223"/>
                </a:lnTo>
                <a:lnTo>
                  <a:pt x="3711914" y="3044825"/>
                </a:lnTo>
                <a:lnTo>
                  <a:pt x="3717945" y="3040063"/>
                </a:lnTo>
                <a:lnTo>
                  <a:pt x="3717945" y="2951797"/>
                </a:lnTo>
                <a:close/>
                <a:moveTo>
                  <a:pt x="731996" y="2947987"/>
                </a:moveTo>
                <a:lnTo>
                  <a:pt x="755499" y="2948304"/>
                </a:lnTo>
                <a:lnTo>
                  <a:pt x="779003" y="2948939"/>
                </a:lnTo>
                <a:lnTo>
                  <a:pt x="801870" y="2949890"/>
                </a:lnTo>
                <a:lnTo>
                  <a:pt x="824103" y="2951476"/>
                </a:lnTo>
                <a:lnTo>
                  <a:pt x="846654" y="2953380"/>
                </a:lnTo>
                <a:lnTo>
                  <a:pt x="868569" y="2955283"/>
                </a:lnTo>
                <a:lnTo>
                  <a:pt x="889848" y="2958137"/>
                </a:lnTo>
                <a:lnTo>
                  <a:pt x="910493" y="2960992"/>
                </a:lnTo>
                <a:lnTo>
                  <a:pt x="930820" y="2964164"/>
                </a:lnTo>
                <a:lnTo>
                  <a:pt x="950512" y="2967970"/>
                </a:lnTo>
                <a:lnTo>
                  <a:pt x="969886" y="2971777"/>
                </a:lnTo>
                <a:lnTo>
                  <a:pt x="988308" y="2975900"/>
                </a:lnTo>
                <a:lnTo>
                  <a:pt x="1006411" y="2980658"/>
                </a:lnTo>
                <a:lnTo>
                  <a:pt x="1023880" y="2985416"/>
                </a:lnTo>
                <a:lnTo>
                  <a:pt x="1040396" y="2990491"/>
                </a:lnTo>
                <a:lnTo>
                  <a:pt x="1056594" y="2995883"/>
                </a:lnTo>
                <a:lnTo>
                  <a:pt x="1071521" y="3001593"/>
                </a:lnTo>
                <a:lnTo>
                  <a:pt x="1086131" y="3007302"/>
                </a:lnTo>
                <a:lnTo>
                  <a:pt x="1099471" y="3013646"/>
                </a:lnTo>
                <a:lnTo>
                  <a:pt x="1112493" y="3019990"/>
                </a:lnTo>
                <a:lnTo>
                  <a:pt x="1124562" y="3026651"/>
                </a:lnTo>
                <a:lnTo>
                  <a:pt x="1135678" y="3033629"/>
                </a:lnTo>
                <a:lnTo>
                  <a:pt x="1145842" y="3040925"/>
                </a:lnTo>
                <a:lnTo>
                  <a:pt x="1154735" y="3047903"/>
                </a:lnTo>
                <a:lnTo>
                  <a:pt x="1162993" y="3055515"/>
                </a:lnTo>
                <a:lnTo>
                  <a:pt x="1170298" y="3062811"/>
                </a:lnTo>
                <a:lnTo>
                  <a:pt x="1176650" y="3070741"/>
                </a:lnTo>
                <a:lnTo>
                  <a:pt x="1178873" y="3074864"/>
                </a:lnTo>
                <a:lnTo>
                  <a:pt x="1181732" y="3078670"/>
                </a:lnTo>
                <a:lnTo>
                  <a:pt x="1183638" y="3082794"/>
                </a:lnTo>
                <a:lnTo>
                  <a:pt x="1185543" y="3086600"/>
                </a:lnTo>
                <a:lnTo>
                  <a:pt x="1187131" y="3090406"/>
                </a:lnTo>
                <a:lnTo>
                  <a:pt x="1188402" y="3094847"/>
                </a:lnTo>
                <a:lnTo>
                  <a:pt x="1189672" y="3098653"/>
                </a:lnTo>
                <a:lnTo>
                  <a:pt x="1190307" y="3103094"/>
                </a:lnTo>
                <a:lnTo>
                  <a:pt x="1190625" y="3107535"/>
                </a:lnTo>
                <a:lnTo>
                  <a:pt x="1190625" y="3111341"/>
                </a:lnTo>
                <a:lnTo>
                  <a:pt x="1190625" y="3115782"/>
                </a:lnTo>
                <a:lnTo>
                  <a:pt x="1190307" y="3120223"/>
                </a:lnTo>
                <a:lnTo>
                  <a:pt x="1189672" y="3124029"/>
                </a:lnTo>
                <a:lnTo>
                  <a:pt x="1188402" y="3128470"/>
                </a:lnTo>
                <a:lnTo>
                  <a:pt x="1187131" y="3132276"/>
                </a:lnTo>
                <a:lnTo>
                  <a:pt x="1185543" y="3136399"/>
                </a:lnTo>
                <a:lnTo>
                  <a:pt x="1183638" y="3140523"/>
                </a:lnTo>
                <a:lnTo>
                  <a:pt x="1181732" y="3144646"/>
                </a:lnTo>
                <a:lnTo>
                  <a:pt x="1178873" y="3148453"/>
                </a:lnTo>
                <a:lnTo>
                  <a:pt x="1176650" y="3152259"/>
                </a:lnTo>
                <a:lnTo>
                  <a:pt x="1170298" y="3160189"/>
                </a:lnTo>
                <a:lnTo>
                  <a:pt x="1162993" y="3167801"/>
                </a:lnTo>
                <a:lnTo>
                  <a:pt x="1154735" y="3175414"/>
                </a:lnTo>
                <a:lnTo>
                  <a:pt x="1145842" y="3182392"/>
                </a:lnTo>
                <a:lnTo>
                  <a:pt x="1135678" y="3189370"/>
                </a:lnTo>
                <a:lnTo>
                  <a:pt x="1124562" y="3196031"/>
                </a:lnTo>
                <a:lnTo>
                  <a:pt x="1112493" y="3203010"/>
                </a:lnTo>
                <a:lnTo>
                  <a:pt x="1099471" y="3209671"/>
                </a:lnTo>
                <a:lnTo>
                  <a:pt x="1086131" y="3215380"/>
                </a:lnTo>
                <a:lnTo>
                  <a:pt x="1071521" y="3221407"/>
                </a:lnTo>
                <a:lnTo>
                  <a:pt x="1056594" y="3227433"/>
                </a:lnTo>
                <a:lnTo>
                  <a:pt x="1040396" y="3232509"/>
                </a:lnTo>
                <a:lnTo>
                  <a:pt x="1023880" y="3237584"/>
                </a:lnTo>
                <a:lnTo>
                  <a:pt x="1006411" y="3242659"/>
                </a:lnTo>
                <a:lnTo>
                  <a:pt x="988308" y="3247099"/>
                </a:lnTo>
                <a:lnTo>
                  <a:pt x="969886" y="3251223"/>
                </a:lnTo>
                <a:lnTo>
                  <a:pt x="950512" y="3255346"/>
                </a:lnTo>
                <a:lnTo>
                  <a:pt x="930820" y="3258835"/>
                </a:lnTo>
                <a:lnTo>
                  <a:pt x="910493" y="3262325"/>
                </a:lnTo>
                <a:lnTo>
                  <a:pt x="889848" y="3265179"/>
                </a:lnTo>
                <a:lnTo>
                  <a:pt x="868569" y="3268034"/>
                </a:lnTo>
                <a:lnTo>
                  <a:pt x="846654" y="3269937"/>
                </a:lnTo>
                <a:lnTo>
                  <a:pt x="824103" y="3271840"/>
                </a:lnTo>
                <a:lnTo>
                  <a:pt x="801870" y="3273426"/>
                </a:lnTo>
                <a:lnTo>
                  <a:pt x="779003" y="3274061"/>
                </a:lnTo>
                <a:lnTo>
                  <a:pt x="755499" y="3275012"/>
                </a:lnTo>
                <a:lnTo>
                  <a:pt x="731996" y="3275012"/>
                </a:lnTo>
                <a:lnTo>
                  <a:pt x="708176" y="3275012"/>
                </a:lnTo>
                <a:lnTo>
                  <a:pt x="684990" y="3274061"/>
                </a:lnTo>
                <a:lnTo>
                  <a:pt x="662122" y="3273426"/>
                </a:lnTo>
                <a:lnTo>
                  <a:pt x="639572" y="3271840"/>
                </a:lnTo>
                <a:lnTo>
                  <a:pt x="617022" y="3269937"/>
                </a:lnTo>
                <a:lnTo>
                  <a:pt x="595424" y="3268034"/>
                </a:lnTo>
                <a:lnTo>
                  <a:pt x="574144" y="3265179"/>
                </a:lnTo>
                <a:lnTo>
                  <a:pt x="553182" y="3262325"/>
                </a:lnTo>
                <a:lnTo>
                  <a:pt x="533173" y="3258835"/>
                </a:lnTo>
                <a:lnTo>
                  <a:pt x="513481" y="3255346"/>
                </a:lnTo>
                <a:lnTo>
                  <a:pt x="494107" y="3251223"/>
                </a:lnTo>
                <a:lnTo>
                  <a:pt x="475368" y="3247099"/>
                </a:lnTo>
                <a:lnTo>
                  <a:pt x="457264" y="3242659"/>
                </a:lnTo>
                <a:lnTo>
                  <a:pt x="439795" y="3237584"/>
                </a:lnTo>
                <a:lnTo>
                  <a:pt x="423280" y="3232509"/>
                </a:lnTo>
                <a:lnTo>
                  <a:pt x="407082" y="3227433"/>
                </a:lnTo>
                <a:lnTo>
                  <a:pt x="392154" y="3221407"/>
                </a:lnTo>
                <a:lnTo>
                  <a:pt x="377544" y="3215380"/>
                </a:lnTo>
                <a:lnTo>
                  <a:pt x="364204" y="3209671"/>
                </a:lnTo>
                <a:lnTo>
                  <a:pt x="351182" y="3203010"/>
                </a:lnTo>
                <a:lnTo>
                  <a:pt x="339431" y="3196031"/>
                </a:lnTo>
                <a:lnTo>
                  <a:pt x="328314" y="3189370"/>
                </a:lnTo>
                <a:lnTo>
                  <a:pt x="318151" y="3182392"/>
                </a:lnTo>
                <a:lnTo>
                  <a:pt x="308940" y="3175414"/>
                </a:lnTo>
                <a:lnTo>
                  <a:pt x="300682" y="3167801"/>
                </a:lnTo>
                <a:lnTo>
                  <a:pt x="293695" y="3160189"/>
                </a:lnTo>
                <a:lnTo>
                  <a:pt x="287343" y="3152259"/>
                </a:lnTo>
                <a:lnTo>
                  <a:pt x="284484" y="3148453"/>
                </a:lnTo>
                <a:lnTo>
                  <a:pt x="282261" y="3144646"/>
                </a:lnTo>
                <a:lnTo>
                  <a:pt x="280038" y="3140523"/>
                </a:lnTo>
                <a:lnTo>
                  <a:pt x="278132" y="3136399"/>
                </a:lnTo>
                <a:lnTo>
                  <a:pt x="276544" y="3132276"/>
                </a:lnTo>
                <a:lnTo>
                  <a:pt x="275274" y="3128470"/>
                </a:lnTo>
                <a:lnTo>
                  <a:pt x="274321" y="3124029"/>
                </a:lnTo>
                <a:lnTo>
                  <a:pt x="273368" y="3120223"/>
                </a:lnTo>
                <a:lnTo>
                  <a:pt x="273050" y="3115782"/>
                </a:lnTo>
                <a:lnTo>
                  <a:pt x="273050" y="3111341"/>
                </a:lnTo>
                <a:lnTo>
                  <a:pt x="273050" y="3107535"/>
                </a:lnTo>
                <a:lnTo>
                  <a:pt x="273368" y="3103094"/>
                </a:lnTo>
                <a:lnTo>
                  <a:pt x="274321" y="3098653"/>
                </a:lnTo>
                <a:lnTo>
                  <a:pt x="275274" y="3094847"/>
                </a:lnTo>
                <a:lnTo>
                  <a:pt x="276544" y="3090406"/>
                </a:lnTo>
                <a:lnTo>
                  <a:pt x="278132" y="3086600"/>
                </a:lnTo>
                <a:lnTo>
                  <a:pt x="280038" y="3082794"/>
                </a:lnTo>
                <a:lnTo>
                  <a:pt x="282261" y="3078670"/>
                </a:lnTo>
                <a:lnTo>
                  <a:pt x="284484" y="3074864"/>
                </a:lnTo>
                <a:lnTo>
                  <a:pt x="287343" y="3070741"/>
                </a:lnTo>
                <a:lnTo>
                  <a:pt x="293695" y="3062811"/>
                </a:lnTo>
                <a:lnTo>
                  <a:pt x="300682" y="3055515"/>
                </a:lnTo>
                <a:lnTo>
                  <a:pt x="308940" y="3047903"/>
                </a:lnTo>
                <a:lnTo>
                  <a:pt x="318151" y="3040925"/>
                </a:lnTo>
                <a:lnTo>
                  <a:pt x="328314" y="3033629"/>
                </a:lnTo>
                <a:lnTo>
                  <a:pt x="339431" y="3026651"/>
                </a:lnTo>
                <a:lnTo>
                  <a:pt x="351182" y="3019990"/>
                </a:lnTo>
                <a:lnTo>
                  <a:pt x="364204" y="3013646"/>
                </a:lnTo>
                <a:lnTo>
                  <a:pt x="377544" y="3007302"/>
                </a:lnTo>
                <a:lnTo>
                  <a:pt x="392154" y="3001593"/>
                </a:lnTo>
                <a:lnTo>
                  <a:pt x="407082" y="2995883"/>
                </a:lnTo>
                <a:lnTo>
                  <a:pt x="423280" y="2990491"/>
                </a:lnTo>
                <a:lnTo>
                  <a:pt x="439795" y="2985416"/>
                </a:lnTo>
                <a:lnTo>
                  <a:pt x="457264" y="2980658"/>
                </a:lnTo>
                <a:lnTo>
                  <a:pt x="475368" y="2975900"/>
                </a:lnTo>
                <a:lnTo>
                  <a:pt x="494107" y="2971777"/>
                </a:lnTo>
                <a:lnTo>
                  <a:pt x="513481" y="2967970"/>
                </a:lnTo>
                <a:lnTo>
                  <a:pt x="533173" y="2964164"/>
                </a:lnTo>
                <a:lnTo>
                  <a:pt x="553182" y="2960992"/>
                </a:lnTo>
                <a:lnTo>
                  <a:pt x="574144" y="2958137"/>
                </a:lnTo>
                <a:lnTo>
                  <a:pt x="595424" y="2955283"/>
                </a:lnTo>
                <a:lnTo>
                  <a:pt x="617022" y="2953380"/>
                </a:lnTo>
                <a:lnTo>
                  <a:pt x="639572" y="2951476"/>
                </a:lnTo>
                <a:lnTo>
                  <a:pt x="662122" y="2949890"/>
                </a:lnTo>
                <a:lnTo>
                  <a:pt x="684990" y="2948939"/>
                </a:lnTo>
                <a:lnTo>
                  <a:pt x="708176" y="2948304"/>
                </a:lnTo>
                <a:lnTo>
                  <a:pt x="731996" y="2947987"/>
                </a:lnTo>
                <a:close/>
                <a:moveTo>
                  <a:pt x="2665715" y="2911157"/>
                </a:moveTo>
                <a:lnTo>
                  <a:pt x="2665715" y="3029585"/>
                </a:lnTo>
                <a:lnTo>
                  <a:pt x="2668254" y="3032125"/>
                </a:lnTo>
                <a:lnTo>
                  <a:pt x="2671429" y="3035300"/>
                </a:lnTo>
                <a:lnTo>
                  <a:pt x="2678729" y="3041650"/>
                </a:lnTo>
                <a:lnTo>
                  <a:pt x="2687934" y="3048635"/>
                </a:lnTo>
                <a:lnTo>
                  <a:pt x="2698726" y="3055938"/>
                </a:lnTo>
                <a:lnTo>
                  <a:pt x="2710153" y="3063240"/>
                </a:lnTo>
                <a:lnTo>
                  <a:pt x="2722215" y="3070225"/>
                </a:lnTo>
                <a:lnTo>
                  <a:pt x="2734594" y="3076258"/>
                </a:lnTo>
                <a:lnTo>
                  <a:pt x="2746656" y="3082290"/>
                </a:lnTo>
                <a:lnTo>
                  <a:pt x="2746656" y="2963227"/>
                </a:lnTo>
                <a:lnTo>
                  <a:pt x="2734594" y="2957195"/>
                </a:lnTo>
                <a:lnTo>
                  <a:pt x="2723167" y="2951480"/>
                </a:lnTo>
                <a:lnTo>
                  <a:pt x="2712058" y="2945130"/>
                </a:lnTo>
                <a:lnTo>
                  <a:pt x="2701583" y="2938462"/>
                </a:lnTo>
                <a:lnTo>
                  <a:pt x="2691743" y="2932112"/>
                </a:lnTo>
                <a:lnTo>
                  <a:pt x="2682538" y="2925445"/>
                </a:lnTo>
                <a:lnTo>
                  <a:pt x="2673650" y="2918142"/>
                </a:lnTo>
                <a:lnTo>
                  <a:pt x="2665715" y="2911157"/>
                </a:lnTo>
                <a:close/>
                <a:moveTo>
                  <a:pt x="1404938" y="2890837"/>
                </a:moveTo>
                <a:lnTo>
                  <a:pt x="1408115" y="2896532"/>
                </a:lnTo>
                <a:lnTo>
                  <a:pt x="1411928" y="2901593"/>
                </a:lnTo>
                <a:lnTo>
                  <a:pt x="1415740" y="2906655"/>
                </a:lnTo>
                <a:lnTo>
                  <a:pt x="1419552" y="2911716"/>
                </a:lnTo>
                <a:lnTo>
                  <a:pt x="1424000" y="2916778"/>
                </a:lnTo>
                <a:lnTo>
                  <a:pt x="1428447" y="2922156"/>
                </a:lnTo>
                <a:lnTo>
                  <a:pt x="1438296" y="2931963"/>
                </a:lnTo>
                <a:lnTo>
                  <a:pt x="1448780" y="2941453"/>
                </a:lnTo>
                <a:lnTo>
                  <a:pt x="1460852" y="2950311"/>
                </a:lnTo>
                <a:lnTo>
                  <a:pt x="1472924" y="2958852"/>
                </a:lnTo>
                <a:lnTo>
                  <a:pt x="1486267" y="2967394"/>
                </a:lnTo>
                <a:lnTo>
                  <a:pt x="1500563" y="2975619"/>
                </a:lnTo>
                <a:lnTo>
                  <a:pt x="1515494" y="2983211"/>
                </a:lnTo>
                <a:lnTo>
                  <a:pt x="1531061" y="2990487"/>
                </a:lnTo>
                <a:lnTo>
                  <a:pt x="1547263" y="2997763"/>
                </a:lnTo>
                <a:lnTo>
                  <a:pt x="1564101" y="3004723"/>
                </a:lnTo>
                <a:lnTo>
                  <a:pt x="1581574" y="3010734"/>
                </a:lnTo>
                <a:lnTo>
                  <a:pt x="1599682" y="3017061"/>
                </a:lnTo>
                <a:lnTo>
                  <a:pt x="1618108" y="3022755"/>
                </a:lnTo>
                <a:lnTo>
                  <a:pt x="1637170" y="3028133"/>
                </a:lnTo>
                <a:lnTo>
                  <a:pt x="1656866" y="3033195"/>
                </a:lnTo>
                <a:lnTo>
                  <a:pt x="1676881" y="3037940"/>
                </a:lnTo>
                <a:lnTo>
                  <a:pt x="1697213" y="3042369"/>
                </a:lnTo>
                <a:lnTo>
                  <a:pt x="1718180" y="3046481"/>
                </a:lnTo>
                <a:lnTo>
                  <a:pt x="1738830" y="3050277"/>
                </a:lnTo>
                <a:lnTo>
                  <a:pt x="1760116" y="3053757"/>
                </a:lnTo>
                <a:lnTo>
                  <a:pt x="1782036" y="3056604"/>
                </a:lnTo>
                <a:lnTo>
                  <a:pt x="1803639" y="3059135"/>
                </a:lnTo>
                <a:lnTo>
                  <a:pt x="1825877" y="3061666"/>
                </a:lnTo>
                <a:lnTo>
                  <a:pt x="1847798" y="3063564"/>
                </a:lnTo>
                <a:lnTo>
                  <a:pt x="1870036" y="3065146"/>
                </a:lnTo>
                <a:lnTo>
                  <a:pt x="1891957" y="3066411"/>
                </a:lnTo>
                <a:lnTo>
                  <a:pt x="1914513" y="3067360"/>
                </a:lnTo>
                <a:lnTo>
                  <a:pt x="1936751" y="3067993"/>
                </a:lnTo>
                <a:lnTo>
                  <a:pt x="1959307" y="3067993"/>
                </a:lnTo>
                <a:lnTo>
                  <a:pt x="1978051" y="3067993"/>
                </a:lnTo>
                <a:lnTo>
                  <a:pt x="1996794" y="3067360"/>
                </a:lnTo>
                <a:lnTo>
                  <a:pt x="2015538" y="3067044"/>
                </a:lnTo>
                <a:lnTo>
                  <a:pt x="2034599" y="3065779"/>
                </a:lnTo>
                <a:lnTo>
                  <a:pt x="2053025" y="3064830"/>
                </a:lnTo>
                <a:lnTo>
                  <a:pt x="2071769" y="3063564"/>
                </a:lnTo>
                <a:lnTo>
                  <a:pt x="2090513" y="3061982"/>
                </a:lnTo>
                <a:lnTo>
                  <a:pt x="2108621" y="3060084"/>
                </a:lnTo>
                <a:lnTo>
                  <a:pt x="2127365" y="3058186"/>
                </a:lnTo>
                <a:lnTo>
                  <a:pt x="2145473" y="3055655"/>
                </a:lnTo>
                <a:lnTo>
                  <a:pt x="2163581" y="3052808"/>
                </a:lnTo>
                <a:lnTo>
                  <a:pt x="2181372" y="3050277"/>
                </a:lnTo>
                <a:lnTo>
                  <a:pt x="2199163" y="3047114"/>
                </a:lnTo>
                <a:lnTo>
                  <a:pt x="2216318" y="3043950"/>
                </a:lnTo>
                <a:lnTo>
                  <a:pt x="2233473" y="3040471"/>
                </a:lnTo>
                <a:lnTo>
                  <a:pt x="2250311" y="3036358"/>
                </a:lnTo>
                <a:lnTo>
                  <a:pt x="2266830" y="3032562"/>
                </a:lnTo>
                <a:lnTo>
                  <a:pt x="2283668" y="3028133"/>
                </a:lnTo>
                <a:lnTo>
                  <a:pt x="2299235" y="3023704"/>
                </a:lnTo>
                <a:lnTo>
                  <a:pt x="2315119" y="3018642"/>
                </a:lnTo>
                <a:lnTo>
                  <a:pt x="2330051" y="3013897"/>
                </a:lnTo>
                <a:lnTo>
                  <a:pt x="2344982" y="3008519"/>
                </a:lnTo>
                <a:lnTo>
                  <a:pt x="2359278" y="3003141"/>
                </a:lnTo>
                <a:lnTo>
                  <a:pt x="2373574" y="2997447"/>
                </a:lnTo>
                <a:lnTo>
                  <a:pt x="2386917" y="2991753"/>
                </a:lnTo>
                <a:lnTo>
                  <a:pt x="2399942" y="2985426"/>
                </a:lnTo>
                <a:lnTo>
                  <a:pt x="2412650" y="2979099"/>
                </a:lnTo>
                <a:lnTo>
                  <a:pt x="2424722" y="2972455"/>
                </a:lnTo>
                <a:lnTo>
                  <a:pt x="2436159" y="2965179"/>
                </a:lnTo>
                <a:lnTo>
                  <a:pt x="2446961" y="2958220"/>
                </a:lnTo>
                <a:lnTo>
                  <a:pt x="2457444" y="2950627"/>
                </a:lnTo>
                <a:lnTo>
                  <a:pt x="2466975" y="2943351"/>
                </a:lnTo>
                <a:lnTo>
                  <a:pt x="2466975" y="3039838"/>
                </a:lnTo>
                <a:lnTo>
                  <a:pt x="2466657" y="3040471"/>
                </a:lnTo>
                <a:lnTo>
                  <a:pt x="2466340" y="3048063"/>
                </a:lnTo>
                <a:lnTo>
                  <a:pt x="2466022" y="3052808"/>
                </a:lnTo>
                <a:lnTo>
                  <a:pt x="2464751" y="3058186"/>
                </a:lnTo>
                <a:lnTo>
                  <a:pt x="2463480" y="3062615"/>
                </a:lnTo>
                <a:lnTo>
                  <a:pt x="2461892" y="3067993"/>
                </a:lnTo>
                <a:lnTo>
                  <a:pt x="2459986" y="3072422"/>
                </a:lnTo>
                <a:lnTo>
                  <a:pt x="2457444" y="3077167"/>
                </a:lnTo>
                <a:lnTo>
                  <a:pt x="2455220" y="3081912"/>
                </a:lnTo>
                <a:lnTo>
                  <a:pt x="2452361" y="3086658"/>
                </a:lnTo>
                <a:lnTo>
                  <a:pt x="2449184" y="3091403"/>
                </a:lnTo>
                <a:lnTo>
                  <a:pt x="2445690" y="3096148"/>
                </a:lnTo>
                <a:lnTo>
                  <a:pt x="2441878" y="3100893"/>
                </a:lnTo>
                <a:lnTo>
                  <a:pt x="2437748" y="3105322"/>
                </a:lnTo>
                <a:lnTo>
                  <a:pt x="2429170" y="3114180"/>
                </a:lnTo>
                <a:lnTo>
                  <a:pt x="2419322" y="3123038"/>
                </a:lnTo>
                <a:lnTo>
                  <a:pt x="2408202" y="3131579"/>
                </a:lnTo>
                <a:lnTo>
                  <a:pt x="2396130" y="3139804"/>
                </a:lnTo>
                <a:lnTo>
                  <a:pt x="2383423" y="3147713"/>
                </a:lnTo>
                <a:lnTo>
                  <a:pt x="2369127" y="3155622"/>
                </a:lnTo>
                <a:lnTo>
                  <a:pt x="2354195" y="3162898"/>
                </a:lnTo>
                <a:lnTo>
                  <a:pt x="2338311" y="3170490"/>
                </a:lnTo>
                <a:lnTo>
                  <a:pt x="2321791" y="3177134"/>
                </a:lnTo>
                <a:lnTo>
                  <a:pt x="2304636" y="3183777"/>
                </a:lnTo>
                <a:lnTo>
                  <a:pt x="2285892" y="3190104"/>
                </a:lnTo>
                <a:lnTo>
                  <a:pt x="2266830" y="3196431"/>
                </a:lnTo>
                <a:lnTo>
                  <a:pt x="2247134" y="3201809"/>
                </a:lnTo>
                <a:lnTo>
                  <a:pt x="2226802" y="3207503"/>
                </a:lnTo>
                <a:lnTo>
                  <a:pt x="2205516" y="3212248"/>
                </a:lnTo>
                <a:lnTo>
                  <a:pt x="2183278" y="3216677"/>
                </a:lnTo>
                <a:lnTo>
                  <a:pt x="2160722" y="3221106"/>
                </a:lnTo>
                <a:lnTo>
                  <a:pt x="2137848" y="3224586"/>
                </a:lnTo>
                <a:lnTo>
                  <a:pt x="2114340" y="3228382"/>
                </a:lnTo>
                <a:lnTo>
                  <a:pt x="2089877" y="3231229"/>
                </a:lnTo>
                <a:lnTo>
                  <a:pt x="2065415" y="3233760"/>
                </a:lnTo>
                <a:lnTo>
                  <a:pt x="2040000" y="3235975"/>
                </a:lnTo>
                <a:lnTo>
                  <a:pt x="2014267" y="3237556"/>
                </a:lnTo>
                <a:lnTo>
                  <a:pt x="1988217" y="3238822"/>
                </a:lnTo>
                <a:lnTo>
                  <a:pt x="1962166" y="3239771"/>
                </a:lnTo>
                <a:lnTo>
                  <a:pt x="1935480" y="3240087"/>
                </a:lnTo>
                <a:lnTo>
                  <a:pt x="1908159" y="3239771"/>
                </a:lnTo>
                <a:lnTo>
                  <a:pt x="1881155" y="3238822"/>
                </a:lnTo>
                <a:lnTo>
                  <a:pt x="1854469" y="3237556"/>
                </a:lnTo>
                <a:lnTo>
                  <a:pt x="1828419" y="3235658"/>
                </a:lnTo>
                <a:lnTo>
                  <a:pt x="1803004" y="3233760"/>
                </a:lnTo>
                <a:lnTo>
                  <a:pt x="1777588" y="3230913"/>
                </a:lnTo>
                <a:lnTo>
                  <a:pt x="1752809" y="3227750"/>
                </a:lnTo>
                <a:lnTo>
                  <a:pt x="1728664" y="3224270"/>
                </a:lnTo>
                <a:lnTo>
                  <a:pt x="1705155" y="3220474"/>
                </a:lnTo>
                <a:lnTo>
                  <a:pt x="1682282" y="3215728"/>
                </a:lnTo>
                <a:lnTo>
                  <a:pt x="1660043" y="3210983"/>
                </a:lnTo>
                <a:lnTo>
                  <a:pt x="1638440" y="3205921"/>
                </a:lnTo>
                <a:lnTo>
                  <a:pt x="1617791" y="3200227"/>
                </a:lnTo>
                <a:lnTo>
                  <a:pt x="1597776" y="3194533"/>
                </a:lnTo>
                <a:lnTo>
                  <a:pt x="1578397" y="3188206"/>
                </a:lnTo>
                <a:lnTo>
                  <a:pt x="1559653" y="3181563"/>
                </a:lnTo>
                <a:lnTo>
                  <a:pt x="1542498" y="3174287"/>
                </a:lnTo>
                <a:lnTo>
                  <a:pt x="1525343" y="3167327"/>
                </a:lnTo>
                <a:lnTo>
                  <a:pt x="1509776" y="3159734"/>
                </a:lnTo>
                <a:lnTo>
                  <a:pt x="1495162" y="3151826"/>
                </a:lnTo>
                <a:lnTo>
                  <a:pt x="1481184" y="3143601"/>
                </a:lnTo>
                <a:lnTo>
                  <a:pt x="1468159" y="3135376"/>
                </a:lnTo>
                <a:lnTo>
                  <a:pt x="1456404" y="3126834"/>
                </a:lnTo>
                <a:lnTo>
                  <a:pt x="1445603" y="3117660"/>
                </a:lnTo>
                <a:lnTo>
                  <a:pt x="1440837" y="3113547"/>
                </a:lnTo>
                <a:lnTo>
                  <a:pt x="1436390" y="3108802"/>
                </a:lnTo>
                <a:lnTo>
                  <a:pt x="1431942" y="3104373"/>
                </a:lnTo>
                <a:lnTo>
                  <a:pt x="1428130" y="3099628"/>
                </a:lnTo>
                <a:lnTo>
                  <a:pt x="1424318" y="3094883"/>
                </a:lnTo>
                <a:lnTo>
                  <a:pt x="1420823" y="3090138"/>
                </a:lnTo>
                <a:lnTo>
                  <a:pt x="1417646" y="3085392"/>
                </a:lnTo>
                <a:lnTo>
                  <a:pt x="1415105" y="3080331"/>
                </a:lnTo>
                <a:lnTo>
                  <a:pt x="1412563" y="3075585"/>
                </a:lnTo>
                <a:lnTo>
                  <a:pt x="1410339" y="3070524"/>
                </a:lnTo>
                <a:lnTo>
                  <a:pt x="1408115" y="3065779"/>
                </a:lnTo>
                <a:lnTo>
                  <a:pt x="1407162" y="3060717"/>
                </a:lnTo>
                <a:lnTo>
                  <a:pt x="1405892" y="3055655"/>
                </a:lnTo>
                <a:lnTo>
                  <a:pt x="1404621" y="3050594"/>
                </a:lnTo>
                <a:lnTo>
                  <a:pt x="1404303" y="3045532"/>
                </a:lnTo>
                <a:lnTo>
                  <a:pt x="1404303" y="3040471"/>
                </a:lnTo>
                <a:lnTo>
                  <a:pt x="1403350" y="3040471"/>
                </a:lnTo>
                <a:lnTo>
                  <a:pt x="1403350" y="2909186"/>
                </a:lnTo>
                <a:lnTo>
                  <a:pt x="1403350" y="2905389"/>
                </a:lnTo>
                <a:lnTo>
                  <a:pt x="1403985" y="2898113"/>
                </a:lnTo>
                <a:lnTo>
                  <a:pt x="1404938" y="2890837"/>
                </a:lnTo>
                <a:close/>
                <a:moveTo>
                  <a:pt x="2609850" y="2805112"/>
                </a:moveTo>
                <a:lnTo>
                  <a:pt x="2613342" y="2810827"/>
                </a:lnTo>
                <a:lnTo>
                  <a:pt x="2617468" y="2816860"/>
                </a:lnTo>
                <a:lnTo>
                  <a:pt x="2621594" y="2822257"/>
                </a:lnTo>
                <a:lnTo>
                  <a:pt x="2626038" y="2828290"/>
                </a:lnTo>
                <a:lnTo>
                  <a:pt x="2631117" y="2833687"/>
                </a:lnTo>
                <a:lnTo>
                  <a:pt x="2635878" y="2839402"/>
                </a:lnTo>
                <a:lnTo>
                  <a:pt x="2641274" y="2844800"/>
                </a:lnTo>
                <a:lnTo>
                  <a:pt x="2646988" y="2850515"/>
                </a:lnTo>
                <a:lnTo>
                  <a:pt x="2658732" y="2860675"/>
                </a:lnTo>
                <a:lnTo>
                  <a:pt x="2671746" y="2870835"/>
                </a:lnTo>
                <a:lnTo>
                  <a:pt x="2685712" y="2880677"/>
                </a:lnTo>
                <a:lnTo>
                  <a:pt x="2700631" y="2889885"/>
                </a:lnTo>
                <a:lnTo>
                  <a:pt x="2715867" y="2898775"/>
                </a:lnTo>
                <a:lnTo>
                  <a:pt x="2732372" y="2907665"/>
                </a:lnTo>
                <a:lnTo>
                  <a:pt x="2749830" y="2915920"/>
                </a:lnTo>
                <a:lnTo>
                  <a:pt x="2767923" y="2923857"/>
                </a:lnTo>
                <a:lnTo>
                  <a:pt x="2786650" y="2931160"/>
                </a:lnTo>
                <a:lnTo>
                  <a:pt x="2805695" y="2938780"/>
                </a:lnTo>
                <a:lnTo>
                  <a:pt x="2826009" y="2945447"/>
                </a:lnTo>
                <a:lnTo>
                  <a:pt x="2846959" y="2951797"/>
                </a:lnTo>
                <a:lnTo>
                  <a:pt x="2867591" y="2957512"/>
                </a:lnTo>
                <a:lnTo>
                  <a:pt x="2889492" y="2963545"/>
                </a:lnTo>
                <a:lnTo>
                  <a:pt x="2912029" y="2968625"/>
                </a:lnTo>
                <a:lnTo>
                  <a:pt x="2934248" y="2973705"/>
                </a:lnTo>
                <a:lnTo>
                  <a:pt x="2957102" y="2978150"/>
                </a:lnTo>
                <a:lnTo>
                  <a:pt x="2980908" y="2982595"/>
                </a:lnTo>
                <a:lnTo>
                  <a:pt x="3004396" y="2986087"/>
                </a:lnTo>
                <a:lnTo>
                  <a:pt x="3028203" y="2989580"/>
                </a:lnTo>
                <a:lnTo>
                  <a:pt x="3052644" y="2992437"/>
                </a:lnTo>
                <a:lnTo>
                  <a:pt x="3077084" y="2994977"/>
                </a:lnTo>
                <a:lnTo>
                  <a:pt x="3101525" y="2997200"/>
                </a:lnTo>
                <a:lnTo>
                  <a:pt x="3125966" y="2999105"/>
                </a:lnTo>
                <a:lnTo>
                  <a:pt x="3150725" y="3000375"/>
                </a:lnTo>
                <a:lnTo>
                  <a:pt x="3175800" y="3001327"/>
                </a:lnTo>
                <a:lnTo>
                  <a:pt x="3200559" y="3001962"/>
                </a:lnTo>
                <a:lnTo>
                  <a:pt x="3225317" y="3002280"/>
                </a:lnTo>
                <a:lnTo>
                  <a:pt x="3246266" y="3002280"/>
                </a:lnTo>
                <a:lnTo>
                  <a:pt x="3267216" y="3001962"/>
                </a:lnTo>
                <a:lnTo>
                  <a:pt x="3288165" y="3001010"/>
                </a:lnTo>
                <a:lnTo>
                  <a:pt x="3308797" y="2999740"/>
                </a:lnTo>
                <a:lnTo>
                  <a:pt x="3329429" y="2998787"/>
                </a:lnTo>
                <a:lnTo>
                  <a:pt x="3350378" y="2997200"/>
                </a:lnTo>
                <a:lnTo>
                  <a:pt x="3371010" y="2995612"/>
                </a:lnTo>
                <a:lnTo>
                  <a:pt x="3391325" y="2993707"/>
                </a:lnTo>
                <a:lnTo>
                  <a:pt x="3411957" y="2991167"/>
                </a:lnTo>
                <a:lnTo>
                  <a:pt x="3431954" y="2988310"/>
                </a:lnTo>
                <a:lnTo>
                  <a:pt x="3451951" y="2985770"/>
                </a:lnTo>
                <a:lnTo>
                  <a:pt x="3471948" y="2982595"/>
                </a:lnTo>
                <a:lnTo>
                  <a:pt x="3491628" y="2979102"/>
                </a:lnTo>
                <a:lnTo>
                  <a:pt x="3510990" y="2975292"/>
                </a:lnTo>
                <a:lnTo>
                  <a:pt x="3530035" y="2971482"/>
                </a:lnTo>
                <a:lnTo>
                  <a:pt x="3548763" y="2967037"/>
                </a:lnTo>
                <a:lnTo>
                  <a:pt x="3567173" y="2962275"/>
                </a:lnTo>
                <a:lnTo>
                  <a:pt x="3585265" y="2957512"/>
                </a:lnTo>
                <a:lnTo>
                  <a:pt x="3603041" y="2953067"/>
                </a:lnTo>
                <a:lnTo>
                  <a:pt x="3620498" y="2947352"/>
                </a:lnTo>
                <a:lnTo>
                  <a:pt x="3637004" y="2941955"/>
                </a:lnTo>
                <a:lnTo>
                  <a:pt x="3653510" y="2935922"/>
                </a:lnTo>
                <a:lnTo>
                  <a:pt x="3669698" y="2929890"/>
                </a:lnTo>
                <a:lnTo>
                  <a:pt x="3685251" y="2923857"/>
                </a:lnTo>
                <a:lnTo>
                  <a:pt x="3700170" y="2916872"/>
                </a:lnTo>
                <a:lnTo>
                  <a:pt x="3714770" y="2909887"/>
                </a:lnTo>
                <a:lnTo>
                  <a:pt x="3728419" y="2902902"/>
                </a:lnTo>
                <a:lnTo>
                  <a:pt x="3741751" y="2895282"/>
                </a:lnTo>
                <a:lnTo>
                  <a:pt x="3754765" y="2887980"/>
                </a:lnTo>
                <a:lnTo>
                  <a:pt x="3767144" y="2880042"/>
                </a:lnTo>
                <a:lnTo>
                  <a:pt x="3778571" y="2871787"/>
                </a:lnTo>
                <a:lnTo>
                  <a:pt x="3789363" y="2863532"/>
                </a:lnTo>
                <a:lnTo>
                  <a:pt x="3789363" y="2971165"/>
                </a:lnTo>
                <a:lnTo>
                  <a:pt x="3788728" y="2971482"/>
                </a:lnTo>
                <a:lnTo>
                  <a:pt x="3788728" y="2975927"/>
                </a:lnTo>
                <a:lnTo>
                  <a:pt x="3788411" y="2980055"/>
                </a:lnTo>
                <a:lnTo>
                  <a:pt x="3787776" y="2985770"/>
                </a:lnTo>
                <a:lnTo>
                  <a:pt x="3786506" y="2991167"/>
                </a:lnTo>
                <a:lnTo>
                  <a:pt x="3785237" y="2996247"/>
                </a:lnTo>
                <a:lnTo>
                  <a:pt x="3783332" y="3001962"/>
                </a:lnTo>
                <a:lnTo>
                  <a:pt x="3781428" y="3007360"/>
                </a:lnTo>
                <a:lnTo>
                  <a:pt x="3778571" y="3012758"/>
                </a:lnTo>
                <a:lnTo>
                  <a:pt x="3775714" y="3018155"/>
                </a:lnTo>
                <a:lnTo>
                  <a:pt x="3772540" y="3023235"/>
                </a:lnTo>
                <a:lnTo>
                  <a:pt x="3769048" y="3028633"/>
                </a:lnTo>
                <a:lnTo>
                  <a:pt x="3765557" y="3033713"/>
                </a:lnTo>
                <a:lnTo>
                  <a:pt x="3761113" y="3038793"/>
                </a:lnTo>
                <a:lnTo>
                  <a:pt x="3756987" y="3043555"/>
                </a:lnTo>
                <a:lnTo>
                  <a:pt x="3752226" y="3048635"/>
                </a:lnTo>
                <a:lnTo>
                  <a:pt x="3747147" y="3054033"/>
                </a:lnTo>
                <a:lnTo>
                  <a:pt x="3741433" y="3058795"/>
                </a:lnTo>
                <a:lnTo>
                  <a:pt x="3736037" y="3063240"/>
                </a:lnTo>
                <a:lnTo>
                  <a:pt x="3723658" y="3072765"/>
                </a:lnTo>
                <a:lnTo>
                  <a:pt x="3710327" y="3082290"/>
                </a:lnTo>
                <a:lnTo>
                  <a:pt x="3696043" y="3090863"/>
                </a:lnTo>
                <a:lnTo>
                  <a:pt x="3680490" y="3099753"/>
                </a:lnTo>
                <a:lnTo>
                  <a:pt x="3663667" y="3108325"/>
                </a:lnTo>
                <a:lnTo>
                  <a:pt x="3646526" y="3116263"/>
                </a:lnTo>
                <a:lnTo>
                  <a:pt x="3627799" y="3124200"/>
                </a:lnTo>
                <a:lnTo>
                  <a:pt x="3608754" y="3131503"/>
                </a:lnTo>
                <a:lnTo>
                  <a:pt x="3588122" y="3138170"/>
                </a:lnTo>
                <a:lnTo>
                  <a:pt x="3566855" y="3145155"/>
                </a:lnTo>
                <a:lnTo>
                  <a:pt x="3544636" y="3151188"/>
                </a:lnTo>
                <a:lnTo>
                  <a:pt x="3522417" y="3157538"/>
                </a:lnTo>
                <a:lnTo>
                  <a:pt x="3498611" y="3163253"/>
                </a:lnTo>
                <a:lnTo>
                  <a:pt x="3474170" y="3168333"/>
                </a:lnTo>
                <a:lnTo>
                  <a:pt x="3449412" y="3172778"/>
                </a:lnTo>
                <a:lnTo>
                  <a:pt x="3423701" y="3176905"/>
                </a:lnTo>
                <a:lnTo>
                  <a:pt x="3397356" y="3181033"/>
                </a:lnTo>
                <a:lnTo>
                  <a:pt x="3370376" y="3184208"/>
                </a:lnTo>
                <a:lnTo>
                  <a:pt x="3343395" y="3187383"/>
                </a:lnTo>
                <a:lnTo>
                  <a:pt x="3315146" y="3189605"/>
                </a:lnTo>
                <a:lnTo>
                  <a:pt x="3286896" y="3191193"/>
                </a:lnTo>
                <a:lnTo>
                  <a:pt x="3258011" y="3192780"/>
                </a:lnTo>
                <a:lnTo>
                  <a:pt x="3228491" y="3193415"/>
                </a:lnTo>
                <a:lnTo>
                  <a:pt x="3198972" y="3194050"/>
                </a:lnTo>
                <a:lnTo>
                  <a:pt x="3168500" y="3193415"/>
                </a:lnTo>
                <a:lnTo>
                  <a:pt x="3138663" y="3192780"/>
                </a:lnTo>
                <a:lnTo>
                  <a:pt x="3109143" y="3191193"/>
                </a:lnTo>
                <a:lnTo>
                  <a:pt x="3080259" y="3189288"/>
                </a:lnTo>
                <a:lnTo>
                  <a:pt x="3051374" y="3186748"/>
                </a:lnTo>
                <a:lnTo>
                  <a:pt x="3023441" y="3183573"/>
                </a:lnTo>
                <a:lnTo>
                  <a:pt x="2996144" y="3180080"/>
                </a:lnTo>
                <a:lnTo>
                  <a:pt x="2969481" y="3176270"/>
                </a:lnTo>
                <a:lnTo>
                  <a:pt x="2943453" y="3171825"/>
                </a:lnTo>
                <a:lnTo>
                  <a:pt x="2917742" y="3167063"/>
                </a:lnTo>
                <a:lnTo>
                  <a:pt x="2892984" y="3161665"/>
                </a:lnTo>
                <a:lnTo>
                  <a:pt x="2869178" y="3155633"/>
                </a:lnTo>
                <a:lnTo>
                  <a:pt x="2846007" y="3149918"/>
                </a:lnTo>
                <a:lnTo>
                  <a:pt x="2823470" y="3142933"/>
                </a:lnTo>
                <a:lnTo>
                  <a:pt x="2802203" y="3135948"/>
                </a:lnTo>
                <a:lnTo>
                  <a:pt x="2781889" y="3128328"/>
                </a:lnTo>
                <a:lnTo>
                  <a:pt x="2762527" y="3121025"/>
                </a:lnTo>
                <a:lnTo>
                  <a:pt x="2743799" y="3112770"/>
                </a:lnTo>
                <a:lnTo>
                  <a:pt x="2726024" y="3104515"/>
                </a:lnTo>
                <a:lnTo>
                  <a:pt x="2709518" y="3095625"/>
                </a:lnTo>
                <a:lnTo>
                  <a:pt x="2694600" y="3086735"/>
                </a:lnTo>
                <a:lnTo>
                  <a:pt x="2679999" y="3077210"/>
                </a:lnTo>
                <a:lnTo>
                  <a:pt x="2666985" y="3067685"/>
                </a:lnTo>
                <a:lnTo>
                  <a:pt x="2660954" y="3062923"/>
                </a:lnTo>
                <a:lnTo>
                  <a:pt x="2655240" y="3057843"/>
                </a:lnTo>
                <a:lnTo>
                  <a:pt x="2650162" y="3052763"/>
                </a:lnTo>
                <a:lnTo>
                  <a:pt x="2645083" y="3048000"/>
                </a:lnTo>
                <a:lnTo>
                  <a:pt x="2639687" y="3042603"/>
                </a:lnTo>
                <a:lnTo>
                  <a:pt x="2635561" y="3037205"/>
                </a:lnTo>
                <a:lnTo>
                  <a:pt x="2631434" y="3032125"/>
                </a:lnTo>
                <a:lnTo>
                  <a:pt x="2627625" y="3027045"/>
                </a:lnTo>
                <a:lnTo>
                  <a:pt x="2624134" y="3021648"/>
                </a:lnTo>
                <a:lnTo>
                  <a:pt x="2620960" y="3015933"/>
                </a:lnTo>
                <a:lnTo>
                  <a:pt x="2618103" y="3010535"/>
                </a:lnTo>
                <a:lnTo>
                  <a:pt x="2615881" y="3005137"/>
                </a:lnTo>
                <a:lnTo>
                  <a:pt x="2613659" y="2999422"/>
                </a:lnTo>
                <a:lnTo>
                  <a:pt x="2612072" y="2994025"/>
                </a:lnTo>
                <a:lnTo>
                  <a:pt x="2610485" y="2988310"/>
                </a:lnTo>
                <a:lnTo>
                  <a:pt x="2609850" y="2982912"/>
                </a:lnTo>
                <a:lnTo>
                  <a:pt x="2609215" y="2976880"/>
                </a:lnTo>
                <a:lnTo>
                  <a:pt x="2609215" y="2971482"/>
                </a:lnTo>
                <a:lnTo>
                  <a:pt x="2608580" y="2971482"/>
                </a:lnTo>
                <a:lnTo>
                  <a:pt x="2608580" y="2825115"/>
                </a:lnTo>
                <a:lnTo>
                  <a:pt x="2608263" y="2821305"/>
                </a:lnTo>
                <a:lnTo>
                  <a:pt x="2608580" y="2812732"/>
                </a:lnTo>
                <a:lnTo>
                  <a:pt x="2609850" y="2805112"/>
                </a:lnTo>
                <a:close/>
                <a:moveTo>
                  <a:pt x="3151360" y="2793804"/>
                </a:moveTo>
                <a:lnTo>
                  <a:pt x="3151360" y="2908645"/>
                </a:lnTo>
                <a:lnTo>
                  <a:pt x="3174848" y="2908962"/>
                </a:lnTo>
                <a:lnTo>
                  <a:pt x="3198972" y="2909280"/>
                </a:lnTo>
                <a:lnTo>
                  <a:pt x="3231983" y="2908962"/>
                </a:lnTo>
                <a:lnTo>
                  <a:pt x="3231983" y="2794121"/>
                </a:lnTo>
                <a:lnTo>
                  <a:pt x="3198972" y="2794755"/>
                </a:lnTo>
                <a:lnTo>
                  <a:pt x="3174848" y="2794121"/>
                </a:lnTo>
                <a:lnTo>
                  <a:pt x="3151360" y="2793804"/>
                </a:lnTo>
                <a:close/>
                <a:moveTo>
                  <a:pt x="2989478" y="2779528"/>
                </a:moveTo>
                <a:lnTo>
                  <a:pt x="2989478" y="2894687"/>
                </a:lnTo>
                <a:lnTo>
                  <a:pt x="3009158" y="2897542"/>
                </a:lnTo>
                <a:lnTo>
                  <a:pt x="3029472" y="2899762"/>
                </a:lnTo>
                <a:lnTo>
                  <a:pt x="3049469" y="2902300"/>
                </a:lnTo>
                <a:lnTo>
                  <a:pt x="3070419" y="2903887"/>
                </a:lnTo>
                <a:lnTo>
                  <a:pt x="3070419" y="2789045"/>
                </a:lnTo>
                <a:lnTo>
                  <a:pt x="3049469" y="2787142"/>
                </a:lnTo>
                <a:lnTo>
                  <a:pt x="3029472" y="2784921"/>
                </a:lnTo>
                <a:lnTo>
                  <a:pt x="3009158" y="2782383"/>
                </a:lnTo>
                <a:lnTo>
                  <a:pt x="2989478" y="2779528"/>
                </a:lnTo>
                <a:close/>
                <a:moveTo>
                  <a:pt x="2827597" y="2743045"/>
                </a:moveTo>
                <a:lnTo>
                  <a:pt x="2827597" y="2859790"/>
                </a:lnTo>
                <a:lnTo>
                  <a:pt x="2846959" y="2865500"/>
                </a:lnTo>
                <a:lnTo>
                  <a:pt x="2866956" y="2870576"/>
                </a:lnTo>
                <a:lnTo>
                  <a:pt x="2887588" y="2875969"/>
                </a:lnTo>
                <a:lnTo>
                  <a:pt x="2908220" y="2880411"/>
                </a:lnTo>
                <a:lnTo>
                  <a:pt x="2908220" y="2764618"/>
                </a:lnTo>
                <a:lnTo>
                  <a:pt x="2887588" y="2759542"/>
                </a:lnTo>
                <a:lnTo>
                  <a:pt x="2866956" y="2754466"/>
                </a:lnTo>
                <a:lnTo>
                  <a:pt x="2846959" y="2748755"/>
                </a:lnTo>
                <a:lnTo>
                  <a:pt x="2827597" y="2743045"/>
                </a:lnTo>
                <a:close/>
                <a:moveTo>
                  <a:pt x="1998663" y="2711450"/>
                </a:moveTo>
                <a:lnTo>
                  <a:pt x="2032589" y="2718179"/>
                </a:lnTo>
                <a:lnTo>
                  <a:pt x="2039311" y="2719781"/>
                </a:lnTo>
                <a:lnTo>
                  <a:pt x="2045072" y="2721383"/>
                </a:lnTo>
                <a:lnTo>
                  <a:pt x="2050513" y="2723306"/>
                </a:lnTo>
                <a:lnTo>
                  <a:pt x="2054674" y="2725228"/>
                </a:lnTo>
                <a:lnTo>
                  <a:pt x="2058834" y="2727791"/>
                </a:lnTo>
                <a:lnTo>
                  <a:pt x="2062675" y="2730034"/>
                </a:lnTo>
                <a:lnTo>
                  <a:pt x="2069716" y="2735161"/>
                </a:lnTo>
                <a:lnTo>
                  <a:pt x="2072597" y="2738045"/>
                </a:lnTo>
                <a:lnTo>
                  <a:pt x="2074517" y="2740287"/>
                </a:lnTo>
                <a:lnTo>
                  <a:pt x="2076118" y="2742851"/>
                </a:lnTo>
                <a:lnTo>
                  <a:pt x="2077398" y="2745734"/>
                </a:lnTo>
                <a:lnTo>
                  <a:pt x="2078038" y="2747977"/>
                </a:lnTo>
                <a:lnTo>
                  <a:pt x="2078038" y="2750861"/>
                </a:lnTo>
                <a:lnTo>
                  <a:pt x="2077718" y="2753104"/>
                </a:lnTo>
                <a:lnTo>
                  <a:pt x="2077078" y="2755988"/>
                </a:lnTo>
                <a:lnTo>
                  <a:pt x="2075478" y="2758231"/>
                </a:lnTo>
                <a:lnTo>
                  <a:pt x="2073877" y="2760794"/>
                </a:lnTo>
                <a:lnTo>
                  <a:pt x="2071317" y="2763037"/>
                </a:lnTo>
                <a:lnTo>
                  <a:pt x="2068756" y="2764959"/>
                </a:lnTo>
                <a:lnTo>
                  <a:pt x="2065876" y="2767522"/>
                </a:lnTo>
                <a:lnTo>
                  <a:pt x="2062355" y="2769445"/>
                </a:lnTo>
                <a:lnTo>
                  <a:pt x="2058194" y="2771047"/>
                </a:lnTo>
                <a:lnTo>
                  <a:pt x="2054354" y="2772649"/>
                </a:lnTo>
                <a:lnTo>
                  <a:pt x="2048272" y="2774572"/>
                </a:lnTo>
                <a:lnTo>
                  <a:pt x="2041871" y="2776174"/>
                </a:lnTo>
                <a:lnTo>
                  <a:pt x="2035790" y="2777776"/>
                </a:lnTo>
                <a:lnTo>
                  <a:pt x="2028429" y="2779057"/>
                </a:lnTo>
                <a:lnTo>
                  <a:pt x="2014026" y="2780659"/>
                </a:lnTo>
                <a:lnTo>
                  <a:pt x="1998663" y="2781300"/>
                </a:lnTo>
                <a:lnTo>
                  <a:pt x="1998663" y="2711450"/>
                </a:lnTo>
                <a:close/>
                <a:moveTo>
                  <a:pt x="3717945" y="2699583"/>
                </a:moveTo>
                <a:lnTo>
                  <a:pt x="3711914" y="2703073"/>
                </a:lnTo>
                <a:lnTo>
                  <a:pt x="3704931" y="2707197"/>
                </a:lnTo>
                <a:lnTo>
                  <a:pt x="3696678" y="2710686"/>
                </a:lnTo>
                <a:lnTo>
                  <a:pt x="3688425" y="2714493"/>
                </a:lnTo>
                <a:lnTo>
                  <a:pt x="3671285" y="2721155"/>
                </a:lnTo>
                <a:lnTo>
                  <a:pt x="3656684" y="2726866"/>
                </a:lnTo>
                <a:lnTo>
                  <a:pt x="3656684" y="2827749"/>
                </a:lnTo>
                <a:lnTo>
                  <a:pt x="3665254" y="2823307"/>
                </a:lnTo>
                <a:lnTo>
                  <a:pt x="3674142" y="2818549"/>
                </a:lnTo>
                <a:lnTo>
                  <a:pt x="3682394" y="2813790"/>
                </a:lnTo>
                <a:lnTo>
                  <a:pt x="3690647" y="2808714"/>
                </a:lnTo>
                <a:lnTo>
                  <a:pt x="3698582" y="2803321"/>
                </a:lnTo>
                <a:lnTo>
                  <a:pt x="3705566" y="2798245"/>
                </a:lnTo>
                <a:lnTo>
                  <a:pt x="3711914" y="2792535"/>
                </a:lnTo>
                <a:lnTo>
                  <a:pt x="3717945" y="2787776"/>
                </a:lnTo>
                <a:lnTo>
                  <a:pt x="3717945" y="2699583"/>
                </a:lnTo>
                <a:close/>
                <a:moveTo>
                  <a:pt x="2490788" y="2694304"/>
                </a:moveTo>
                <a:lnTo>
                  <a:pt x="2490788" y="2826893"/>
                </a:lnTo>
                <a:lnTo>
                  <a:pt x="2490471" y="2827210"/>
                </a:lnTo>
                <a:lnTo>
                  <a:pt x="2489836" y="2835140"/>
                </a:lnTo>
                <a:lnTo>
                  <a:pt x="2489519" y="2839898"/>
                </a:lnTo>
                <a:lnTo>
                  <a:pt x="2488250" y="2844973"/>
                </a:lnTo>
                <a:lnTo>
                  <a:pt x="2487298" y="2849731"/>
                </a:lnTo>
                <a:lnTo>
                  <a:pt x="2485711" y="2854807"/>
                </a:lnTo>
                <a:lnTo>
                  <a:pt x="2483490" y="2859565"/>
                </a:lnTo>
                <a:lnTo>
                  <a:pt x="2481269" y="2864323"/>
                </a:lnTo>
                <a:lnTo>
                  <a:pt x="2479048" y="2869080"/>
                </a:lnTo>
                <a:lnTo>
                  <a:pt x="2475874" y="2873838"/>
                </a:lnTo>
                <a:lnTo>
                  <a:pt x="2472701" y="2878279"/>
                </a:lnTo>
                <a:lnTo>
                  <a:pt x="2469528" y="2883037"/>
                </a:lnTo>
                <a:lnTo>
                  <a:pt x="2465403" y="2887795"/>
                </a:lnTo>
                <a:lnTo>
                  <a:pt x="2461595" y="2892236"/>
                </a:lnTo>
                <a:lnTo>
                  <a:pt x="2453028" y="2901435"/>
                </a:lnTo>
                <a:lnTo>
                  <a:pt x="2443191" y="2909999"/>
                </a:lnTo>
                <a:lnTo>
                  <a:pt x="2432086" y="2918563"/>
                </a:lnTo>
                <a:lnTo>
                  <a:pt x="2419710" y="2926811"/>
                </a:lnTo>
                <a:lnTo>
                  <a:pt x="2406701" y="2934740"/>
                </a:lnTo>
                <a:lnTo>
                  <a:pt x="2393056" y="2942670"/>
                </a:lnTo>
                <a:lnTo>
                  <a:pt x="2378143" y="2950283"/>
                </a:lnTo>
                <a:lnTo>
                  <a:pt x="2362277" y="2957579"/>
                </a:lnTo>
                <a:lnTo>
                  <a:pt x="2345777" y="2964240"/>
                </a:lnTo>
                <a:lnTo>
                  <a:pt x="2328325" y="2970901"/>
                </a:lnTo>
                <a:lnTo>
                  <a:pt x="2309921" y="2977245"/>
                </a:lnTo>
                <a:lnTo>
                  <a:pt x="2290882" y="2983589"/>
                </a:lnTo>
                <a:lnTo>
                  <a:pt x="2270892" y="2989298"/>
                </a:lnTo>
                <a:lnTo>
                  <a:pt x="2250267" y="2994691"/>
                </a:lnTo>
                <a:lnTo>
                  <a:pt x="2229324" y="2999449"/>
                </a:lnTo>
                <a:lnTo>
                  <a:pt x="2207430" y="3004207"/>
                </a:lnTo>
                <a:lnTo>
                  <a:pt x="2184901" y="3008330"/>
                </a:lnTo>
                <a:lnTo>
                  <a:pt x="2162054" y="3012137"/>
                </a:lnTo>
                <a:lnTo>
                  <a:pt x="2138256" y="3015626"/>
                </a:lnTo>
                <a:lnTo>
                  <a:pt x="2113823" y="3018798"/>
                </a:lnTo>
                <a:lnTo>
                  <a:pt x="2089390" y="3021018"/>
                </a:lnTo>
                <a:lnTo>
                  <a:pt x="2064323" y="3023556"/>
                </a:lnTo>
                <a:lnTo>
                  <a:pt x="2038621" y="3025142"/>
                </a:lnTo>
                <a:lnTo>
                  <a:pt x="2012601" y="3026093"/>
                </a:lnTo>
                <a:lnTo>
                  <a:pt x="1986582" y="3027045"/>
                </a:lnTo>
                <a:lnTo>
                  <a:pt x="1959928" y="3027362"/>
                </a:lnTo>
                <a:lnTo>
                  <a:pt x="1932639" y="3027045"/>
                </a:lnTo>
                <a:lnTo>
                  <a:pt x="1905350" y="3026093"/>
                </a:lnTo>
                <a:lnTo>
                  <a:pt x="1879014" y="3025142"/>
                </a:lnTo>
                <a:lnTo>
                  <a:pt x="1852994" y="3022921"/>
                </a:lnTo>
                <a:lnTo>
                  <a:pt x="1827292" y="3021018"/>
                </a:lnTo>
                <a:lnTo>
                  <a:pt x="1802224" y="3018481"/>
                </a:lnTo>
                <a:lnTo>
                  <a:pt x="1777157" y="3015309"/>
                </a:lnTo>
                <a:lnTo>
                  <a:pt x="1753359" y="3011502"/>
                </a:lnTo>
                <a:lnTo>
                  <a:pt x="1729560" y="3007379"/>
                </a:lnTo>
                <a:lnTo>
                  <a:pt x="1706714" y="3002938"/>
                </a:lnTo>
                <a:lnTo>
                  <a:pt x="1684502" y="2998180"/>
                </a:lnTo>
                <a:lnTo>
                  <a:pt x="1662925" y="2993105"/>
                </a:lnTo>
                <a:lnTo>
                  <a:pt x="1641983" y="2987712"/>
                </a:lnTo>
                <a:lnTo>
                  <a:pt x="1622309" y="2981686"/>
                </a:lnTo>
                <a:lnTo>
                  <a:pt x="1602953" y="2975342"/>
                </a:lnTo>
                <a:lnTo>
                  <a:pt x="1584549" y="2968681"/>
                </a:lnTo>
                <a:lnTo>
                  <a:pt x="1566780" y="2961702"/>
                </a:lnTo>
                <a:lnTo>
                  <a:pt x="1550280" y="2954407"/>
                </a:lnTo>
                <a:lnTo>
                  <a:pt x="1534414" y="2947111"/>
                </a:lnTo>
                <a:lnTo>
                  <a:pt x="1519501" y="2939181"/>
                </a:lnTo>
                <a:lnTo>
                  <a:pt x="1505539" y="2930934"/>
                </a:lnTo>
                <a:lnTo>
                  <a:pt x="1493164" y="2922687"/>
                </a:lnTo>
                <a:lnTo>
                  <a:pt x="1481106" y="2913805"/>
                </a:lnTo>
                <a:lnTo>
                  <a:pt x="1470635" y="2904924"/>
                </a:lnTo>
                <a:lnTo>
                  <a:pt x="1465875" y="2900483"/>
                </a:lnTo>
                <a:lnTo>
                  <a:pt x="1461116" y="2895725"/>
                </a:lnTo>
                <a:lnTo>
                  <a:pt x="1456673" y="2891284"/>
                </a:lnTo>
                <a:lnTo>
                  <a:pt x="1452866" y="2886844"/>
                </a:lnTo>
                <a:lnTo>
                  <a:pt x="1449375" y="2882086"/>
                </a:lnTo>
                <a:lnTo>
                  <a:pt x="1445885" y="2877328"/>
                </a:lnTo>
                <a:lnTo>
                  <a:pt x="1442712" y="2872252"/>
                </a:lnTo>
                <a:lnTo>
                  <a:pt x="1439856" y="2867494"/>
                </a:lnTo>
                <a:lnTo>
                  <a:pt x="1437000" y="2862737"/>
                </a:lnTo>
                <a:lnTo>
                  <a:pt x="1435096" y="2857661"/>
                </a:lnTo>
                <a:lnTo>
                  <a:pt x="1433192" y="2852269"/>
                </a:lnTo>
                <a:lnTo>
                  <a:pt x="1431606" y="2847828"/>
                </a:lnTo>
                <a:lnTo>
                  <a:pt x="1430337" y="2842436"/>
                </a:lnTo>
                <a:lnTo>
                  <a:pt x="1429702" y="2837361"/>
                </a:lnTo>
                <a:lnTo>
                  <a:pt x="1429385" y="2832286"/>
                </a:lnTo>
                <a:lnTo>
                  <a:pt x="1428750" y="2827210"/>
                </a:lnTo>
                <a:lnTo>
                  <a:pt x="1428750" y="2700014"/>
                </a:lnTo>
                <a:lnTo>
                  <a:pt x="1429702" y="2705406"/>
                </a:lnTo>
                <a:lnTo>
                  <a:pt x="1430654" y="2711433"/>
                </a:lnTo>
                <a:lnTo>
                  <a:pt x="1432240" y="2716825"/>
                </a:lnTo>
                <a:lnTo>
                  <a:pt x="1434462" y="2722218"/>
                </a:lnTo>
                <a:lnTo>
                  <a:pt x="1436683" y="2728245"/>
                </a:lnTo>
                <a:lnTo>
                  <a:pt x="1439539" y="2733320"/>
                </a:lnTo>
                <a:lnTo>
                  <a:pt x="1442712" y="2739029"/>
                </a:lnTo>
                <a:lnTo>
                  <a:pt x="1446202" y="2744422"/>
                </a:lnTo>
                <a:lnTo>
                  <a:pt x="1449692" y="2749497"/>
                </a:lnTo>
                <a:lnTo>
                  <a:pt x="1454135" y="2755206"/>
                </a:lnTo>
                <a:lnTo>
                  <a:pt x="1458894" y="2760282"/>
                </a:lnTo>
                <a:lnTo>
                  <a:pt x="1463654" y="2765357"/>
                </a:lnTo>
                <a:lnTo>
                  <a:pt x="1468731" y="2770432"/>
                </a:lnTo>
                <a:lnTo>
                  <a:pt x="1474125" y="2775507"/>
                </a:lnTo>
                <a:lnTo>
                  <a:pt x="1480154" y="2780265"/>
                </a:lnTo>
                <a:lnTo>
                  <a:pt x="1480154" y="2879231"/>
                </a:lnTo>
                <a:lnTo>
                  <a:pt x="1482375" y="2882086"/>
                </a:lnTo>
                <a:lnTo>
                  <a:pt x="1484914" y="2884623"/>
                </a:lnTo>
                <a:lnTo>
                  <a:pt x="1491895" y="2890650"/>
                </a:lnTo>
                <a:lnTo>
                  <a:pt x="1500145" y="2896994"/>
                </a:lnTo>
                <a:lnTo>
                  <a:pt x="1509664" y="2903338"/>
                </a:lnTo>
                <a:lnTo>
                  <a:pt x="1519818" y="2909682"/>
                </a:lnTo>
                <a:lnTo>
                  <a:pt x="1530924" y="2915709"/>
                </a:lnTo>
                <a:lnTo>
                  <a:pt x="1542030" y="2921735"/>
                </a:lnTo>
                <a:lnTo>
                  <a:pt x="1553136" y="2926811"/>
                </a:lnTo>
                <a:lnTo>
                  <a:pt x="1553136" y="2824673"/>
                </a:lnTo>
                <a:lnTo>
                  <a:pt x="1569953" y="2832286"/>
                </a:lnTo>
                <a:lnTo>
                  <a:pt x="1587723" y="2839264"/>
                </a:lnTo>
                <a:lnTo>
                  <a:pt x="1606127" y="2846242"/>
                </a:lnTo>
                <a:lnTo>
                  <a:pt x="1625482" y="2852269"/>
                </a:lnTo>
                <a:lnTo>
                  <a:pt x="1625482" y="2953772"/>
                </a:lnTo>
                <a:lnTo>
                  <a:pt x="1642935" y="2958847"/>
                </a:lnTo>
                <a:lnTo>
                  <a:pt x="1661021" y="2963605"/>
                </a:lnTo>
                <a:lnTo>
                  <a:pt x="1679425" y="2968363"/>
                </a:lnTo>
                <a:lnTo>
                  <a:pt x="1698464" y="2972487"/>
                </a:lnTo>
                <a:lnTo>
                  <a:pt x="1698464" y="2871618"/>
                </a:lnTo>
                <a:lnTo>
                  <a:pt x="1716233" y="2875424"/>
                </a:lnTo>
                <a:lnTo>
                  <a:pt x="1734320" y="2878914"/>
                </a:lnTo>
                <a:lnTo>
                  <a:pt x="1752407" y="2882086"/>
                </a:lnTo>
                <a:lnTo>
                  <a:pt x="1771445" y="2885258"/>
                </a:lnTo>
                <a:lnTo>
                  <a:pt x="1771445" y="2985175"/>
                </a:lnTo>
                <a:lnTo>
                  <a:pt x="1789215" y="2987712"/>
                </a:lnTo>
                <a:lnTo>
                  <a:pt x="1807301" y="2989933"/>
                </a:lnTo>
                <a:lnTo>
                  <a:pt x="1825388" y="2991836"/>
                </a:lnTo>
                <a:lnTo>
                  <a:pt x="1843792" y="2993422"/>
                </a:lnTo>
                <a:lnTo>
                  <a:pt x="1843792" y="2893505"/>
                </a:lnTo>
                <a:lnTo>
                  <a:pt x="1861879" y="2895091"/>
                </a:lnTo>
                <a:lnTo>
                  <a:pt x="1880283" y="2896042"/>
                </a:lnTo>
                <a:lnTo>
                  <a:pt x="1898369" y="2896994"/>
                </a:lnTo>
                <a:lnTo>
                  <a:pt x="1916773" y="2897628"/>
                </a:lnTo>
                <a:lnTo>
                  <a:pt x="1916773" y="2997546"/>
                </a:lnTo>
                <a:lnTo>
                  <a:pt x="1938033" y="2997863"/>
                </a:lnTo>
                <a:lnTo>
                  <a:pt x="1959928" y="2998180"/>
                </a:lnTo>
                <a:lnTo>
                  <a:pt x="1989755" y="2997863"/>
                </a:lnTo>
                <a:lnTo>
                  <a:pt x="1989755" y="2898263"/>
                </a:lnTo>
                <a:lnTo>
                  <a:pt x="2018630" y="2896994"/>
                </a:lnTo>
                <a:lnTo>
                  <a:pt x="2046553" y="2895408"/>
                </a:lnTo>
                <a:lnTo>
                  <a:pt x="2074159" y="2893505"/>
                </a:lnTo>
                <a:lnTo>
                  <a:pt x="2101448" y="2890967"/>
                </a:lnTo>
                <a:lnTo>
                  <a:pt x="2128102" y="2887795"/>
                </a:lnTo>
                <a:lnTo>
                  <a:pt x="2154122" y="2883989"/>
                </a:lnTo>
                <a:lnTo>
                  <a:pt x="2179189" y="2879865"/>
                </a:lnTo>
                <a:lnTo>
                  <a:pt x="2204257" y="2875424"/>
                </a:lnTo>
                <a:lnTo>
                  <a:pt x="2228372" y="2870032"/>
                </a:lnTo>
                <a:lnTo>
                  <a:pt x="2251219" y="2864640"/>
                </a:lnTo>
                <a:lnTo>
                  <a:pt x="2273430" y="2858613"/>
                </a:lnTo>
                <a:lnTo>
                  <a:pt x="2294690" y="2851952"/>
                </a:lnTo>
                <a:lnTo>
                  <a:pt x="2315633" y="2845291"/>
                </a:lnTo>
                <a:lnTo>
                  <a:pt x="2335306" y="2838312"/>
                </a:lnTo>
                <a:lnTo>
                  <a:pt x="2354027" y="2830382"/>
                </a:lnTo>
                <a:lnTo>
                  <a:pt x="2371797" y="2822452"/>
                </a:lnTo>
                <a:lnTo>
                  <a:pt x="2371797" y="2924590"/>
                </a:lnTo>
                <a:lnTo>
                  <a:pt x="2379729" y="2921101"/>
                </a:lnTo>
                <a:lnTo>
                  <a:pt x="2387028" y="2916660"/>
                </a:lnTo>
                <a:lnTo>
                  <a:pt x="2394643" y="2912219"/>
                </a:lnTo>
                <a:lnTo>
                  <a:pt x="2401941" y="2907461"/>
                </a:lnTo>
                <a:lnTo>
                  <a:pt x="2409239" y="2902703"/>
                </a:lnTo>
                <a:lnTo>
                  <a:pt x="2415585" y="2898263"/>
                </a:lnTo>
                <a:lnTo>
                  <a:pt x="2421297" y="2893505"/>
                </a:lnTo>
                <a:lnTo>
                  <a:pt x="2426374" y="2889064"/>
                </a:lnTo>
                <a:lnTo>
                  <a:pt x="2426374" y="2791050"/>
                </a:lnTo>
                <a:lnTo>
                  <a:pt x="2433989" y="2785340"/>
                </a:lnTo>
                <a:lnTo>
                  <a:pt x="2440653" y="2779948"/>
                </a:lnTo>
                <a:lnTo>
                  <a:pt x="2447316" y="2774238"/>
                </a:lnTo>
                <a:lnTo>
                  <a:pt x="2453345" y="2768529"/>
                </a:lnTo>
                <a:lnTo>
                  <a:pt x="2459057" y="2762819"/>
                </a:lnTo>
                <a:lnTo>
                  <a:pt x="2464451" y="2757110"/>
                </a:lnTo>
                <a:lnTo>
                  <a:pt x="2469211" y="2751083"/>
                </a:lnTo>
                <a:lnTo>
                  <a:pt x="2473336" y="2744739"/>
                </a:lnTo>
                <a:lnTo>
                  <a:pt x="2477461" y="2739029"/>
                </a:lnTo>
                <a:lnTo>
                  <a:pt x="2480634" y="2732685"/>
                </a:lnTo>
                <a:lnTo>
                  <a:pt x="2483490" y="2726341"/>
                </a:lnTo>
                <a:lnTo>
                  <a:pt x="2486028" y="2719997"/>
                </a:lnTo>
                <a:lnTo>
                  <a:pt x="2487932" y="2713654"/>
                </a:lnTo>
                <a:lnTo>
                  <a:pt x="2489519" y="2707310"/>
                </a:lnTo>
                <a:lnTo>
                  <a:pt x="2490471" y="2700966"/>
                </a:lnTo>
                <a:lnTo>
                  <a:pt x="2490788" y="2694304"/>
                </a:lnTo>
                <a:close/>
                <a:moveTo>
                  <a:pt x="2490470" y="2686155"/>
                </a:moveTo>
                <a:lnTo>
                  <a:pt x="2490788" y="2691795"/>
                </a:lnTo>
                <a:lnTo>
                  <a:pt x="2490470" y="2693988"/>
                </a:lnTo>
                <a:lnTo>
                  <a:pt x="2490470" y="2690542"/>
                </a:lnTo>
                <a:lnTo>
                  <a:pt x="2490470" y="2686155"/>
                </a:lnTo>
                <a:close/>
                <a:moveTo>
                  <a:pt x="2490416" y="2685242"/>
                </a:moveTo>
                <a:lnTo>
                  <a:pt x="2490470" y="2685528"/>
                </a:lnTo>
                <a:lnTo>
                  <a:pt x="2490470" y="2686155"/>
                </a:lnTo>
                <a:lnTo>
                  <a:pt x="2490416" y="2685242"/>
                </a:lnTo>
                <a:close/>
                <a:moveTo>
                  <a:pt x="1427957" y="2683026"/>
                </a:moveTo>
                <a:lnTo>
                  <a:pt x="1427516" y="2686071"/>
                </a:lnTo>
                <a:lnTo>
                  <a:pt x="1427516" y="2690943"/>
                </a:lnTo>
                <a:lnTo>
                  <a:pt x="1427516" y="2693987"/>
                </a:lnTo>
                <a:lnTo>
                  <a:pt x="1427163" y="2692161"/>
                </a:lnTo>
                <a:lnTo>
                  <a:pt x="1427163" y="2686680"/>
                </a:lnTo>
                <a:lnTo>
                  <a:pt x="1427957" y="2683026"/>
                </a:lnTo>
                <a:close/>
                <a:moveTo>
                  <a:pt x="1430338" y="2671762"/>
                </a:moveTo>
                <a:lnTo>
                  <a:pt x="1428927" y="2676633"/>
                </a:lnTo>
                <a:lnTo>
                  <a:pt x="1428221" y="2681809"/>
                </a:lnTo>
                <a:lnTo>
                  <a:pt x="1427957" y="2683026"/>
                </a:lnTo>
                <a:lnTo>
                  <a:pt x="1428221" y="2681200"/>
                </a:lnTo>
                <a:lnTo>
                  <a:pt x="1428927" y="2676329"/>
                </a:lnTo>
                <a:lnTo>
                  <a:pt x="1430338" y="2671762"/>
                </a:lnTo>
                <a:close/>
                <a:moveTo>
                  <a:pt x="2487613" y="2670175"/>
                </a:moveTo>
                <a:lnTo>
                  <a:pt x="2489200" y="2675815"/>
                </a:lnTo>
                <a:lnTo>
                  <a:pt x="2490153" y="2680828"/>
                </a:lnTo>
                <a:lnTo>
                  <a:pt x="2490416" y="2685242"/>
                </a:lnTo>
                <a:lnTo>
                  <a:pt x="2489518" y="2680515"/>
                </a:lnTo>
                <a:lnTo>
                  <a:pt x="2488883" y="2675502"/>
                </a:lnTo>
                <a:lnTo>
                  <a:pt x="2487613" y="2670175"/>
                </a:lnTo>
                <a:close/>
                <a:moveTo>
                  <a:pt x="2665715" y="2659293"/>
                </a:moveTo>
                <a:lnTo>
                  <a:pt x="2665715" y="2777307"/>
                </a:lnTo>
                <a:lnTo>
                  <a:pt x="2668254" y="2780162"/>
                </a:lnTo>
                <a:lnTo>
                  <a:pt x="2671429" y="2783335"/>
                </a:lnTo>
                <a:lnTo>
                  <a:pt x="2678729" y="2789362"/>
                </a:lnTo>
                <a:lnTo>
                  <a:pt x="2687934" y="2796659"/>
                </a:lnTo>
                <a:lnTo>
                  <a:pt x="2698726" y="2803638"/>
                </a:lnTo>
                <a:lnTo>
                  <a:pt x="2710153" y="2810935"/>
                </a:lnTo>
                <a:lnTo>
                  <a:pt x="2722215" y="2817914"/>
                </a:lnTo>
                <a:lnTo>
                  <a:pt x="2734594" y="2824259"/>
                </a:lnTo>
                <a:lnTo>
                  <a:pt x="2746656" y="2829969"/>
                </a:lnTo>
                <a:lnTo>
                  <a:pt x="2746656" y="2711004"/>
                </a:lnTo>
                <a:lnTo>
                  <a:pt x="2734594" y="2705293"/>
                </a:lnTo>
                <a:lnTo>
                  <a:pt x="2723167" y="2699266"/>
                </a:lnTo>
                <a:lnTo>
                  <a:pt x="2712058" y="2692921"/>
                </a:lnTo>
                <a:lnTo>
                  <a:pt x="2701583" y="2686259"/>
                </a:lnTo>
                <a:lnTo>
                  <a:pt x="2691743" y="2679914"/>
                </a:lnTo>
                <a:lnTo>
                  <a:pt x="2682538" y="2673252"/>
                </a:lnTo>
                <a:lnTo>
                  <a:pt x="2673650" y="2666273"/>
                </a:lnTo>
                <a:lnTo>
                  <a:pt x="2665715" y="2659293"/>
                </a:lnTo>
                <a:close/>
                <a:moveTo>
                  <a:pt x="1925638" y="2592387"/>
                </a:moveTo>
                <a:lnTo>
                  <a:pt x="1925638" y="2662237"/>
                </a:lnTo>
                <a:lnTo>
                  <a:pt x="1911407" y="2659674"/>
                </a:lnTo>
                <a:lnTo>
                  <a:pt x="1894963" y="2655829"/>
                </a:lnTo>
                <a:lnTo>
                  <a:pt x="1887057" y="2653907"/>
                </a:lnTo>
                <a:lnTo>
                  <a:pt x="1880100" y="2652304"/>
                </a:lnTo>
                <a:lnTo>
                  <a:pt x="1873459" y="2650062"/>
                </a:lnTo>
                <a:lnTo>
                  <a:pt x="1867451" y="2647498"/>
                </a:lnTo>
                <a:lnTo>
                  <a:pt x="1861442" y="2644935"/>
                </a:lnTo>
                <a:lnTo>
                  <a:pt x="1856383" y="2641090"/>
                </a:lnTo>
                <a:lnTo>
                  <a:pt x="1853220" y="2639168"/>
                </a:lnTo>
                <a:lnTo>
                  <a:pt x="1851007" y="2636925"/>
                </a:lnTo>
                <a:lnTo>
                  <a:pt x="1848793" y="2634041"/>
                </a:lnTo>
                <a:lnTo>
                  <a:pt x="1847844" y="2631798"/>
                </a:lnTo>
                <a:lnTo>
                  <a:pt x="1846579" y="2628914"/>
                </a:lnTo>
                <a:lnTo>
                  <a:pt x="1846263" y="2626671"/>
                </a:lnTo>
                <a:lnTo>
                  <a:pt x="1846263" y="2623788"/>
                </a:lnTo>
                <a:lnTo>
                  <a:pt x="1846579" y="2621224"/>
                </a:lnTo>
                <a:lnTo>
                  <a:pt x="1847528" y="2618661"/>
                </a:lnTo>
                <a:lnTo>
                  <a:pt x="1848477" y="2616098"/>
                </a:lnTo>
                <a:lnTo>
                  <a:pt x="1850374" y="2613855"/>
                </a:lnTo>
                <a:lnTo>
                  <a:pt x="1852588" y="2611292"/>
                </a:lnTo>
                <a:lnTo>
                  <a:pt x="1855118" y="2609369"/>
                </a:lnTo>
                <a:lnTo>
                  <a:pt x="1858280" y="2607447"/>
                </a:lnTo>
                <a:lnTo>
                  <a:pt x="1861759" y="2605524"/>
                </a:lnTo>
                <a:lnTo>
                  <a:pt x="1865870" y="2603922"/>
                </a:lnTo>
                <a:lnTo>
                  <a:pt x="1872194" y="2601359"/>
                </a:lnTo>
                <a:lnTo>
                  <a:pt x="1878835" y="2599436"/>
                </a:lnTo>
                <a:lnTo>
                  <a:pt x="1885792" y="2597834"/>
                </a:lnTo>
                <a:lnTo>
                  <a:pt x="1893382" y="2596232"/>
                </a:lnTo>
                <a:lnTo>
                  <a:pt x="1901288" y="2594951"/>
                </a:lnTo>
                <a:lnTo>
                  <a:pt x="1909194" y="2593989"/>
                </a:lnTo>
                <a:lnTo>
                  <a:pt x="1925638" y="2592387"/>
                </a:lnTo>
                <a:close/>
                <a:moveTo>
                  <a:pt x="3178346" y="2558733"/>
                </a:moveTo>
                <a:lnTo>
                  <a:pt x="3178346" y="2673668"/>
                </a:lnTo>
                <a:lnTo>
                  <a:pt x="3201835" y="2674303"/>
                </a:lnTo>
                <a:lnTo>
                  <a:pt x="3225959" y="2674303"/>
                </a:lnTo>
                <a:lnTo>
                  <a:pt x="3258970" y="2673986"/>
                </a:lnTo>
                <a:lnTo>
                  <a:pt x="3258970" y="2559368"/>
                </a:lnTo>
                <a:lnTo>
                  <a:pt x="3225641" y="2559686"/>
                </a:lnTo>
                <a:lnTo>
                  <a:pt x="3201835" y="2559368"/>
                </a:lnTo>
                <a:lnTo>
                  <a:pt x="3178346" y="2558733"/>
                </a:lnTo>
                <a:close/>
                <a:moveTo>
                  <a:pt x="2609850" y="2552700"/>
                </a:moveTo>
                <a:lnTo>
                  <a:pt x="2613342" y="2559045"/>
                </a:lnTo>
                <a:lnTo>
                  <a:pt x="2617468" y="2564438"/>
                </a:lnTo>
                <a:lnTo>
                  <a:pt x="2621594" y="2570466"/>
                </a:lnTo>
                <a:lnTo>
                  <a:pt x="2626038" y="2576176"/>
                </a:lnTo>
                <a:lnTo>
                  <a:pt x="2631117" y="2581886"/>
                </a:lnTo>
                <a:lnTo>
                  <a:pt x="2635878" y="2587280"/>
                </a:lnTo>
                <a:lnTo>
                  <a:pt x="2641274" y="2592673"/>
                </a:lnTo>
                <a:lnTo>
                  <a:pt x="2646988" y="2598383"/>
                </a:lnTo>
                <a:lnTo>
                  <a:pt x="2658732" y="2608535"/>
                </a:lnTo>
                <a:lnTo>
                  <a:pt x="2671746" y="2618686"/>
                </a:lnTo>
                <a:lnTo>
                  <a:pt x="2685712" y="2628204"/>
                </a:lnTo>
                <a:lnTo>
                  <a:pt x="2700631" y="2637721"/>
                </a:lnTo>
                <a:lnTo>
                  <a:pt x="2715867" y="2646921"/>
                </a:lnTo>
                <a:lnTo>
                  <a:pt x="2732372" y="2655486"/>
                </a:lnTo>
                <a:lnTo>
                  <a:pt x="2749830" y="2663735"/>
                </a:lnTo>
                <a:lnTo>
                  <a:pt x="2767923" y="2671666"/>
                </a:lnTo>
                <a:lnTo>
                  <a:pt x="2786650" y="2679280"/>
                </a:lnTo>
                <a:lnTo>
                  <a:pt x="2805695" y="2686576"/>
                </a:lnTo>
                <a:lnTo>
                  <a:pt x="2826009" y="2693238"/>
                </a:lnTo>
                <a:lnTo>
                  <a:pt x="2846959" y="2699583"/>
                </a:lnTo>
                <a:lnTo>
                  <a:pt x="2867591" y="2705611"/>
                </a:lnTo>
                <a:lnTo>
                  <a:pt x="2889492" y="2711321"/>
                </a:lnTo>
                <a:lnTo>
                  <a:pt x="2912029" y="2716714"/>
                </a:lnTo>
                <a:lnTo>
                  <a:pt x="2934248" y="2721790"/>
                </a:lnTo>
                <a:lnTo>
                  <a:pt x="2957102" y="2725914"/>
                </a:lnTo>
                <a:lnTo>
                  <a:pt x="2980908" y="2730355"/>
                </a:lnTo>
                <a:lnTo>
                  <a:pt x="3004396" y="2733845"/>
                </a:lnTo>
                <a:lnTo>
                  <a:pt x="3028203" y="2737335"/>
                </a:lnTo>
                <a:lnTo>
                  <a:pt x="3052644" y="2740190"/>
                </a:lnTo>
                <a:lnTo>
                  <a:pt x="3077084" y="2743045"/>
                </a:lnTo>
                <a:lnTo>
                  <a:pt x="3101525" y="2744949"/>
                </a:lnTo>
                <a:lnTo>
                  <a:pt x="3125966" y="2746852"/>
                </a:lnTo>
                <a:lnTo>
                  <a:pt x="3150725" y="2748121"/>
                </a:lnTo>
                <a:lnTo>
                  <a:pt x="3175800" y="2749390"/>
                </a:lnTo>
                <a:lnTo>
                  <a:pt x="3200559" y="2750024"/>
                </a:lnTo>
                <a:lnTo>
                  <a:pt x="3225317" y="2750024"/>
                </a:lnTo>
                <a:lnTo>
                  <a:pt x="3246266" y="2750024"/>
                </a:lnTo>
                <a:lnTo>
                  <a:pt x="3267216" y="2749707"/>
                </a:lnTo>
                <a:lnTo>
                  <a:pt x="3288165" y="2748755"/>
                </a:lnTo>
                <a:lnTo>
                  <a:pt x="3308797" y="2747804"/>
                </a:lnTo>
                <a:lnTo>
                  <a:pt x="3329429" y="2746535"/>
                </a:lnTo>
                <a:lnTo>
                  <a:pt x="3350378" y="2744949"/>
                </a:lnTo>
                <a:lnTo>
                  <a:pt x="3371010" y="2743362"/>
                </a:lnTo>
                <a:lnTo>
                  <a:pt x="3391325" y="2741459"/>
                </a:lnTo>
                <a:lnTo>
                  <a:pt x="3411957" y="2738921"/>
                </a:lnTo>
                <a:lnTo>
                  <a:pt x="3431954" y="2736383"/>
                </a:lnTo>
                <a:lnTo>
                  <a:pt x="3451951" y="2733528"/>
                </a:lnTo>
                <a:lnTo>
                  <a:pt x="3471948" y="2730355"/>
                </a:lnTo>
                <a:lnTo>
                  <a:pt x="3491628" y="2726866"/>
                </a:lnTo>
                <a:lnTo>
                  <a:pt x="3510990" y="2723376"/>
                </a:lnTo>
                <a:lnTo>
                  <a:pt x="3530035" y="2719252"/>
                </a:lnTo>
                <a:lnTo>
                  <a:pt x="3548763" y="2715128"/>
                </a:lnTo>
                <a:lnTo>
                  <a:pt x="3567173" y="2710369"/>
                </a:lnTo>
                <a:lnTo>
                  <a:pt x="3585265" y="2705611"/>
                </a:lnTo>
                <a:lnTo>
                  <a:pt x="3603041" y="2700852"/>
                </a:lnTo>
                <a:lnTo>
                  <a:pt x="3620498" y="2695142"/>
                </a:lnTo>
                <a:lnTo>
                  <a:pt x="3637004" y="2689749"/>
                </a:lnTo>
                <a:lnTo>
                  <a:pt x="3653510" y="2683721"/>
                </a:lnTo>
                <a:lnTo>
                  <a:pt x="3669698" y="2678011"/>
                </a:lnTo>
                <a:lnTo>
                  <a:pt x="3685251" y="2671349"/>
                </a:lnTo>
                <a:lnTo>
                  <a:pt x="3700170" y="2665004"/>
                </a:lnTo>
                <a:lnTo>
                  <a:pt x="3714770" y="2657707"/>
                </a:lnTo>
                <a:lnTo>
                  <a:pt x="3728419" y="2650728"/>
                </a:lnTo>
                <a:lnTo>
                  <a:pt x="3741751" y="2643114"/>
                </a:lnTo>
                <a:lnTo>
                  <a:pt x="3754765" y="2635818"/>
                </a:lnTo>
                <a:lnTo>
                  <a:pt x="3767144" y="2627886"/>
                </a:lnTo>
                <a:lnTo>
                  <a:pt x="3778571" y="2619638"/>
                </a:lnTo>
                <a:lnTo>
                  <a:pt x="3789363" y="2611073"/>
                </a:lnTo>
                <a:lnTo>
                  <a:pt x="3789363" y="2718935"/>
                </a:lnTo>
                <a:lnTo>
                  <a:pt x="3788728" y="2718935"/>
                </a:lnTo>
                <a:lnTo>
                  <a:pt x="3788411" y="2728135"/>
                </a:lnTo>
                <a:lnTo>
                  <a:pt x="3787776" y="2733528"/>
                </a:lnTo>
                <a:lnTo>
                  <a:pt x="3786506" y="2738921"/>
                </a:lnTo>
                <a:lnTo>
                  <a:pt x="3785237" y="2744314"/>
                </a:lnTo>
                <a:lnTo>
                  <a:pt x="3783332" y="2749707"/>
                </a:lnTo>
                <a:lnTo>
                  <a:pt x="3781428" y="2755100"/>
                </a:lnTo>
                <a:lnTo>
                  <a:pt x="3778571" y="2760811"/>
                </a:lnTo>
                <a:lnTo>
                  <a:pt x="3775714" y="2765886"/>
                </a:lnTo>
                <a:lnTo>
                  <a:pt x="3772540" y="2770962"/>
                </a:lnTo>
                <a:lnTo>
                  <a:pt x="3769048" y="2776355"/>
                </a:lnTo>
                <a:lnTo>
                  <a:pt x="3765557" y="2781749"/>
                </a:lnTo>
                <a:lnTo>
                  <a:pt x="3761113" y="2786824"/>
                </a:lnTo>
                <a:lnTo>
                  <a:pt x="3756987" y="2791583"/>
                </a:lnTo>
                <a:lnTo>
                  <a:pt x="3752226" y="2796659"/>
                </a:lnTo>
                <a:lnTo>
                  <a:pt x="3747147" y="2801735"/>
                </a:lnTo>
                <a:lnTo>
                  <a:pt x="3741433" y="2806493"/>
                </a:lnTo>
                <a:lnTo>
                  <a:pt x="3736037" y="2811252"/>
                </a:lnTo>
                <a:lnTo>
                  <a:pt x="3723658" y="2820769"/>
                </a:lnTo>
                <a:lnTo>
                  <a:pt x="3710327" y="2829969"/>
                </a:lnTo>
                <a:lnTo>
                  <a:pt x="3696043" y="2838852"/>
                </a:lnTo>
                <a:lnTo>
                  <a:pt x="3680490" y="2847418"/>
                </a:lnTo>
                <a:lnTo>
                  <a:pt x="3663667" y="2855983"/>
                </a:lnTo>
                <a:lnTo>
                  <a:pt x="3646526" y="2863914"/>
                </a:lnTo>
                <a:lnTo>
                  <a:pt x="3627799" y="2871845"/>
                </a:lnTo>
                <a:lnTo>
                  <a:pt x="3608754" y="2879459"/>
                </a:lnTo>
                <a:lnTo>
                  <a:pt x="3588122" y="2886121"/>
                </a:lnTo>
                <a:lnTo>
                  <a:pt x="3566855" y="2892783"/>
                </a:lnTo>
                <a:lnTo>
                  <a:pt x="3544636" y="2899128"/>
                </a:lnTo>
                <a:lnTo>
                  <a:pt x="3522417" y="2905473"/>
                </a:lnTo>
                <a:lnTo>
                  <a:pt x="3498611" y="2910866"/>
                </a:lnTo>
                <a:lnTo>
                  <a:pt x="3474170" y="2915942"/>
                </a:lnTo>
                <a:lnTo>
                  <a:pt x="3449412" y="2920383"/>
                </a:lnTo>
                <a:lnTo>
                  <a:pt x="3423701" y="2924824"/>
                </a:lnTo>
                <a:lnTo>
                  <a:pt x="3397356" y="2928631"/>
                </a:lnTo>
                <a:lnTo>
                  <a:pt x="3370376" y="2931804"/>
                </a:lnTo>
                <a:lnTo>
                  <a:pt x="3343395" y="2934976"/>
                </a:lnTo>
                <a:lnTo>
                  <a:pt x="3315146" y="2937197"/>
                </a:lnTo>
                <a:lnTo>
                  <a:pt x="3286896" y="2938783"/>
                </a:lnTo>
                <a:lnTo>
                  <a:pt x="3258011" y="2940369"/>
                </a:lnTo>
                <a:lnTo>
                  <a:pt x="3228491" y="2941321"/>
                </a:lnTo>
                <a:lnTo>
                  <a:pt x="3198972" y="2941638"/>
                </a:lnTo>
                <a:lnTo>
                  <a:pt x="3168500" y="2941321"/>
                </a:lnTo>
                <a:lnTo>
                  <a:pt x="3138663" y="2940369"/>
                </a:lnTo>
                <a:lnTo>
                  <a:pt x="3109143" y="2938783"/>
                </a:lnTo>
                <a:lnTo>
                  <a:pt x="3080259" y="2936880"/>
                </a:lnTo>
                <a:lnTo>
                  <a:pt x="3051374" y="2934659"/>
                </a:lnTo>
                <a:lnTo>
                  <a:pt x="3023441" y="2931487"/>
                </a:lnTo>
                <a:lnTo>
                  <a:pt x="2996144" y="2927997"/>
                </a:lnTo>
                <a:lnTo>
                  <a:pt x="2969481" y="2923873"/>
                </a:lnTo>
                <a:lnTo>
                  <a:pt x="2943453" y="2919431"/>
                </a:lnTo>
                <a:lnTo>
                  <a:pt x="2917742" y="2914355"/>
                </a:lnTo>
                <a:lnTo>
                  <a:pt x="2892984" y="2909280"/>
                </a:lnTo>
                <a:lnTo>
                  <a:pt x="2869178" y="2903252"/>
                </a:lnTo>
                <a:lnTo>
                  <a:pt x="2846007" y="2897224"/>
                </a:lnTo>
                <a:lnTo>
                  <a:pt x="2823470" y="2890880"/>
                </a:lnTo>
                <a:lnTo>
                  <a:pt x="2802203" y="2883583"/>
                </a:lnTo>
                <a:lnTo>
                  <a:pt x="2781889" y="2876286"/>
                </a:lnTo>
                <a:lnTo>
                  <a:pt x="2762527" y="2868673"/>
                </a:lnTo>
                <a:lnTo>
                  <a:pt x="2743799" y="2860424"/>
                </a:lnTo>
                <a:lnTo>
                  <a:pt x="2726024" y="2852176"/>
                </a:lnTo>
                <a:lnTo>
                  <a:pt x="2709518" y="2843611"/>
                </a:lnTo>
                <a:lnTo>
                  <a:pt x="2694600" y="2834411"/>
                </a:lnTo>
                <a:lnTo>
                  <a:pt x="2679999" y="2824893"/>
                </a:lnTo>
                <a:lnTo>
                  <a:pt x="2666985" y="2815376"/>
                </a:lnTo>
                <a:lnTo>
                  <a:pt x="2660954" y="2810935"/>
                </a:lnTo>
                <a:lnTo>
                  <a:pt x="2655240" y="2805542"/>
                </a:lnTo>
                <a:lnTo>
                  <a:pt x="2650162" y="2800466"/>
                </a:lnTo>
                <a:lnTo>
                  <a:pt x="2645083" y="2795390"/>
                </a:lnTo>
                <a:lnTo>
                  <a:pt x="2639687" y="2790314"/>
                </a:lnTo>
                <a:lnTo>
                  <a:pt x="2635561" y="2785238"/>
                </a:lnTo>
                <a:lnTo>
                  <a:pt x="2631434" y="2780162"/>
                </a:lnTo>
                <a:lnTo>
                  <a:pt x="2627625" y="2774452"/>
                </a:lnTo>
                <a:lnTo>
                  <a:pt x="2624134" y="2769376"/>
                </a:lnTo>
                <a:lnTo>
                  <a:pt x="2620960" y="2763983"/>
                </a:lnTo>
                <a:lnTo>
                  <a:pt x="2618103" y="2758273"/>
                </a:lnTo>
                <a:lnTo>
                  <a:pt x="2615881" y="2752880"/>
                </a:lnTo>
                <a:lnTo>
                  <a:pt x="2613659" y="2747169"/>
                </a:lnTo>
                <a:lnTo>
                  <a:pt x="2612072" y="2741776"/>
                </a:lnTo>
                <a:lnTo>
                  <a:pt x="2610485" y="2736383"/>
                </a:lnTo>
                <a:lnTo>
                  <a:pt x="2609850" y="2730355"/>
                </a:lnTo>
                <a:lnTo>
                  <a:pt x="2609215" y="2724962"/>
                </a:lnTo>
                <a:lnTo>
                  <a:pt x="2609215" y="2718935"/>
                </a:lnTo>
                <a:lnTo>
                  <a:pt x="2608580" y="2719252"/>
                </a:lnTo>
                <a:lnTo>
                  <a:pt x="2608580" y="2573004"/>
                </a:lnTo>
                <a:lnTo>
                  <a:pt x="2608263" y="2569197"/>
                </a:lnTo>
                <a:lnTo>
                  <a:pt x="2608580" y="2560949"/>
                </a:lnTo>
                <a:lnTo>
                  <a:pt x="2609850" y="2552700"/>
                </a:lnTo>
                <a:close/>
                <a:moveTo>
                  <a:pt x="3016148" y="2544763"/>
                </a:moveTo>
                <a:lnTo>
                  <a:pt x="3016148" y="2660333"/>
                </a:lnTo>
                <a:lnTo>
                  <a:pt x="3035827" y="2662556"/>
                </a:lnTo>
                <a:lnTo>
                  <a:pt x="3056142" y="2665096"/>
                </a:lnTo>
                <a:lnTo>
                  <a:pt x="3076456" y="2667318"/>
                </a:lnTo>
                <a:lnTo>
                  <a:pt x="3097406" y="2669223"/>
                </a:lnTo>
                <a:lnTo>
                  <a:pt x="3097406" y="2553971"/>
                </a:lnTo>
                <a:lnTo>
                  <a:pt x="3076456" y="2552066"/>
                </a:lnTo>
                <a:lnTo>
                  <a:pt x="3056142" y="2549843"/>
                </a:lnTo>
                <a:lnTo>
                  <a:pt x="3035827" y="2547303"/>
                </a:lnTo>
                <a:lnTo>
                  <a:pt x="3016148" y="2544763"/>
                </a:lnTo>
                <a:close/>
                <a:moveTo>
                  <a:pt x="1938656" y="2540386"/>
                </a:moveTo>
                <a:lnTo>
                  <a:pt x="1936433" y="2540705"/>
                </a:lnTo>
                <a:lnTo>
                  <a:pt x="1933576" y="2540705"/>
                </a:lnTo>
                <a:lnTo>
                  <a:pt x="1931036" y="2541342"/>
                </a:lnTo>
                <a:lnTo>
                  <a:pt x="1929130" y="2542299"/>
                </a:lnTo>
                <a:lnTo>
                  <a:pt x="1927543" y="2542936"/>
                </a:lnTo>
                <a:lnTo>
                  <a:pt x="1926273" y="2543892"/>
                </a:lnTo>
                <a:lnTo>
                  <a:pt x="1925638" y="2545167"/>
                </a:lnTo>
                <a:lnTo>
                  <a:pt x="1925320" y="2546123"/>
                </a:lnTo>
                <a:lnTo>
                  <a:pt x="1925320" y="2565247"/>
                </a:lnTo>
                <a:lnTo>
                  <a:pt x="1910398" y="2566522"/>
                </a:lnTo>
                <a:lnTo>
                  <a:pt x="1895158" y="2568116"/>
                </a:lnTo>
                <a:lnTo>
                  <a:pt x="1881188" y="2570028"/>
                </a:lnTo>
                <a:lnTo>
                  <a:pt x="1867218" y="2572897"/>
                </a:lnTo>
                <a:lnTo>
                  <a:pt x="1853883" y="2575447"/>
                </a:lnTo>
                <a:lnTo>
                  <a:pt x="1841183" y="2578634"/>
                </a:lnTo>
                <a:lnTo>
                  <a:pt x="1829436" y="2582778"/>
                </a:lnTo>
                <a:lnTo>
                  <a:pt x="1818323" y="2586602"/>
                </a:lnTo>
                <a:lnTo>
                  <a:pt x="1810703" y="2590108"/>
                </a:lnTo>
                <a:lnTo>
                  <a:pt x="1803718" y="2594252"/>
                </a:lnTo>
                <a:lnTo>
                  <a:pt x="1797368" y="2598077"/>
                </a:lnTo>
                <a:lnTo>
                  <a:pt x="1791970" y="2601902"/>
                </a:lnTo>
                <a:lnTo>
                  <a:pt x="1787208" y="2606045"/>
                </a:lnTo>
                <a:lnTo>
                  <a:pt x="1783398" y="2610507"/>
                </a:lnTo>
                <a:lnTo>
                  <a:pt x="1780223" y="2614651"/>
                </a:lnTo>
                <a:lnTo>
                  <a:pt x="1777683" y="2619113"/>
                </a:lnTo>
                <a:lnTo>
                  <a:pt x="1776096" y="2623894"/>
                </a:lnTo>
                <a:lnTo>
                  <a:pt x="1775460" y="2628038"/>
                </a:lnTo>
                <a:lnTo>
                  <a:pt x="1775460" y="2632500"/>
                </a:lnTo>
                <a:lnTo>
                  <a:pt x="1776096" y="2637281"/>
                </a:lnTo>
                <a:lnTo>
                  <a:pt x="1777683" y="2641743"/>
                </a:lnTo>
                <a:lnTo>
                  <a:pt x="1780223" y="2645887"/>
                </a:lnTo>
                <a:lnTo>
                  <a:pt x="1783716" y="2650349"/>
                </a:lnTo>
                <a:lnTo>
                  <a:pt x="1787526" y="2654811"/>
                </a:lnTo>
                <a:lnTo>
                  <a:pt x="1792288" y="2658317"/>
                </a:lnTo>
                <a:lnTo>
                  <a:pt x="1797368" y="2661823"/>
                </a:lnTo>
                <a:lnTo>
                  <a:pt x="1803400" y="2665329"/>
                </a:lnTo>
                <a:lnTo>
                  <a:pt x="1809750" y="2668517"/>
                </a:lnTo>
                <a:lnTo>
                  <a:pt x="1816736" y="2671704"/>
                </a:lnTo>
                <a:lnTo>
                  <a:pt x="1824356" y="2674573"/>
                </a:lnTo>
                <a:lnTo>
                  <a:pt x="1832610" y="2677441"/>
                </a:lnTo>
                <a:lnTo>
                  <a:pt x="1840866" y="2679354"/>
                </a:lnTo>
                <a:lnTo>
                  <a:pt x="1872933" y="2686047"/>
                </a:lnTo>
                <a:lnTo>
                  <a:pt x="1925320" y="2696565"/>
                </a:lnTo>
                <a:lnTo>
                  <a:pt x="1925320" y="2778798"/>
                </a:lnTo>
                <a:lnTo>
                  <a:pt x="1911668" y="2777204"/>
                </a:lnTo>
                <a:lnTo>
                  <a:pt x="1899603" y="2774973"/>
                </a:lnTo>
                <a:lnTo>
                  <a:pt x="1885316" y="2772742"/>
                </a:lnTo>
                <a:lnTo>
                  <a:pt x="1870393" y="2769236"/>
                </a:lnTo>
                <a:lnTo>
                  <a:pt x="1856740" y="2765093"/>
                </a:lnTo>
                <a:lnTo>
                  <a:pt x="1844676" y="2760949"/>
                </a:lnTo>
                <a:lnTo>
                  <a:pt x="1841183" y="2759674"/>
                </a:lnTo>
                <a:lnTo>
                  <a:pt x="1838008" y="2758399"/>
                </a:lnTo>
                <a:lnTo>
                  <a:pt x="1835786" y="2757443"/>
                </a:lnTo>
                <a:lnTo>
                  <a:pt x="1835150" y="2756805"/>
                </a:lnTo>
                <a:lnTo>
                  <a:pt x="1831658" y="2754893"/>
                </a:lnTo>
                <a:lnTo>
                  <a:pt x="1829753" y="2753618"/>
                </a:lnTo>
                <a:lnTo>
                  <a:pt x="1827848" y="2752662"/>
                </a:lnTo>
                <a:lnTo>
                  <a:pt x="1822768" y="2751387"/>
                </a:lnTo>
                <a:lnTo>
                  <a:pt x="1817688" y="2750431"/>
                </a:lnTo>
                <a:lnTo>
                  <a:pt x="1811656" y="2750112"/>
                </a:lnTo>
                <a:lnTo>
                  <a:pt x="1805623" y="2751068"/>
                </a:lnTo>
                <a:lnTo>
                  <a:pt x="1799908" y="2751706"/>
                </a:lnTo>
                <a:lnTo>
                  <a:pt x="1793876" y="2752981"/>
                </a:lnTo>
                <a:lnTo>
                  <a:pt x="1787843" y="2754893"/>
                </a:lnTo>
                <a:lnTo>
                  <a:pt x="1782763" y="2756805"/>
                </a:lnTo>
                <a:lnTo>
                  <a:pt x="1778636" y="2759355"/>
                </a:lnTo>
                <a:lnTo>
                  <a:pt x="1774508" y="2761586"/>
                </a:lnTo>
                <a:lnTo>
                  <a:pt x="1771650" y="2764455"/>
                </a:lnTo>
                <a:lnTo>
                  <a:pt x="1770698" y="2765730"/>
                </a:lnTo>
                <a:lnTo>
                  <a:pt x="1769746" y="2766686"/>
                </a:lnTo>
                <a:lnTo>
                  <a:pt x="1769428" y="2767961"/>
                </a:lnTo>
                <a:lnTo>
                  <a:pt x="1769428" y="2769555"/>
                </a:lnTo>
                <a:lnTo>
                  <a:pt x="1769428" y="2770830"/>
                </a:lnTo>
                <a:lnTo>
                  <a:pt x="1770380" y="2772105"/>
                </a:lnTo>
                <a:lnTo>
                  <a:pt x="1771016" y="2773061"/>
                </a:lnTo>
                <a:lnTo>
                  <a:pt x="1772603" y="2774336"/>
                </a:lnTo>
                <a:lnTo>
                  <a:pt x="1778000" y="2777842"/>
                </a:lnTo>
                <a:lnTo>
                  <a:pt x="1784668" y="2781348"/>
                </a:lnTo>
                <a:lnTo>
                  <a:pt x="1791970" y="2784535"/>
                </a:lnTo>
                <a:lnTo>
                  <a:pt x="1799273" y="2787723"/>
                </a:lnTo>
                <a:lnTo>
                  <a:pt x="1807846" y="2790591"/>
                </a:lnTo>
                <a:lnTo>
                  <a:pt x="1816418" y="2792822"/>
                </a:lnTo>
                <a:lnTo>
                  <a:pt x="1825943" y="2795691"/>
                </a:lnTo>
                <a:lnTo>
                  <a:pt x="1835786" y="2797603"/>
                </a:lnTo>
                <a:lnTo>
                  <a:pt x="1845946" y="2799516"/>
                </a:lnTo>
                <a:lnTo>
                  <a:pt x="1856740" y="2801747"/>
                </a:lnTo>
                <a:lnTo>
                  <a:pt x="1878648" y="2804934"/>
                </a:lnTo>
                <a:lnTo>
                  <a:pt x="1901508" y="2806846"/>
                </a:lnTo>
                <a:lnTo>
                  <a:pt x="1925320" y="2808440"/>
                </a:lnTo>
                <a:lnTo>
                  <a:pt x="1925320" y="2827245"/>
                </a:lnTo>
                <a:lnTo>
                  <a:pt x="1925638" y="2828520"/>
                </a:lnTo>
                <a:lnTo>
                  <a:pt x="1926273" y="2829476"/>
                </a:lnTo>
                <a:lnTo>
                  <a:pt x="1927543" y="2830433"/>
                </a:lnTo>
                <a:lnTo>
                  <a:pt x="1929130" y="2831389"/>
                </a:lnTo>
                <a:lnTo>
                  <a:pt x="1931036" y="2832026"/>
                </a:lnTo>
                <a:lnTo>
                  <a:pt x="1933576" y="2832664"/>
                </a:lnTo>
                <a:lnTo>
                  <a:pt x="1938656" y="2832982"/>
                </a:lnTo>
                <a:lnTo>
                  <a:pt x="1985328" y="2832982"/>
                </a:lnTo>
                <a:lnTo>
                  <a:pt x="1990726" y="2832664"/>
                </a:lnTo>
                <a:lnTo>
                  <a:pt x="1992630" y="2832026"/>
                </a:lnTo>
                <a:lnTo>
                  <a:pt x="1995170" y="2831389"/>
                </a:lnTo>
                <a:lnTo>
                  <a:pt x="1996758" y="2830433"/>
                </a:lnTo>
                <a:lnTo>
                  <a:pt x="1997710" y="2829476"/>
                </a:lnTo>
                <a:lnTo>
                  <a:pt x="1998663" y="2828520"/>
                </a:lnTo>
                <a:lnTo>
                  <a:pt x="1998980" y="2827245"/>
                </a:lnTo>
                <a:lnTo>
                  <a:pt x="1998980" y="2808121"/>
                </a:lnTo>
                <a:lnTo>
                  <a:pt x="2013586" y="2806846"/>
                </a:lnTo>
                <a:lnTo>
                  <a:pt x="2027873" y="2805572"/>
                </a:lnTo>
                <a:lnTo>
                  <a:pt x="2041526" y="2803978"/>
                </a:lnTo>
                <a:lnTo>
                  <a:pt x="2054543" y="2801747"/>
                </a:lnTo>
                <a:lnTo>
                  <a:pt x="2067243" y="2799197"/>
                </a:lnTo>
                <a:lnTo>
                  <a:pt x="2078673" y="2796966"/>
                </a:lnTo>
                <a:lnTo>
                  <a:pt x="2089786" y="2793778"/>
                </a:lnTo>
                <a:lnTo>
                  <a:pt x="2099310" y="2790272"/>
                </a:lnTo>
                <a:lnTo>
                  <a:pt x="2106930" y="2787085"/>
                </a:lnTo>
                <a:lnTo>
                  <a:pt x="2114233" y="2783898"/>
                </a:lnTo>
                <a:lnTo>
                  <a:pt x="2120900" y="2779754"/>
                </a:lnTo>
                <a:lnTo>
                  <a:pt x="2126933" y="2776248"/>
                </a:lnTo>
                <a:lnTo>
                  <a:pt x="2132013" y="2772423"/>
                </a:lnTo>
                <a:lnTo>
                  <a:pt x="2136776" y="2768280"/>
                </a:lnTo>
                <a:lnTo>
                  <a:pt x="2140586" y="2764136"/>
                </a:lnTo>
                <a:lnTo>
                  <a:pt x="2143760" y="2759674"/>
                </a:lnTo>
                <a:lnTo>
                  <a:pt x="2145983" y="2755212"/>
                </a:lnTo>
                <a:lnTo>
                  <a:pt x="2147570" y="2751068"/>
                </a:lnTo>
                <a:lnTo>
                  <a:pt x="2148840" y="2746606"/>
                </a:lnTo>
                <a:lnTo>
                  <a:pt x="2149158" y="2742144"/>
                </a:lnTo>
                <a:lnTo>
                  <a:pt x="2148523" y="2737363"/>
                </a:lnTo>
                <a:lnTo>
                  <a:pt x="2147253" y="2733219"/>
                </a:lnTo>
                <a:lnTo>
                  <a:pt x="2145030" y="2728757"/>
                </a:lnTo>
                <a:lnTo>
                  <a:pt x="2141856" y="2723976"/>
                </a:lnTo>
                <a:lnTo>
                  <a:pt x="2140268" y="2721745"/>
                </a:lnTo>
                <a:lnTo>
                  <a:pt x="2137728" y="2719833"/>
                </a:lnTo>
                <a:lnTo>
                  <a:pt x="2132648" y="2715370"/>
                </a:lnTo>
                <a:lnTo>
                  <a:pt x="2126298" y="2711227"/>
                </a:lnTo>
                <a:lnTo>
                  <a:pt x="2119630" y="2707721"/>
                </a:lnTo>
                <a:lnTo>
                  <a:pt x="2111693" y="2704215"/>
                </a:lnTo>
                <a:lnTo>
                  <a:pt x="2103438" y="2701027"/>
                </a:lnTo>
                <a:lnTo>
                  <a:pt x="2094548" y="2697840"/>
                </a:lnTo>
                <a:lnTo>
                  <a:pt x="2084706" y="2694653"/>
                </a:lnTo>
                <a:lnTo>
                  <a:pt x="2074863" y="2692103"/>
                </a:lnTo>
                <a:lnTo>
                  <a:pt x="2064068" y="2689553"/>
                </a:lnTo>
                <a:lnTo>
                  <a:pt x="2042796" y="2684772"/>
                </a:lnTo>
                <a:lnTo>
                  <a:pt x="2020570" y="2680310"/>
                </a:lnTo>
                <a:lnTo>
                  <a:pt x="1998980" y="2676485"/>
                </a:lnTo>
                <a:lnTo>
                  <a:pt x="1998980" y="2594571"/>
                </a:lnTo>
                <a:lnTo>
                  <a:pt x="2018030" y="2596802"/>
                </a:lnTo>
                <a:lnTo>
                  <a:pt x="2025016" y="2598077"/>
                </a:lnTo>
                <a:lnTo>
                  <a:pt x="2032000" y="2599670"/>
                </a:lnTo>
                <a:lnTo>
                  <a:pt x="2047240" y="2603495"/>
                </a:lnTo>
                <a:lnTo>
                  <a:pt x="2061846" y="2607958"/>
                </a:lnTo>
                <a:lnTo>
                  <a:pt x="2073593" y="2612420"/>
                </a:lnTo>
                <a:lnTo>
                  <a:pt x="2080260" y="2614970"/>
                </a:lnTo>
                <a:lnTo>
                  <a:pt x="2082483" y="2616245"/>
                </a:lnTo>
                <a:lnTo>
                  <a:pt x="2083118" y="2616245"/>
                </a:lnTo>
                <a:lnTo>
                  <a:pt x="2086610" y="2618794"/>
                </a:lnTo>
                <a:lnTo>
                  <a:pt x="2088516" y="2619751"/>
                </a:lnTo>
                <a:lnTo>
                  <a:pt x="2090420" y="2621026"/>
                </a:lnTo>
                <a:lnTo>
                  <a:pt x="2095183" y="2622300"/>
                </a:lnTo>
                <a:lnTo>
                  <a:pt x="2100898" y="2622938"/>
                </a:lnTo>
                <a:lnTo>
                  <a:pt x="2106613" y="2622938"/>
                </a:lnTo>
                <a:lnTo>
                  <a:pt x="2112646" y="2622619"/>
                </a:lnTo>
                <a:lnTo>
                  <a:pt x="2118360" y="2621982"/>
                </a:lnTo>
                <a:lnTo>
                  <a:pt x="2124393" y="2620388"/>
                </a:lnTo>
                <a:lnTo>
                  <a:pt x="2129790" y="2618794"/>
                </a:lnTo>
                <a:lnTo>
                  <a:pt x="2135188" y="2616563"/>
                </a:lnTo>
                <a:lnTo>
                  <a:pt x="2139633" y="2614332"/>
                </a:lnTo>
                <a:lnTo>
                  <a:pt x="2143760" y="2612101"/>
                </a:lnTo>
                <a:lnTo>
                  <a:pt x="2146618" y="2609232"/>
                </a:lnTo>
                <a:lnTo>
                  <a:pt x="2147570" y="2607958"/>
                </a:lnTo>
                <a:lnTo>
                  <a:pt x="2148523" y="2606683"/>
                </a:lnTo>
                <a:lnTo>
                  <a:pt x="2148840" y="2605089"/>
                </a:lnTo>
                <a:lnTo>
                  <a:pt x="2148840" y="2604133"/>
                </a:lnTo>
                <a:lnTo>
                  <a:pt x="2148523" y="2602858"/>
                </a:lnTo>
                <a:lnTo>
                  <a:pt x="2148206" y="2601583"/>
                </a:lnTo>
                <a:lnTo>
                  <a:pt x="2146936" y="2600627"/>
                </a:lnTo>
                <a:lnTo>
                  <a:pt x="2145666" y="2599352"/>
                </a:lnTo>
                <a:lnTo>
                  <a:pt x="2141220" y="2596483"/>
                </a:lnTo>
                <a:lnTo>
                  <a:pt x="2136776" y="2593615"/>
                </a:lnTo>
                <a:lnTo>
                  <a:pt x="2131060" y="2591383"/>
                </a:lnTo>
                <a:lnTo>
                  <a:pt x="2125663" y="2588515"/>
                </a:lnTo>
                <a:lnTo>
                  <a:pt x="2112646" y="2583734"/>
                </a:lnTo>
                <a:lnTo>
                  <a:pt x="2098358" y="2579590"/>
                </a:lnTo>
                <a:lnTo>
                  <a:pt x="2083436" y="2575766"/>
                </a:lnTo>
                <a:lnTo>
                  <a:pt x="2067878" y="2572259"/>
                </a:lnTo>
                <a:lnTo>
                  <a:pt x="2052638" y="2569710"/>
                </a:lnTo>
                <a:lnTo>
                  <a:pt x="2038033" y="2567479"/>
                </a:lnTo>
                <a:lnTo>
                  <a:pt x="2018666" y="2565566"/>
                </a:lnTo>
                <a:lnTo>
                  <a:pt x="1998980" y="2564291"/>
                </a:lnTo>
                <a:lnTo>
                  <a:pt x="1998980" y="2546123"/>
                </a:lnTo>
                <a:lnTo>
                  <a:pt x="1998663" y="2545167"/>
                </a:lnTo>
                <a:lnTo>
                  <a:pt x="1997710" y="2543892"/>
                </a:lnTo>
                <a:lnTo>
                  <a:pt x="1996758" y="2542936"/>
                </a:lnTo>
                <a:lnTo>
                  <a:pt x="1995170" y="2542299"/>
                </a:lnTo>
                <a:lnTo>
                  <a:pt x="1992630" y="2541342"/>
                </a:lnTo>
                <a:lnTo>
                  <a:pt x="1990726" y="2540705"/>
                </a:lnTo>
                <a:lnTo>
                  <a:pt x="1987868" y="2540705"/>
                </a:lnTo>
                <a:lnTo>
                  <a:pt x="1985328" y="2540386"/>
                </a:lnTo>
                <a:lnTo>
                  <a:pt x="1938656" y="2540386"/>
                </a:lnTo>
                <a:close/>
                <a:moveTo>
                  <a:pt x="1959293" y="2522537"/>
                </a:moveTo>
                <a:lnTo>
                  <a:pt x="1982788" y="2522856"/>
                </a:lnTo>
                <a:lnTo>
                  <a:pt x="2005966" y="2523493"/>
                </a:lnTo>
                <a:lnTo>
                  <a:pt x="2028826" y="2524450"/>
                </a:lnTo>
                <a:lnTo>
                  <a:pt x="2051368" y="2526043"/>
                </a:lnTo>
                <a:lnTo>
                  <a:pt x="2073910" y="2527637"/>
                </a:lnTo>
                <a:lnTo>
                  <a:pt x="2095500" y="2529868"/>
                </a:lnTo>
                <a:lnTo>
                  <a:pt x="2116773" y="2532737"/>
                </a:lnTo>
                <a:lnTo>
                  <a:pt x="2137728" y="2535605"/>
                </a:lnTo>
                <a:lnTo>
                  <a:pt x="2158048" y="2538793"/>
                </a:lnTo>
                <a:lnTo>
                  <a:pt x="2177733" y="2542299"/>
                </a:lnTo>
                <a:lnTo>
                  <a:pt x="2197100" y="2546123"/>
                </a:lnTo>
                <a:lnTo>
                  <a:pt x="2215516" y="2550586"/>
                </a:lnTo>
                <a:lnTo>
                  <a:pt x="2233613" y="2555367"/>
                </a:lnTo>
                <a:lnTo>
                  <a:pt x="2251076" y="2560148"/>
                </a:lnTo>
                <a:lnTo>
                  <a:pt x="2267586" y="2565247"/>
                </a:lnTo>
                <a:lnTo>
                  <a:pt x="2283778" y="2570666"/>
                </a:lnTo>
                <a:lnTo>
                  <a:pt x="2298700" y="2576403"/>
                </a:lnTo>
                <a:lnTo>
                  <a:pt x="2313306" y="2582140"/>
                </a:lnTo>
                <a:lnTo>
                  <a:pt x="2326640" y="2588515"/>
                </a:lnTo>
                <a:lnTo>
                  <a:pt x="2339658" y="2594889"/>
                </a:lnTo>
                <a:lnTo>
                  <a:pt x="2351723" y="2601583"/>
                </a:lnTo>
                <a:lnTo>
                  <a:pt x="2362518" y="2608914"/>
                </a:lnTo>
                <a:lnTo>
                  <a:pt x="2372996" y="2615607"/>
                </a:lnTo>
                <a:lnTo>
                  <a:pt x="2381886" y="2622938"/>
                </a:lnTo>
                <a:lnTo>
                  <a:pt x="2390140" y="2630587"/>
                </a:lnTo>
                <a:lnTo>
                  <a:pt x="2397443" y="2638237"/>
                </a:lnTo>
                <a:lnTo>
                  <a:pt x="2403793" y="2645568"/>
                </a:lnTo>
                <a:lnTo>
                  <a:pt x="2406016" y="2649711"/>
                </a:lnTo>
                <a:lnTo>
                  <a:pt x="2408873" y="2653855"/>
                </a:lnTo>
                <a:lnTo>
                  <a:pt x="2410778" y="2657998"/>
                </a:lnTo>
                <a:lnTo>
                  <a:pt x="2412683" y="2661823"/>
                </a:lnTo>
                <a:lnTo>
                  <a:pt x="2414270" y="2665967"/>
                </a:lnTo>
                <a:lnTo>
                  <a:pt x="2415540" y="2670110"/>
                </a:lnTo>
                <a:lnTo>
                  <a:pt x="2416810" y="2674254"/>
                </a:lnTo>
                <a:lnTo>
                  <a:pt x="2417446" y="2678397"/>
                </a:lnTo>
                <a:lnTo>
                  <a:pt x="2417763" y="2682541"/>
                </a:lnTo>
                <a:lnTo>
                  <a:pt x="2417763" y="2686684"/>
                </a:lnTo>
                <a:lnTo>
                  <a:pt x="2417763" y="2691147"/>
                </a:lnTo>
                <a:lnTo>
                  <a:pt x="2417446" y="2694971"/>
                </a:lnTo>
                <a:lnTo>
                  <a:pt x="2416810" y="2699434"/>
                </a:lnTo>
                <a:lnTo>
                  <a:pt x="2415540" y="2703896"/>
                </a:lnTo>
                <a:lnTo>
                  <a:pt x="2414270" y="2707721"/>
                </a:lnTo>
                <a:lnTo>
                  <a:pt x="2412683" y="2711864"/>
                </a:lnTo>
                <a:lnTo>
                  <a:pt x="2410778" y="2716008"/>
                </a:lnTo>
                <a:lnTo>
                  <a:pt x="2408873" y="2720151"/>
                </a:lnTo>
                <a:lnTo>
                  <a:pt x="2406016" y="2723976"/>
                </a:lnTo>
                <a:lnTo>
                  <a:pt x="2403793" y="2728120"/>
                </a:lnTo>
                <a:lnTo>
                  <a:pt x="2397443" y="2735769"/>
                </a:lnTo>
                <a:lnTo>
                  <a:pt x="2390140" y="2743419"/>
                </a:lnTo>
                <a:lnTo>
                  <a:pt x="2381886" y="2751068"/>
                </a:lnTo>
                <a:lnTo>
                  <a:pt x="2372996" y="2758080"/>
                </a:lnTo>
                <a:lnTo>
                  <a:pt x="2362518" y="2765093"/>
                </a:lnTo>
                <a:lnTo>
                  <a:pt x="2351723" y="2772105"/>
                </a:lnTo>
                <a:lnTo>
                  <a:pt x="2339658" y="2778798"/>
                </a:lnTo>
                <a:lnTo>
                  <a:pt x="2326640" y="2785173"/>
                </a:lnTo>
                <a:lnTo>
                  <a:pt x="2313306" y="2791229"/>
                </a:lnTo>
                <a:lnTo>
                  <a:pt x="2298700" y="2797284"/>
                </a:lnTo>
                <a:lnTo>
                  <a:pt x="2283778" y="2803340"/>
                </a:lnTo>
                <a:lnTo>
                  <a:pt x="2267586" y="2808440"/>
                </a:lnTo>
                <a:lnTo>
                  <a:pt x="2251076" y="2813540"/>
                </a:lnTo>
                <a:lnTo>
                  <a:pt x="2233613" y="2818640"/>
                </a:lnTo>
                <a:lnTo>
                  <a:pt x="2215516" y="2823102"/>
                </a:lnTo>
                <a:lnTo>
                  <a:pt x="2197100" y="2827245"/>
                </a:lnTo>
                <a:lnTo>
                  <a:pt x="2177733" y="2831389"/>
                </a:lnTo>
                <a:lnTo>
                  <a:pt x="2158048" y="2834895"/>
                </a:lnTo>
                <a:lnTo>
                  <a:pt x="2137728" y="2838401"/>
                </a:lnTo>
                <a:lnTo>
                  <a:pt x="2116773" y="2841270"/>
                </a:lnTo>
                <a:lnTo>
                  <a:pt x="2095500" y="2844138"/>
                </a:lnTo>
                <a:lnTo>
                  <a:pt x="2073910" y="2846051"/>
                </a:lnTo>
                <a:lnTo>
                  <a:pt x="2051368" y="2847963"/>
                </a:lnTo>
                <a:lnTo>
                  <a:pt x="2028826" y="2849238"/>
                </a:lnTo>
                <a:lnTo>
                  <a:pt x="2005966" y="2850513"/>
                </a:lnTo>
                <a:lnTo>
                  <a:pt x="1982788" y="2851150"/>
                </a:lnTo>
                <a:lnTo>
                  <a:pt x="1959293" y="2851150"/>
                </a:lnTo>
                <a:lnTo>
                  <a:pt x="1935480" y="2851150"/>
                </a:lnTo>
                <a:lnTo>
                  <a:pt x="1912303" y="2850513"/>
                </a:lnTo>
                <a:lnTo>
                  <a:pt x="1889443" y="2849238"/>
                </a:lnTo>
                <a:lnTo>
                  <a:pt x="1866900" y="2847963"/>
                </a:lnTo>
                <a:lnTo>
                  <a:pt x="1844358" y="2846051"/>
                </a:lnTo>
                <a:lnTo>
                  <a:pt x="1822768" y="2844138"/>
                </a:lnTo>
                <a:lnTo>
                  <a:pt x="1801496" y="2841270"/>
                </a:lnTo>
                <a:lnTo>
                  <a:pt x="1780540" y="2838401"/>
                </a:lnTo>
                <a:lnTo>
                  <a:pt x="1760220" y="2834895"/>
                </a:lnTo>
                <a:lnTo>
                  <a:pt x="1740536" y="2831389"/>
                </a:lnTo>
                <a:lnTo>
                  <a:pt x="1721168" y="2827245"/>
                </a:lnTo>
                <a:lnTo>
                  <a:pt x="1702753" y="2823102"/>
                </a:lnTo>
                <a:lnTo>
                  <a:pt x="1684656" y="2818640"/>
                </a:lnTo>
                <a:lnTo>
                  <a:pt x="1667193" y="2813540"/>
                </a:lnTo>
                <a:lnTo>
                  <a:pt x="1650683" y="2808440"/>
                </a:lnTo>
                <a:lnTo>
                  <a:pt x="1634490" y="2803340"/>
                </a:lnTo>
                <a:lnTo>
                  <a:pt x="1619568" y="2797284"/>
                </a:lnTo>
                <a:lnTo>
                  <a:pt x="1604963" y="2791229"/>
                </a:lnTo>
                <a:lnTo>
                  <a:pt x="1591628" y="2785173"/>
                </a:lnTo>
                <a:lnTo>
                  <a:pt x="1578610" y="2778798"/>
                </a:lnTo>
                <a:lnTo>
                  <a:pt x="1566863" y="2772105"/>
                </a:lnTo>
                <a:lnTo>
                  <a:pt x="1555750" y="2765093"/>
                </a:lnTo>
                <a:lnTo>
                  <a:pt x="1545273" y="2758080"/>
                </a:lnTo>
                <a:lnTo>
                  <a:pt x="1536383" y="2751068"/>
                </a:lnTo>
                <a:lnTo>
                  <a:pt x="1528128" y="2743419"/>
                </a:lnTo>
                <a:lnTo>
                  <a:pt x="1520826" y="2735769"/>
                </a:lnTo>
                <a:lnTo>
                  <a:pt x="1514793" y="2728120"/>
                </a:lnTo>
                <a:lnTo>
                  <a:pt x="1511936" y="2723976"/>
                </a:lnTo>
                <a:lnTo>
                  <a:pt x="1509396" y="2720151"/>
                </a:lnTo>
                <a:lnTo>
                  <a:pt x="1507490" y="2716008"/>
                </a:lnTo>
                <a:lnTo>
                  <a:pt x="1505586" y="2711864"/>
                </a:lnTo>
                <a:lnTo>
                  <a:pt x="1503998" y="2707721"/>
                </a:lnTo>
                <a:lnTo>
                  <a:pt x="1502410" y="2703896"/>
                </a:lnTo>
                <a:lnTo>
                  <a:pt x="1501776" y="2699434"/>
                </a:lnTo>
                <a:lnTo>
                  <a:pt x="1500823" y="2694971"/>
                </a:lnTo>
                <a:lnTo>
                  <a:pt x="1500506" y="2691147"/>
                </a:lnTo>
                <a:lnTo>
                  <a:pt x="1500188" y="2686684"/>
                </a:lnTo>
                <a:lnTo>
                  <a:pt x="1500506" y="2682541"/>
                </a:lnTo>
                <a:lnTo>
                  <a:pt x="1500823" y="2678397"/>
                </a:lnTo>
                <a:lnTo>
                  <a:pt x="1501776" y="2674254"/>
                </a:lnTo>
                <a:lnTo>
                  <a:pt x="1502410" y="2670110"/>
                </a:lnTo>
                <a:lnTo>
                  <a:pt x="1503998" y="2665967"/>
                </a:lnTo>
                <a:lnTo>
                  <a:pt x="1505586" y="2661823"/>
                </a:lnTo>
                <a:lnTo>
                  <a:pt x="1507490" y="2657998"/>
                </a:lnTo>
                <a:lnTo>
                  <a:pt x="1509396" y="2653855"/>
                </a:lnTo>
                <a:lnTo>
                  <a:pt x="1511936" y="2649711"/>
                </a:lnTo>
                <a:lnTo>
                  <a:pt x="1514793" y="2645568"/>
                </a:lnTo>
                <a:lnTo>
                  <a:pt x="1520826" y="2638237"/>
                </a:lnTo>
                <a:lnTo>
                  <a:pt x="1528128" y="2630587"/>
                </a:lnTo>
                <a:lnTo>
                  <a:pt x="1536383" y="2622938"/>
                </a:lnTo>
                <a:lnTo>
                  <a:pt x="1545273" y="2615607"/>
                </a:lnTo>
                <a:lnTo>
                  <a:pt x="1555750" y="2608914"/>
                </a:lnTo>
                <a:lnTo>
                  <a:pt x="1566863" y="2601583"/>
                </a:lnTo>
                <a:lnTo>
                  <a:pt x="1578610" y="2594889"/>
                </a:lnTo>
                <a:lnTo>
                  <a:pt x="1591628" y="2588515"/>
                </a:lnTo>
                <a:lnTo>
                  <a:pt x="1604963" y="2582140"/>
                </a:lnTo>
                <a:lnTo>
                  <a:pt x="1619568" y="2576403"/>
                </a:lnTo>
                <a:lnTo>
                  <a:pt x="1634490" y="2570666"/>
                </a:lnTo>
                <a:lnTo>
                  <a:pt x="1650683" y="2565247"/>
                </a:lnTo>
                <a:lnTo>
                  <a:pt x="1667193" y="2560148"/>
                </a:lnTo>
                <a:lnTo>
                  <a:pt x="1684656" y="2555367"/>
                </a:lnTo>
                <a:lnTo>
                  <a:pt x="1702753" y="2550586"/>
                </a:lnTo>
                <a:lnTo>
                  <a:pt x="1721168" y="2546123"/>
                </a:lnTo>
                <a:lnTo>
                  <a:pt x="1740536" y="2542299"/>
                </a:lnTo>
                <a:lnTo>
                  <a:pt x="1760220" y="2538793"/>
                </a:lnTo>
                <a:lnTo>
                  <a:pt x="1780540" y="2535605"/>
                </a:lnTo>
                <a:lnTo>
                  <a:pt x="1801496" y="2532737"/>
                </a:lnTo>
                <a:lnTo>
                  <a:pt x="1822768" y="2529868"/>
                </a:lnTo>
                <a:lnTo>
                  <a:pt x="1844358" y="2527637"/>
                </a:lnTo>
                <a:lnTo>
                  <a:pt x="1866900" y="2526043"/>
                </a:lnTo>
                <a:lnTo>
                  <a:pt x="1889443" y="2524450"/>
                </a:lnTo>
                <a:lnTo>
                  <a:pt x="1912303" y="2523493"/>
                </a:lnTo>
                <a:lnTo>
                  <a:pt x="1935480" y="2522856"/>
                </a:lnTo>
                <a:lnTo>
                  <a:pt x="1959293" y="2522537"/>
                </a:lnTo>
                <a:close/>
                <a:moveTo>
                  <a:pt x="2854584" y="2507933"/>
                </a:moveTo>
                <a:lnTo>
                  <a:pt x="2854584" y="2625091"/>
                </a:lnTo>
                <a:lnTo>
                  <a:pt x="2873946" y="2630488"/>
                </a:lnTo>
                <a:lnTo>
                  <a:pt x="2893626" y="2636203"/>
                </a:lnTo>
                <a:lnTo>
                  <a:pt x="2914258" y="2640966"/>
                </a:lnTo>
                <a:lnTo>
                  <a:pt x="2935524" y="2645728"/>
                </a:lnTo>
                <a:lnTo>
                  <a:pt x="2935524" y="2529523"/>
                </a:lnTo>
                <a:lnTo>
                  <a:pt x="2914258" y="2524761"/>
                </a:lnTo>
                <a:lnTo>
                  <a:pt x="2893626" y="2519363"/>
                </a:lnTo>
                <a:lnTo>
                  <a:pt x="2873946" y="2513965"/>
                </a:lnTo>
                <a:lnTo>
                  <a:pt x="2854584" y="2507933"/>
                </a:lnTo>
                <a:close/>
                <a:moveTo>
                  <a:pt x="2692385" y="2444750"/>
                </a:moveTo>
                <a:lnTo>
                  <a:pt x="2692385" y="2542223"/>
                </a:lnTo>
                <a:lnTo>
                  <a:pt x="2695241" y="2545081"/>
                </a:lnTo>
                <a:lnTo>
                  <a:pt x="2698098" y="2548256"/>
                </a:lnTo>
                <a:lnTo>
                  <a:pt x="2705399" y="2554923"/>
                </a:lnTo>
                <a:lnTo>
                  <a:pt x="2714921" y="2561591"/>
                </a:lnTo>
                <a:lnTo>
                  <a:pt x="2725078" y="2568576"/>
                </a:lnTo>
                <a:lnTo>
                  <a:pt x="2737140" y="2576196"/>
                </a:lnTo>
                <a:lnTo>
                  <a:pt x="2748884" y="2582863"/>
                </a:lnTo>
                <a:lnTo>
                  <a:pt x="2761581" y="2589213"/>
                </a:lnTo>
                <a:lnTo>
                  <a:pt x="2773325" y="2595246"/>
                </a:lnTo>
                <a:lnTo>
                  <a:pt x="2773325" y="2486343"/>
                </a:lnTo>
                <a:lnTo>
                  <a:pt x="2758407" y="2480628"/>
                </a:lnTo>
                <a:lnTo>
                  <a:pt x="2744441" y="2475230"/>
                </a:lnTo>
                <a:lnTo>
                  <a:pt x="2732379" y="2469198"/>
                </a:lnTo>
                <a:lnTo>
                  <a:pt x="2721269" y="2464118"/>
                </a:lnTo>
                <a:lnTo>
                  <a:pt x="2712064" y="2458720"/>
                </a:lnTo>
                <a:lnTo>
                  <a:pt x="2704446" y="2453958"/>
                </a:lnTo>
                <a:lnTo>
                  <a:pt x="2697781" y="2449195"/>
                </a:lnTo>
                <a:lnTo>
                  <a:pt x="2692385" y="2444750"/>
                </a:lnTo>
                <a:close/>
                <a:moveTo>
                  <a:pt x="3744614" y="2439353"/>
                </a:moveTo>
                <a:lnTo>
                  <a:pt x="3737949" y="2444433"/>
                </a:lnTo>
                <a:lnTo>
                  <a:pt x="3730648" y="2449195"/>
                </a:lnTo>
                <a:lnTo>
                  <a:pt x="3722713" y="2454275"/>
                </a:lnTo>
                <a:lnTo>
                  <a:pt x="3715095" y="2459038"/>
                </a:lnTo>
                <a:lnTo>
                  <a:pt x="3706524" y="2462848"/>
                </a:lnTo>
                <a:lnTo>
                  <a:pt x="3698907" y="2466975"/>
                </a:lnTo>
                <a:lnTo>
                  <a:pt x="3691289" y="2470468"/>
                </a:lnTo>
                <a:lnTo>
                  <a:pt x="3683671" y="2473325"/>
                </a:lnTo>
                <a:lnTo>
                  <a:pt x="3683671" y="2592706"/>
                </a:lnTo>
                <a:lnTo>
                  <a:pt x="3692558" y="2588578"/>
                </a:lnTo>
                <a:lnTo>
                  <a:pt x="3701128" y="2583816"/>
                </a:lnTo>
                <a:lnTo>
                  <a:pt x="3709381" y="2579053"/>
                </a:lnTo>
                <a:lnTo>
                  <a:pt x="3717634" y="2573973"/>
                </a:lnTo>
                <a:lnTo>
                  <a:pt x="3725252" y="2568258"/>
                </a:lnTo>
                <a:lnTo>
                  <a:pt x="3732235" y="2563178"/>
                </a:lnTo>
                <a:lnTo>
                  <a:pt x="3738901" y="2557781"/>
                </a:lnTo>
                <a:lnTo>
                  <a:pt x="3744614" y="2553018"/>
                </a:lnTo>
                <a:lnTo>
                  <a:pt x="3744614" y="2439353"/>
                </a:lnTo>
                <a:close/>
                <a:moveTo>
                  <a:pt x="3151360" y="2322195"/>
                </a:moveTo>
                <a:lnTo>
                  <a:pt x="3151360" y="2437130"/>
                </a:lnTo>
                <a:lnTo>
                  <a:pt x="3174848" y="2437765"/>
                </a:lnTo>
                <a:lnTo>
                  <a:pt x="3198972" y="2437765"/>
                </a:lnTo>
                <a:lnTo>
                  <a:pt x="3215477" y="2437765"/>
                </a:lnTo>
                <a:lnTo>
                  <a:pt x="3231983" y="2437448"/>
                </a:lnTo>
                <a:lnTo>
                  <a:pt x="3231983" y="2322512"/>
                </a:lnTo>
                <a:lnTo>
                  <a:pt x="3198972" y="2323147"/>
                </a:lnTo>
                <a:lnTo>
                  <a:pt x="3174848" y="2323147"/>
                </a:lnTo>
                <a:lnTo>
                  <a:pt x="3151360" y="2322195"/>
                </a:lnTo>
                <a:close/>
                <a:moveTo>
                  <a:pt x="3815080" y="2317750"/>
                </a:moveTo>
                <a:lnTo>
                  <a:pt x="3816033" y="2325370"/>
                </a:lnTo>
                <a:lnTo>
                  <a:pt x="3816350" y="2332673"/>
                </a:lnTo>
                <a:lnTo>
                  <a:pt x="3816350" y="2483803"/>
                </a:lnTo>
                <a:lnTo>
                  <a:pt x="3816033" y="2484438"/>
                </a:lnTo>
                <a:lnTo>
                  <a:pt x="3815398" y="2493010"/>
                </a:lnTo>
                <a:lnTo>
                  <a:pt x="3814763" y="2498408"/>
                </a:lnTo>
                <a:lnTo>
                  <a:pt x="3813493" y="2504123"/>
                </a:lnTo>
                <a:lnTo>
                  <a:pt x="3811906" y="2509520"/>
                </a:lnTo>
                <a:lnTo>
                  <a:pt x="3810319" y="2514600"/>
                </a:lnTo>
                <a:lnTo>
                  <a:pt x="3808097" y="2520316"/>
                </a:lnTo>
                <a:lnTo>
                  <a:pt x="3805558" y="2525713"/>
                </a:lnTo>
                <a:lnTo>
                  <a:pt x="3803019" y="2530793"/>
                </a:lnTo>
                <a:lnTo>
                  <a:pt x="3799844" y="2536508"/>
                </a:lnTo>
                <a:lnTo>
                  <a:pt x="3796036" y="2541588"/>
                </a:lnTo>
                <a:lnTo>
                  <a:pt x="3792226" y="2546668"/>
                </a:lnTo>
                <a:lnTo>
                  <a:pt x="3788418" y="2551748"/>
                </a:lnTo>
                <a:lnTo>
                  <a:pt x="3783974" y="2556828"/>
                </a:lnTo>
                <a:lnTo>
                  <a:pt x="3779212" y="2561591"/>
                </a:lnTo>
                <a:lnTo>
                  <a:pt x="3774134" y="2566671"/>
                </a:lnTo>
                <a:lnTo>
                  <a:pt x="3768420" y="2571433"/>
                </a:lnTo>
                <a:lnTo>
                  <a:pt x="3763024" y="2576513"/>
                </a:lnTo>
                <a:lnTo>
                  <a:pt x="3750963" y="2586038"/>
                </a:lnTo>
                <a:lnTo>
                  <a:pt x="3737314" y="2595246"/>
                </a:lnTo>
                <a:lnTo>
                  <a:pt x="3722713" y="2604136"/>
                </a:lnTo>
                <a:lnTo>
                  <a:pt x="3707477" y="2613026"/>
                </a:lnTo>
                <a:lnTo>
                  <a:pt x="3690971" y="2621281"/>
                </a:lnTo>
                <a:lnTo>
                  <a:pt x="3673513" y="2628901"/>
                </a:lnTo>
                <a:lnTo>
                  <a:pt x="3655103" y="2636838"/>
                </a:lnTo>
                <a:lnTo>
                  <a:pt x="3635424" y="2644458"/>
                </a:lnTo>
                <a:lnTo>
                  <a:pt x="3615109" y="2651443"/>
                </a:lnTo>
                <a:lnTo>
                  <a:pt x="3593842" y="2658111"/>
                </a:lnTo>
                <a:lnTo>
                  <a:pt x="3571941" y="2664461"/>
                </a:lnTo>
                <a:lnTo>
                  <a:pt x="3549087" y="2670493"/>
                </a:lnTo>
                <a:lnTo>
                  <a:pt x="3525281" y="2675891"/>
                </a:lnTo>
                <a:lnTo>
                  <a:pt x="3501157" y="2680971"/>
                </a:lnTo>
                <a:lnTo>
                  <a:pt x="3476082" y="2685733"/>
                </a:lnTo>
                <a:lnTo>
                  <a:pt x="3450371" y="2689861"/>
                </a:lnTo>
                <a:lnTo>
                  <a:pt x="3424343" y="2693671"/>
                </a:lnTo>
                <a:lnTo>
                  <a:pt x="3397680" y="2697163"/>
                </a:lnTo>
                <a:lnTo>
                  <a:pt x="3370065" y="2700021"/>
                </a:lnTo>
                <a:lnTo>
                  <a:pt x="3341815" y="2702561"/>
                </a:lnTo>
                <a:lnTo>
                  <a:pt x="3313565" y="2704466"/>
                </a:lnTo>
                <a:lnTo>
                  <a:pt x="3284680" y="2705736"/>
                </a:lnTo>
                <a:lnTo>
                  <a:pt x="3255478" y="2706371"/>
                </a:lnTo>
                <a:lnTo>
                  <a:pt x="3225959" y="2706688"/>
                </a:lnTo>
                <a:lnTo>
                  <a:pt x="3195487" y="2706371"/>
                </a:lnTo>
                <a:lnTo>
                  <a:pt x="3165650" y="2705736"/>
                </a:lnTo>
                <a:lnTo>
                  <a:pt x="3136130" y="2704148"/>
                </a:lnTo>
                <a:lnTo>
                  <a:pt x="3106928" y="2701926"/>
                </a:lnTo>
                <a:lnTo>
                  <a:pt x="3078678" y="2699703"/>
                </a:lnTo>
                <a:lnTo>
                  <a:pt x="3050428" y="2696528"/>
                </a:lnTo>
                <a:lnTo>
                  <a:pt x="3022813" y="2693353"/>
                </a:lnTo>
                <a:lnTo>
                  <a:pt x="2996150" y="2688908"/>
                </a:lnTo>
                <a:lnTo>
                  <a:pt x="2970122" y="2684781"/>
                </a:lnTo>
                <a:lnTo>
                  <a:pt x="2944729" y="2680018"/>
                </a:lnTo>
                <a:lnTo>
                  <a:pt x="2919971" y="2674303"/>
                </a:lnTo>
                <a:lnTo>
                  <a:pt x="2895847" y="2668588"/>
                </a:lnTo>
                <a:lnTo>
                  <a:pt x="2872994" y="2662556"/>
                </a:lnTo>
                <a:lnTo>
                  <a:pt x="2850775" y="2655888"/>
                </a:lnTo>
                <a:lnTo>
                  <a:pt x="2829190" y="2648903"/>
                </a:lnTo>
                <a:lnTo>
                  <a:pt x="2808876" y="2641601"/>
                </a:lnTo>
                <a:lnTo>
                  <a:pt x="2789196" y="2633663"/>
                </a:lnTo>
                <a:lnTo>
                  <a:pt x="2770469" y="2625408"/>
                </a:lnTo>
                <a:lnTo>
                  <a:pt x="2753328" y="2617153"/>
                </a:lnTo>
                <a:lnTo>
                  <a:pt x="2736823" y="2608581"/>
                </a:lnTo>
                <a:lnTo>
                  <a:pt x="2721269" y="2599373"/>
                </a:lnTo>
                <a:lnTo>
                  <a:pt x="2706986" y="2590483"/>
                </a:lnTo>
                <a:lnTo>
                  <a:pt x="2693972" y="2580641"/>
                </a:lnTo>
                <a:lnTo>
                  <a:pt x="2688258" y="2575878"/>
                </a:lnTo>
                <a:lnTo>
                  <a:pt x="2682227" y="2570798"/>
                </a:lnTo>
                <a:lnTo>
                  <a:pt x="2676831" y="2566036"/>
                </a:lnTo>
                <a:lnTo>
                  <a:pt x="2671753" y="2560956"/>
                </a:lnTo>
                <a:lnTo>
                  <a:pt x="2666991" y="2555558"/>
                </a:lnTo>
                <a:lnTo>
                  <a:pt x="2662548" y="2550161"/>
                </a:lnTo>
                <a:lnTo>
                  <a:pt x="2658104" y="2545081"/>
                </a:lnTo>
                <a:lnTo>
                  <a:pt x="2654612" y="2540001"/>
                </a:lnTo>
                <a:lnTo>
                  <a:pt x="2651121" y="2534286"/>
                </a:lnTo>
                <a:lnTo>
                  <a:pt x="2647947" y="2528888"/>
                </a:lnTo>
                <a:lnTo>
                  <a:pt x="2645090" y="2523808"/>
                </a:lnTo>
                <a:lnTo>
                  <a:pt x="2642868" y="2518093"/>
                </a:lnTo>
                <a:lnTo>
                  <a:pt x="2640329" y="2512695"/>
                </a:lnTo>
                <a:lnTo>
                  <a:pt x="2638742" y="2506663"/>
                </a:lnTo>
                <a:lnTo>
                  <a:pt x="2637789" y="2501265"/>
                </a:lnTo>
                <a:lnTo>
                  <a:pt x="2636520" y="2495868"/>
                </a:lnTo>
                <a:lnTo>
                  <a:pt x="2636202" y="2489835"/>
                </a:lnTo>
                <a:lnTo>
                  <a:pt x="2635885" y="2484438"/>
                </a:lnTo>
                <a:lnTo>
                  <a:pt x="2635250" y="2484438"/>
                </a:lnTo>
                <a:lnTo>
                  <a:pt x="2635250" y="2375535"/>
                </a:lnTo>
                <a:lnTo>
                  <a:pt x="2646360" y="2383790"/>
                </a:lnTo>
                <a:lnTo>
                  <a:pt x="2657786" y="2392045"/>
                </a:lnTo>
                <a:lnTo>
                  <a:pt x="2670166" y="2399983"/>
                </a:lnTo>
                <a:lnTo>
                  <a:pt x="2683180" y="2407285"/>
                </a:lnTo>
                <a:lnTo>
                  <a:pt x="2696511" y="2414905"/>
                </a:lnTo>
                <a:lnTo>
                  <a:pt x="2710160" y="2421890"/>
                </a:lnTo>
                <a:lnTo>
                  <a:pt x="2724761" y="2429193"/>
                </a:lnTo>
                <a:lnTo>
                  <a:pt x="2740314" y="2435860"/>
                </a:lnTo>
                <a:lnTo>
                  <a:pt x="2755550" y="2442210"/>
                </a:lnTo>
                <a:lnTo>
                  <a:pt x="2771738" y="2448243"/>
                </a:lnTo>
                <a:lnTo>
                  <a:pt x="2788244" y="2453958"/>
                </a:lnTo>
                <a:lnTo>
                  <a:pt x="2805384" y="2459673"/>
                </a:lnTo>
                <a:lnTo>
                  <a:pt x="2822525" y="2465070"/>
                </a:lnTo>
                <a:lnTo>
                  <a:pt x="2840300" y="2470150"/>
                </a:lnTo>
                <a:lnTo>
                  <a:pt x="2858393" y="2474913"/>
                </a:lnTo>
                <a:lnTo>
                  <a:pt x="2877120" y="2479675"/>
                </a:lnTo>
                <a:lnTo>
                  <a:pt x="2895530" y="2483803"/>
                </a:lnTo>
                <a:lnTo>
                  <a:pt x="2914892" y="2487930"/>
                </a:lnTo>
                <a:lnTo>
                  <a:pt x="2934255" y="2491423"/>
                </a:lnTo>
                <a:lnTo>
                  <a:pt x="2953617" y="2494915"/>
                </a:lnTo>
                <a:lnTo>
                  <a:pt x="2973614" y="2498090"/>
                </a:lnTo>
                <a:lnTo>
                  <a:pt x="2993294" y="2501265"/>
                </a:lnTo>
                <a:lnTo>
                  <a:pt x="3013926" y="2503488"/>
                </a:lnTo>
                <a:lnTo>
                  <a:pt x="3033923" y="2506028"/>
                </a:lnTo>
                <a:lnTo>
                  <a:pt x="3054555" y="2508250"/>
                </a:lnTo>
                <a:lnTo>
                  <a:pt x="3074869" y="2509838"/>
                </a:lnTo>
                <a:lnTo>
                  <a:pt x="3095819" y="2511425"/>
                </a:lnTo>
                <a:lnTo>
                  <a:pt x="3116451" y="2512695"/>
                </a:lnTo>
                <a:lnTo>
                  <a:pt x="3137400" y="2513965"/>
                </a:lnTo>
                <a:lnTo>
                  <a:pt x="3158032" y="2514600"/>
                </a:lnTo>
                <a:lnTo>
                  <a:pt x="3178981" y="2514918"/>
                </a:lnTo>
                <a:lnTo>
                  <a:pt x="3199613" y="2514918"/>
                </a:lnTo>
                <a:lnTo>
                  <a:pt x="3224372" y="2514918"/>
                </a:lnTo>
                <a:lnTo>
                  <a:pt x="3249765" y="2514283"/>
                </a:lnTo>
                <a:lnTo>
                  <a:pt x="3274523" y="2513330"/>
                </a:lnTo>
                <a:lnTo>
                  <a:pt x="3299282" y="2511743"/>
                </a:lnTo>
                <a:lnTo>
                  <a:pt x="3324040" y="2510473"/>
                </a:lnTo>
                <a:lnTo>
                  <a:pt x="3348481" y="2507933"/>
                </a:lnTo>
                <a:lnTo>
                  <a:pt x="3372922" y="2505710"/>
                </a:lnTo>
                <a:lnTo>
                  <a:pt x="3397680" y="2502535"/>
                </a:lnTo>
                <a:lnTo>
                  <a:pt x="3421486" y="2499360"/>
                </a:lnTo>
                <a:lnTo>
                  <a:pt x="3445292" y="2495233"/>
                </a:lnTo>
                <a:lnTo>
                  <a:pt x="3468464" y="2491423"/>
                </a:lnTo>
                <a:lnTo>
                  <a:pt x="3491635" y="2486978"/>
                </a:lnTo>
                <a:lnTo>
                  <a:pt x="3514171" y="2481898"/>
                </a:lnTo>
                <a:lnTo>
                  <a:pt x="3536390" y="2476818"/>
                </a:lnTo>
                <a:lnTo>
                  <a:pt x="3557974" y="2471420"/>
                </a:lnTo>
                <a:lnTo>
                  <a:pt x="3579241" y="2465070"/>
                </a:lnTo>
                <a:lnTo>
                  <a:pt x="3599873" y="2458720"/>
                </a:lnTo>
                <a:lnTo>
                  <a:pt x="3619870" y="2452053"/>
                </a:lnTo>
                <a:lnTo>
                  <a:pt x="3639233" y="2444750"/>
                </a:lnTo>
                <a:lnTo>
                  <a:pt x="3657643" y="2437448"/>
                </a:lnTo>
                <a:lnTo>
                  <a:pt x="3676053" y="2429510"/>
                </a:lnTo>
                <a:lnTo>
                  <a:pt x="3692876" y="2421255"/>
                </a:lnTo>
                <a:lnTo>
                  <a:pt x="3709381" y="2412365"/>
                </a:lnTo>
                <a:lnTo>
                  <a:pt x="3724935" y="2403475"/>
                </a:lnTo>
                <a:lnTo>
                  <a:pt x="3739853" y="2393950"/>
                </a:lnTo>
                <a:lnTo>
                  <a:pt x="3753502" y="2384108"/>
                </a:lnTo>
                <a:lnTo>
                  <a:pt x="3766198" y="2374265"/>
                </a:lnTo>
                <a:lnTo>
                  <a:pt x="3772547" y="2368550"/>
                </a:lnTo>
                <a:lnTo>
                  <a:pt x="3777943" y="2363470"/>
                </a:lnTo>
                <a:lnTo>
                  <a:pt x="3783656" y="2358073"/>
                </a:lnTo>
                <a:lnTo>
                  <a:pt x="3789052" y="2352675"/>
                </a:lnTo>
                <a:lnTo>
                  <a:pt x="3793814" y="2346960"/>
                </a:lnTo>
                <a:lnTo>
                  <a:pt x="3798575" y="2341563"/>
                </a:lnTo>
                <a:lnTo>
                  <a:pt x="3803336" y="2335530"/>
                </a:lnTo>
                <a:lnTo>
                  <a:pt x="3807145" y="2329498"/>
                </a:lnTo>
                <a:lnTo>
                  <a:pt x="3811271" y="2323783"/>
                </a:lnTo>
                <a:lnTo>
                  <a:pt x="3815080" y="2317750"/>
                </a:lnTo>
                <a:close/>
                <a:moveTo>
                  <a:pt x="2989478" y="2307907"/>
                </a:moveTo>
                <a:lnTo>
                  <a:pt x="2989478" y="2423478"/>
                </a:lnTo>
                <a:lnTo>
                  <a:pt x="3009158" y="2426018"/>
                </a:lnTo>
                <a:lnTo>
                  <a:pt x="3029472" y="2428240"/>
                </a:lnTo>
                <a:lnTo>
                  <a:pt x="3049469" y="2430780"/>
                </a:lnTo>
                <a:lnTo>
                  <a:pt x="3070419" y="2432685"/>
                </a:lnTo>
                <a:lnTo>
                  <a:pt x="3070419" y="2317432"/>
                </a:lnTo>
                <a:lnTo>
                  <a:pt x="3049469" y="2315527"/>
                </a:lnTo>
                <a:lnTo>
                  <a:pt x="3029472" y="2313305"/>
                </a:lnTo>
                <a:lnTo>
                  <a:pt x="3009158" y="2310765"/>
                </a:lnTo>
                <a:lnTo>
                  <a:pt x="2989478" y="2307907"/>
                </a:lnTo>
                <a:close/>
                <a:moveTo>
                  <a:pt x="2827597" y="2271395"/>
                </a:moveTo>
                <a:lnTo>
                  <a:pt x="2827597" y="2388553"/>
                </a:lnTo>
                <a:lnTo>
                  <a:pt x="2846959" y="2393950"/>
                </a:lnTo>
                <a:lnTo>
                  <a:pt x="2866956" y="2399665"/>
                </a:lnTo>
                <a:lnTo>
                  <a:pt x="2887588" y="2404428"/>
                </a:lnTo>
                <a:lnTo>
                  <a:pt x="2908220" y="2408873"/>
                </a:lnTo>
                <a:lnTo>
                  <a:pt x="2908220" y="2292985"/>
                </a:lnTo>
                <a:lnTo>
                  <a:pt x="2887588" y="2288222"/>
                </a:lnTo>
                <a:lnTo>
                  <a:pt x="2866956" y="2282825"/>
                </a:lnTo>
                <a:lnTo>
                  <a:pt x="2846959" y="2277110"/>
                </a:lnTo>
                <a:lnTo>
                  <a:pt x="2827597" y="2271395"/>
                </a:lnTo>
                <a:close/>
                <a:moveTo>
                  <a:pt x="3717945" y="2227897"/>
                </a:moveTo>
                <a:lnTo>
                  <a:pt x="3711914" y="2232025"/>
                </a:lnTo>
                <a:lnTo>
                  <a:pt x="3704931" y="2235517"/>
                </a:lnTo>
                <a:lnTo>
                  <a:pt x="3696678" y="2239327"/>
                </a:lnTo>
                <a:lnTo>
                  <a:pt x="3688425" y="2242820"/>
                </a:lnTo>
                <a:lnTo>
                  <a:pt x="3671285" y="2249487"/>
                </a:lnTo>
                <a:lnTo>
                  <a:pt x="3656684" y="2255202"/>
                </a:lnTo>
                <a:lnTo>
                  <a:pt x="3656684" y="2356167"/>
                </a:lnTo>
                <a:lnTo>
                  <a:pt x="3665254" y="2351722"/>
                </a:lnTo>
                <a:lnTo>
                  <a:pt x="3674142" y="2347595"/>
                </a:lnTo>
                <a:lnTo>
                  <a:pt x="3682394" y="2342197"/>
                </a:lnTo>
                <a:lnTo>
                  <a:pt x="3690647" y="2337117"/>
                </a:lnTo>
                <a:lnTo>
                  <a:pt x="3698582" y="2331720"/>
                </a:lnTo>
                <a:lnTo>
                  <a:pt x="3705566" y="2326640"/>
                </a:lnTo>
                <a:lnTo>
                  <a:pt x="3711914" y="2321560"/>
                </a:lnTo>
                <a:lnTo>
                  <a:pt x="3717945" y="2316162"/>
                </a:lnTo>
                <a:lnTo>
                  <a:pt x="3717945" y="2227897"/>
                </a:lnTo>
                <a:close/>
                <a:moveTo>
                  <a:pt x="2665715" y="2187575"/>
                </a:moveTo>
                <a:lnTo>
                  <a:pt x="2665715" y="2305685"/>
                </a:lnTo>
                <a:lnTo>
                  <a:pt x="2668254" y="2308542"/>
                </a:lnTo>
                <a:lnTo>
                  <a:pt x="2671429" y="2311717"/>
                </a:lnTo>
                <a:lnTo>
                  <a:pt x="2678729" y="2318385"/>
                </a:lnTo>
                <a:lnTo>
                  <a:pt x="2687934" y="2325052"/>
                </a:lnTo>
                <a:lnTo>
                  <a:pt x="2698726" y="2332037"/>
                </a:lnTo>
                <a:lnTo>
                  <a:pt x="2710153" y="2339657"/>
                </a:lnTo>
                <a:lnTo>
                  <a:pt x="2722215" y="2346325"/>
                </a:lnTo>
                <a:lnTo>
                  <a:pt x="2734594" y="2352675"/>
                </a:lnTo>
                <a:lnTo>
                  <a:pt x="2746656" y="2358390"/>
                </a:lnTo>
                <a:lnTo>
                  <a:pt x="2746656" y="2239327"/>
                </a:lnTo>
                <a:lnTo>
                  <a:pt x="2734594" y="2233612"/>
                </a:lnTo>
                <a:lnTo>
                  <a:pt x="2723167" y="2227580"/>
                </a:lnTo>
                <a:lnTo>
                  <a:pt x="2712058" y="2221230"/>
                </a:lnTo>
                <a:lnTo>
                  <a:pt x="2701583" y="2214562"/>
                </a:lnTo>
                <a:lnTo>
                  <a:pt x="2691743" y="2208212"/>
                </a:lnTo>
                <a:lnTo>
                  <a:pt x="2682538" y="2201545"/>
                </a:lnTo>
                <a:lnTo>
                  <a:pt x="2673650" y="2194560"/>
                </a:lnTo>
                <a:lnTo>
                  <a:pt x="2665715" y="2187575"/>
                </a:lnTo>
                <a:close/>
                <a:moveTo>
                  <a:pt x="2609850" y="2081212"/>
                </a:moveTo>
                <a:lnTo>
                  <a:pt x="2613342" y="2087245"/>
                </a:lnTo>
                <a:lnTo>
                  <a:pt x="2617468" y="2092960"/>
                </a:lnTo>
                <a:lnTo>
                  <a:pt x="2621594" y="2098675"/>
                </a:lnTo>
                <a:lnTo>
                  <a:pt x="2626038" y="2104390"/>
                </a:lnTo>
                <a:lnTo>
                  <a:pt x="2631117" y="2110105"/>
                </a:lnTo>
                <a:lnTo>
                  <a:pt x="2635878" y="2115502"/>
                </a:lnTo>
                <a:lnTo>
                  <a:pt x="2641274" y="2120900"/>
                </a:lnTo>
                <a:lnTo>
                  <a:pt x="2646988" y="2126615"/>
                </a:lnTo>
                <a:lnTo>
                  <a:pt x="2658732" y="2136775"/>
                </a:lnTo>
                <a:lnTo>
                  <a:pt x="2671746" y="2146935"/>
                </a:lnTo>
                <a:lnTo>
                  <a:pt x="2685712" y="2157095"/>
                </a:lnTo>
                <a:lnTo>
                  <a:pt x="2700631" y="2165985"/>
                </a:lnTo>
                <a:lnTo>
                  <a:pt x="2715867" y="2175192"/>
                </a:lnTo>
                <a:lnTo>
                  <a:pt x="2732372" y="2183765"/>
                </a:lnTo>
                <a:lnTo>
                  <a:pt x="2749830" y="2192020"/>
                </a:lnTo>
                <a:lnTo>
                  <a:pt x="2767923" y="2199957"/>
                </a:lnTo>
                <a:lnTo>
                  <a:pt x="2786650" y="2207895"/>
                </a:lnTo>
                <a:lnTo>
                  <a:pt x="2805695" y="2214880"/>
                </a:lnTo>
                <a:lnTo>
                  <a:pt x="2826009" y="2221547"/>
                </a:lnTo>
                <a:lnTo>
                  <a:pt x="2846959" y="2227897"/>
                </a:lnTo>
                <a:lnTo>
                  <a:pt x="2867591" y="2234247"/>
                </a:lnTo>
                <a:lnTo>
                  <a:pt x="2889492" y="2239645"/>
                </a:lnTo>
                <a:lnTo>
                  <a:pt x="2912029" y="2245042"/>
                </a:lnTo>
                <a:lnTo>
                  <a:pt x="2934248" y="2250122"/>
                </a:lnTo>
                <a:lnTo>
                  <a:pt x="2957102" y="2254250"/>
                </a:lnTo>
                <a:lnTo>
                  <a:pt x="2980908" y="2258695"/>
                </a:lnTo>
                <a:lnTo>
                  <a:pt x="3004396" y="2262187"/>
                </a:lnTo>
                <a:lnTo>
                  <a:pt x="3028203" y="2265680"/>
                </a:lnTo>
                <a:lnTo>
                  <a:pt x="3052644" y="2268537"/>
                </a:lnTo>
                <a:lnTo>
                  <a:pt x="3077084" y="2271395"/>
                </a:lnTo>
                <a:lnTo>
                  <a:pt x="3101525" y="2273300"/>
                </a:lnTo>
                <a:lnTo>
                  <a:pt x="3125966" y="2275205"/>
                </a:lnTo>
                <a:lnTo>
                  <a:pt x="3150725" y="2276792"/>
                </a:lnTo>
                <a:lnTo>
                  <a:pt x="3175800" y="2277745"/>
                </a:lnTo>
                <a:lnTo>
                  <a:pt x="3200559" y="2278380"/>
                </a:lnTo>
                <a:lnTo>
                  <a:pt x="3225317" y="2278380"/>
                </a:lnTo>
                <a:lnTo>
                  <a:pt x="3246266" y="2278380"/>
                </a:lnTo>
                <a:lnTo>
                  <a:pt x="3267216" y="2278062"/>
                </a:lnTo>
                <a:lnTo>
                  <a:pt x="3288165" y="2277110"/>
                </a:lnTo>
                <a:lnTo>
                  <a:pt x="3308797" y="2276157"/>
                </a:lnTo>
                <a:lnTo>
                  <a:pt x="3329429" y="2274887"/>
                </a:lnTo>
                <a:lnTo>
                  <a:pt x="3350378" y="2273300"/>
                </a:lnTo>
                <a:lnTo>
                  <a:pt x="3371010" y="2271712"/>
                </a:lnTo>
                <a:lnTo>
                  <a:pt x="3391325" y="2269807"/>
                </a:lnTo>
                <a:lnTo>
                  <a:pt x="3411957" y="2267267"/>
                </a:lnTo>
                <a:lnTo>
                  <a:pt x="3431954" y="2264727"/>
                </a:lnTo>
                <a:lnTo>
                  <a:pt x="3451951" y="2261870"/>
                </a:lnTo>
                <a:lnTo>
                  <a:pt x="3471948" y="2258695"/>
                </a:lnTo>
                <a:lnTo>
                  <a:pt x="3491628" y="2255202"/>
                </a:lnTo>
                <a:lnTo>
                  <a:pt x="3510990" y="2251710"/>
                </a:lnTo>
                <a:lnTo>
                  <a:pt x="3530035" y="2247582"/>
                </a:lnTo>
                <a:lnTo>
                  <a:pt x="3548763" y="2243455"/>
                </a:lnTo>
                <a:lnTo>
                  <a:pt x="3567173" y="2239010"/>
                </a:lnTo>
                <a:lnTo>
                  <a:pt x="3585265" y="2233930"/>
                </a:lnTo>
                <a:lnTo>
                  <a:pt x="3603041" y="2229167"/>
                </a:lnTo>
                <a:lnTo>
                  <a:pt x="3620498" y="2223452"/>
                </a:lnTo>
                <a:lnTo>
                  <a:pt x="3637004" y="2218055"/>
                </a:lnTo>
                <a:lnTo>
                  <a:pt x="3653510" y="2212022"/>
                </a:lnTo>
                <a:lnTo>
                  <a:pt x="3669698" y="2206307"/>
                </a:lnTo>
                <a:lnTo>
                  <a:pt x="3685251" y="2199957"/>
                </a:lnTo>
                <a:lnTo>
                  <a:pt x="3700170" y="2193290"/>
                </a:lnTo>
                <a:lnTo>
                  <a:pt x="3714770" y="2185987"/>
                </a:lnTo>
                <a:lnTo>
                  <a:pt x="3728419" y="2179002"/>
                </a:lnTo>
                <a:lnTo>
                  <a:pt x="3741751" y="2171382"/>
                </a:lnTo>
                <a:lnTo>
                  <a:pt x="3754765" y="2164080"/>
                </a:lnTo>
                <a:lnTo>
                  <a:pt x="3767144" y="2156142"/>
                </a:lnTo>
                <a:lnTo>
                  <a:pt x="3778571" y="2147887"/>
                </a:lnTo>
                <a:lnTo>
                  <a:pt x="3789363" y="2139632"/>
                </a:lnTo>
                <a:lnTo>
                  <a:pt x="3789363" y="2247265"/>
                </a:lnTo>
                <a:lnTo>
                  <a:pt x="3788728" y="2247582"/>
                </a:lnTo>
                <a:lnTo>
                  <a:pt x="3788728" y="2252027"/>
                </a:lnTo>
                <a:lnTo>
                  <a:pt x="3788411" y="2256472"/>
                </a:lnTo>
                <a:lnTo>
                  <a:pt x="3787776" y="2261870"/>
                </a:lnTo>
                <a:lnTo>
                  <a:pt x="3786506" y="2267267"/>
                </a:lnTo>
                <a:lnTo>
                  <a:pt x="3785237" y="2272982"/>
                </a:lnTo>
                <a:lnTo>
                  <a:pt x="3783332" y="2278062"/>
                </a:lnTo>
                <a:lnTo>
                  <a:pt x="3781428" y="2283460"/>
                </a:lnTo>
                <a:lnTo>
                  <a:pt x="3778571" y="2289175"/>
                </a:lnTo>
                <a:lnTo>
                  <a:pt x="3775714" y="2294255"/>
                </a:lnTo>
                <a:lnTo>
                  <a:pt x="3772540" y="2299335"/>
                </a:lnTo>
                <a:lnTo>
                  <a:pt x="3769048" y="2304732"/>
                </a:lnTo>
                <a:lnTo>
                  <a:pt x="3765557" y="2310130"/>
                </a:lnTo>
                <a:lnTo>
                  <a:pt x="3761113" y="2315210"/>
                </a:lnTo>
                <a:lnTo>
                  <a:pt x="3756987" y="2320290"/>
                </a:lnTo>
                <a:lnTo>
                  <a:pt x="3752226" y="2325052"/>
                </a:lnTo>
                <a:lnTo>
                  <a:pt x="3747147" y="2330132"/>
                </a:lnTo>
                <a:lnTo>
                  <a:pt x="3741433" y="2334895"/>
                </a:lnTo>
                <a:lnTo>
                  <a:pt x="3736037" y="2339975"/>
                </a:lnTo>
                <a:lnTo>
                  <a:pt x="3723658" y="2349500"/>
                </a:lnTo>
                <a:lnTo>
                  <a:pt x="3710327" y="2358390"/>
                </a:lnTo>
                <a:lnTo>
                  <a:pt x="3696043" y="2367598"/>
                </a:lnTo>
                <a:lnTo>
                  <a:pt x="3680490" y="2376170"/>
                </a:lnTo>
                <a:lnTo>
                  <a:pt x="3663667" y="2384425"/>
                </a:lnTo>
                <a:lnTo>
                  <a:pt x="3646526" y="2392363"/>
                </a:lnTo>
                <a:lnTo>
                  <a:pt x="3627799" y="2400300"/>
                </a:lnTo>
                <a:lnTo>
                  <a:pt x="3608754" y="2407920"/>
                </a:lnTo>
                <a:lnTo>
                  <a:pt x="3588122" y="2414905"/>
                </a:lnTo>
                <a:lnTo>
                  <a:pt x="3566855" y="2421573"/>
                </a:lnTo>
                <a:lnTo>
                  <a:pt x="3544636" y="2427923"/>
                </a:lnTo>
                <a:lnTo>
                  <a:pt x="3522417" y="2433955"/>
                </a:lnTo>
                <a:lnTo>
                  <a:pt x="3498611" y="2439353"/>
                </a:lnTo>
                <a:lnTo>
                  <a:pt x="3474170" y="2444433"/>
                </a:lnTo>
                <a:lnTo>
                  <a:pt x="3449412" y="2449195"/>
                </a:lnTo>
                <a:lnTo>
                  <a:pt x="3423701" y="2453323"/>
                </a:lnTo>
                <a:lnTo>
                  <a:pt x="3397356" y="2457133"/>
                </a:lnTo>
                <a:lnTo>
                  <a:pt x="3370376" y="2460625"/>
                </a:lnTo>
                <a:lnTo>
                  <a:pt x="3343395" y="2463483"/>
                </a:lnTo>
                <a:lnTo>
                  <a:pt x="3315146" y="2465705"/>
                </a:lnTo>
                <a:lnTo>
                  <a:pt x="3286896" y="2467928"/>
                </a:lnTo>
                <a:lnTo>
                  <a:pt x="3258011" y="2468880"/>
                </a:lnTo>
                <a:lnTo>
                  <a:pt x="3228491" y="2469833"/>
                </a:lnTo>
                <a:lnTo>
                  <a:pt x="3198972" y="2470150"/>
                </a:lnTo>
                <a:lnTo>
                  <a:pt x="3168500" y="2469833"/>
                </a:lnTo>
                <a:lnTo>
                  <a:pt x="3138663" y="2468880"/>
                </a:lnTo>
                <a:lnTo>
                  <a:pt x="3109143" y="2467293"/>
                </a:lnTo>
                <a:lnTo>
                  <a:pt x="3080259" y="2465388"/>
                </a:lnTo>
                <a:lnTo>
                  <a:pt x="3051374" y="2463165"/>
                </a:lnTo>
                <a:lnTo>
                  <a:pt x="3023441" y="2459990"/>
                </a:lnTo>
                <a:lnTo>
                  <a:pt x="2996144" y="2456815"/>
                </a:lnTo>
                <a:lnTo>
                  <a:pt x="2969481" y="2452370"/>
                </a:lnTo>
                <a:lnTo>
                  <a:pt x="2943453" y="2447925"/>
                </a:lnTo>
                <a:lnTo>
                  <a:pt x="2917742" y="2443480"/>
                </a:lnTo>
                <a:lnTo>
                  <a:pt x="2892984" y="2437765"/>
                </a:lnTo>
                <a:lnTo>
                  <a:pt x="2869178" y="2432050"/>
                </a:lnTo>
                <a:lnTo>
                  <a:pt x="2846007" y="2426018"/>
                </a:lnTo>
                <a:lnTo>
                  <a:pt x="2823470" y="2419350"/>
                </a:lnTo>
                <a:lnTo>
                  <a:pt x="2802203" y="2412048"/>
                </a:lnTo>
                <a:lnTo>
                  <a:pt x="2781889" y="2405063"/>
                </a:lnTo>
                <a:lnTo>
                  <a:pt x="2762527" y="2397125"/>
                </a:lnTo>
                <a:lnTo>
                  <a:pt x="2743799" y="2389188"/>
                </a:lnTo>
                <a:lnTo>
                  <a:pt x="2726024" y="2380615"/>
                </a:lnTo>
                <a:lnTo>
                  <a:pt x="2709518" y="2372043"/>
                </a:lnTo>
                <a:lnTo>
                  <a:pt x="2694600" y="2362835"/>
                </a:lnTo>
                <a:lnTo>
                  <a:pt x="2679999" y="2353945"/>
                </a:lnTo>
                <a:lnTo>
                  <a:pt x="2666985" y="2343785"/>
                </a:lnTo>
                <a:lnTo>
                  <a:pt x="2660954" y="2339340"/>
                </a:lnTo>
                <a:lnTo>
                  <a:pt x="2655240" y="2333942"/>
                </a:lnTo>
                <a:lnTo>
                  <a:pt x="2650162" y="2328862"/>
                </a:lnTo>
                <a:lnTo>
                  <a:pt x="2645083" y="2324100"/>
                </a:lnTo>
                <a:lnTo>
                  <a:pt x="2639687" y="2319020"/>
                </a:lnTo>
                <a:lnTo>
                  <a:pt x="2635561" y="2313622"/>
                </a:lnTo>
                <a:lnTo>
                  <a:pt x="2631434" y="2308542"/>
                </a:lnTo>
                <a:lnTo>
                  <a:pt x="2627625" y="2303145"/>
                </a:lnTo>
                <a:lnTo>
                  <a:pt x="2624134" y="2297747"/>
                </a:lnTo>
                <a:lnTo>
                  <a:pt x="2620960" y="2292350"/>
                </a:lnTo>
                <a:lnTo>
                  <a:pt x="2618103" y="2286635"/>
                </a:lnTo>
                <a:lnTo>
                  <a:pt x="2615881" y="2281555"/>
                </a:lnTo>
                <a:lnTo>
                  <a:pt x="2613659" y="2275840"/>
                </a:lnTo>
                <a:lnTo>
                  <a:pt x="2612072" y="2270125"/>
                </a:lnTo>
                <a:lnTo>
                  <a:pt x="2610485" y="2264727"/>
                </a:lnTo>
                <a:lnTo>
                  <a:pt x="2609850" y="2259012"/>
                </a:lnTo>
                <a:lnTo>
                  <a:pt x="2609215" y="2253297"/>
                </a:lnTo>
                <a:lnTo>
                  <a:pt x="2609215" y="2247582"/>
                </a:lnTo>
                <a:lnTo>
                  <a:pt x="2608580" y="2247582"/>
                </a:lnTo>
                <a:lnTo>
                  <a:pt x="2608580" y="2101215"/>
                </a:lnTo>
                <a:lnTo>
                  <a:pt x="2608263" y="2097405"/>
                </a:lnTo>
                <a:lnTo>
                  <a:pt x="2608580" y="2089150"/>
                </a:lnTo>
                <a:lnTo>
                  <a:pt x="2609850" y="2081212"/>
                </a:lnTo>
                <a:close/>
                <a:moveTo>
                  <a:pt x="3270250" y="1882775"/>
                </a:moveTo>
                <a:lnTo>
                  <a:pt x="3307579" y="1890615"/>
                </a:lnTo>
                <a:lnTo>
                  <a:pt x="3314856" y="1892183"/>
                </a:lnTo>
                <a:lnTo>
                  <a:pt x="3321499" y="1894064"/>
                </a:lnTo>
                <a:lnTo>
                  <a:pt x="3326877" y="1895945"/>
                </a:lnTo>
                <a:lnTo>
                  <a:pt x="3331622" y="1898141"/>
                </a:lnTo>
                <a:lnTo>
                  <a:pt x="3336367" y="1900649"/>
                </a:lnTo>
                <a:lnTo>
                  <a:pt x="3340164" y="1902844"/>
                </a:lnTo>
                <a:lnTo>
                  <a:pt x="3348389" y="1908802"/>
                </a:lnTo>
                <a:lnTo>
                  <a:pt x="3351236" y="1911625"/>
                </a:lnTo>
                <a:lnTo>
                  <a:pt x="3353767" y="1914133"/>
                </a:lnTo>
                <a:lnTo>
                  <a:pt x="3355665" y="1916955"/>
                </a:lnTo>
                <a:lnTo>
                  <a:pt x="3356930" y="1919778"/>
                </a:lnTo>
                <a:lnTo>
                  <a:pt x="3357563" y="1922913"/>
                </a:lnTo>
                <a:lnTo>
                  <a:pt x="3357563" y="1925422"/>
                </a:lnTo>
                <a:lnTo>
                  <a:pt x="3357247" y="1928244"/>
                </a:lnTo>
                <a:lnTo>
                  <a:pt x="3355981" y="1931066"/>
                </a:lnTo>
                <a:lnTo>
                  <a:pt x="3354716" y="1933889"/>
                </a:lnTo>
                <a:lnTo>
                  <a:pt x="3352818" y="1936397"/>
                </a:lnTo>
                <a:lnTo>
                  <a:pt x="3350603" y="1939220"/>
                </a:lnTo>
                <a:lnTo>
                  <a:pt x="3347440" y="1941415"/>
                </a:lnTo>
                <a:lnTo>
                  <a:pt x="3344276" y="1943923"/>
                </a:lnTo>
                <a:lnTo>
                  <a:pt x="3340164" y="1945805"/>
                </a:lnTo>
                <a:lnTo>
                  <a:pt x="3336051" y="1947686"/>
                </a:lnTo>
                <a:lnTo>
                  <a:pt x="3331306" y="1949568"/>
                </a:lnTo>
                <a:lnTo>
                  <a:pt x="3324979" y="1951763"/>
                </a:lnTo>
                <a:lnTo>
                  <a:pt x="3318335" y="1953644"/>
                </a:lnTo>
                <a:lnTo>
                  <a:pt x="3310743" y="1955212"/>
                </a:lnTo>
                <a:lnTo>
                  <a:pt x="3303467" y="1956466"/>
                </a:lnTo>
                <a:lnTo>
                  <a:pt x="3295558" y="1957094"/>
                </a:lnTo>
                <a:lnTo>
                  <a:pt x="3287333" y="1958034"/>
                </a:lnTo>
                <a:lnTo>
                  <a:pt x="3270250" y="1958975"/>
                </a:lnTo>
                <a:lnTo>
                  <a:pt x="3270250" y="1882775"/>
                </a:lnTo>
                <a:close/>
                <a:moveTo>
                  <a:pt x="2635250" y="1862137"/>
                </a:moveTo>
                <a:lnTo>
                  <a:pt x="2635885" y="1868810"/>
                </a:lnTo>
                <a:lnTo>
                  <a:pt x="2636520" y="1875166"/>
                </a:lnTo>
                <a:lnTo>
                  <a:pt x="2637789" y="1881521"/>
                </a:lnTo>
                <a:lnTo>
                  <a:pt x="2639694" y="1887559"/>
                </a:lnTo>
                <a:lnTo>
                  <a:pt x="2641598" y="1893914"/>
                </a:lnTo>
                <a:lnTo>
                  <a:pt x="2644455" y="1900270"/>
                </a:lnTo>
                <a:lnTo>
                  <a:pt x="2647629" y="1906307"/>
                </a:lnTo>
                <a:lnTo>
                  <a:pt x="2650803" y="1912663"/>
                </a:lnTo>
                <a:lnTo>
                  <a:pt x="2654612" y="1918383"/>
                </a:lnTo>
                <a:lnTo>
                  <a:pt x="2659056" y="1924420"/>
                </a:lnTo>
                <a:lnTo>
                  <a:pt x="2663817" y="1930458"/>
                </a:lnTo>
                <a:lnTo>
                  <a:pt x="2668896" y="1936178"/>
                </a:lnTo>
                <a:lnTo>
                  <a:pt x="2673975" y="1941898"/>
                </a:lnTo>
                <a:lnTo>
                  <a:pt x="2680005" y="1947618"/>
                </a:lnTo>
                <a:lnTo>
                  <a:pt x="2686354" y="1953338"/>
                </a:lnTo>
                <a:lnTo>
                  <a:pt x="2692385" y="1958740"/>
                </a:lnTo>
                <a:lnTo>
                  <a:pt x="2692385" y="2069006"/>
                </a:lnTo>
                <a:lnTo>
                  <a:pt x="2695241" y="2071549"/>
                </a:lnTo>
                <a:lnTo>
                  <a:pt x="2698098" y="2074726"/>
                </a:lnTo>
                <a:lnTo>
                  <a:pt x="2705399" y="2081400"/>
                </a:lnTo>
                <a:lnTo>
                  <a:pt x="2714921" y="2088391"/>
                </a:lnTo>
                <a:lnTo>
                  <a:pt x="2725078" y="2095699"/>
                </a:lnTo>
                <a:lnTo>
                  <a:pt x="2737140" y="2103008"/>
                </a:lnTo>
                <a:lnTo>
                  <a:pt x="2748884" y="2109681"/>
                </a:lnTo>
                <a:lnTo>
                  <a:pt x="2761581" y="2116354"/>
                </a:lnTo>
                <a:lnTo>
                  <a:pt x="2773325" y="2121757"/>
                </a:lnTo>
                <a:lnTo>
                  <a:pt x="2773325" y="2007994"/>
                </a:lnTo>
                <a:lnTo>
                  <a:pt x="2792370" y="2016256"/>
                </a:lnTo>
                <a:lnTo>
                  <a:pt x="2812050" y="2024201"/>
                </a:lnTo>
                <a:lnTo>
                  <a:pt x="2832999" y="2031827"/>
                </a:lnTo>
                <a:lnTo>
                  <a:pt x="2854584" y="2038818"/>
                </a:lnTo>
                <a:lnTo>
                  <a:pt x="2854584" y="2151945"/>
                </a:lnTo>
                <a:lnTo>
                  <a:pt x="2873946" y="2157347"/>
                </a:lnTo>
                <a:lnTo>
                  <a:pt x="2893626" y="2162749"/>
                </a:lnTo>
                <a:lnTo>
                  <a:pt x="2914258" y="2167516"/>
                </a:lnTo>
                <a:lnTo>
                  <a:pt x="2935524" y="2172282"/>
                </a:lnTo>
                <a:lnTo>
                  <a:pt x="2935524" y="2060744"/>
                </a:lnTo>
                <a:lnTo>
                  <a:pt x="2955204" y="2064558"/>
                </a:lnTo>
                <a:lnTo>
                  <a:pt x="2974884" y="2068371"/>
                </a:lnTo>
                <a:lnTo>
                  <a:pt x="2995198" y="2071549"/>
                </a:lnTo>
                <a:lnTo>
                  <a:pt x="3016148" y="2075362"/>
                </a:lnTo>
                <a:lnTo>
                  <a:pt x="3016148" y="2186900"/>
                </a:lnTo>
                <a:lnTo>
                  <a:pt x="3035827" y="2189442"/>
                </a:lnTo>
                <a:lnTo>
                  <a:pt x="3056142" y="2191666"/>
                </a:lnTo>
                <a:lnTo>
                  <a:pt x="3076456" y="2194208"/>
                </a:lnTo>
                <a:lnTo>
                  <a:pt x="3097406" y="2196115"/>
                </a:lnTo>
                <a:lnTo>
                  <a:pt x="3097406" y="2084577"/>
                </a:lnTo>
                <a:lnTo>
                  <a:pt x="3117085" y="2086166"/>
                </a:lnTo>
                <a:lnTo>
                  <a:pt x="3137400" y="2087437"/>
                </a:lnTo>
                <a:lnTo>
                  <a:pt x="3157715" y="2088708"/>
                </a:lnTo>
                <a:lnTo>
                  <a:pt x="3178346" y="2089344"/>
                </a:lnTo>
                <a:lnTo>
                  <a:pt x="3178346" y="2200246"/>
                </a:lnTo>
                <a:lnTo>
                  <a:pt x="3201835" y="2201199"/>
                </a:lnTo>
                <a:lnTo>
                  <a:pt x="3225959" y="2201199"/>
                </a:lnTo>
                <a:lnTo>
                  <a:pt x="3258970" y="2200882"/>
                </a:lnTo>
                <a:lnTo>
                  <a:pt x="3258970" y="2089344"/>
                </a:lnTo>
                <a:lnTo>
                  <a:pt x="3291029" y="2088708"/>
                </a:lnTo>
                <a:lnTo>
                  <a:pt x="3322135" y="2087119"/>
                </a:lnTo>
                <a:lnTo>
                  <a:pt x="3352925" y="2084577"/>
                </a:lnTo>
                <a:lnTo>
                  <a:pt x="3383396" y="2082035"/>
                </a:lnTo>
                <a:lnTo>
                  <a:pt x="3412916" y="2078540"/>
                </a:lnTo>
                <a:lnTo>
                  <a:pt x="3441801" y="2074091"/>
                </a:lnTo>
                <a:lnTo>
                  <a:pt x="3470051" y="2069642"/>
                </a:lnTo>
                <a:lnTo>
                  <a:pt x="3497348" y="2064558"/>
                </a:lnTo>
                <a:lnTo>
                  <a:pt x="3524011" y="2058520"/>
                </a:lnTo>
                <a:lnTo>
                  <a:pt x="3549722" y="2052482"/>
                </a:lnTo>
                <a:lnTo>
                  <a:pt x="3574480" y="2046127"/>
                </a:lnTo>
                <a:lnTo>
                  <a:pt x="3598604" y="2038500"/>
                </a:lnTo>
                <a:lnTo>
                  <a:pt x="3621457" y="2030874"/>
                </a:lnTo>
                <a:lnTo>
                  <a:pt x="3643042" y="2023247"/>
                </a:lnTo>
                <a:lnTo>
                  <a:pt x="3663991" y="2014350"/>
                </a:lnTo>
                <a:lnTo>
                  <a:pt x="3683671" y="2005770"/>
                </a:lnTo>
                <a:lnTo>
                  <a:pt x="3683671" y="2119532"/>
                </a:lnTo>
                <a:lnTo>
                  <a:pt x="3692558" y="2115083"/>
                </a:lnTo>
                <a:lnTo>
                  <a:pt x="3701128" y="2110635"/>
                </a:lnTo>
                <a:lnTo>
                  <a:pt x="3709381" y="2105550"/>
                </a:lnTo>
                <a:lnTo>
                  <a:pt x="3717634" y="2100466"/>
                </a:lnTo>
                <a:lnTo>
                  <a:pt x="3725252" y="2095064"/>
                </a:lnTo>
                <a:lnTo>
                  <a:pt x="3732235" y="2089979"/>
                </a:lnTo>
                <a:lnTo>
                  <a:pt x="3738901" y="2084577"/>
                </a:lnTo>
                <a:lnTo>
                  <a:pt x="3744614" y="2079493"/>
                </a:lnTo>
                <a:lnTo>
                  <a:pt x="3744614" y="1970179"/>
                </a:lnTo>
                <a:lnTo>
                  <a:pt x="3752867" y="1964142"/>
                </a:lnTo>
                <a:lnTo>
                  <a:pt x="3760802" y="1958104"/>
                </a:lnTo>
                <a:lnTo>
                  <a:pt x="3767786" y="1951749"/>
                </a:lnTo>
                <a:lnTo>
                  <a:pt x="3774769" y="1945393"/>
                </a:lnTo>
                <a:lnTo>
                  <a:pt x="3781117" y="1939038"/>
                </a:lnTo>
                <a:lnTo>
                  <a:pt x="3786830" y="1932365"/>
                </a:lnTo>
                <a:lnTo>
                  <a:pt x="3792226" y="1925691"/>
                </a:lnTo>
                <a:lnTo>
                  <a:pt x="3796988" y="1919018"/>
                </a:lnTo>
                <a:lnTo>
                  <a:pt x="3801432" y="1912027"/>
                </a:lnTo>
                <a:lnTo>
                  <a:pt x="3805240" y="1905354"/>
                </a:lnTo>
                <a:lnTo>
                  <a:pt x="3808415" y="1898363"/>
                </a:lnTo>
                <a:lnTo>
                  <a:pt x="3811271" y="1891372"/>
                </a:lnTo>
                <a:lnTo>
                  <a:pt x="3813176" y="1884063"/>
                </a:lnTo>
                <a:lnTo>
                  <a:pt x="3814763" y="1877072"/>
                </a:lnTo>
                <a:lnTo>
                  <a:pt x="3816033" y="1869446"/>
                </a:lnTo>
                <a:lnTo>
                  <a:pt x="3816350" y="1862455"/>
                </a:lnTo>
                <a:lnTo>
                  <a:pt x="3816350" y="2010536"/>
                </a:lnTo>
                <a:lnTo>
                  <a:pt x="3816033" y="2010854"/>
                </a:lnTo>
                <a:lnTo>
                  <a:pt x="3815398" y="2019434"/>
                </a:lnTo>
                <a:lnTo>
                  <a:pt x="3814763" y="2025154"/>
                </a:lnTo>
                <a:lnTo>
                  <a:pt x="3813493" y="2030556"/>
                </a:lnTo>
                <a:lnTo>
                  <a:pt x="3811906" y="2036276"/>
                </a:lnTo>
                <a:lnTo>
                  <a:pt x="3810319" y="2041678"/>
                </a:lnTo>
                <a:lnTo>
                  <a:pt x="3808097" y="2046762"/>
                </a:lnTo>
                <a:lnTo>
                  <a:pt x="3805558" y="2052482"/>
                </a:lnTo>
                <a:lnTo>
                  <a:pt x="3803019" y="2057567"/>
                </a:lnTo>
                <a:lnTo>
                  <a:pt x="3799844" y="2062969"/>
                </a:lnTo>
                <a:lnTo>
                  <a:pt x="3796036" y="2068053"/>
                </a:lnTo>
                <a:lnTo>
                  <a:pt x="3792226" y="2073137"/>
                </a:lnTo>
                <a:lnTo>
                  <a:pt x="3788418" y="2078540"/>
                </a:lnTo>
                <a:lnTo>
                  <a:pt x="3783974" y="2083624"/>
                </a:lnTo>
                <a:lnTo>
                  <a:pt x="3779212" y="2088391"/>
                </a:lnTo>
                <a:lnTo>
                  <a:pt x="3774134" y="2093475"/>
                </a:lnTo>
                <a:lnTo>
                  <a:pt x="3768420" y="2098241"/>
                </a:lnTo>
                <a:lnTo>
                  <a:pt x="3763024" y="2103326"/>
                </a:lnTo>
                <a:lnTo>
                  <a:pt x="3750963" y="2112859"/>
                </a:lnTo>
                <a:lnTo>
                  <a:pt x="3737314" y="2121757"/>
                </a:lnTo>
                <a:lnTo>
                  <a:pt x="3722713" y="2130972"/>
                </a:lnTo>
                <a:lnTo>
                  <a:pt x="3707477" y="2139552"/>
                </a:lnTo>
                <a:lnTo>
                  <a:pt x="3690971" y="2147814"/>
                </a:lnTo>
                <a:lnTo>
                  <a:pt x="3673513" y="2156076"/>
                </a:lnTo>
                <a:lnTo>
                  <a:pt x="3655103" y="2163702"/>
                </a:lnTo>
                <a:lnTo>
                  <a:pt x="3635424" y="2171011"/>
                </a:lnTo>
                <a:lnTo>
                  <a:pt x="3615109" y="2178320"/>
                </a:lnTo>
                <a:lnTo>
                  <a:pt x="3593842" y="2184993"/>
                </a:lnTo>
                <a:lnTo>
                  <a:pt x="3571941" y="2191349"/>
                </a:lnTo>
                <a:lnTo>
                  <a:pt x="3549087" y="2197068"/>
                </a:lnTo>
                <a:lnTo>
                  <a:pt x="3525281" y="2202788"/>
                </a:lnTo>
                <a:lnTo>
                  <a:pt x="3501157" y="2207873"/>
                </a:lnTo>
                <a:lnTo>
                  <a:pt x="3476082" y="2212639"/>
                </a:lnTo>
                <a:lnTo>
                  <a:pt x="3450371" y="2217088"/>
                </a:lnTo>
                <a:lnTo>
                  <a:pt x="3424343" y="2220584"/>
                </a:lnTo>
                <a:lnTo>
                  <a:pt x="3397680" y="2224079"/>
                </a:lnTo>
                <a:lnTo>
                  <a:pt x="3370065" y="2226939"/>
                </a:lnTo>
                <a:lnTo>
                  <a:pt x="3341815" y="2229163"/>
                </a:lnTo>
                <a:lnTo>
                  <a:pt x="3313565" y="2231070"/>
                </a:lnTo>
                <a:lnTo>
                  <a:pt x="3284680" y="2232341"/>
                </a:lnTo>
                <a:lnTo>
                  <a:pt x="3255478" y="2233294"/>
                </a:lnTo>
                <a:lnTo>
                  <a:pt x="3225959" y="2233612"/>
                </a:lnTo>
                <a:lnTo>
                  <a:pt x="3195487" y="2233294"/>
                </a:lnTo>
                <a:lnTo>
                  <a:pt x="3165650" y="2232341"/>
                </a:lnTo>
                <a:lnTo>
                  <a:pt x="3136130" y="2231070"/>
                </a:lnTo>
                <a:lnTo>
                  <a:pt x="3106928" y="2229163"/>
                </a:lnTo>
                <a:lnTo>
                  <a:pt x="3078678" y="2226303"/>
                </a:lnTo>
                <a:lnTo>
                  <a:pt x="3050428" y="2223761"/>
                </a:lnTo>
                <a:lnTo>
                  <a:pt x="3022813" y="2220266"/>
                </a:lnTo>
                <a:lnTo>
                  <a:pt x="2996150" y="2216135"/>
                </a:lnTo>
                <a:lnTo>
                  <a:pt x="2970122" y="2211368"/>
                </a:lnTo>
                <a:lnTo>
                  <a:pt x="2944729" y="2206602"/>
                </a:lnTo>
                <a:lnTo>
                  <a:pt x="2919971" y="2201199"/>
                </a:lnTo>
                <a:lnTo>
                  <a:pt x="2895847" y="2195797"/>
                </a:lnTo>
                <a:lnTo>
                  <a:pt x="2872994" y="2189442"/>
                </a:lnTo>
                <a:lnTo>
                  <a:pt x="2850775" y="2182769"/>
                </a:lnTo>
                <a:lnTo>
                  <a:pt x="2829190" y="2175460"/>
                </a:lnTo>
                <a:lnTo>
                  <a:pt x="2808876" y="2168469"/>
                </a:lnTo>
                <a:lnTo>
                  <a:pt x="2789196" y="2160525"/>
                </a:lnTo>
                <a:lnTo>
                  <a:pt x="2770469" y="2152580"/>
                </a:lnTo>
                <a:lnTo>
                  <a:pt x="2753328" y="2144001"/>
                </a:lnTo>
                <a:lnTo>
                  <a:pt x="2736823" y="2135103"/>
                </a:lnTo>
                <a:lnTo>
                  <a:pt x="2721269" y="2126205"/>
                </a:lnTo>
                <a:lnTo>
                  <a:pt x="2706986" y="2116990"/>
                </a:lnTo>
                <a:lnTo>
                  <a:pt x="2693972" y="2107139"/>
                </a:lnTo>
                <a:lnTo>
                  <a:pt x="2688258" y="2102372"/>
                </a:lnTo>
                <a:lnTo>
                  <a:pt x="2682227" y="2097288"/>
                </a:lnTo>
                <a:lnTo>
                  <a:pt x="2676831" y="2092522"/>
                </a:lnTo>
                <a:lnTo>
                  <a:pt x="2671753" y="2087437"/>
                </a:lnTo>
                <a:lnTo>
                  <a:pt x="2666991" y="2082353"/>
                </a:lnTo>
                <a:lnTo>
                  <a:pt x="2662548" y="2076951"/>
                </a:lnTo>
                <a:lnTo>
                  <a:pt x="2658104" y="2071549"/>
                </a:lnTo>
                <a:lnTo>
                  <a:pt x="2654612" y="2066464"/>
                </a:lnTo>
                <a:lnTo>
                  <a:pt x="2651121" y="2061062"/>
                </a:lnTo>
                <a:lnTo>
                  <a:pt x="2647947" y="2055342"/>
                </a:lnTo>
                <a:lnTo>
                  <a:pt x="2645090" y="2050258"/>
                </a:lnTo>
                <a:lnTo>
                  <a:pt x="2642868" y="2044856"/>
                </a:lnTo>
                <a:lnTo>
                  <a:pt x="2640329" y="2039454"/>
                </a:lnTo>
                <a:lnTo>
                  <a:pt x="2638742" y="2033416"/>
                </a:lnTo>
                <a:lnTo>
                  <a:pt x="2637789" y="2027696"/>
                </a:lnTo>
                <a:lnTo>
                  <a:pt x="2636520" y="2022294"/>
                </a:lnTo>
                <a:lnTo>
                  <a:pt x="2636202" y="2016256"/>
                </a:lnTo>
                <a:lnTo>
                  <a:pt x="2635885" y="2010854"/>
                </a:lnTo>
                <a:lnTo>
                  <a:pt x="2635250" y="2010854"/>
                </a:lnTo>
                <a:lnTo>
                  <a:pt x="2635250" y="1862137"/>
                </a:lnTo>
                <a:close/>
                <a:moveTo>
                  <a:pt x="3815353" y="1849331"/>
                </a:moveTo>
                <a:lnTo>
                  <a:pt x="3816061" y="1854393"/>
                </a:lnTo>
                <a:lnTo>
                  <a:pt x="3816350" y="1860279"/>
                </a:lnTo>
                <a:lnTo>
                  <a:pt x="3816061" y="1862137"/>
                </a:lnTo>
                <a:lnTo>
                  <a:pt x="3816061" y="1859040"/>
                </a:lnTo>
                <a:lnTo>
                  <a:pt x="3815773" y="1853154"/>
                </a:lnTo>
                <a:lnTo>
                  <a:pt x="3815353" y="1849331"/>
                </a:lnTo>
                <a:close/>
                <a:moveTo>
                  <a:pt x="2636143" y="1848861"/>
                </a:moveTo>
                <a:lnTo>
                  <a:pt x="2635885" y="1853247"/>
                </a:lnTo>
                <a:lnTo>
                  <a:pt x="2635250" y="1859280"/>
                </a:lnTo>
                <a:lnTo>
                  <a:pt x="2635250" y="1854517"/>
                </a:lnTo>
                <a:lnTo>
                  <a:pt x="2636143" y="1848861"/>
                </a:lnTo>
                <a:close/>
                <a:moveTo>
                  <a:pt x="3814618" y="1842622"/>
                </a:moveTo>
                <a:lnTo>
                  <a:pt x="3815195" y="1847888"/>
                </a:lnTo>
                <a:lnTo>
                  <a:pt x="3815353" y="1849331"/>
                </a:lnTo>
                <a:lnTo>
                  <a:pt x="3815195" y="1848198"/>
                </a:lnTo>
                <a:lnTo>
                  <a:pt x="3814618" y="1842622"/>
                </a:lnTo>
                <a:close/>
                <a:moveTo>
                  <a:pt x="2638425" y="1836737"/>
                </a:moveTo>
                <a:lnTo>
                  <a:pt x="2636838" y="1842770"/>
                </a:lnTo>
                <a:lnTo>
                  <a:pt x="2636202" y="1848485"/>
                </a:lnTo>
                <a:lnTo>
                  <a:pt x="2636143" y="1848861"/>
                </a:lnTo>
                <a:lnTo>
                  <a:pt x="2636202" y="1847850"/>
                </a:lnTo>
                <a:lnTo>
                  <a:pt x="2636838" y="1842452"/>
                </a:lnTo>
                <a:lnTo>
                  <a:pt x="2638425" y="1836737"/>
                </a:lnTo>
                <a:close/>
                <a:moveTo>
                  <a:pt x="3187700" y="1751012"/>
                </a:moveTo>
                <a:lnTo>
                  <a:pt x="3187700" y="1827212"/>
                </a:lnTo>
                <a:lnTo>
                  <a:pt x="3172031" y="1824063"/>
                </a:lnTo>
                <a:lnTo>
                  <a:pt x="3153163" y="1820285"/>
                </a:lnTo>
                <a:lnTo>
                  <a:pt x="3144209" y="1818396"/>
                </a:lnTo>
                <a:lnTo>
                  <a:pt x="3136535" y="1816191"/>
                </a:lnTo>
                <a:lnTo>
                  <a:pt x="3129179" y="1813987"/>
                </a:lnTo>
                <a:lnTo>
                  <a:pt x="3122144" y="1811153"/>
                </a:lnTo>
                <a:lnTo>
                  <a:pt x="3115749" y="1808005"/>
                </a:lnTo>
                <a:lnTo>
                  <a:pt x="3109673" y="1804541"/>
                </a:lnTo>
                <a:lnTo>
                  <a:pt x="3106475" y="1801707"/>
                </a:lnTo>
                <a:lnTo>
                  <a:pt x="3103917" y="1799503"/>
                </a:lnTo>
                <a:lnTo>
                  <a:pt x="3101998" y="1796669"/>
                </a:lnTo>
                <a:lnTo>
                  <a:pt x="3100399" y="1793835"/>
                </a:lnTo>
                <a:lnTo>
                  <a:pt x="3099120" y="1791001"/>
                </a:lnTo>
                <a:lnTo>
                  <a:pt x="3098800" y="1788167"/>
                </a:lnTo>
                <a:lnTo>
                  <a:pt x="3098800" y="1785334"/>
                </a:lnTo>
                <a:lnTo>
                  <a:pt x="3099120" y="1782500"/>
                </a:lnTo>
                <a:lnTo>
                  <a:pt x="3099759" y="1779351"/>
                </a:lnTo>
                <a:lnTo>
                  <a:pt x="3101358" y="1777147"/>
                </a:lnTo>
                <a:lnTo>
                  <a:pt x="3103597" y="1774313"/>
                </a:lnTo>
                <a:lnTo>
                  <a:pt x="3105835" y="1771794"/>
                </a:lnTo>
                <a:lnTo>
                  <a:pt x="3108713" y="1769275"/>
                </a:lnTo>
                <a:lnTo>
                  <a:pt x="3112231" y="1767386"/>
                </a:lnTo>
                <a:lnTo>
                  <a:pt x="3116068" y="1765182"/>
                </a:lnTo>
                <a:lnTo>
                  <a:pt x="3120545" y="1763607"/>
                </a:lnTo>
                <a:lnTo>
                  <a:pt x="3127581" y="1760773"/>
                </a:lnTo>
                <a:lnTo>
                  <a:pt x="3135255" y="1758884"/>
                </a:lnTo>
                <a:lnTo>
                  <a:pt x="3143250" y="1756680"/>
                </a:lnTo>
                <a:lnTo>
                  <a:pt x="3151564" y="1755106"/>
                </a:lnTo>
                <a:lnTo>
                  <a:pt x="3160199" y="1753531"/>
                </a:lnTo>
                <a:lnTo>
                  <a:pt x="3169472" y="1752587"/>
                </a:lnTo>
                <a:lnTo>
                  <a:pt x="3178426" y="1751642"/>
                </a:lnTo>
                <a:lnTo>
                  <a:pt x="3187700" y="1751012"/>
                </a:lnTo>
                <a:close/>
                <a:moveTo>
                  <a:pt x="3203106" y="1692876"/>
                </a:moveTo>
                <a:lnTo>
                  <a:pt x="3200250" y="1693193"/>
                </a:lnTo>
                <a:lnTo>
                  <a:pt x="3197710" y="1693827"/>
                </a:lnTo>
                <a:lnTo>
                  <a:pt x="3194854" y="1694144"/>
                </a:lnTo>
                <a:lnTo>
                  <a:pt x="3192949" y="1694778"/>
                </a:lnTo>
                <a:lnTo>
                  <a:pt x="3191045" y="1696045"/>
                </a:lnTo>
                <a:lnTo>
                  <a:pt x="3189458" y="1697313"/>
                </a:lnTo>
                <a:lnTo>
                  <a:pt x="3188506" y="1698581"/>
                </a:lnTo>
                <a:lnTo>
                  <a:pt x="3188188" y="1699532"/>
                </a:lnTo>
                <a:lnTo>
                  <a:pt x="3188188" y="1720450"/>
                </a:lnTo>
                <a:lnTo>
                  <a:pt x="3171684" y="1721718"/>
                </a:lnTo>
                <a:lnTo>
                  <a:pt x="3155179" y="1723620"/>
                </a:lnTo>
                <a:lnTo>
                  <a:pt x="3139309" y="1726155"/>
                </a:lnTo>
                <a:lnTo>
                  <a:pt x="3123756" y="1728691"/>
                </a:lnTo>
                <a:lnTo>
                  <a:pt x="3108838" y="1731860"/>
                </a:lnTo>
                <a:lnTo>
                  <a:pt x="3095190" y="1735347"/>
                </a:lnTo>
                <a:lnTo>
                  <a:pt x="3081542" y="1739784"/>
                </a:lnTo>
                <a:lnTo>
                  <a:pt x="3069480" y="1744538"/>
                </a:lnTo>
                <a:lnTo>
                  <a:pt x="3061228" y="1748342"/>
                </a:lnTo>
                <a:lnTo>
                  <a:pt x="3053293" y="1752462"/>
                </a:lnTo>
                <a:lnTo>
                  <a:pt x="3046310" y="1756582"/>
                </a:lnTo>
                <a:lnTo>
                  <a:pt x="3040280" y="1761019"/>
                </a:lnTo>
                <a:lnTo>
                  <a:pt x="3034884" y="1765774"/>
                </a:lnTo>
                <a:lnTo>
                  <a:pt x="3030440" y="1770528"/>
                </a:lnTo>
                <a:lnTo>
                  <a:pt x="3026949" y="1775282"/>
                </a:lnTo>
                <a:lnTo>
                  <a:pt x="3024092" y="1780353"/>
                </a:lnTo>
                <a:lnTo>
                  <a:pt x="3022505" y="1785107"/>
                </a:lnTo>
                <a:lnTo>
                  <a:pt x="3021235" y="1790179"/>
                </a:lnTo>
                <a:lnTo>
                  <a:pt x="3021235" y="1794933"/>
                </a:lnTo>
                <a:lnTo>
                  <a:pt x="3022505" y="1800004"/>
                </a:lnTo>
                <a:lnTo>
                  <a:pt x="3024092" y="1805075"/>
                </a:lnTo>
                <a:lnTo>
                  <a:pt x="3026949" y="1809829"/>
                </a:lnTo>
                <a:lnTo>
                  <a:pt x="3030758" y="1814583"/>
                </a:lnTo>
                <a:lnTo>
                  <a:pt x="3035519" y="1819338"/>
                </a:lnTo>
                <a:lnTo>
                  <a:pt x="3040597" y="1823775"/>
                </a:lnTo>
                <a:lnTo>
                  <a:pt x="3046310" y="1827578"/>
                </a:lnTo>
                <a:lnTo>
                  <a:pt x="3052976" y="1831065"/>
                </a:lnTo>
                <a:lnTo>
                  <a:pt x="3059958" y="1835185"/>
                </a:lnTo>
                <a:lnTo>
                  <a:pt x="3067893" y="1838354"/>
                </a:lnTo>
                <a:lnTo>
                  <a:pt x="3076146" y="1841524"/>
                </a:lnTo>
                <a:lnTo>
                  <a:pt x="3084716" y="1844059"/>
                </a:lnTo>
                <a:lnTo>
                  <a:pt x="3094555" y="1846595"/>
                </a:lnTo>
                <a:lnTo>
                  <a:pt x="3130104" y="1853885"/>
                </a:lnTo>
                <a:lnTo>
                  <a:pt x="3188188" y="1865929"/>
                </a:lnTo>
                <a:lnTo>
                  <a:pt x="3188188" y="1956259"/>
                </a:lnTo>
                <a:lnTo>
                  <a:pt x="3173588" y="1954357"/>
                </a:lnTo>
                <a:lnTo>
                  <a:pt x="3159305" y="1952455"/>
                </a:lnTo>
                <a:lnTo>
                  <a:pt x="3152005" y="1951187"/>
                </a:lnTo>
                <a:lnTo>
                  <a:pt x="3144070" y="1949603"/>
                </a:lnTo>
                <a:lnTo>
                  <a:pt x="3127565" y="1945799"/>
                </a:lnTo>
                <a:lnTo>
                  <a:pt x="3111695" y="1941362"/>
                </a:lnTo>
                <a:lnTo>
                  <a:pt x="3098681" y="1936608"/>
                </a:lnTo>
                <a:lnTo>
                  <a:pt x="3095190" y="1935657"/>
                </a:lnTo>
                <a:lnTo>
                  <a:pt x="3091699" y="1934072"/>
                </a:lnTo>
                <a:lnTo>
                  <a:pt x="3088842" y="1932805"/>
                </a:lnTo>
                <a:lnTo>
                  <a:pt x="3088524" y="1932488"/>
                </a:lnTo>
                <a:lnTo>
                  <a:pt x="3084398" y="1929952"/>
                </a:lnTo>
                <a:lnTo>
                  <a:pt x="3082176" y="1928684"/>
                </a:lnTo>
                <a:lnTo>
                  <a:pt x="3079637" y="1927733"/>
                </a:lnTo>
                <a:lnTo>
                  <a:pt x="3077415" y="1926783"/>
                </a:lnTo>
                <a:lnTo>
                  <a:pt x="3074559" y="1926149"/>
                </a:lnTo>
                <a:lnTo>
                  <a:pt x="3068211" y="1925198"/>
                </a:lnTo>
                <a:lnTo>
                  <a:pt x="3061863" y="1924881"/>
                </a:lnTo>
                <a:lnTo>
                  <a:pt x="3055197" y="1925515"/>
                </a:lnTo>
                <a:lnTo>
                  <a:pt x="3048532" y="1926466"/>
                </a:lnTo>
                <a:lnTo>
                  <a:pt x="3042184" y="1928050"/>
                </a:lnTo>
                <a:lnTo>
                  <a:pt x="3035836" y="1929952"/>
                </a:lnTo>
                <a:lnTo>
                  <a:pt x="3030123" y="1932488"/>
                </a:lnTo>
                <a:lnTo>
                  <a:pt x="3025044" y="1934706"/>
                </a:lnTo>
                <a:lnTo>
                  <a:pt x="3020918" y="1937559"/>
                </a:lnTo>
                <a:lnTo>
                  <a:pt x="3017427" y="1940728"/>
                </a:lnTo>
                <a:lnTo>
                  <a:pt x="3016157" y="1941679"/>
                </a:lnTo>
                <a:lnTo>
                  <a:pt x="3015522" y="1943264"/>
                </a:lnTo>
                <a:lnTo>
                  <a:pt x="3015205" y="1944849"/>
                </a:lnTo>
                <a:lnTo>
                  <a:pt x="3015205" y="1946116"/>
                </a:lnTo>
                <a:lnTo>
                  <a:pt x="3015205" y="1947701"/>
                </a:lnTo>
                <a:lnTo>
                  <a:pt x="3015840" y="1948969"/>
                </a:lnTo>
                <a:lnTo>
                  <a:pt x="3017109" y="1950554"/>
                </a:lnTo>
                <a:lnTo>
                  <a:pt x="3018696" y="1951504"/>
                </a:lnTo>
                <a:lnTo>
                  <a:pt x="3025044" y="1955625"/>
                </a:lnTo>
                <a:lnTo>
                  <a:pt x="3032027" y="1959428"/>
                </a:lnTo>
                <a:lnTo>
                  <a:pt x="3039962" y="1962915"/>
                </a:lnTo>
                <a:lnTo>
                  <a:pt x="3048532" y="1966084"/>
                </a:lnTo>
                <a:lnTo>
                  <a:pt x="3057737" y="1969253"/>
                </a:lnTo>
                <a:lnTo>
                  <a:pt x="3067576" y="1972106"/>
                </a:lnTo>
                <a:lnTo>
                  <a:pt x="3077733" y="1974959"/>
                </a:lnTo>
                <a:lnTo>
                  <a:pt x="3088842" y="1977177"/>
                </a:lnTo>
                <a:lnTo>
                  <a:pt x="3100268" y="1979713"/>
                </a:lnTo>
                <a:lnTo>
                  <a:pt x="3111695" y="1981614"/>
                </a:lnTo>
                <a:lnTo>
                  <a:pt x="3123756" y="1983516"/>
                </a:lnTo>
                <a:lnTo>
                  <a:pt x="3136452" y="1985101"/>
                </a:lnTo>
                <a:lnTo>
                  <a:pt x="3149148" y="1986369"/>
                </a:lnTo>
                <a:lnTo>
                  <a:pt x="3162162" y="1987636"/>
                </a:lnTo>
                <a:lnTo>
                  <a:pt x="3188188" y="1989538"/>
                </a:lnTo>
                <a:lnTo>
                  <a:pt x="3188188" y="2009823"/>
                </a:lnTo>
                <a:lnTo>
                  <a:pt x="3188506" y="2011407"/>
                </a:lnTo>
                <a:lnTo>
                  <a:pt x="3189458" y="2012675"/>
                </a:lnTo>
                <a:lnTo>
                  <a:pt x="3191045" y="2013626"/>
                </a:lnTo>
                <a:lnTo>
                  <a:pt x="3192949" y="2014577"/>
                </a:lnTo>
                <a:lnTo>
                  <a:pt x="3194854" y="2015528"/>
                </a:lnTo>
                <a:lnTo>
                  <a:pt x="3197710" y="2015845"/>
                </a:lnTo>
                <a:lnTo>
                  <a:pt x="3200250" y="2016162"/>
                </a:lnTo>
                <a:lnTo>
                  <a:pt x="3203106" y="2016479"/>
                </a:lnTo>
                <a:lnTo>
                  <a:pt x="3254843" y="2016479"/>
                </a:lnTo>
                <a:lnTo>
                  <a:pt x="3258017" y="2016162"/>
                </a:lnTo>
                <a:lnTo>
                  <a:pt x="3260556" y="2015845"/>
                </a:lnTo>
                <a:lnTo>
                  <a:pt x="3263413" y="2015528"/>
                </a:lnTo>
                <a:lnTo>
                  <a:pt x="3265317" y="2014577"/>
                </a:lnTo>
                <a:lnTo>
                  <a:pt x="3267539" y="2013626"/>
                </a:lnTo>
                <a:lnTo>
                  <a:pt x="3269126" y="2012675"/>
                </a:lnTo>
                <a:lnTo>
                  <a:pt x="3269761" y="2011407"/>
                </a:lnTo>
                <a:lnTo>
                  <a:pt x="3270078" y="2009823"/>
                </a:lnTo>
                <a:lnTo>
                  <a:pt x="3270078" y="1988587"/>
                </a:lnTo>
                <a:lnTo>
                  <a:pt x="3286265" y="1987636"/>
                </a:lnTo>
                <a:lnTo>
                  <a:pt x="3302136" y="1986369"/>
                </a:lnTo>
                <a:lnTo>
                  <a:pt x="3317371" y="1984467"/>
                </a:lnTo>
                <a:lnTo>
                  <a:pt x="3331971" y="1981931"/>
                </a:lnTo>
                <a:lnTo>
                  <a:pt x="3345937" y="1979079"/>
                </a:lnTo>
                <a:lnTo>
                  <a:pt x="3358950" y="1976543"/>
                </a:lnTo>
                <a:lnTo>
                  <a:pt x="3370694" y="1973057"/>
                </a:lnTo>
                <a:lnTo>
                  <a:pt x="3381486" y="1968937"/>
                </a:lnTo>
                <a:lnTo>
                  <a:pt x="3390056" y="1965450"/>
                </a:lnTo>
                <a:lnTo>
                  <a:pt x="3398308" y="1961964"/>
                </a:lnTo>
                <a:lnTo>
                  <a:pt x="3405291" y="1957843"/>
                </a:lnTo>
                <a:lnTo>
                  <a:pt x="3411956" y="1953723"/>
                </a:lnTo>
                <a:lnTo>
                  <a:pt x="3417670" y="1949286"/>
                </a:lnTo>
                <a:lnTo>
                  <a:pt x="3422748" y="1944849"/>
                </a:lnTo>
                <a:lnTo>
                  <a:pt x="3427192" y="1940094"/>
                </a:lnTo>
                <a:lnTo>
                  <a:pt x="3430683" y="1935657"/>
                </a:lnTo>
                <a:lnTo>
                  <a:pt x="3433540" y="1930903"/>
                </a:lnTo>
                <a:lnTo>
                  <a:pt x="3435444" y="1926149"/>
                </a:lnTo>
                <a:lnTo>
                  <a:pt x="3436396" y="1921078"/>
                </a:lnTo>
                <a:lnTo>
                  <a:pt x="3437031" y="1916323"/>
                </a:lnTo>
                <a:lnTo>
                  <a:pt x="3436079" y="1910935"/>
                </a:lnTo>
                <a:lnTo>
                  <a:pt x="3434492" y="1905864"/>
                </a:lnTo>
                <a:lnTo>
                  <a:pt x="3432270" y="1901110"/>
                </a:lnTo>
                <a:lnTo>
                  <a:pt x="3429096" y="1896039"/>
                </a:lnTo>
                <a:lnTo>
                  <a:pt x="3426557" y="1893820"/>
                </a:lnTo>
                <a:lnTo>
                  <a:pt x="3424335" y="1890968"/>
                </a:lnTo>
                <a:lnTo>
                  <a:pt x="3418304" y="1886530"/>
                </a:lnTo>
                <a:lnTo>
                  <a:pt x="3411639" y="1882093"/>
                </a:lnTo>
                <a:lnTo>
                  <a:pt x="3404339" y="1877973"/>
                </a:lnTo>
                <a:lnTo>
                  <a:pt x="3395451" y="1874169"/>
                </a:lnTo>
                <a:lnTo>
                  <a:pt x="3385929" y="1870683"/>
                </a:lnTo>
                <a:lnTo>
                  <a:pt x="3375772" y="1866880"/>
                </a:lnTo>
                <a:lnTo>
                  <a:pt x="3365298" y="1863710"/>
                </a:lnTo>
                <a:lnTo>
                  <a:pt x="3354189" y="1860541"/>
                </a:lnTo>
                <a:lnTo>
                  <a:pt x="3342763" y="1858005"/>
                </a:lnTo>
                <a:lnTo>
                  <a:pt x="3318640" y="1852300"/>
                </a:lnTo>
                <a:lnTo>
                  <a:pt x="3294200" y="1847546"/>
                </a:lnTo>
                <a:lnTo>
                  <a:pt x="3270078" y="1843426"/>
                </a:lnTo>
                <a:lnTo>
                  <a:pt x="3270078" y="1752779"/>
                </a:lnTo>
                <a:lnTo>
                  <a:pt x="3291026" y="1755631"/>
                </a:lnTo>
                <a:lnTo>
                  <a:pt x="3298961" y="1756582"/>
                </a:lnTo>
                <a:lnTo>
                  <a:pt x="3306896" y="1758801"/>
                </a:lnTo>
                <a:lnTo>
                  <a:pt x="3323719" y="1762921"/>
                </a:lnTo>
                <a:lnTo>
                  <a:pt x="3339589" y="1767992"/>
                </a:lnTo>
                <a:lnTo>
                  <a:pt x="3352920" y="1772746"/>
                </a:lnTo>
                <a:lnTo>
                  <a:pt x="3360537" y="1775599"/>
                </a:lnTo>
                <a:lnTo>
                  <a:pt x="3363076" y="1777184"/>
                </a:lnTo>
                <a:lnTo>
                  <a:pt x="3367203" y="1779402"/>
                </a:lnTo>
                <a:lnTo>
                  <a:pt x="3369424" y="1780670"/>
                </a:lnTo>
                <a:lnTo>
                  <a:pt x="3371964" y="1781938"/>
                </a:lnTo>
                <a:lnTo>
                  <a:pt x="3374186" y="1783206"/>
                </a:lnTo>
                <a:lnTo>
                  <a:pt x="3377042" y="1783523"/>
                </a:lnTo>
                <a:lnTo>
                  <a:pt x="3383390" y="1784157"/>
                </a:lnTo>
                <a:lnTo>
                  <a:pt x="3389738" y="1784790"/>
                </a:lnTo>
                <a:lnTo>
                  <a:pt x="3396404" y="1784157"/>
                </a:lnTo>
                <a:lnTo>
                  <a:pt x="3403069" y="1783206"/>
                </a:lnTo>
                <a:lnTo>
                  <a:pt x="3409417" y="1781621"/>
                </a:lnTo>
                <a:lnTo>
                  <a:pt x="3415765" y="1779402"/>
                </a:lnTo>
                <a:lnTo>
                  <a:pt x="3421478" y="1777184"/>
                </a:lnTo>
                <a:lnTo>
                  <a:pt x="3426557" y="1774965"/>
                </a:lnTo>
                <a:lnTo>
                  <a:pt x="3430683" y="1772113"/>
                </a:lnTo>
                <a:lnTo>
                  <a:pt x="3434174" y="1769260"/>
                </a:lnTo>
                <a:lnTo>
                  <a:pt x="3435127" y="1767675"/>
                </a:lnTo>
                <a:lnTo>
                  <a:pt x="3436079" y="1766091"/>
                </a:lnTo>
                <a:lnTo>
                  <a:pt x="3436396" y="1765140"/>
                </a:lnTo>
                <a:lnTo>
                  <a:pt x="3436396" y="1763555"/>
                </a:lnTo>
                <a:lnTo>
                  <a:pt x="3436079" y="1761970"/>
                </a:lnTo>
                <a:lnTo>
                  <a:pt x="3435761" y="1760702"/>
                </a:lnTo>
                <a:lnTo>
                  <a:pt x="3434492" y="1759118"/>
                </a:lnTo>
                <a:lnTo>
                  <a:pt x="3432905" y="1757850"/>
                </a:lnTo>
                <a:lnTo>
                  <a:pt x="3428144" y="1754997"/>
                </a:lnTo>
                <a:lnTo>
                  <a:pt x="3423065" y="1752145"/>
                </a:lnTo>
                <a:lnTo>
                  <a:pt x="3417352" y="1749292"/>
                </a:lnTo>
                <a:lnTo>
                  <a:pt x="3410369" y="1746440"/>
                </a:lnTo>
                <a:lnTo>
                  <a:pt x="3403386" y="1743587"/>
                </a:lnTo>
                <a:lnTo>
                  <a:pt x="3396404" y="1741369"/>
                </a:lnTo>
                <a:lnTo>
                  <a:pt x="3380534" y="1736614"/>
                </a:lnTo>
                <a:lnTo>
                  <a:pt x="3363711" y="1732177"/>
                </a:lnTo>
                <a:lnTo>
                  <a:pt x="3346572" y="1728374"/>
                </a:lnTo>
                <a:lnTo>
                  <a:pt x="3329749" y="1725204"/>
                </a:lnTo>
                <a:lnTo>
                  <a:pt x="3313562" y="1723303"/>
                </a:lnTo>
                <a:lnTo>
                  <a:pt x="3292296" y="1720767"/>
                </a:lnTo>
                <a:lnTo>
                  <a:pt x="3270078" y="1719182"/>
                </a:lnTo>
                <a:lnTo>
                  <a:pt x="3270078" y="1699532"/>
                </a:lnTo>
                <a:lnTo>
                  <a:pt x="3269761" y="1698581"/>
                </a:lnTo>
                <a:lnTo>
                  <a:pt x="3269126" y="1697313"/>
                </a:lnTo>
                <a:lnTo>
                  <a:pt x="3267539" y="1696045"/>
                </a:lnTo>
                <a:lnTo>
                  <a:pt x="3265317" y="1694778"/>
                </a:lnTo>
                <a:lnTo>
                  <a:pt x="3263413" y="1694144"/>
                </a:lnTo>
                <a:lnTo>
                  <a:pt x="3260556" y="1693827"/>
                </a:lnTo>
                <a:lnTo>
                  <a:pt x="3258017" y="1693193"/>
                </a:lnTo>
                <a:lnTo>
                  <a:pt x="3254843" y="1692876"/>
                </a:lnTo>
                <a:lnTo>
                  <a:pt x="3203106" y="1692876"/>
                </a:lnTo>
                <a:close/>
                <a:moveTo>
                  <a:pt x="3225959" y="1673225"/>
                </a:moveTo>
                <a:lnTo>
                  <a:pt x="3251986" y="1673542"/>
                </a:lnTo>
                <a:lnTo>
                  <a:pt x="3278013" y="1674493"/>
                </a:lnTo>
                <a:lnTo>
                  <a:pt x="3303722" y="1675444"/>
                </a:lnTo>
                <a:lnTo>
                  <a:pt x="3328480" y="1677028"/>
                </a:lnTo>
                <a:lnTo>
                  <a:pt x="3353237" y="1679247"/>
                </a:lnTo>
                <a:lnTo>
                  <a:pt x="3377360" y="1681466"/>
                </a:lnTo>
                <a:lnTo>
                  <a:pt x="3401165" y="1684318"/>
                </a:lnTo>
                <a:lnTo>
                  <a:pt x="3424335" y="1687805"/>
                </a:lnTo>
                <a:lnTo>
                  <a:pt x="3446870" y="1691291"/>
                </a:lnTo>
                <a:lnTo>
                  <a:pt x="3468771" y="1695411"/>
                </a:lnTo>
                <a:lnTo>
                  <a:pt x="3490037" y="1699532"/>
                </a:lnTo>
                <a:lnTo>
                  <a:pt x="3510668" y="1704286"/>
                </a:lnTo>
                <a:lnTo>
                  <a:pt x="3530664" y="1709357"/>
                </a:lnTo>
                <a:lnTo>
                  <a:pt x="3550026" y="1715062"/>
                </a:lnTo>
                <a:lnTo>
                  <a:pt x="3568752" y="1720450"/>
                </a:lnTo>
                <a:lnTo>
                  <a:pt x="3586527" y="1726789"/>
                </a:lnTo>
                <a:lnTo>
                  <a:pt x="3603349" y="1733128"/>
                </a:lnTo>
                <a:lnTo>
                  <a:pt x="3619219" y="1739467"/>
                </a:lnTo>
                <a:lnTo>
                  <a:pt x="3634454" y="1746440"/>
                </a:lnTo>
                <a:lnTo>
                  <a:pt x="3648738" y="1753413"/>
                </a:lnTo>
                <a:lnTo>
                  <a:pt x="3661751" y="1760702"/>
                </a:lnTo>
                <a:lnTo>
                  <a:pt x="3673812" y="1768626"/>
                </a:lnTo>
                <a:lnTo>
                  <a:pt x="3685239" y="1776550"/>
                </a:lnTo>
                <a:lnTo>
                  <a:pt x="3695713" y="1784157"/>
                </a:lnTo>
                <a:lnTo>
                  <a:pt x="3704600" y="1792397"/>
                </a:lnTo>
                <a:lnTo>
                  <a:pt x="3708726" y="1796834"/>
                </a:lnTo>
                <a:lnTo>
                  <a:pt x="3712535" y="1800955"/>
                </a:lnTo>
                <a:lnTo>
                  <a:pt x="3716027" y="1805075"/>
                </a:lnTo>
                <a:lnTo>
                  <a:pt x="3719518" y="1809512"/>
                </a:lnTo>
                <a:lnTo>
                  <a:pt x="3722375" y="1813950"/>
                </a:lnTo>
                <a:lnTo>
                  <a:pt x="3725231" y="1818704"/>
                </a:lnTo>
                <a:lnTo>
                  <a:pt x="3727453" y="1822824"/>
                </a:lnTo>
                <a:lnTo>
                  <a:pt x="3729357" y="1827261"/>
                </a:lnTo>
                <a:lnTo>
                  <a:pt x="3731579" y="1832015"/>
                </a:lnTo>
                <a:lnTo>
                  <a:pt x="3733166" y="1836136"/>
                </a:lnTo>
                <a:lnTo>
                  <a:pt x="3733801" y="1840890"/>
                </a:lnTo>
                <a:lnTo>
                  <a:pt x="3735071" y="1845644"/>
                </a:lnTo>
                <a:lnTo>
                  <a:pt x="3735388" y="1850081"/>
                </a:lnTo>
                <a:lnTo>
                  <a:pt x="3735388" y="1854836"/>
                </a:lnTo>
                <a:lnTo>
                  <a:pt x="3735388" y="1859590"/>
                </a:lnTo>
                <a:lnTo>
                  <a:pt x="3735071" y="1864344"/>
                </a:lnTo>
                <a:lnTo>
                  <a:pt x="3733801" y="1869098"/>
                </a:lnTo>
                <a:lnTo>
                  <a:pt x="3733166" y="1873219"/>
                </a:lnTo>
                <a:lnTo>
                  <a:pt x="3731579" y="1877973"/>
                </a:lnTo>
                <a:lnTo>
                  <a:pt x="3729357" y="1882727"/>
                </a:lnTo>
                <a:lnTo>
                  <a:pt x="3727453" y="1887164"/>
                </a:lnTo>
                <a:lnTo>
                  <a:pt x="3725231" y="1891285"/>
                </a:lnTo>
                <a:lnTo>
                  <a:pt x="3722375" y="1895722"/>
                </a:lnTo>
                <a:lnTo>
                  <a:pt x="3719518" y="1900476"/>
                </a:lnTo>
                <a:lnTo>
                  <a:pt x="3716027" y="1904913"/>
                </a:lnTo>
                <a:lnTo>
                  <a:pt x="3712535" y="1908717"/>
                </a:lnTo>
                <a:lnTo>
                  <a:pt x="3708726" y="1913154"/>
                </a:lnTo>
                <a:lnTo>
                  <a:pt x="3704600" y="1917274"/>
                </a:lnTo>
                <a:lnTo>
                  <a:pt x="3695713" y="1925515"/>
                </a:lnTo>
                <a:lnTo>
                  <a:pt x="3685239" y="1933438"/>
                </a:lnTo>
                <a:lnTo>
                  <a:pt x="3673812" y="1941362"/>
                </a:lnTo>
                <a:lnTo>
                  <a:pt x="3661751" y="1948969"/>
                </a:lnTo>
                <a:lnTo>
                  <a:pt x="3648738" y="1956259"/>
                </a:lnTo>
                <a:lnTo>
                  <a:pt x="3634454" y="1963548"/>
                </a:lnTo>
                <a:lnTo>
                  <a:pt x="3619219" y="1970521"/>
                </a:lnTo>
                <a:lnTo>
                  <a:pt x="3603349" y="1976860"/>
                </a:lnTo>
                <a:lnTo>
                  <a:pt x="3586527" y="1983199"/>
                </a:lnTo>
                <a:lnTo>
                  <a:pt x="3568752" y="1989538"/>
                </a:lnTo>
                <a:lnTo>
                  <a:pt x="3550026" y="1994926"/>
                </a:lnTo>
                <a:lnTo>
                  <a:pt x="3530664" y="2000631"/>
                </a:lnTo>
                <a:lnTo>
                  <a:pt x="3510668" y="2005702"/>
                </a:lnTo>
                <a:lnTo>
                  <a:pt x="3490037" y="2010457"/>
                </a:lnTo>
                <a:lnTo>
                  <a:pt x="3468771" y="2014577"/>
                </a:lnTo>
                <a:lnTo>
                  <a:pt x="3446870" y="2018697"/>
                </a:lnTo>
                <a:lnTo>
                  <a:pt x="3424335" y="2022184"/>
                </a:lnTo>
                <a:lnTo>
                  <a:pt x="3401165" y="2025670"/>
                </a:lnTo>
                <a:lnTo>
                  <a:pt x="3377360" y="2028523"/>
                </a:lnTo>
                <a:lnTo>
                  <a:pt x="3353237" y="2030741"/>
                </a:lnTo>
                <a:lnTo>
                  <a:pt x="3328480" y="2032643"/>
                </a:lnTo>
                <a:lnTo>
                  <a:pt x="3303722" y="2034228"/>
                </a:lnTo>
                <a:lnTo>
                  <a:pt x="3278013" y="2035495"/>
                </a:lnTo>
                <a:lnTo>
                  <a:pt x="3251986" y="2036446"/>
                </a:lnTo>
                <a:lnTo>
                  <a:pt x="3225959" y="2036763"/>
                </a:lnTo>
                <a:lnTo>
                  <a:pt x="3199615" y="2036446"/>
                </a:lnTo>
                <a:lnTo>
                  <a:pt x="3173905" y="2035495"/>
                </a:lnTo>
                <a:lnTo>
                  <a:pt x="3148196" y="2034228"/>
                </a:lnTo>
                <a:lnTo>
                  <a:pt x="3123121" y="2032643"/>
                </a:lnTo>
                <a:lnTo>
                  <a:pt x="3098681" y="2030741"/>
                </a:lnTo>
                <a:lnTo>
                  <a:pt x="3074241" y="2028523"/>
                </a:lnTo>
                <a:lnTo>
                  <a:pt x="3050436" y="2025670"/>
                </a:lnTo>
                <a:lnTo>
                  <a:pt x="3027584" y="2022184"/>
                </a:lnTo>
                <a:lnTo>
                  <a:pt x="3004731" y="2018697"/>
                </a:lnTo>
                <a:lnTo>
                  <a:pt x="2983147" y="2014577"/>
                </a:lnTo>
                <a:lnTo>
                  <a:pt x="2961564" y="2010457"/>
                </a:lnTo>
                <a:lnTo>
                  <a:pt x="2940933" y="2005702"/>
                </a:lnTo>
                <a:lnTo>
                  <a:pt x="2920937" y="2000631"/>
                </a:lnTo>
                <a:lnTo>
                  <a:pt x="2901575" y="1994926"/>
                </a:lnTo>
                <a:lnTo>
                  <a:pt x="2883483" y="1989538"/>
                </a:lnTo>
                <a:lnTo>
                  <a:pt x="2865709" y="1983199"/>
                </a:lnTo>
                <a:lnTo>
                  <a:pt x="2848569" y="1976860"/>
                </a:lnTo>
                <a:lnTo>
                  <a:pt x="2832382" y="1970521"/>
                </a:lnTo>
                <a:lnTo>
                  <a:pt x="2817464" y="1963548"/>
                </a:lnTo>
                <a:lnTo>
                  <a:pt x="2803181" y="1956259"/>
                </a:lnTo>
                <a:lnTo>
                  <a:pt x="2789850" y="1948969"/>
                </a:lnTo>
                <a:lnTo>
                  <a:pt x="2777789" y="1941362"/>
                </a:lnTo>
                <a:lnTo>
                  <a:pt x="2766362" y="1933438"/>
                </a:lnTo>
                <a:lnTo>
                  <a:pt x="2755888" y="1925515"/>
                </a:lnTo>
                <a:lnTo>
                  <a:pt x="2747001" y="1917274"/>
                </a:lnTo>
                <a:lnTo>
                  <a:pt x="2742875" y="1913154"/>
                </a:lnTo>
                <a:lnTo>
                  <a:pt x="2739066" y="1908717"/>
                </a:lnTo>
                <a:lnTo>
                  <a:pt x="2735574" y="1904913"/>
                </a:lnTo>
                <a:lnTo>
                  <a:pt x="2732400" y="1900476"/>
                </a:lnTo>
                <a:lnTo>
                  <a:pt x="2729226" y="1895722"/>
                </a:lnTo>
                <a:lnTo>
                  <a:pt x="2726370" y="1891285"/>
                </a:lnTo>
                <a:lnTo>
                  <a:pt x="2724148" y="1887164"/>
                </a:lnTo>
                <a:lnTo>
                  <a:pt x="2722244" y="1882727"/>
                </a:lnTo>
                <a:lnTo>
                  <a:pt x="2720022" y="1877973"/>
                </a:lnTo>
                <a:lnTo>
                  <a:pt x="2718435" y="1873219"/>
                </a:lnTo>
                <a:lnTo>
                  <a:pt x="2717800" y="1869098"/>
                </a:lnTo>
                <a:lnTo>
                  <a:pt x="2716530" y="1864344"/>
                </a:lnTo>
                <a:lnTo>
                  <a:pt x="2716213" y="1859590"/>
                </a:lnTo>
                <a:lnTo>
                  <a:pt x="2716213" y="1854836"/>
                </a:lnTo>
                <a:lnTo>
                  <a:pt x="2716213" y="1850081"/>
                </a:lnTo>
                <a:lnTo>
                  <a:pt x="2716530" y="1845644"/>
                </a:lnTo>
                <a:lnTo>
                  <a:pt x="2717800" y="1840890"/>
                </a:lnTo>
                <a:lnTo>
                  <a:pt x="2718435" y="1836136"/>
                </a:lnTo>
                <a:lnTo>
                  <a:pt x="2720022" y="1832015"/>
                </a:lnTo>
                <a:lnTo>
                  <a:pt x="2722244" y="1827261"/>
                </a:lnTo>
                <a:lnTo>
                  <a:pt x="2724148" y="1822824"/>
                </a:lnTo>
                <a:lnTo>
                  <a:pt x="2726370" y="1818704"/>
                </a:lnTo>
                <a:lnTo>
                  <a:pt x="2729226" y="1813950"/>
                </a:lnTo>
                <a:lnTo>
                  <a:pt x="2732400" y="1809512"/>
                </a:lnTo>
                <a:lnTo>
                  <a:pt x="2735574" y="1805075"/>
                </a:lnTo>
                <a:lnTo>
                  <a:pt x="2739066" y="1800955"/>
                </a:lnTo>
                <a:lnTo>
                  <a:pt x="2742875" y="1796834"/>
                </a:lnTo>
                <a:lnTo>
                  <a:pt x="2747001" y="1792397"/>
                </a:lnTo>
                <a:lnTo>
                  <a:pt x="2755888" y="1784157"/>
                </a:lnTo>
                <a:lnTo>
                  <a:pt x="2766362" y="1776550"/>
                </a:lnTo>
                <a:lnTo>
                  <a:pt x="2777789" y="1768626"/>
                </a:lnTo>
                <a:lnTo>
                  <a:pt x="2789850" y="1760702"/>
                </a:lnTo>
                <a:lnTo>
                  <a:pt x="2803181" y="1753413"/>
                </a:lnTo>
                <a:lnTo>
                  <a:pt x="2817464" y="1746440"/>
                </a:lnTo>
                <a:lnTo>
                  <a:pt x="2832382" y="1739467"/>
                </a:lnTo>
                <a:lnTo>
                  <a:pt x="2848569" y="1733128"/>
                </a:lnTo>
                <a:lnTo>
                  <a:pt x="2865709" y="1726789"/>
                </a:lnTo>
                <a:lnTo>
                  <a:pt x="2883483" y="1720450"/>
                </a:lnTo>
                <a:lnTo>
                  <a:pt x="2901575" y="1715062"/>
                </a:lnTo>
                <a:lnTo>
                  <a:pt x="2920937" y="1709357"/>
                </a:lnTo>
                <a:lnTo>
                  <a:pt x="2940933" y="1704286"/>
                </a:lnTo>
                <a:lnTo>
                  <a:pt x="2961564" y="1699532"/>
                </a:lnTo>
                <a:lnTo>
                  <a:pt x="2983147" y="1695411"/>
                </a:lnTo>
                <a:lnTo>
                  <a:pt x="3004731" y="1691291"/>
                </a:lnTo>
                <a:lnTo>
                  <a:pt x="3027584" y="1687805"/>
                </a:lnTo>
                <a:lnTo>
                  <a:pt x="3050436" y="1684318"/>
                </a:lnTo>
                <a:lnTo>
                  <a:pt x="3074241" y="1681466"/>
                </a:lnTo>
                <a:lnTo>
                  <a:pt x="3098681" y="1679247"/>
                </a:lnTo>
                <a:lnTo>
                  <a:pt x="3123121" y="1677028"/>
                </a:lnTo>
                <a:lnTo>
                  <a:pt x="3148196" y="1675444"/>
                </a:lnTo>
                <a:lnTo>
                  <a:pt x="3173905" y="1674493"/>
                </a:lnTo>
                <a:lnTo>
                  <a:pt x="3199615" y="1673542"/>
                </a:lnTo>
                <a:lnTo>
                  <a:pt x="3225959" y="1673225"/>
                </a:lnTo>
                <a:close/>
                <a:moveTo>
                  <a:pt x="3454389" y="0"/>
                </a:moveTo>
                <a:lnTo>
                  <a:pt x="3461374" y="0"/>
                </a:lnTo>
                <a:lnTo>
                  <a:pt x="3468995" y="635"/>
                </a:lnTo>
                <a:lnTo>
                  <a:pt x="3475981" y="1587"/>
                </a:lnTo>
                <a:lnTo>
                  <a:pt x="3482966" y="3174"/>
                </a:lnTo>
                <a:lnTo>
                  <a:pt x="3490270" y="5079"/>
                </a:lnTo>
                <a:lnTo>
                  <a:pt x="3497255" y="7300"/>
                </a:lnTo>
                <a:lnTo>
                  <a:pt x="3503923" y="9839"/>
                </a:lnTo>
                <a:lnTo>
                  <a:pt x="3510591" y="13013"/>
                </a:lnTo>
                <a:lnTo>
                  <a:pt x="3517259" y="16505"/>
                </a:lnTo>
                <a:lnTo>
                  <a:pt x="3523610" y="20314"/>
                </a:lnTo>
                <a:lnTo>
                  <a:pt x="3529643" y="24757"/>
                </a:lnTo>
                <a:lnTo>
                  <a:pt x="3535676" y="29518"/>
                </a:lnTo>
                <a:lnTo>
                  <a:pt x="3541074" y="34596"/>
                </a:lnTo>
                <a:lnTo>
                  <a:pt x="3546472" y="39992"/>
                </a:lnTo>
                <a:lnTo>
                  <a:pt x="3551235" y="45705"/>
                </a:lnTo>
                <a:lnTo>
                  <a:pt x="3555998" y="51418"/>
                </a:lnTo>
                <a:lnTo>
                  <a:pt x="3560443" y="57766"/>
                </a:lnTo>
                <a:lnTo>
                  <a:pt x="3564254" y="64113"/>
                </a:lnTo>
                <a:lnTo>
                  <a:pt x="3567746" y="70779"/>
                </a:lnTo>
                <a:lnTo>
                  <a:pt x="3570922" y="77444"/>
                </a:lnTo>
                <a:lnTo>
                  <a:pt x="3573462" y="84109"/>
                </a:lnTo>
                <a:lnTo>
                  <a:pt x="3575684" y="91410"/>
                </a:lnTo>
                <a:lnTo>
                  <a:pt x="3577590" y="98709"/>
                </a:lnTo>
                <a:lnTo>
                  <a:pt x="3579177" y="106009"/>
                </a:lnTo>
                <a:lnTo>
                  <a:pt x="3580448" y="113309"/>
                </a:lnTo>
                <a:lnTo>
                  <a:pt x="3580765" y="120927"/>
                </a:lnTo>
                <a:lnTo>
                  <a:pt x="3581400" y="128544"/>
                </a:lnTo>
                <a:lnTo>
                  <a:pt x="3580765" y="136162"/>
                </a:lnTo>
                <a:lnTo>
                  <a:pt x="3530913" y="1012801"/>
                </a:lnTo>
                <a:lnTo>
                  <a:pt x="3529960" y="1019149"/>
                </a:lnTo>
                <a:lnTo>
                  <a:pt x="3529326" y="1025814"/>
                </a:lnTo>
                <a:lnTo>
                  <a:pt x="3528055" y="1032162"/>
                </a:lnTo>
                <a:lnTo>
                  <a:pt x="3526785" y="1038510"/>
                </a:lnTo>
                <a:lnTo>
                  <a:pt x="3524880" y="1044541"/>
                </a:lnTo>
                <a:lnTo>
                  <a:pt x="3522975" y="1050254"/>
                </a:lnTo>
                <a:lnTo>
                  <a:pt x="3520434" y="1056284"/>
                </a:lnTo>
                <a:lnTo>
                  <a:pt x="3518212" y="1062315"/>
                </a:lnTo>
                <a:lnTo>
                  <a:pt x="3515354" y="1067710"/>
                </a:lnTo>
                <a:lnTo>
                  <a:pt x="3512179" y="1072789"/>
                </a:lnTo>
                <a:lnTo>
                  <a:pt x="3508686" y="1077867"/>
                </a:lnTo>
                <a:lnTo>
                  <a:pt x="3505193" y="1083263"/>
                </a:lnTo>
                <a:lnTo>
                  <a:pt x="3501700" y="1087706"/>
                </a:lnTo>
                <a:lnTo>
                  <a:pt x="3497572" y="1092467"/>
                </a:lnTo>
                <a:lnTo>
                  <a:pt x="3493445" y="1096910"/>
                </a:lnTo>
                <a:lnTo>
                  <a:pt x="3488999" y="1101354"/>
                </a:lnTo>
                <a:lnTo>
                  <a:pt x="3484554" y="1105163"/>
                </a:lnTo>
                <a:lnTo>
                  <a:pt x="3479791" y="1108654"/>
                </a:lnTo>
                <a:lnTo>
                  <a:pt x="3474710" y="1112463"/>
                </a:lnTo>
                <a:lnTo>
                  <a:pt x="3469630" y="1115319"/>
                </a:lnTo>
                <a:lnTo>
                  <a:pt x="3464550" y="1118493"/>
                </a:lnTo>
                <a:lnTo>
                  <a:pt x="3459152" y="1121350"/>
                </a:lnTo>
                <a:lnTo>
                  <a:pt x="3453436" y="1123889"/>
                </a:lnTo>
                <a:lnTo>
                  <a:pt x="3448038" y="1126111"/>
                </a:lnTo>
                <a:lnTo>
                  <a:pt x="3442005" y="1128015"/>
                </a:lnTo>
                <a:lnTo>
                  <a:pt x="3435972" y="1129602"/>
                </a:lnTo>
                <a:lnTo>
                  <a:pt x="3430256" y="1130871"/>
                </a:lnTo>
                <a:lnTo>
                  <a:pt x="3423906" y="1132141"/>
                </a:lnTo>
                <a:lnTo>
                  <a:pt x="3417873" y="1132776"/>
                </a:lnTo>
                <a:lnTo>
                  <a:pt x="3411522" y="1133093"/>
                </a:lnTo>
                <a:lnTo>
                  <a:pt x="3405490" y="1133093"/>
                </a:lnTo>
                <a:lnTo>
                  <a:pt x="3398504" y="1132776"/>
                </a:lnTo>
                <a:lnTo>
                  <a:pt x="3392471" y="1132458"/>
                </a:lnTo>
                <a:lnTo>
                  <a:pt x="3386120" y="1131189"/>
                </a:lnTo>
                <a:lnTo>
                  <a:pt x="3379770" y="1129919"/>
                </a:lnTo>
                <a:lnTo>
                  <a:pt x="3373736" y="1128332"/>
                </a:lnTo>
                <a:lnTo>
                  <a:pt x="3368021" y="1126745"/>
                </a:lnTo>
                <a:lnTo>
                  <a:pt x="3361988" y="1124524"/>
                </a:lnTo>
                <a:lnTo>
                  <a:pt x="3356590" y="1122302"/>
                </a:lnTo>
                <a:lnTo>
                  <a:pt x="3350874" y="1119763"/>
                </a:lnTo>
                <a:lnTo>
                  <a:pt x="3345476" y="1116589"/>
                </a:lnTo>
                <a:lnTo>
                  <a:pt x="3340396" y="1113415"/>
                </a:lnTo>
                <a:lnTo>
                  <a:pt x="3334998" y="1109924"/>
                </a:lnTo>
                <a:lnTo>
                  <a:pt x="3330553" y="1106432"/>
                </a:lnTo>
                <a:lnTo>
                  <a:pt x="3325790" y="1102306"/>
                </a:lnTo>
                <a:lnTo>
                  <a:pt x="3321344" y="1098497"/>
                </a:lnTo>
                <a:lnTo>
                  <a:pt x="3316899" y="1094054"/>
                </a:lnTo>
                <a:lnTo>
                  <a:pt x="3312771" y="1089293"/>
                </a:lnTo>
                <a:lnTo>
                  <a:pt x="3308961" y="1084849"/>
                </a:lnTo>
                <a:lnTo>
                  <a:pt x="3305150" y="1080089"/>
                </a:lnTo>
                <a:lnTo>
                  <a:pt x="3301975" y="1074693"/>
                </a:lnTo>
                <a:lnTo>
                  <a:pt x="3298482" y="1069615"/>
                </a:lnTo>
                <a:lnTo>
                  <a:pt x="3295625" y="1064219"/>
                </a:lnTo>
                <a:lnTo>
                  <a:pt x="3293084" y="1058823"/>
                </a:lnTo>
                <a:lnTo>
                  <a:pt x="3290544" y="1053110"/>
                </a:lnTo>
                <a:lnTo>
                  <a:pt x="3288639" y="1047397"/>
                </a:lnTo>
                <a:lnTo>
                  <a:pt x="3286734" y="1041367"/>
                </a:lnTo>
                <a:lnTo>
                  <a:pt x="3285146" y="1035019"/>
                </a:lnTo>
                <a:lnTo>
                  <a:pt x="3283558" y="1028988"/>
                </a:lnTo>
                <a:lnTo>
                  <a:pt x="3282606" y="1022640"/>
                </a:lnTo>
                <a:lnTo>
                  <a:pt x="3281971" y="1015975"/>
                </a:lnTo>
                <a:lnTo>
                  <a:pt x="3281654" y="1009627"/>
                </a:lnTo>
                <a:lnTo>
                  <a:pt x="3281018" y="1003597"/>
                </a:lnTo>
                <a:lnTo>
                  <a:pt x="3281654" y="996614"/>
                </a:lnTo>
                <a:lnTo>
                  <a:pt x="3306103" y="573529"/>
                </a:lnTo>
                <a:lnTo>
                  <a:pt x="3299118" y="568768"/>
                </a:lnTo>
                <a:lnTo>
                  <a:pt x="2057582" y="2162081"/>
                </a:lnTo>
                <a:lnTo>
                  <a:pt x="2052502" y="2168112"/>
                </a:lnTo>
                <a:lnTo>
                  <a:pt x="2047422" y="2173825"/>
                </a:lnTo>
                <a:lnTo>
                  <a:pt x="2042024" y="2178903"/>
                </a:lnTo>
                <a:lnTo>
                  <a:pt x="2036626" y="2183981"/>
                </a:lnTo>
                <a:lnTo>
                  <a:pt x="2030592" y="2188742"/>
                </a:lnTo>
                <a:lnTo>
                  <a:pt x="2024877" y="2193186"/>
                </a:lnTo>
                <a:lnTo>
                  <a:pt x="2018844" y="2197629"/>
                </a:lnTo>
                <a:lnTo>
                  <a:pt x="2012493" y="2201121"/>
                </a:lnTo>
                <a:lnTo>
                  <a:pt x="2006143" y="2204612"/>
                </a:lnTo>
                <a:lnTo>
                  <a:pt x="1999475" y="2207786"/>
                </a:lnTo>
                <a:lnTo>
                  <a:pt x="1992807" y="2210642"/>
                </a:lnTo>
                <a:lnTo>
                  <a:pt x="1986139" y="2213182"/>
                </a:lnTo>
                <a:lnTo>
                  <a:pt x="1979470" y="2215403"/>
                </a:lnTo>
                <a:lnTo>
                  <a:pt x="1972485" y="2217308"/>
                </a:lnTo>
                <a:lnTo>
                  <a:pt x="1965499" y="2218577"/>
                </a:lnTo>
                <a:lnTo>
                  <a:pt x="1958514" y="2219529"/>
                </a:lnTo>
                <a:lnTo>
                  <a:pt x="1951528" y="2220482"/>
                </a:lnTo>
                <a:lnTo>
                  <a:pt x="1944225" y="2221116"/>
                </a:lnTo>
                <a:lnTo>
                  <a:pt x="1937239" y="2221116"/>
                </a:lnTo>
                <a:lnTo>
                  <a:pt x="1929619" y="2221116"/>
                </a:lnTo>
                <a:lnTo>
                  <a:pt x="1922633" y="2220482"/>
                </a:lnTo>
                <a:lnTo>
                  <a:pt x="1915647" y="2219529"/>
                </a:lnTo>
                <a:lnTo>
                  <a:pt x="1908344" y="2218577"/>
                </a:lnTo>
                <a:lnTo>
                  <a:pt x="1901358" y="2216990"/>
                </a:lnTo>
                <a:lnTo>
                  <a:pt x="1894690" y="2214769"/>
                </a:lnTo>
                <a:lnTo>
                  <a:pt x="1887387" y="2212547"/>
                </a:lnTo>
                <a:lnTo>
                  <a:pt x="1880402" y="2210008"/>
                </a:lnTo>
                <a:lnTo>
                  <a:pt x="1873734" y="2207151"/>
                </a:lnTo>
                <a:lnTo>
                  <a:pt x="1867066" y="2203977"/>
                </a:lnTo>
                <a:lnTo>
                  <a:pt x="1860715" y="2199851"/>
                </a:lnTo>
                <a:lnTo>
                  <a:pt x="1854047" y="2196042"/>
                </a:lnTo>
                <a:lnTo>
                  <a:pt x="1847696" y="2191599"/>
                </a:lnTo>
                <a:lnTo>
                  <a:pt x="1229469" y="1731062"/>
                </a:lnTo>
                <a:lnTo>
                  <a:pt x="271487" y="2768937"/>
                </a:lnTo>
                <a:lnTo>
                  <a:pt x="266406" y="2774967"/>
                </a:lnTo>
                <a:lnTo>
                  <a:pt x="260691" y="2780680"/>
                </a:lnTo>
                <a:lnTo>
                  <a:pt x="254975" y="2785759"/>
                </a:lnTo>
                <a:lnTo>
                  <a:pt x="248942" y="2791154"/>
                </a:lnTo>
                <a:lnTo>
                  <a:pt x="242592" y="2795915"/>
                </a:lnTo>
                <a:lnTo>
                  <a:pt x="236241" y="2800041"/>
                </a:lnTo>
                <a:lnTo>
                  <a:pt x="230208" y="2804167"/>
                </a:lnTo>
                <a:lnTo>
                  <a:pt x="223223" y="2807659"/>
                </a:lnTo>
                <a:lnTo>
                  <a:pt x="216554" y="2810833"/>
                </a:lnTo>
                <a:lnTo>
                  <a:pt x="209886" y="2814007"/>
                </a:lnTo>
                <a:lnTo>
                  <a:pt x="202901" y="2816228"/>
                </a:lnTo>
                <a:lnTo>
                  <a:pt x="195915" y="2818767"/>
                </a:lnTo>
                <a:lnTo>
                  <a:pt x="188612" y="2820354"/>
                </a:lnTo>
                <a:lnTo>
                  <a:pt x="181309" y="2821941"/>
                </a:lnTo>
                <a:lnTo>
                  <a:pt x="174006" y="2822894"/>
                </a:lnTo>
                <a:lnTo>
                  <a:pt x="166703" y="2823846"/>
                </a:lnTo>
                <a:lnTo>
                  <a:pt x="159082" y="2824163"/>
                </a:lnTo>
                <a:lnTo>
                  <a:pt x="152096" y="2824163"/>
                </a:lnTo>
                <a:lnTo>
                  <a:pt x="144476" y="2823846"/>
                </a:lnTo>
                <a:lnTo>
                  <a:pt x="136855" y="2823528"/>
                </a:lnTo>
                <a:lnTo>
                  <a:pt x="129552" y="2822259"/>
                </a:lnTo>
                <a:lnTo>
                  <a:pt x="122249" y="2820672"/>
                </a:lnTo>
                <a:lnTo>
                  <a:pt x="114945" y="2819085"/>
                </a:lnTo>
                <a:lnTo>
                  <a:pt x="107642" y="2816546"/>
                </a:lnTo>
                <a:lnTo>
                  <a:pt x="100657" y="2814324"/>
                </a:lnTo>
                <a:lnTo>
                  <a:pt x="93671" y="2811467"/>
                </a:lnTo>
                <a:lnTo>
                  <a:pt x="87003" y="2807976"/>
                </a:lnTo>
                <a:lnTo>
                  <a:pt x="80335" y="2804485"/>
                </a:lnTo>
                <a:lnTo>
                  <a:pt x="73349" y="2800359"/>
                </a:lnTo>
                <a:lnTo>
                  <a:pt x="66681" y="2796233"/>
                </a:lnTo>
                <a:lnTo>
                  <a:pt x="60331" y="2791472"/>
                </a:lnTo>
                <a:lnTo>
                  <a:pt x="54298" y="2785759"/>
                </a:lnTo>
                <a:lnTo>
                  <a:pt x="48265" y="2780680"/>
                </a:lnTo>
                <a:lnTo>
                  <a:pt x="42867" y="2774967"/>
                </a:lnTo>
                <a:lnTo>
                  <a:pt x="37469" y="2768937"/>
                </a:lnTo>
                <a:lnTo>
                  <a:pt x="32388" y="2762906"/>
                </a:lnTo>
                <a:lnTo>
                  <a:pt x="28260" y="2756876"/>
                </a:lnTo>
                <a:lnTo>
                  <a:pt x="23815" y="2749893"/>
                </a:lnTo>
                <a:lnTo>
                  <a:pt x="19687" y="2743228"/>
                </a:lnTo>
                <a:lnTo>
                  <a:pt x="16194" y="2736563"/>
                </a:lnTo>
                <a:lnTo>
                  <a:pt x="13019" y="2729580"/>
                </a:lnTo>
                <a:lnTo>
                  <a:pt x="10479" y="2722280"/>
                </a:lnTo>
                <a:lnTo>
                  <a:pt x="7938" y="2715297"/>
                </a:lnTo>
                <a:lnTo>
                  <a:pt x="5716" y="2708315"/>
                </a:lnTo>
                <a:lnTo>
                  <a:pt x="3811" y="2700697"/>
                </a:lnTo>
                <a:lnTo>
                  <a:pt x="2540" y="2693080"/>
                </a:lnTo>
                <a:lnTo>
                  <a:pt x="1270" y="2685780"/>
                </a:lnTo>
                <a:lnTo>
                  <a:pt x="635" y="2678162"/>
                </a:lnTo>
                <a:lnTo>
                  <a:pt x="0" y="2670228"/>
                </a:lnTo>
                <a:lnTo>
                  <a:pt x="0" y="2662927"/>
                </a:lnTo>
                <a:lnTo>
                  <a:pt x="0" y="2655310"/>
                </a:lnTo>
                <a:lnTo>
                  <a:pt x="953" y="2648010"/>
                </a:lnTo>
                <a:lnTo>
                  <a:pt x="1588" y="2640075"/>
                </a:lnTo>
                <a:lnTo>
                  <a:pt x="3176" y="2632458"/>
                </a:lnTo>
                <a:lnTo>
                  <a:pt x="4763" y="2625158"/>
                </a:lnTo>
                <a:lnTo>
                  <a:pt x="6668" y="2617858"/>
                </a:lnTo>
                <a:lnTo>
                  <a:pt x="9526" y="2610558"/>
                </a:lnTo>
                <a:lnTo>
                  <a:pt x="12384" y="2603258"/>
                </a:lnTo>
                <a:lnTo>
                  <a:pt x="15559" y="2596275"/>
                </a:lnTo>
                <a:lnTo>
                  <a:pt x="19052" y="2588975"/>
                </a:lnTo>
                <a:lnTo>
                  <a:pt x="22545" y="2582310"/>
                </a:lnTo>
                <a:lnTo>
                  <a:pt x="26990" y="2575644"/>
                </a:lnTo>
                <a:lnTo>
                  <a:pt x="31753" y="2569297"/>
                </a:lnTo>
                <a:lnTo>
                  <a:pt x="36516" y="2562631"/>
                </a:lnTo>
                <a:lnTo>
                  <a:pt x="1086264" y="1414621"/>
                </a:lnTo>
                <a:lnTo>
                  <a:pt x="1091027" y="1408908"/>
                </a:lnTo>
                <a:lnTo>
                  <a:pt x="1096742" y="1403829"/>
                </a:lnTo>
                <a:lnTo>
                  <a:pt x="1101823" y="1398751"/>
                </a:lnTo>
                <a:lnTo>
                  <a:pt x="1107221" y="1393990"/>
                </a:lnTo>
                <a:lnTo>
                  <a:pt x="1113254" y="1389229"/>
                </a:lnTo>
                <a:lnTo>
                  <a:pt x="1119287" y="1385103"/>
                </a:lnTo>
                <a:lnTo>
                  <a:pt x="1125002" y="1381295"/>
                </a:lnTo>
                <a:lnTo>
                  <a:pt x="1131353" y="1377803"/>
                </a:lnTo>
                <a:lnTo>
                  <a:pt x="1137703" y="1374629"/>
                </a:lnTo>
                <a:lnTo>
                  <a:pt x="1144054" y="1371455"/>
                </a:lnTo>
                <a:lnTo>
                  <a:pt x="1150722" y="1368599"/>
                </a:lnTo>
                <a:lnTo>
                  <a:pt x="1157390" y="1366694"/>
                </a:lnTo>
                <a:lnTo>
                  <a:pt x="1164058" y="1364790"/>
                </a:lnTo>
                <a:lnTo>
                  <a:pt x="1170726" y="1362568"/>
                </a:lnTo>
                <a:lnTo>
                  <a:pt x="1177394" y="1361616"/>
                </a:lnTo>
                <a:lnTo>
                  <a:pt x="1184698" y="1360347"/>
                </a:lnTo>
                <a:lnTo>
                  <a:pt x="1191683" y="1360029"/>
                </a:lnTo>
                <a:lnTo>
                  <a:pt x="1198351" y="1359712"/>
                </a:lnTo>
                <a:lnTo>
                  <a:pt x="1205654" y="1359077"/>
                </a:lnTo>
                <a:lnTo>
                  <a:pt x="1212640" y="1359712"/>
                </a:lnTo>
                <a:lnTo>
                  <a:pt x="1219626" y="1360347"/>
                </a:lnTo>
                <a:lnTo>
                  <a:pt x="1226294" y="1361299"/>
                </a:lnTo>
                <a:lnTo>
                  <a:pt x="1233597" y="1362251"/>
                </a:lnTo>
                <a:lnTo>
                  <a:pt x="1240582" y="1363838"/>
                </a:lnTo>
                <a:lnTo>
                  <a:pt x="1247251" y="1365742"/>
                </a:lnTo>
                <a:lnTo>
                  <a:pt x="1253919" y="1368281"/>
                </a:lnTo>
                <a:lnTo>
                  <a:pt x="1260904" y="1371138"/>
                </a:lnTo>
                <a:lnTo>
                  <a:pt x="1267572" y="1373677"/>
                </a:lnTo>
                <a:lnTo>
                  <a:pt x="1274240" y="1376851"/>
                </a:lnTo>
                <a:lnTo>
                  <a:pt x="1280591" y="1380977"/>
                </a:lnTo>
                <a:lnTo>
                  <a:pt x="1286942" y="1384786"/>
                </a:lnTo>
                <a:lnTo>
                  <a:pt x="1292975" y="1389229"/>
                </a:lnTo>
                <a:lnTo>
                  <a:pt x="1907709" y="1846910"/>
                </a:lnTo>
                <a:lnTo>
                  <a:pt x="3043507" y="389124"/>
                </a:lnTo>
                <a:lnTo>
                  <a:pt x="3023186" y="374841"/>
                </a:lnTo>
                <a:lnTo>
                  <a:pt x="2660568" y="470377"/>
                </a:lnTo>
                <a:lnTo>
                  <a:pt x="2654853" y="471646"/>
                </a:lnTo>
                <a:lnTo>
                  <a:pt x="2648502" y="472598"/>
                </a:lnTo>
                <a:lnTo>
                  <a:pt x="2642152" y="473551"/>
                </a:lnTo>
                <a:lnTo>
                  <a:pt x="2635801" y="473868"/>
                </a:lnTo>
                <a:lnTo>
                  <a:pt x="2629450" y="474185"/>
                </a:lnTo>
                <a:lnTo>
                  <a:pt x="2623418" y="473868"/>
                </a:lnTo>
                <a:lnTo>
                  <a:pt x="2617384" y="473551"/>
                </a:lnTo>
                <a:lnTo>
                  <a:pt x="2611352" y="472598"/>
                </a:lnTo>
                <a:lnTo>
                  <a:pt x="2605318" y="471964"/>
                </a:lnTo>
                <a:lnTo>
                  <a:pt x="2599603" y="470377"/>
                </a:lnTo>
                <a:lnTo>
                  <a:pt x="2593570" y="468790"/>
                </a:lnTo>
                <a:lnTo>
                  <a:pt x="2587537" y="466885"/>
                </a:lnTo>
                <a:lnTo>
                  <a:pt x="2582139" y="464346"/>
                </a:lnTo>
                <a:lnTo>
                  <a:pt x="2576741" y="462124"/>
                </a:lnTo>
                <a:lnTo>
                  <a:pt x="2571660" y="459268"/>
                </a:lnTo>
                <a:lnTo>
                  <a:pt x="2565945" y="456094"/>
                </a:lnTo>
                <a:lnTo>
                  <a:pt x="2560864" y="452920"/>
                </a:lnTo>
                <a:lnTo>
                  <a:pt x="2556102" y="449429"/>
                </a:lnTo>
                <a:lnTo>
                  <a:pt x="2551339" y="445937"/>
                </a:lnTo>
                <a:lnTo>
                  <a:pt x="2546576" y="441811"/>
                </a:lnTo>
                <a:lnTo>
                  <a:pt x="2542448" y="437685"/>
                </a:lnTo>
                <a:lnTo>
                  <a:pt x="2538002" y="433242"/>
                </a:lnTo>
                <a:lnTo>
                  <a:pt x="2533875" y="428481"/>
                </a:lnTo>
                <a:lnTo>
                  <a:pt x="2530064" y="423402"/>
                </a:lnTo>
                <a:lnTo>
                  <a:pt x="2526572" y="418324"/>
                </a:lnTo>
                <a:lnTo>
                  <a:pt x="2523396" y="413246"/>
                </a:lnTo>
                <a:lnTo>
                  <a:pt x="2520221" y="407533"/>
                </a:lnTo>
                <a:lnTo>
                  <a:pt x="2517363" y="402137"/>
                </a:lnTo>
                <a:lnTo>
                  <a:pt x="2514823" y="396107"/>
                </a:lnTo>
                <a:lnTo>
                  <a:pt x="2512283" y="390394"/>
                </a:lnTo>
                <a:lnTo>
                  <a:pt x="2510378" y="384046"/>
                </a:lnTo>
                <a:lnTo>
                  <a:pt x="2508472" y="377698"/>
                </a:lnTo>
                <a:lnTo>
                  <a:pt x="2507202" y="371350"/>
                </a:lnTo>
                <a:lnTo>
                  <a:pt x="2505932" y="364685"/>
                </a:lnTo>
                <a:lnTo>
                  <a:pt x="2505297" y="358337"/>
                </a:lnTo>
                <a:lnTo>
                  <a:pt x="2504980" y="351989"/>
                </a:lnTo>
                <a:lnTo>
                  <a:pt x="2504344" y="345641"/>
                </a:lnTo>
                <a:lnTo>
                  <a:pt x="2504344" y="339293"/>
                </a:lnTo>
                <a:lnTo>
                  <a:pt x="2505297" y="332946"/>
                </a:lnTo>
                <a:lnTo>
                  <a:pt x="2505615" y="326915"/>
                </a:lnTo>
                <a:lnTo>
                  <a:pt x="2506885" y="320567"/>
                </a:lnTo>
                <a:lnTo>
                  <a:pt x="2508155" y="314537"/>
                </a:lnTo>
                <a:lnTo>
                  <a:pt x="2509425" y="308506"/>
                </a:lnTo>
                <a:lnTo>
                  <a:pt x="2511648" y="302793"/>
                </a:lnTo>
                <a:lnTo>
                  <a:pt x="2513870" y="296763"/>
                </a:lnTo>
                <a:lnTo>
                  <a:pt x="2516410" y="291367"/>
                </a:lnTo>
                <a:lnTo>
                  <a:pt x="2518633" y="285654"/>
                </a:lnTo>
                <a:lnTo>
                  <a:pt x="2521808" y="280576"/>
                </a:lnTo>
                <a:lnTo>
                  <a:pt x="2524984" y="275180"/>
                </a:lnTo>
                <a:lnTo>
                  <a:pt x="2528159" y="270102"/>
                </a:lnTo>
                <a:lnTo>
                  <a:pt x="2531970" y="265341"/>
                </a:lnTo>
                <a:lnTo>
                  <a:pt x="2535462" y="260580"/>
                </a:lnTo>
                <a:lnTo>
                  <a:pt x="2539908" y="256136"/>
                </a:lnTo>
                <a:lnTo>
                  <a:pt x="2544353" y="251693"/>
                </a:lnTo>
                <a:lnTo>
                  <a:pt x="2548481" y="247567"/>
                </a:lnTo>
                <a:lnTo>
                  <a:pt x="2553244" y="243441"/>
                </a:lnTo>
                <a:lnTo>
                  <a:pt x="2558642" y="239949"/>
                </a:lnTo>
                <a:lnTo>
                  <a:pt x="2563722" y="236458"/>
                </a:lnTo>
                <a:lnTo>
                  <a:pt x="2568803" y="233284"/>
                </a:lnTo>
                <a:lnTo>
                  <a:pt x="2574201" y="230428"/>
                </a:lnTo>
                <a:lnTo>
                  <a:pt x="2579916" y="227889"/>
                </a:lnTo>
                <a:lnTo>
                  <a:pt x="2585632" y="225349"/>
                </a:lnTo>
                <a:lnTo>
                  <a:pt x="2591982" y="223445"/>
                </a:lnTo>
                <a:lnTo>
                  <a:pt x="2598015" y="221541"/>
                </a:lnTo>
                <a:lnTo>
                  <a:pt x="3425176" y="4126"/>
                </a:lnTo>
                <a:lnTo>
                  <a:pt x="3432162" y="2222"/>
                </a:lnTo>
                <a:lnTo>
                  <a:pt x="3439782" y="952"/>
                </a:lnTo>
                <a:lnTo>
                  <a:pt x="3446768" y="318"/>
                </a:lnTo>
                <a:lnTo>
                  <a:pt x="3454389" y="0"/>
                </a:lnTo>
                <a:close/>
              </a:path>
            </a:pathLst>
          </a:custGeom>
          <a:solidFill>
            <a:schemeClr val="bg1">
              <a:lumMod val="95000"/>
            </a:schemeClr>
          </a:solidFill>
          <a:ln>
            <a:noFill/>
          </a:ln>
        </p:spPr>
        <p:txBody>
          <a:bodyPr anchor="ctr">
            <a:scene3d>
              <a:camera prst="orthographicFront"/>
              <a:lightRig rig="threePt" dir="t"/>
            </a:scene3d>
            <a:sp3d contourW="12700">
              <a:contourClr>
                <a:srgbClr val="FFFFFF"/>
              </a:contourClr>
            </a:sp3d>
          </a:bodyPr>
          <a:lstStyle/>
          <a:p>
            <a:pPr algn="ctr">
              <a:defRPr/>
            </a:pPr>
            <a:endParaRPr lang="zh-CN" altLang="en-US">
              <a:solidFill>
                <a:srgbClr val="1C666E"/>
              </a:solidFill>
              <a:ea typeface="宋体" panose="02010600030101010101" pitchFamily="2" charset="-122"/>
            </a:endParaRPr>
          </a:p>
        </p:txBody>
      </p:sp>
      <p:sp>
        <p:nvSpPr>
          <p:cNvPr id="5" name="标题 4"/>
          <p:cNvSpPr txBox="1"/>
          <p:nvPr/>
        </p:nvSpPr>
        <p:spPr>
          <a:xfrm>
            <a:off x="1390650" y="439397"/>
            <a:ext cx="4248472" cy="473484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 algn="ctr" defTabSz="9144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l"/>
            <a:r>
              <a:rPr lang="zh-CN" altLang="en-US" sz="2400" b="1" dirty="0" smtClean="0">
                <a:solidFill>
                  <a:srgbClr val="3F3F3F"/>
                </a:solidFill>
                <a:latin typeface="Impact MT Std" pitchFamily="34" charset="0"/>
                <a:ea typeface="微软雅黑" panose="020B0503020204020204" pitchFamily="34" charset="-122"/>
              </a:rPr>
              <a:t>融资计划</a:t>
            </a:r>
            <a:endParaRPr lang="en-US" altLang="zh-CN" sz="2400" b="1" dirty="0" smtClean="0">
              <a:solidFill>
                <a:srgbClr val="3F3F3F"/>
              </a:solidFill>
              <a:latin typeface="Impact MT Std" pitchFamily="34" charset="0"/>
              <a:ea typeface="微软雅黑" panose="020B0503020204020204" pitchFamily="34" charset="-122"/>
            </a:endParaRPr>
          </a:p>
          <a:p>
            <a:pPr algn="l"/>
            <a:r>
              <a:rPr lang="en-US" altLang="zh-CN" sz="1400" b="1" dirty="0">
                <a:solidFill>
                  <a:srgbClr val="3F3F3F"/>
                </a:solidFill>
                <a:latin typeface="Impact MT Std" pitchFamily="34" charset="0"/>
                <a:ea typeface="微软雅黑" panose="020B0503020204020204" pitchFamily="34" charset="-122"/>
              </a:rPr>
              <a:t>THE FINANCING PLAN</a:t>
            </a:r>
            <a:endParaRPr lang="zh-CN" altLang="en-US" sz="1400" b="1" dirty="0">
              <a:solidFill>
                <a:srgbClr val="3F3F3F"/>
              </a:solidFill>
              <a:latin typeface="Impact MT Std" pitchFamily="34" charset="0"/>
              <a:ea typeface="微软雅黑" panose="020B0503020204020204" pitchFamily="34" charset="-122"/>
            </a:endParaRPr>
          </a:p>
          <a:p>
            <a:pPr algn="l"/>
            <a:endParaRPr lang="zh-CN" altLang="en-US" sz="2400" b="1" dirty="0" smtClean="0">
              <a:solidFill>
                <a:srgbClr val="3F3F3F"/>
              </a:solidFill>
              <a:latin typeface="Impact MT Std" pitchFamily="34" charset="0"/>
              <a:ea typeface="微软雅黑" panose="020B0503020204020204" pitchFamily="34" charset="-122"/>
            </a:endParaRPr>
          </a:p>
        </p:txBody>
      </p:sp>
      <p:sp>
        <p:nvSpPr>
          <p:cNvPr id="6" name="矩形 5"/>
          <p:cNvSpPr/>
          <p:nvPr/>
        </p:nvSpPr>
        <p:spPr>
          <a:xfrm>
            <a:off x="1554969" y="1620425"/>
            <a:ext cx="5195653" cy="156966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zh-CN" altLang="en-US" sz="4800" b="1" dirty="0" smtClean="0">
                <a:solidFill>
                  <a:srgbClr val="3F3F3F"/>
                </a:solidFill>
                <a:latin typeface="Impact MT Std" pitchFamily="34" charset="0"/>
                <a:ea typeface="微软雅黑" panose="020B0503020204020204" pitchFamily="34" charset="-122"/>
              </a:rPr>
              <a:t>当前估值：</a:t>
            </a:r>
            <a:r>
              <a:rPr lang="en-US" altLang="zh-CN" sz="4800" b="1" dirty="0" smtClean="0">
                <a:solidFill>
                  <a:srgbClr val="3F3F3F"/>
                </a:solidFill>
                <a:latin typeface="Impact MT Std" pitchFamily="34" charset="0"/>
                <a:ea typeface="微软雅黑" panose="020B0503020204020204" pitchFamily="34" charset="-122"/>
              </a:rPr>
              <a:t>6000</a:t>
            </a:r>
            <a:r>
              <a:rPr lang="zh-CN" altLang="en-US" sz="4800" b="1" dirty="0" smtClean="0">
                <a:solidFill>
                  <a:srgbClr val="3F3F3F"/>
                </a:solidFill>
                <a:latin typeface="Impact MT Std" pitchFamily="34" charset="0"/>
                <a:ea typeface="微软雅黑" panose="020B0503020204020204" pitchFamily="34" charset="-122"/>
              </a:rPr>
              <a:t>万</a:t>
            </a:r>
            <a:endParaRPr lang="en-US" altLang="zh-CN" sz="4800" b="1" dirty="0" smtClean="0">
              <a:solidFill>
                <a:srgbClr val="3F3F3F"/>
              </a:solidFill>
              <a:latin typeface="Impact MT Std" pitchFamily="34" charset="0"/>
              <a:ea typeface="微软雅黑" panose="020B0503020204020204" pitchFamily="34" charset="-122"/>
            </a:endParaRPr>
          </a:p>
          <a:p>
            <a:r>
              <a:rPr lang="zh-CN" altLang="en-US" sz="4800" b="1" dirty="0" smtClean="0">
                <a:solidFill>
                  <a:srgbClr val="3F3F3F"/>
                </a:solidFill>
                <a:latin typeface="Impact MT Std" pitchFamily="34" charset="0"/>
                <a:ea typeface="微软雅黑" panose="020B0503020204020204" pitchFamily="34" charset="-122"/>
              </a:rPr>
              <a:t>融资金额：</a:t>
            </a:r>
            <a:r>
              <a:rPr lang="en-US" altLang="zh-CN" sz="4800" b="1" dirty="0" smtClean="0">
                <a:solidFill>
                  <a:srgbClr val="3F3F3F"/>
                </a:solidFill>
                <a:latin typeface="Impact MT Std" pitchFamily="34" charset="0"/>
                <a:ea typeface="微软雅黑" panose="020B0503020204020204" pitchFamily="34" charset="-122"/>
              </a:rPr>
              <a:t>3000</a:t>
            </a:r>
            <a:r>
              <a:rPr lang="zh-CN" altLang="en-US" sz="4800" b="1" dirty="0" smtClean="0">
                <a:solidFill>
                  <a:srgbClr val="3F3F3F"/>
                </a:solidFill>
                <a:latin typeface="Impact MT Std" pitchFamily="34" charset="0"/>
                <a:ea typeface="微软雅黑" panose="020B0503020204020204" pitchFamily="34" charset="-122"/>
              </a:rPr>
              <a:t>万</a:t>
            </a:r>
            <a:endParaRPr lang="en-US" altLang="zh-CN" sz="4800" b="1" dirty="0">
              <a:solidFill>
                <a:srgbClr val="3F3F3F"/>
              </a:solidFill>
              <a:latin typeface="Impact MT Std" pitchFamily="34" charset="0"/>
              <a:ea typeface="微软雅黑" panose="020B0503020204020204" pitchFamily="34" charset="-122"/>
            </a:endParaRPr>
          </a:p>
        </p:txBody>
      </p:sp>
      <p:grpSp>
        <p:nvGrpSpPr>
          <p:cNvPr id="7" name="组合 6"/>
          <p:cNvGrpSpPr/>
          <p:nvPr/>
        </p:nvGrpSpPr>
        <p:grpSpPr>
          <a:xfrm rot="5400000">
            <a:off x="775467" y="2387100"/>
            <a:ext cx="1276085" cy="45719"/>
            <a:chOff x="6097289" y="3450315"/>
            <a:chExt cx="1829850" cy="40500"/>
          </a:xfrm>
        </p:grpSpPr>
        <p:sp>
          <p:nvSpPr>
            <p:cNvPr id="8" name="矩形 7"/>
            <p:cNvSpPr/>
            <p:nvPr/>
          </p:nvSpPr>
          <p:spPr>
            <a:xfrm>
              <a:off x="6097289" y="3450315"/>
              <a:ext cx="599800" cy="40500"/>
            </a:xfrm>
            <a:prstGeom prst="rect">
              <a:avLst/>
            </a:prstGeom>
            <a:solidFill>
              <a:schemeClr val="bg2">
                <a:lumMod val="7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lIns="68576" tIns="34287" rIns="68576" bIns="34287" rtlCol="0" anchor="ctr"/>
            <a:lstStyle/>
            <a:p>
              <a:pPr algn="ctr"/>
              <a:endParaRPr lang="zh-CN" altLang="en-US">
                <a:solidFill>
                  <a:schemeClr val="tx1">
                    <a:lumMod val="65000"/>
                    <a:lumOff val="3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sp>
          <p:nvSpPr>
            <p:cNvPr id="9" name="矩形 8"/>
            <p:cNvSpPr/>
            <p:nvPr/>
          </p:nvSpPr>
          <p:spPr>
            <a:xfrm>
              <a:off x="6712139" y="3450315"/>
              <a:ext cx="1215000" cy="40500"/>
            </a:xfrm>
            <a:prstGeom prst="rect">
              <a:avLst/>
            </a:prstGeom>
            <a:solidFill>
              <a:srgbClr val="202A36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lIns="68576" tIns="34287" rIns="68576" bIns="34287" rtlCol="0" anchor="ctr"/>
            <a:lstStyle/>
            <a:p>
              <a:pPr algn="ctr"/>
              <a:endParaRPr lang="zh-CN" altLang="en-US">
                <a:solidFill>
                  <a:schemeClr val="tx1">
                    <a:lumMod val="65000"/>
                    <a:lumOff val="3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</p:grpSp>
      <p:sp>
        <p:nvSpPr>
          <p:cNvPr id="11" name="对角圆角矩形 10"/>
          <p:cNvSpPr/>
          <p:nvPr/>
        </p:nvSpPr>
        <p:spPr>
          <a:xfrm>
            <a:off x="7086600" y="1274769"/>
            <a:ext cx="3486150" cy="1914924"/>
          </a:xfrm>
          <a:prstGeom prst="round2DiagRect">
            <a:avLst/>
          </a:prstGeom>
          <a:blipFill>
            <a:blip r:embed="rId3"/>
            <a:srcRect/>
            <a:stretch>
              <a:fillRect l="-947" t="-9586" r="547" b="-9316"/>
            </a:stretch>
          </a:blipFill>
          <a:ln w="63500">
            <a:solidFill>
              <a:srgbClr val="3F3F3F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grpSp>
        <p:nvGrpSpPr>
          <p:cNvPr id="2" name="组合 1"/>
          <p:cNvGrpSpPr/>
          <p:nvPr/>
        </p:nvGrpSpPr>
        <p:grpSpPr>
          <a:xfrm>
            <a:off x="1069493" y="3770355"/>
            <a:ext cx="2445393" cy="2445393"/>
            <a:chOff x="1069493" y="3770355"/>
            <a:chExt cx="2445393" cy="2445393"/>
          </a:xfrm>
        </p:grpSpPr>
        <p:sp>
          <p:nvSpPr>
            <p:cNvPr id="12" name="Oval 5"/>
            <p:cNvSpPr>
              <a:spLocks noChangeArrowheads="1"/>
            </p:cNvSpPr>
            <p:nvPr/>
          </p:nvSpPr>
          <p:spPr bwMode="auto">
            <a:xfrm>
              <a:off x="1069493" y="3770355"/>
              <a:ext cx="2445393" cy="2445393"/>
            </a:xfrm>
            <a:prstGeom prst="ellipse">
              <a:avLst/>
            </a:prstGeom>
            <a:solidFill>
              <a:srgbClr val="3F3F3F"/>
            </a:solidFill>
            <a:ln w="136525">
              <a:solidFill>
                <a:schemeClr val="bg1">
                  <a:lumMod val="85000"/>
                </a:schemeClr>
              </a:solidFill>
            </a:ln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sp>
          <p:nvSpPr>
            <p:cNvPr id="15" name="矩形 14"/>
            <p:cNvSpPr/>
            <p:nvPr/>
          </p:nvSpPr>
          <p:spPr>
            <a:xfrm>
              <a:off x="1554969" y="4204564"/>
              <a:ext cx="1835794" cy="461665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r>
                <a:rPr lang="zh-CN" altLang="en-US" sz="2400" b="1" spc="300" dirty="0" smtClean="0">
                  <a:solidFill>
                    <a:schemeClr val="bg1">
                      <a:lumMod val="95000"/>
                    </a:schemeClr>
                  </a:solidFill>
                  <a:latin typeface="Impact MT Std" pitchFamily="34" charset="0"/>
                  <a:ea typeface="微软雅黑" panose="020B0503020204020204" pitchFamily="34" charset="-122"/>
                </a:rPr>
                <a:t>场地费用</a:t>
              </a:r>
              <a:endParaRPr lang="en-US" altLang="zh-CN" sz="2400" b="1" spc="300" dirty="0">
                <a:solidFill>
                  <a:schemeClr val="bg1">
                    <a:lumMod val="95000"/>
                  </a:schemeClr>
                </a:solidFill>
                <a:latin typeface="Impact MT Std" pitchFamily="34" charset="0"/>
                <a:ea typeface="微软雅黑" panose="020B0503020204020204" pitchFamily="34" charset="-122"/>
              </a:endParaRPr>
            </a:p>
          </p:txBody>
        </p:sp>
        <p:sp>
          <p:nvSpPr>
            <p:cNvPr id="16" name="矩形 15"/>
            <p:cNvSpPr/>
            <p:nvPr/>
          </p:nvSpPr>
          <p:spPr>
            <a:xfrm>
              <a:off x="1478769" y="5165994"/>
              <a:ext cx="1835794" cy="646331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r>
                <a:rPr lang="en-US" altLang="zh-CN" sz="3600" b="1" spc="300" dirty="0" smtClean="0">
                  <a:solidFill>
                    <a:schemeClr val="bg1">
                      <a:lumMod val="95000"/>
                    </a:schemeClr>
                  </a:solidFill>
                  <a:latin typeface="Impact MT Std" pitchFamily="34" charset="0"/>
                  <a:ea typeface="微软雅黑" panose="020B0503020204020204" pitchFamily="34" charset="-122"/>
                </a:rPr>
                <a:t>1000</a:t>
              </a:r>
              <a:r>
                <a:rPr lang="zh-CN" altLang="en-US" sz="3600" b="1" spc="300" dirty="0" smtClean="0">
                  <a:solidFill>
                    <a:schemeClr val="bg1">
                      <a:lumMod val="95000"/>
                    </a:schemeClr>
                  </a:solidFill>
                  <a:latin typeface="Impact MT Std" pitchFamily="34" charset="0"/>
                  <a:ea typeface="微软雅黑" panose="020B0503020204020204" pitchFamily="34" charset="-122"/>
                </a:rPr>
                <a:t>万</a:t>
              </a:r>
              <a:endParaRPr lang="en-US" altLang="zh-CN" sz="3600" b="1" spc="300" dirty="0">
                <a:solidFill>
                  <a:schemeClr val="bg1">
                    <a:lumMod val="95000"/>
                  </a:schemeClr>
                </a:solidFill>
                <a:latin typeface="Impact MT Std" pitchFamily="34" charset="0"/>
                <a:ea typeface="微软雅黑" panose="020B0503020204020204" pitchFamily="34" charset="-122"/>
              </a:endParaRPr>
            </a:p>
          </p:txBody>
        </p:sp>
        <p:sp>
          <p:nvSpPr>
            <p:cNvPr id="17" name="矩形 16"/>
            <p:cNvSpPr/>
            <p:nvPr/>
          </p:nvSpPr>
          <p:spPr>
            <a:xfrm>
              <a:off x="1474469" y="4600560"/>
              <a:ext cx="1835794" cy="646331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pPr algn="ctr"/>
              <a:r>
                <a:rPr lang="zh-CN" altLang="en-US" spc="300" dirty="0" smtClean="0">
                  <a:solidFill>
                    <a:schemeClr val="bg1">
                      <a:lumMod val="95000"/>
                    </a:schemeClr>
                  </a:solidFill>
                  <a:latin typeface="Impact MT Std" pitchFamily="34" charset="0"/>
                  <a:ea typeface="微软雅黑" panose="020B0503020204020204" pitchFamily="34" charset="-122"/>
                </a:rPr>
                <a:t>场地设施添置，服务器</a:t>
              </a:r>
              <a:endParaRPr lang="en-US" altLang="zh-CN" spc="300" dirty="0">
                <a:solidFill>
                  <a:schemeClr val="bg1">
                    <a:lumMod val="95000"/>
                  </a:schemeClr>
                </a:solidFill>
                <a:latin typeface="Impact MT Std" pitchFamily="34" charset="0"/>
                <a:ea typeface="微软雅黑" panose="020B0503020204020204" pitchFamily="34" charset="-122"/>
              </a:endParaRPr>
            </a:p>
          </p:txBody>
        </p:sp>
      </p:grpSp>
      <p:grpSp>
        <p:nvGrpSpPr>
          <p:cNvPr id="10" name="组合 9"/>
          <p:cNvGrpSpPr/>
          <p:nvPr/>
        </p:nvGrpSpPr>
        <p:grpSpPr>
          <a:xfrm>
            <a:off x="4936643" y="3770354"/>
            <a:ext cx="2445393" cy="2445393"/>
            <a:chOff x="4936643" y="3770354"/>
            <a:chExt cx="2445393" cy="2445393"/>
          </a:xfrm>
        </p:grpSpPr>
        <p:sp>
          <p:nvSpPr>
            <p:cNvPr id="13" name="Oval 5"/>
            <p:cNvSpPr>
              <a:spLocks noChangeArrowheads="1"/>
            </p:cNvSpPr>
            <p:nvPr/>
          </p:nvSpPr>
          <p:spPr bwMode="auto">
            <a:xfrm>
              <a:off x="4936643" y="3770354"/>
              <a:ext cx="2445393" cy="2445393"/>
            </a:xfrm>
            <a:prstGeom prst="ellipse">
              <a:avLst/>
            </a:prstGeom>
            <a:solidFill>
              <a:srgbClr val="3F3F3F"/>
            </a:solidFill>
            <a:ln w="136525">
              <a:solidFill>
                <a:schemeClr val="bg1">
                  <a:lumMod val="85000"/>
                </a:schemeClr>
              </a:solidFill>
            </a:ln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sp>
          <p:nvSpPr>
            <p:cNvPr id="18" name="矩形 17"/>
            <p:cNvSpPr/>
            <p:nvPr/>
          </p:nvSpPr>
          <p:spPr>
            <a:xfrm>
              <a:off x="5403206" y="4266411"/>
              <a:ext cx="1835794" cy="461665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r>
                <a:rPr lang="zh-CN" altLang="en-US" sz="2400" b="1" spc="300" dirty="0" smtClean="0">
                  <a:solidFill>
                    <a:schemeClr val="bg1">
                      <a:lumMod val="95000"/>
                    </a:schemeClr>
                  </a:solidFill>
                  <a:latin typeface="Impact MT Std" pitchFamily="34" charset="0"/>
                  <a:ea typeface="微软雅黑" panose="020B0503020204020204" pitchFamily="34" charset="-122"/>
                </a:rPr>
                <a:t>推广费用</a:t>
              </a:r>
              <a:endParaRPr lang="en-US" altLang="zh-CN" sz="2400" b="1" spc="300" dirty="0">
                <a:solidFill>
                  <a:schemeClr val="bg1">
                    <a:lumMod val="95000"/>
                  </a:schemeClr>
                </a:solidFill>
                <a:latin typeface="Impact MT Std" pitchFamily="34" charset="0"/>
                <a:ea typeface="微软雅黑" panose="020B0503020204020204" pitchFamily="34" charset="-122"/>
              </a:endParaRPr>
            </a:p>
          </p:txBody>
        </p:sp>
        <p:sp>
          <p:nvSpPr>
            <p:cNvPr id="19" name="矩形 18"/>
            <p:cNvSpPr/>
            <p:nvPr/>
          </p:nvSpPr>
          <p:spPr>
            <a:xfrm>
              <a:off x="5327006" y="5227841"/>
              <a:ext cx="1835794" cy="646331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r>
                <a:rPr lang="en-US" altLang="zh-CN" sz="3600" b="1" spc="300" dirty="0" smtClean="0">
                  <a:solidFill>
                    <a:schemeClr val="bg1">
                      <a:lumMod val="95000"/>
                    </a:schemeClr>
                  </a:solidFill>
                  <a:latin typeface="Impact MT Std" pitchFamily="34" charset="0"/>
                  <a:ea typeface="微软雅黑" panose="020B0503020204020204" pitchFamily="34" charset="-122"/>
                </a:rPr>
                <a:t>1000</a:t>
              </a:r>
              <a:r>
                <a:rPr lang="zh-CN" altLang="en-US" sz="3600" b="1" spc="300" dirty="0" smtClean="0">
                  <a:solidFill>
                    <a:schemeClr val="bg1">
                      <a:lumMod val="95000"/>
                    </a:schemeClr>
                  </a:solidFill>
                  <a:latin typeface="Impact MT Std" pitchFamily="34" charset="0"/>
                  <a:ea typeface="微软雅黑" panose="020B0503020204020204" pitchFamily="34" charset="-122"/>
                </a:rPr>
                <a:t>万</a:t>
              </a:r>
              <a:endParaRPr lang="en-US" altLang="zh-CN" sz="3600" b="1" spc="300" dirty="0">
                <a:solidFill>
                  <a:schemeClr val="bg1">
                    <a:lumMod val="95000"/>
                  </a:schemeClr>
                </a:solidFill>
                <a:latin typeface="Impact MT Std" pitchFamily="34" charset="0"/>
                <a:ea typeface="微软雅黑" panose="020B0503020204020204" pitchFamily="34" charset="-122"/>
              </a:endParaRPr>
            </a:p>
          </p:txBody>
        </p:sp>
        <p:sp>
          <p:nvSpPr>
            <p:cNvPr id="20" name="矩形 19"/>
            <p:cNvSpPr/>
            <p:nvPr/>
          </p:nvSpPr>
          <p:spPr>
            <a:xfrm>
              <a:off x="5322706" y="4662407"/>
              <a:ext cx="1835794" cy="646331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pPr algn="ctr"/>
              <a:r>
                <a:rPr lang="zh-CN" altLang="en-US" spc="300" dirty="0" smtClean="0">
                  <a:solidFill>
                    <a:schemeClr val="bg1">
                      <a:lumMod val="95000"/>
                    </a:schemeClr>
                  </a:solidFill>
                  <a:latin typeface="Impact MT Std" pitchFamily="34" charset="0"/>
                  <a:ea typeface="微软雅黑" panose="020B0503020204020204" pitchFamily="34" charset="-122"/>
                </a:rPr>
                <a:t>线上推广，线下推广</a:t>
              </a:r>
              <a:endParaRPr lang="en-US" altLang="zh-CN" spc="300" dirty="0">
                <a:solidFill>
                  <a:schemeClr val="bg1">
                    <a:lumMod val="95000"/>
                  </a:schemeClr>
                </a:solidFill>
                <a:latin typeface="Impact MT Std" pitchFamily="34" charset="0"/>
                <a:ea typeface="微软雅黑" panose="020B0503020204020204" pitchFamily="34" charset="-122"/>
              </a:endParaRPr>
            </a:p>
          </p:txBody>
        </p:sp>
      </p:grpSp>
      <p:grpSp>
        <p:nvGrpSpPr>
          <p:cNvPr id="21" name="组合 20"/>
          <p:cNvGrpSpPr/>
          <p:nvPr/>
        </p:nvGrpSpPr>
        <p:grpSpPr>
          <a:xfrm>
            <a:off x="8651393" y="3770354"/>
            <a:ext cx="2445393" cy="2445393"/>
            <a:chOff x="8651393" y="3770354"/>
            <a:chExt cx="2445393" cy="2445393"/>
          </a:xfrm>
        </p:grpSpPr>
        <p:sp>
          <p:nvSpPr>
            <p:cNvPr id="14" name="Oval 5"/>
            <p:cNvSpPr>
              <a:spLocks noChangeArrowheads="1"/>
            </p:cNvSpPr>
            <p:nvPr/>
          </p:nvSpPr>
          <p:spPr bwMode="auto">
            <a:xfrm>
              <a:off x="8651393" y="3770354"/>
              <a:ext cx="2445393" cy="2445393"/>
            </a:xfrm>
            <a:prstGeom prst="ellipse">
              <a:avLst/>
            </a:prstGeom>
            <a:solidFill>
              <a:srgbClr val="3F3F3F"/>
            </a:solidFill>
            <a:ln w="136525">
              <a:solidFill>
                <a:schemeClr val="bg1">
                  <a:lumMod val="85000"/>
                </a:schemeClr>
              </a:solidFill>
            </a:ln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sp>
          <p:nvSpPr>
            <p:cNvPr id="25" name="矩形 24"/>
            <p:cNvSpPr/>
            <p:nvPr/>
          </p:nvSpPr>
          <p:spPr>
            <a:xfrm>
              <a:off x="9137006" y="4211336"/>
              <a:ext cx="1835794" cy="461665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r>
                <a:rPr lang="zh-CN" altLang="en-US" sz="2400" b="1" spc="300" dirty="0" smtClean="0">
                  <a:solidFill>
                    <a:schemeClr val="bg1">
                      <a:lumMod val="95000"/>
                    </a:schemeClr>
                  </a:solidFill>
                  <a:latin typeface="Impact MT Std" pitchFamily="34" charset="0"/>
                  <a:ea typeface="微软雅黑" panose="020B0503020204020204" pitchFamily="34" charset="-122"/>
                </a:rPr>
                <a:t>股权激励</a:t>
              </a:r>
              <a:endParaRPr lang="en-US" altLang="zh-CN" sz="2400" b="1" spc="300" dirty="0">
                <a:solidFill>
                  <a:schemeClr val="bg1">
                    <a:lumMod val="95000"/>
                  </a:schemeClr>
                </a:solidFill>
                <a:latin typeface="Impact MT Std" pitchFamily="34" charset="0"/>
                <a:ea typeface="微软雅黑" panose="020B0503020204020204" pitchFamily="34" charset="-122"/>
              </a:endParaRPr>
            </a:p>
          </p:txBody>
        </p:sp>
        <p:sp>
          <p:nvSpPr>
            <p:cNvPr id="26" name="矩形 25"/>
            <p:cNvSpPr/>
            <p:nvPr/>
          </p:nvSpPr>
          <p:spPr>
            <a:xfrm>
              <a:off x="9060806" y="5172766"/>
              <a:ext cx="1835794" cy="646331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r>
                <a:rPr lang="en-US" altLang="zh-CN" sz="3600" b="1" spc="300" dirty="0" smtClean="0">
                  <a:solidFill>
                    <a:schemeClr val="bg1">
                      <a:lumMod val="95000"/>
                    </a:schemeClr>
                  </a:solidFill>
                  <a:latin typeface="Impact MT Std" pitchFamily="34" charset="0"/>
                  <a:ea typeface="微软雅黑" panose="020B0503020204020204" pitchFamily="34" charset="-122"/>
                </a:rPr>
                <a:t>1000</a:t>
              </a:r>
              <a:r>
                <a:rPr lang="zh-CN" altLang="en-US" sz="3600" b="1" spc="300" dirty="0" smtClean="0">
                  <a:solidFill>
                    <a:schemeClr val="bg1">
                      <a:lumMod val="95000"/>
                    </a:schemeClr>
                  </a:solidFill>
                  <a:latin typeface="Impact MT Std" pitchFamily="34" charset="0"/>
                  <a:ea typeface="微软雅黑" panose="020B0503020204020204" pitchFamily="34" charset="-122"/>
                </a:rPr>
                <a:t>万</a:t>
              </a:r>
              <a:endParaRPr lang="en-US" altLang="zh-CN" sz="3600" b="1" spc="300" dirty="0">
                <a:solidFill>
                  <a:schemeClr val="bg1">
                    <a:lumMod val="95000"/>
                  </a:schemeClr>
                </a:solidFill>
                <a:latin typeface="Impact MT Std" pitchFamily="34" charset="0"/>
                <a:ea typeface="微软雅黑" panose="020B0503020204020204" pitchFamily="34" charset="-122"/>
              </a:endParaRPr>
            </a:p>
          </p:txBody>
        </p:sp>
        <p:sp>
          <p:nvSpPr>
            <p:cNvPr id="27" name="矩形 26"/>
            <p:cNvSpPr/>
            <p:nvPr/>
          </p:nvSpPr>
          <p:spPr>
            <a:xfrm>
              <a:off x="9056506" y="4607332"/>
              <a:ext cx="1835794" cy="646331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pPr algn="ctr"/>
              <a:r>
                <a:rPr lang="zh-CN" altLang="en-US" spc="300" dirty="0" smtClean="0">
                  <a:solidFill>
                    <a:schemeClr val="bg1">
                      <a:lumMod val="95000"/>
                    </a:schemeClr>
                  </a:solidFill>
                  <a:latin typeface="Impact MT Std" pitchFamily="34" charset="0"/>
                  <a:ea typeface="微软雅黑" panose="020B0503020204020204" pitchFamily="34" charset="-122"/>
                </a:rPr>
                <a:t>员工配股，股权激励</a:t>
              </a:r>
              <a:endParaRPr lang="en-US" altLang="zh-CN" spc="300" dirty="0">
                <a:solidFill>
                  <a:schemeClr val="bg1">
                    <a:lumMod val="95000"/>
                  </a:schemeClr>
                </a:solidFill>
                <a:latin typeface="Impact MT Std" pitchFamily="34" charset="0"/>
                <a:ea typeface="微软雅黑" panose="020B0503020204020204" pitchFamily="34" charset="-122"/>
              </a:endParaRPr>
            </a:p>
          </p:txBody>
        </p:sp>
      </p:grpSp>
      <p:sp>
        <p:nvSpPr>
          <p:cNvPr id="28" name="KSO_Shape"/>
          <p:cNvSpPr/>
          <p:nvPr/>
        </p:nvSpPr>
        <p:spPr>
          <a:xfrm rot="12600000">
            <a:off x="3796797" y="3846737"/>
            <a:ext cx="1010334" cy="715653"/>
          </a:xfrm>
          <a:custGeom>
            <a:avLst/>
            <a:gdLst>
              <a:gd name="connsiteX0" fmla="*/ 2723651 w 2860172"/>
              <a:gd name="connsiteY0" fmla="*/ 817 h 2023853"/>
              <a:gd name="connsiteX1" fmla="*/ 2826935 w 2860172"/>
              <a:gd name="connsiteY1" fmla="*/ 33337 h 2023853"/>
              <a:gd name="connsiteX2" fmla="*/ 2829774 w 2860172"/>
              <a:gd name="connsiteY2" fmla="*/ 35326 h 2023853"/>
              <a:gd name="connsiteX3" fmla="*/ 2849613 w 2860172"/>
              <a:gd name="connsiteY3" fmla="*/ 185007 h 2023853"/>
              <a:gd name="connsiteX4" fmla="*/ 2807494 w 2860172"/>
              <a:gd name="connsiteY4" fmla="*/ 326285 h 2023853"/>
              <a:gd name="connsiteX5" fmla="*/ 2480152 w 2860172"/>
              <a:gd name="connsiteY5" fmla="*/ 1326140 h 2023853"/>
              <a:gd name="connsiteX6" fmla="*/ 2479216 w 2860172"/>
              <a:gd name="connsiteY6" fmla="*/ 1322755 h 2023853"/>
              <a:gd name="connsiteX7" fmla="*/ 2348905 w 2860172"/>
              <a:gd name="connsiteY7" fmla="*/ 1721466 h 2023853"/>
              <a:gd name="connsiteX8" fmla="*/ 2280556 w 2860172"/>
              <a:gd name="connsiteY8" fmla="*/ 1058272 h 2023853"/>
              <a:gd name="connsiteX9" fmla="*/ 2226338 w 2860172"/>
              <a:gd name="connsiteY9" fmla="*/ 1103673 h 2023853"/>
              <a:gd name="connsiteX10" fmla="*/ 0 w 2860172"/>
              <a:gd name="connsiteY10" fmla="*/ 2023853 h 2023853"/>
              <a:gd name="connsiteX11" fmla="*/ 1702841 w 2860172"/>
              <a:gd name="connsiteY11" fmla="*/ 735848 h 2023853"/>
              <a:gd name="connsiteX12" fmla="*/ 1811294 w 2860172"/>
              <a:gd name="connsiteY12" fmla="*/ 575004 h 2023853"/>
              <a:gd name="connsiteX13" fmla="*/ 1151281 w 2860172"/>
              <a:gd name="connsiteY13" fmla="*/ 506068 h 2023853"/>
              <a:gd name="connsiteX14" fmla="*/ 2640411 w 2860172"/>
              <a:gd name="connsiteY14" fmla="*/ 20803 h 2023853"/>
              <a:gd name="connsiteX15" fmla="*/ 2675299 w 2860172"/>
              <a:gd name="connsiteY15" fmla="*/ 10454 h 2023853"/>
              <a:gd name="connsiteX16" fmla="*/ 2723651 w 2860172"/>
              <a:gd name="connsiteY16" fmla="*/ 817 h 202385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</a:cxnLst>
            <a:rect l="l" t="t" r="r" b="b"/>
            <a:pathLst>
              <a:path w="2860172" h="2023853">
                <a:moveTo>
                  <a:pt x="2723651" y="817"/>
                </a:moveTo>
                <a:cubicBezTo>
                  <a:pt x="2768908" y="-3349"/>
                  <a:pt x="2804496" y="8545"/>
                  <a:pt x="2826935" y="33337"/>
                </a:cubicBezTo>
                <a:cubicBezTo>
                  <a:pt x="2828146" y="33729"/>
                  <a:pt x="2828970" y="34520"/>
                  <a:pt x="2829774" y="35326"/>
                </a:cubicBezTo>
                <a:cubicBezTo>
                  <a:pt x="2860445" y="66039"/>
                  <a:pt x="2869482" y="118360"/>
                  <a:pt x="2849613" y="185007"/>
                </a:cubicBezTo>
                <a:lnTo>
                  <a:pt x="2807494" y="326285"/>
                </a:lnTo>
                <a:lnTo>
                  <a:pt x="2480152" y="1326140"/>
                </a:lnTo>
                <a:lnTo>
                  <a:pt x="2479216" y="1322755"/>
                </a:lnTo>
                <a:lnTo>
                  <a:pt x="2348905" y="1721466"/>
                </a:lnTo>
                <a:lnTo>
                  <a:pt x="2280556" y="1058272"/>
                </a:lnTo>
                <a:lnTo>
                  <a:pt x="2226338" y="1103673"/>
                </a:lnTo>
                <a:cubicBezTo>
                  <a:pt x="1323053" y="1809646"/>
                  <a:pt x="162385" y="2005519"/>
                  <a:pt x="0" y="2023853"/>
                </a:cubicBezTo>
                <a:cubicBezTo>
                  <a:pt x="722027" y="1807246"/>
                  <a:pt x="1311081" y="1275400"/>
                  <a:pt x="1702841" y="735848"/>
                </a:cubicBezTo>
                <a:lnTo>
                  <a:pt x="1811294" y="575004"/>
                </a:lnTo>
                <a:lnTo>
                  <a:pt x="1151281" y="506068"/>
                </a:lnTo>
                <a:lnTo>
                  <a:pt x="2640411" y="20803"/>
                </a:lnTo>
                <a:lnTo>
                  <a:pt x="2675299" y="10454"/>
                </a:lnTo>
                <a:cubicBezTo>
                  <a:pt x="2692405" y="5379"/>
                  <a:pt x="2708565" y="2206"/>
                  <a:pt x="2723651" y="817"/>
                </a:cubicBezTo>
                <a:close/>
              </a:path>
            </a:pathLst>
          </a:custGeom>
          <a:solidFill>
            <a:srgbClr val="3F3F3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scene3d>
              <a:camera prst="orthographicFront"/>
              <a:lightRig rig="threePt" dir="t"/>
            </a:scene3d>
            <a:sp3d>
              <a:contourClr>
                <a:srgbClr val="FFFFFF"/>
              </a:contourClr>
            </a:sp3d>
          </a:bodyPr>
          <a:lstStyle>
            <a:defPPr>
              <a:defRPr lang="zh-CN"/>
            </a:defPPr>
            <a:lvl1pPr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endParaRPr lang="zh-CN" altLang="en-US">
              <a:solidFill>
                <a:srgbClr val="FFFFFF"/>
              </a:solidFill>
            </a:endParaRPr>
          </a:p>
        </p:txBody>
      </p:sp>
      <p:sp>
        <p:nvSpPr>
          <p:cNvPr id="29" name="KSO_Shape"/>
          <p:cNvSpPr/>
          <p:nvPr/>
        </p:nvSpPr>
        <p:spPr>
          <a:xfrm rot="1800000">
            <a:off x="3664495" y="5432486"/>
            <a:ext cx="1010334" cy="715653"/>
          </a:xfrm>
          <a:custGeom>
            <a:avLst/>
            <a:gdLst>
              <a:gd name="connsiteX0" fmla="*/ 2723651 w 2860172"/>
              <a:gd name="connsiteY0" fmla="*/ 817 h 2023853"/>
              <a:gd name="connsiteX1" fmla="*/ 2826935 w 2860172"/>
              <a:gd name="connsiteY1" fmla="*/ 33337 h 2023853"/>
              <a:gd name="connsiteX2" fmla="*/ 2829774 w 2860172"/>
              <a:gd name="connsiteY2" fmla="*/ 35326 h 2023853"/>
              <a:gd name="connsiteX3" fmla="*/ 2849613 w 2860172"/>
              <a:gd name="connsiteY3" fmla="*/ 185007 h 2023853"/>
              <a:gd name="connsiteX4" fmla="*/ 2807494 w 2860172"/>
              <a:gd name="connsiteY4" fmla="*/ 326285 h 2023853"/>
              <a:gd name="connsiteX5" fmla="*/ 2480152 w 2860172"/>
              <a:gd name="connsiteY5" fmla="*/ 1326140 h 2023853"/>
              <a:gd name="connsiteX6" fmla="*/ 2479216 w 2860172"/>
              <a:gd name="connsiteY6" fmla="*/ 1322755 h 2023853"/>
              <a:gd name="connsiteX7" fmla="*/ 2348905 w 2860172"/>
              <a:gd name="connsiteY7" fmla="*/ 1721466 h 2023853"/>
              <a:gd name="connsiteX8" fmla="*/ 2280556 w 2860172"/>
              <a:gd name="connsiteY8" fmla="*/ 1058272 h 2023853"/>
              <a:gd name="connsiteX9" fmla="*/ 2226338 w 2860172"/>
              <a:gd name="connsiteY9" fmla="*/ 1103673 h 2023853"/>
              <a:gd name="connsiteX10" fmla="*/ 0 w 2860172"/>
              <a:gd name="connsiteY10" fmla="*/ 2023853 h 2023853"/>
              <a:gd name="connsiteX11" fmla="*/ 1702841 w 2860172"/>
              <a:gd name="connsiteY11" fmla="*/ 735848 h 2023853"/>
              <a:gd name="connsiteX12" fmla="*/ 1811294 w 2860172"/>
              <a:gd name="connsiteY12" fmla="*/ 575004 h 2023853"/>
              <a:gd name="connsiteX13" fmla="*/ 1151281 w 2860172"/>
              <a:gd name="connsiteY13" fmla="*/ 506068 h 2023853"/>
              <a:gd name="connsiteX14" fmla="*/ 2640411 w 2860172"/>
              <a:gd name="connsiteY14" fmla="*/ 20803 h 2023853"/>
              <a:gd name="connsiteX15" fmla="*/ 2675299 w 2860172"/>
              <a:gd name="connsiteY15" fmla="*/ 10454 h 2023853"/>
              <a:gd name="connsiteX16" fmla="*/ 2723651 w 2860172"/>
              <a:gd name="connsiteY16" fmla="*/ 817 h 202385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</a:cxnLst>
            <a:rect l="l" t="t" r="r" b="b"/>
            <a:pathLst>
              <a:path w="2860172" h="2023853">
                <a:moveTo>
                  <a:pt x="2723651" y="817"/>
                </a:moveTo>
                <a:cubicBezTo>
                  <a:pt x="2768908" y="-3349"/>
                  <a:pt x="2804496" y="8545"/>
                  <a:pt x="2826935" y="33337"/>
                </a:cubicBezTo>
                <a:cubicBezTo>
                  <a:pt x="2828146" y="33729"/>
                  <a:pt x="2828970" y="34520"/>
                  <a:pt x="2829774" y="35326"/>
                </a:cubicBezTo>
                <a:cubicBezTo>
                  <a:pt x="2860445" y="66039"/>
                  <a:pt x="2869482" y="118360"/>
                  <a:pt x="2849613" y="185007"/>
                </a:cubicBezTo>
                <a:lnTo>
                  <a:pt x="2807494" y="326285"/>
                </a:lnTo>
                <a:lnTo>
                  <a:pt x="2480152" y="1326140"/>
                </a:lnTo>
                <a:lnTo>
                  <a:pt x="2479216" y="1322755"/>
                </a:lnTo>
                <a:lnTo>
                  <a:pt x="2348905" y="1721466"/>
                </a:lnTo>
                <a:lnTo>
                  <a:pt x="2280556" y="1058272"/>
                </a:lnTo>
                <a:lnTo>
                  <a:pt x="2226338" y="1103673"/>
                </a:lnTo>
                <a:cubicBezTo>
                  <a:pt x="1323053" y="1809646"/>
                  <a:pt x="162385" y="2005519"/>
                  <a:pt x="0" y="2023853"/>
                </a:cubicBezTo>
                <a:cubicBezTo>
                  <a:pt x="722027" y="1807246"/>
                  <a:pt x="1311081" y="1275400"/>
                  <a:pt x="1702841" y="735848"/>
                </a:cubicBezTo>
                <a:lnTo>
                  <a:pt x="1811294" y="575004"/>
                </a:lnTo>
                <a:lnTo>
                  <a:pt x="1151281" y="506068"/>
                </a:lnTo>
                <a:lnTo>
                  <a:pt x="2640411" y="20803"/>
                </a:lnTo>
                <a:lnTo>
                  <a:pt x="2675299" y="10454"/>
                </a:lnTo>
                <a:cubicBezTo>
                  <a:pt x="2692405" y="5379"/>
                  <a:pt x="2708565" y="2206"/>
                  <a:pt x="2723651" y="817"/>
                </a:cubicBezTo>
                <a:close/>
              </a:path>
            </a:pathLst>
          </a:custGeom>
          <a:solidFill>
            <a:srgbClr val="3F3F3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scene3d>
              <a:camera prst="orthographicFront"/>
              <a:lightRig rig="threePt" dir="t"/>
            </a:scene3d>
            <a:sp3d>
              <a:contourClr>
                <a:srgbClr val="FFFFFF"/>
              </a:contourClr>
            </a:sp3d>
          </a:bodyPr>
          <a:lstStyle>
            <a:defPPr>
              <a:defRPr lang="zh-CN"/>
            </a:defPPr>
            <a:lvl1pPr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endParaRPr lang="zh-CN" altLang="en-US">
              <a:solidFill>
                <a:srgbClr val="FFFFFF"/>
              </a:solidFill>
            </a:endParaRPr>
          </a:p>
        </p:txBody>
      </p:sp>
      <p:sp>
        <p:nvSpPr>
          <p:cNvPr id="30" name="KSO_Shape"/>
          <p:cNvSpPr/>
          <p:nvPr/>
        </p:nvSpPr>
        <p:spPr>
          <a:xfrm rot="12600000">
            <a:off x="7643850" y="3853508"/>
            <a:ext cx="1010334" cy="715653"/>
          </a:xfrm>
          <a:custGeom>
            <a:avLst/>
            <a:gdLst>
              <a:gd name="connsiteX0" fmla="*/ 2723651 w 2860172"/>
              <a:gd name="connsiteY0" fmla="*/ 817 h 2023853"/>
              <a:gd name="connsiteX1" fmla="*/ 2826935 w 2860172"/>
              <a:gd name="connsiteY1" fmla="*/ 33337 h 2023853"/>
              <a:gd name="connsiteX2" fmla="*/ 2829774 w 2860172"/>
              <a:gd name="connsiteY2" fmla="*/ 35326 h 2023853"/>
              <a:gd name="connsiteX3" fmla="*/ 2849613 w 2860172"/>
              <a:gd name="connsiteY3" fmla="*/ 185007 h 2023853"/>
              <a:gd name="connsiteX4" fmla="*/ 2807494 w 2860172"/>
              <a:gd name="connsiteY4" fmla="*/ 326285 h 2023853"/>
              <a:gd name="connsiteX5" fmla="*/ 2480152 w 2860172"/>
              <a:gd name="connsiteY5" fmla="*/ 1326140 h 2023853"/>
              <a:gd name="connsiteX6" fmla="*/ 2479216 w 2860172"/>
              <a:gd name="connsiteY6" fmla="*/ 1322755 h 2023853"/>
              <a:gd name="connsiteX7" fmla="*/ 2348905 w 2860172"/>
              <a:gd name="connsiteY7" fmla="*/ 1721466 h 2023853"/>
              <a:gd name="connsiteX8" fmla="*/ 2280556 w 2860172"/>
              <a:gd name="connsiteY8" fmla="*/ 1058272 h 2023853"/>
              <a:gd name="connsiteX9" fmla="*/ 2226338 w 2860172"/>
              <a:gd name="connsiteY9" fmla="*/ 1103673 h 2023853"/>
              <a:gd name="connsiteX10" fmla="*/ 0 w 2860172"/>
              <a:gd name="connsiteY10" fmla="*/ 2023853 h 2023853"/>
              <a:gd name="connsiteX11" fmla="*/ 1702841 w 2860172"/>
              <a:gd name="connsiteY11" fmla="*/ 735848 h 2023853"/>
              <a:gd name="connsiteX12" fmla="*/ 1811294 w 2860172"/>
              <a:gd name="connsiteY12" fmla="*/ 575004 h 2023853"/>
              <a:gd name="connsiteX13" fmla="*/ 1151281 w 2860172"/>
              <a:gd name="connsiteY13" fmla="*/ 506068 h 2023853"/>
              <a:gd name="connsiteX14" fmla="*/ 2640411 w 2860172"/>
              <a:gd name="connsiteY14" fmla="*/ 20803 h 2023853"/>
              <a:gd name="connsiteX15" fmla="*/ 2675299 w 2860172"/>
              <a:gd name="connsiteY15" fmla="*/ 10454 h 2023853"/>
              <a:gd name="connsiteX16" fmla="*/ 2723651 w 2860172"/>
              <a:gd name="connsiteY16" fmla="*/ 817 h 202385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</a:cxnLst>
            <a:rect l="l" t="t" r="r" b="b"/>
            <a:pathLst>
              <a:path w="2860172" h="2023853">
                <a:moveTo>
                  <a:pt x="2723651" y="817"/>
                </a:moveTo>
                <a:cubicBezTo>
                  <a:pt x="2768908" y="-3349"/>
                  <a:pt x="2804496" y="8545"/>
                  <a:pt x="2826935" y="33337"/>
                </a:cubicBezTo>
                <a:cubicBezTo>
                  <a:pt x="2828146" y="33729"/>
                  <a:pt x="2828970" y="34520"/>
                  <a:pt x="2829774" y="35326"/>
                </a:cubicBezTo>
                <a:cubicBezTo>
                  <a:pt x="2860445" y="66039"/>
                  <a:pt x="2869482" y="118360"/>
                  <a:pt x="2849613" y="185007"/>
                </a:cubicBezTo>
                <a:lnTo>
                  <a:pt x="2807494" y="326285"/>
                </a:lnTo>
                <a:lnTo>
                  <a:pt x="2480152" y="1326140"/>
                </a:lnTo>
                <a:lnTo>
                  <a:pt x="2479216" y="1322755"/>
                </a:lnTo>
                <a:lnTo>
                  <a:pt x="2348905" y="1721466"/>
                </a:lnTo>
                <a:lnTo>
                  <a:pt x="2280556" y="1058272"/>
                </a:lnTo>
                <a:lnTo>
                  <a:pt x="2226338" y="1103673"/>
                </a:lnTo>
                <a:cubicBezTo>
                  <a:pt x="1323053" y="1809646"/>
                  <a:pt x="162385" y="2005519"/>
                  <a:pt x="0" y="2023853"/>
                </a:cubicBezTo>
                <a:cubicBezTo>
                  <a:pt x="722027" y="1807246"/>
                  <a:pt x="1311081" y="1275400"/>
                  <a:pt x="1702841" y="735848"/>
                </a:cubicBezTo>
                <a:lnTo>
                  <a:pt x="1811294" y="575004"/>
                </a:lnTo>
                <a:lnTo>
                  <a:pt x="1151281" y="506068"/>
                </a:lnTo>
                <a:lnTo>
                  <a:pt x="2640411" y="20803"/>
                </a:lnTo>
                <a:lnTo>
                  <a:pt x="2675299" y="10454"/>
                </a:lnTo>
                <a:cubicBezTo>
                  <a:pt x="2692405" y="5379"/>
                  <a:pt x="2708565" y="2206"/>
                  <a:pt x="2723651" y="817"/>
                </a:cubicBezTo>
                <a:close/>
              </a:path>
            </a:pathLst>
          </a:custGeom>
          <a:solidFill>
            <a:srgbClr val="3F3F3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scene3d>
              <a:camera prst="orthographicFront"/>
              <a:lightRig rig="threePt" dir="t"/>
            </a:scene3d>
            <a:sp3d>
              <a:contourClr>
                <a:srgbClr val="FFFFFF"/>
              </a:contourClr>
            </a:sp3d>
          </a:bodyPr>
          <a:lstStyle>
            <a:defPPr>
              <a:defRPr lang="zh-CN"/>
            </a:defPPr>
            <a:lvl1pPr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endParaRPr lang="zh-CN" altLang="en-US">
              <a:solidFill>
                <a:srgbClr val="FFFFFF"/>
              </a:solidFill>
            </a:endParaRPr>
          </a:p>
        </p:txBody>
      </p:sp>
      <p:sp>
        <p:nvSpPr>
          <p:cNvPr id="31" name="KSO_Shape"/>
          <p:cNvSpPr/>
          <p:nvPr/>
        </p:nvSpPr>
        <p:spPr>
          <a:xfrm rot="1800000">
            <a:off x="7511548" y="5439257"/>
            <a:ext cx="1010334" cy="715653"/>
          </a:xfrm>
          <a:custGeom>
            <a:avLst/>
            <a:gdLst>
              <a:gd name="connsiteX0" fmla="*/ 2723651 w 2860172"/>
              <a:gd name="connsiteY0" fmla="*/ 817 h 2023853"/>
              <a:gd name="connsiteX1" fmla="*/ 2826935 w 2860172"/>
              <a:gd name="connsiteY1" fmla="*/ 33337 h 2023853"/>
              <a:gd name="connsiteX2" fmla="*/ 2829774 w 2860172"/>
              <a:gd name="connsiteY2" fmla="*/ 35326 h 2023853"/>
              <a:gd name="connsiteX3" fmla="*/ 2849613 w 2860172"/>
              <a:gd name="connsiteY3" fmla="*/ 185007 h 2023853"/>
              <a:gd name="connsiteX4" fmla="*/ 2807494 w 2860172"/>
              <a:gd name="connsiteY4" fmla="*/ 326285 h 2023853"/>
              <a:gd name="connsiteX5" fmla="*/ 2480152 w 2860172"/>
              <a:gd name="connsiteY5" fmla="*/ 1326140 h 2023853"/>
              <a:gd name="connsiteX6" fmla="*/ 2479216 w 2860172"/>
              <a:gd name="connsiteY6" fmla="*/ 1322755 h 2023853"/>
              <a:gd name="connsiteX7" fmla="*/ 2348905 w 2860172"/>
              <a:gd name="connsiteY7" fmla="*/ 1721466 h 2023853"/>
              <a:gd name="connsiteX8" fmla="*/ 2280556 w 2860172"/>
              <a:gd name="connsiteY8" fmla="*/ 1058272 h 2023853"/>
              <a:gd name="connsiteX9" fmla="*/ 2226338 w 2860172"/>
              <a:gd name="connsiteY9" fmla="*/ 1103673 h 2023853"/>
              <a:gd name="connsiteX10" fmla="*/ 0 w 2860172"/>
              <a:gd name="connsiteY10" fmla="*/ 2023853 h 2023853"/>
              <a:gd name="connsiteX11" fmla="*/ 1702841 w 2860172"/>
              <a:gd name="connsiteY11" fmla="*/ 735848 h 2023853"/>
              <a:gd name="connsiteX12" fmla="*/ 1811294 w 2860172"/>
              <a:gd name="connsiteY12" fmla="*/ 575004 h 2023853"/>
              <a:gd name="connsiteX13" fmla="*/ 1151281 w 2860172"/>
              <a:gd name="connsiteY13" fmla="*/ 506068 h 2023853"/>
              <a:gd name="connsiteX14" fmla="*/ 2640411 w 2860172"/>
              <a:gd name="connsiteY14" fmla="*/ 20803 h 2023853"/>
              <a:gd name="connsiteX15" fmla="*/ 2675299 w 2860172"/>
              <a:gd name="connsiteY15" fmla="*/ 10454 h 2023853"/>
              <a:gd name="connsiteX16" fmla="*/ 2723651 w 2860172"/>
              <a:gd name="connsiteY16" fmla="*/ 817 h 202385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</a:cxnLst>
            <a:rect l="l" t="t" r="r" b="b"/>
            <a:pathLst>
              <a:path w="2860172" h="2023853">
                <a:moveTo>
                  <a:pt x="2723651" y="817"/>
                </a:moveTo>
                <a:cubicBezTo>
                  <a:pt x="2768908" y="-3349"/>
                  <a:pt x="2804496" y="8545"/>
                  <a:pt x="2826935" y="33337"/>
                </a:cubicBezTo>
                <a:cubicBezTo>
                  <a:pt x="2828146" y="33729"/>
                  <a:pt x="2828970" y="34520"/>
                  <a:pt x="2829774" y="35326"/>
                </a:cubicBezTo>
                <a:cubicBezTo>
                  <a:pt x="2860445" y="66039"/>
                  <a:pt x="2869482" y="118360"/>
                  <a:pt x="2849613" y="185007"/>
                </a:cubicBezTo>
                <a:lnTo>
                  <a:pt x="2807494" y="326285"/>
                </a:lnTo>
                <a:lnTo>
                  <a:pt x="2480152" y="1326140"/>
                </a:lnTo>
                <a:lnTo>
                  <a:pt x="2479216" y="1322755"/>
                </a:lnTo>
                <a:lnTo>
                  <a:pt x="2348905" y="1721466"/>
                </a:lnTo>
                <a:lnTo>
                  <a:pt x="2280556" y="1058272"/>
                </a:lnTo>
                <a:lnTo>
                  <a:pt x="2226338" y="1103673"/>
                </a:lnTo>
                <a:cubicBezTo>
                  <a:pt x="1323053" y="1809646"/>
                  <a:pt x="162385" y="2005519"/>
                  <a:pt x="0" y="2023853"/>
                </a:cubicBezTo>
                <a:cubicBezTo>
                  <a:pt x="722027" y="1807246"/>
                  <a:pt x="1311081" y="1275400"/>
                  <a:pt x="1702841" y="735848"/>
                </a:cubicBezTo>
                <a:lnTo>
                  <a:pt x="1811294" y="575004"/>
                </a:lnTo>
                <a:lnTo>
                  <a:pt x="1151281" y="506068"/>
                </a:lnTo>
                <a:lnTo>
                  <a:pt x="2640411" y="20803"/>
                </a:lnTo>
                <a:lnTo>
                  <a:pt x="2675299" y="10454"/>
                </a:lnTo>
                <a:cubicBezTo>
                  <a:pt x="2692405" y="5379"/>
                  <a:pt x="2708565" y="2206"/>
                  <a:pt x="2723651" y="817"/>
                </a:cubicBezTo>
                <a:close/>
              </a:path>
            </a:pathLst>
          </a:custGeom>
          <a:solidFill>
            <a:srgbClr val="3F3F3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scene3d>
              <a:camera prst="orthographicFront"/>
              <a:lightRig rig="threePt" dir="t"/>
            </a:scene3d>
            <a:sp3d>
              <a:contourClr>
                <a:srgbClr val="FFFFFF"/>
              </a:contourClr>
            </a:sp3d>
          </a:bodyPr>
          <a:lstStyle>
            <a:defPPr>
              <a:defRPr lang="zh-CN"/>
            </a:defPPr>
            <a:lvl1pPr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endParaRPr lang="zh-CN" altLang="en-US">
              <a:solidFill>
                <a:srgbClr val="FFFFFF"/>
              </a:solidFill>
            </a:endParaRPr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0" presetID="2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2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3" presetID="2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5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6" fill="hold">
                            <p:stCondLst>
                              <p:cond delay="500"/>
                            </p:stCondLst>
                            <p:childTnLst>
                              <p:par>
                                <p:cTn id="17" presetID="21" presetClass="entr" presetSubtype="1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19" dur="50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0" presetID="21" presetClass="entr" presetSubtype="1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22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3" presetID="21" presetClass="entr" presetSubtype="1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25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6" presetID="3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8" dur="700" fill="hold"/>
                                        <p:tgtEl>
                                          <p:spTgt spid="2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9" dur="700" fill="hold"/>
                                        <p:tgtEl>
                                          <p:spTgt spid="2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0" dur="700" fill="hold"/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1" dur="700"/>
                                        <p:tgtEl>
                                          <p:spTgt spid="2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2" presetID="3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4" dur="700" fill="hold"/>
                                        <p:tgtEl>
                                          <p:spTgt spid="3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5" dur="700" fill="hold"/>
                                        <p:tgtEl>
                                          <p:spTgt spid="3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6" dur="700" fill="hold"/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7" dur="700"/>
                                        <p:tgtEl>
                                          <p:spTgt spid="3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8" presetID="3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0" dur="700" fill="hold"/>
                                        <p:tgtEl>
                                          <p:spTgt spid="2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1" dur="700" fill="hold"/>
                                        <p:tgtEl>
                                          <p:spTgt spid="2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2" dur="700" fill="hold"/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3" dur="700"/>
                                        <p:tgtEl>
                                          <p:spTgt spid="2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4" presetID="3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6" dur="700" fill="hold"/>
                                        <p:tgtEl>
                                          <p:spTgt spid="3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7" dur="700" fill="hold"/>
                                        <p:tgtEl>
                                          <p:spTgt spid="3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8" dur="700" fill="hold"/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9" dur="700"/>
                                        <p:tgtEl>
                                          <p:spTgt spid="3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/>
      <p:bldP spid="11" grpId="0" animBg="1"/>
      <p:bldP spid="28" grpId="0" animBg="1"/>
      <p:bldP spid="29" grpId="0" animBg="1"/>
      <p:bldP spid="30" grpId="0" animBg="1"/>
      <p:bldP spid="31" grpId="0" animBg="1"/>
    </p:bldLst>
  </p:timing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五边形 1"/>
          <p:cNvSpPr/>
          <p:nvPr/>
        </p:nvSpPr>
        <p:spPr>
          <a:xfrm>
            <a:off x="0" y="-3618"/>
            <a:ext cx="1390650" cy="971550"/>
          </a:xfrm>
          <a:prstGeom prst="homePlate">
            <a:avLst>
              <a:gd name="adj" fmla="val 18627"/>
            </a:avLst>
          </a:prstGeom>
          <a:solidFill>
            <a:srgbClr val="3F3F3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sz="2000">
              <a:solidFill>
                <a:srgbClr val="3F3F3F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3" name="KSO_Shape"/>
          <p:cNvSpPr/>
          <p:nvPr/>
        </p:nvSpPr>
        <p:spPr bwMode="auto">
          <a:xfrm>
            <a:off x="273248" y="145143"/>
            <a:ext cx="613030" cy="588509"/>
          </a:xfrm>
          <a:custGeom>
            <a:avLst/>
            <a:gdLst>
              <a:gd name="T0" fmla="*/ 1618108 w 3816350"/>
              <a:gd name="T1" fmla="*/ 3491708 h 3665538"/>
              <a:gd name="T2" fmla="*/ 3711914 w 3816350"/>
              <a:gd name="T3" fmla="*/ 3515947 h 3665538"/>
              <a:gd name="T4" fmla="*/ 1938033 w 3816350"/>
              <a:gd name="T5" fmla="*/ 3320852 h 3665538"/>
              <a:gd name="T6" fmla="*/ 2466975 w 3816350"/>
              <a:gd name="T7" fmla="*/ 3464378 h 3665538"/>
              <a:gd name="T8" fmla="*/ 1420823 w 3816350"/>
              <a:gd name="T9" fmla="*/ 3514907 h 3665538"/>
              <a:gd name="T10" fmla="*/ 1072366 w 3816350"/>
              <a:gd name="T11" fmla="*/ 3448171 h 3665538"/>
              <a:gd name="T12" fmla="*/ 350995 w 3816350"/>
              <a:gd name="T13" fmla="*/ 3613421 h 3665538"/>
              <a:gd name="T14" fmla="*/ 2826009 w 3816350"/>
              <a:gd name="T15" fmla="*/ 3416327 h 3665538"/>
              <a:gd name="T16" fmla="*/ 3710327 w 3816350"/>
              <a:gd name="T17" fmla="*/ 3553504 h 3665538"/>
              <a:gd name="T18" fmla="*/ 1625482 w 3816350"/>
              <a:gd name="T19" fmla="*/ 3379536 h 3665538"/>
              <a:gd name="T20" fmla="*/ 2426374 w 3816350"/>
              <a:gd name="T21" fmla="*/ 3213000 h 3665538"/>
              <a:gd name="T22" fmla="*/ 771525 w 3816350"/>
              <a:gd name="T23" fmla="*/ 3205163 h 3665538"/>
              <a:gd name="T24" fmla="*/ 1067953 w 3816350"/>
              <a:gd name="T25" fmla="*/ 3277053 h 3665538"/>
              <a:gd name="T26" fmla="*/ 784892 w 3816350"/>
              <a:gd name="T27" fmla="*/ 3451540 h 3665538"/>
              <a:gd name="T28" fmla="*/ 2490788 w 3816350"/>
              <a:gd name="T29" fmla="*/ 3116568 h 3665538"/>
              <a:gd name="T30" fmla="*/ 1449375 w 3816350"/>
              <a:gd name="T31" fmla="*/ 3307847 h 3665538"/>
              <a:gd name="T32" fmla="*/ 2434307 w 3816350"/>
              <a:gd name="T33" fmla="*/ 3163198 h 3665538"/>
              <a:gd name="T34" fmla="*/ 3783974 w 3816350"/>
              <a:gd name="T35" fmla="*/ 3278823 h 3665538"/>
              <a:gd name="T36" fmla="*/ 2635250 w 3816350"/>
              <a:gd name="T37" fmla="*/ 3206432 h 3665538"/>
              <a:gd name="T38" fmla="*/ 3815080 w 3816350"/>
              <a:gd name="T39" fmla="*/ 3040062 h 3665538"/>
              <a:gd name="T40" fmla="*/ 2866956 w 3816350"/>
              <a:gd name="T41" fmla="*/ 3006725 h 3665538"/>
              <a:gd name="T42" fmla="*/ 657993 w 3816350"/>
              <a:gd name="T43" fmla="*/ 3196983 h 3665538"/>
              <a:gd name="T44" fmla="*/ 872062 w 3816350"/>
              <a:gd name="T45" fmla="*/ 3214746 h 3665538"/>
              <a:gd name="T46" fmla="*/ 825374 w 3816350"/>
              <a:gd name="T47" fmla="*/ 2994614 h 3665538"/>
              <a:gd name="T48" fmla="*/ 1190307 w 3816350"/>
              <a:gd name="T49" fmla="*/ 3120223 h 3665538"/>
              <a:gd name="T50" fmla="*/ 273368 w 3816350"/>
              <a:gd name="T51" fmla="*/ 3120223 h 3665538"/>
              <a:gd name="T52" fmla="*/ 1472924 w 3816350"/>
              <a:gd name="T53" fmla="*/ 2958852 h 3665538"/>
              <a:gd name="T54" fmla="*/ 2445690 w 3816350"/>
              <a:gd name="T55" fmla="*/ 3096148 h 3665538"/>
              <a:gd name="T56" fmla="*/ 1403350 w 3816350"/>
              <a:gd name="T57" fmla="*/ 2909186 h 3665538"/>
              <a:gd name="T58" fmla="*/ 3767144 w 3816350"/>
              <a:gd name="T59" fmla="*/ 2880042 h 3665538"/>
              <a:gd name="T60" fmla="*/ 2660954 w 3816350"/>
              <a:gd name="T61" fmla="*/ 3062923 h 3665538"/>
              <a:gd name="T62" fmla="*/ 2077078 w 3816350"/>
              <a:gd name="T63" fmla="*/ 2755988 h 3665538"/>
              <a:gd name="T64" fmla="*/ 2064323 w 3816350"/>
              <a:gd name="T65" fmla="*/ 3023556 h 3665538"/>
              <a:gd name="T66" fmla="*/ 1553136 w 3816350"/>
              <a:gd name="T67" fmla="*/ 2926811 h 3665538"/>
              <a:gd name="T68" fmla="*/ 2489519 w 3816350"/>
              <a:gd name="T69" fmla="*/ 2707310 h 3665538"/>
              <a:gd name="T70" fmla="*/ 1846579 w 3816350"/>
              <a:gd name="T71" fmla="*/ 2621224 h 3665538"/>
              <a:gd name="T72" fmla="*/ 3411957 w 3816350"/>
              <a:gd name="T73" fmla="*/ 2738921 h 3665538"/>
              <a:gd name="T74" fmla="*/ 3080259 w 3816350"/>
              <a:gd name="T75" fmla="*/ 2936880 h 3665538"/>
              <a:gd name="T76" fmla="*/ 1829436 w 3816350"/>
              <a:gd name="T77" fmla="*/ 2582778 h 3665538"/>
              <a:gd name="T78" fmla="*/ 1856740 w 3816350"/>
              <a:gd name="T79" fmla="*/ 2801747 h 3665538"/>
              <a:gd name="T80" fmla="*/ 2088516 w 3816350"/>
              <a:gd name="T81" fmla="*/ 2619751 h 3665538"/>
              <a:gd name="T82" fmla="*/ 2403793 w 3816350"/>
              <a:gd name="T83" fmla="*/ 2645568 h 3665538"/>
              <a:gd name="T84" fmla="*/ 1545273 w 3816350"/>
              <a:gd name="T85" fmla="*/ 2758080 h 3665538"/>
              <a:gd name="T86" fmla="*/ 2737140 w 3816350"/>
              <a:gd name="T87" fmla="*/ 2576196 h 3665538"/>
              <a:gd name="T88" fmla="*/ 3655103 w 3816350"/>
              <a:gd name="T89" fmla="*/ 2636838 h 3665538"/>
              <a:gd name="T90" fmla="*/ 2771738 w 3816350"/>
              <a:gd name="T91" fmla="*/ 2448243 h 3665538"/>
              <a:gd name="T92" fmla="*/ 2989478 w 3816350"/>
              <a:gd name="T93" fmla="*/ 2307907 h 3665538"/>
              <a:gd name="T94" fmla="*/ 2867591 w 3816350"/>
              <a:gd name="T95" fmla="*/ 2234247 h 3665538"/>
              <a:gd name="T96" fmla="*/ 3696043 w 3816350"/>
              <a:gd name="T97" fmla="*/ 2367598 h 3665538"/>
              <a:gd name="T98" fmla="*/ 3314856 w 3816350"/>
              <a:gd name="T99" fmla="*/ 1892183 h 3665538"/>
              <a:gd name="T100" fmla="*/ 2974884 w 3816350"/>
              <a:gd name="T101" fmla="*/ 2068371 h 3665538"/>
              <a:gd name="T102" fmla="*/ 3799844 w 3816350"/>
              <a:gd name="T103" fmla="*/ 2062969 h 3665538"/>
              <a:gd name="T104" fmla="*/ 2637789 w 3816350"/>
              <a:gd name="T105" fmla="*/ 2027696 h 3665538"/>
              <a:gd name="T106" fmla="*/ 3189458 w 3816350"/>
              <a:gd name="T107" fmla="*/ 1697313 h 3665538"/>
              <a:gd name="T108" fmla="*/ 3015840 w 3816350"/>
              <a:gd name="T109" fmla="*/ 1948969 h 3665538"/>
              <a:gd name="T110" fmla="*/ 3354189 w 3816350"/>
              <a:gd name="T111" fmla="*/ 1860541 h 3665538"/>
              <a:gd name="T112" fmla="*/ 3468771 w 3816350"/>
              <a:gd name="T113" fmla="*/ 1695411 h 3665538"/>
              <a:gd name="T114" fmla="*/ 3173905 w 3816350"/>
              <a:gd name="T115" fmla="*/ 2035495 h 3665538"/>
              <a:gd name="T116" fmla="*/ 3074241 w 3816350"/>
              <a:gd name="T117" fmla="*/ 1681466 h 3665538"/>
              <a:gd name="T118" fmla="*/ 3386120 w 3816350"/>
              <a:gd name="T119" fmla="*/ 1131189 h 3665538"/>
              <a:gd name="T120" fmla="*/ 254975 w 3816350"/>
              <a:gd name="T121" fmla="*/ 2785759 h 3665538"/>
              <a:gd name="T122" fmla="*/ 1131353 w 3816350"/>
              <a:gd name="T123" fmla="*/ 1377803 h 3665538"/>
              <a:gd name="T124" fmla="*/ 2508155 w 3816350"/>
              <a:gd name="T125" fmla="*/ 314537 h 3665538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  <a:cxn ang="0">
                <a:pos x="T90" y="T91"/>
              </a:cxn>
              <a:cxn ang="0">
                <a:pos x="T92" y="T93"/>
              </a:cxn>
              <a:cxn ang="0">
                <a:pos x="T94" y="T95"/>
              </a:cxn>
              <a:cxn ang="0">
                <a:pos x="T96" y="T97"/>
              </a:cxn>
              <a:cxn ang="0">
                <a:pos x="T98" y="T99"/>
              </a:cxn>
              <a:cxn ang="0">
                <a:pos x="T100" y="T101"/>
              </a:cxn>
              <a:cxn ang="0">
                <a:pos x="T102" y="T103"/>
              </a:cxn>
              <a:cxn ang="0">
                <a:pos x="T104" y="T105"/>
              </a:cxn>
              <a:cxn ang="0">
                <a:pos x="T106" y="T107"/>
              </a:cxn>
              <a:cxn ang="0">
                <a:pos x="T108" y="T109"/>
              </a:cxn>
              <a:cxn ang="0">
                <a:pos x="T110" y="T111"/>
              </a:cxn>
              <a:cxn ang="0">
                <a:pos x="T112" y="T113"/>
              </a:cxn>
              <a:cxn ang="0">
                <a:pos x="T114" y="T115"/>
              </a:cxn>
              <a:cxn ang="0">
                <a:pos x="T116" y="T117"/>
              </a:cxn>
              <a:cxn ang="0">
                <a:pos x="T118" y="T119"/>
              </a:cxn>
              <a:cxn ang="0">
                <a:pos x="T120" y="T121"/>
              </a:cxn>
              <a:cxn ang="0">
                <a:pos x="T122" y="T123"/>
              </a:cxn>
              <a:cxn ang="0">
                <a:pos x="T124" y="T125"/>
              </a:cxn>
            </a:cxnLst>
            <a:rect l="0" t="0" r="r" b="b"/>
            <a:pathLst>
              <a:path w="3816350" h="3665538">
                <a:moveTo>
                  <a:pt x="1892592" y="3532067"/>
                </a:moveTo>
                <a:lnTo>
                  <a:pt x="1892592" y="3635348"/>
                </a:lnTo>
                <a:lnTo>
                  <a:pt x="1913877" y="3636302"/>
                </a:lnTo>
                <a:lnTo>
                  <a:pt x="1935480" y="3636302"/>
                </a:lnTo>
                <a:lnTo>
                  <a:pt x="1965343" y="3635666"/>
                </a:lnTo>
                <a:lnTo>
                  <a:pt x="1965343" y="3532385"/>
                </a:lnTo>
                <a:lnTo>
                  <a:pt x="1935480" y="3532703"/>
                </a:lnTo>
                <a:lnTo>
                  <a:pt x="1913877" y="3532703"/>
                </a:lnTo>
                <a:lnTo>
                  <a:pt x="1892592" y="3532067"/>
                </a:lnTo>
                <a:close/>
                <a:moveTo>
                  <a:pt x="665284" y="3532067"/>
                </a:moveTo>
                <a:lnTo>
                  <a:pt x="665284" y="3635348"/>
                </a:lnTo>
                <a:lnTo>
                  <a:pt x="686575" y="3636302"/>
                </a:lnTo>
                <a:lnTo>
                  <a:pt x="708185" y="3636302"/>
                </a:lnTo>
                <a:lnTo>
                  <a:pt x="738374" y="3635666"/>
                </a:lnTo>
                <a:lnTo>
                  <a:pt x="738374" y="3532385"/>
                </a:lnTo>
                <a:lnTo>
                  <a:pt x="708185" y="3532703"/>
                </a:lnTo>
                <a:lnTo>
                  <a:pt x="686575" y="3532703"/>
                </a:lnTo>
                <a:lnTo>
                  <a:pt x="665284" y="3532067"/>
                </a:lnTo>
                <a:close/>
                <a:moveTo>
                  <a:pt x="1746773" y="3519356"/>
                </a:moveTo>
                <a:lnTo>
                  <a:pt x="1746773" y="3623272"/>
                </a:lnTo>
                <a:lnTo>
                  <a:pt x="1764563" y="3625497"/>
                </a:lnTo>
                <a:lnTo>
                  <a:pt x="1782671" y="3628039"/>
                </a:lnTo>
                <a:lnTo>
                  <a:pt x="1800780" y="3629628"/>
                </a:lnTo>
                <a:lnTo>
                  <a:pt x="1819841" y="3631535"/>
                </a:lnTo>
                <a:lnTo>
                  <a:pt x="1819841" y="3527618"/>
                </a:lnTo>
                <a:lnTo>
                  <a:pt x="1800780" y="3526029"/>
                </a:lnTo>
                <a:lnTo>
                  <a:pt x="1782671" y="3524123"/>
                </a:lnTo>
                <a:lnTo>
                  <a:pt x="1764563" y="3521580"/>
                </a:lnTo>
                <a:lnTo>
                  <a:pt x="1746773" y="3519356"/>
                </a:lnTo>
                <a:close/>
                <a:moveTo>
                  <a:pt x="519421" y="3519356"/>
                </a:moveTo>
                <a:lnTo>
                  <a:pt x="519421" y="3623272"/>
                </a:lnTo>
                <a:lnTo>
                  <a:pt x="537217" y="3625497"/>
                </a:lnTo>
                <a:lnTo>
                  <a:pt x="555330" y="3628039"/>
                </a:lnTo>
                <a:lnTo>
                  <a:pt x="573762" y="3629946"/>
                </a:lnTo>
                <a:lnTo>
                  <a:pt x="592511" y="3631535"/>
                </a:lnTo>
                <a:lnTo>
                  <a:pt x="592511" y="3527618"/>
                </a:lnTo>
                <a:lnTo>
                  <a:pt x="573762" y="3526029"/>
                </a:lnTo>
                <a:lnTo>
                  <a:pt x="555330" y="3524123"/>
                </a:lnTo>
                <a:lnTo>
                  <a:pt x="537217" y="3521580"/>
                </a:lnTo>
                <a:lnTo>
                  <a:pt x="519421" y="3519356"/>
                </a:lnTo>
                <a:close/>
                <a:moveTo>
                  <a:pt x="3151360" y="3517220"/>
                </a:moveTo>
                <a:lnTo>
                  <a:pt x="3151360" y="3632118"/>
                </a:lnTo>
                <a:lnTo>
                  <a:pt x="3174848" y="3632755"/>
                </a:lnTo>
                <a:lnTo>
                  <a:pt x="3198972" y="3633073"/>
                </a:lnTo>
                <a:lnTo>
                  <a:pt x="3231983" y="3632755"/>
                </a:lnTo>
                <a:lnTo>
                  <a:pt x="3231983" y="3517539"/>
                </a:lnTo>
                <a:lnTo>
                  <a:pt x="3198972" y="3517857"/>
                </a:lnTo>
                <a:lnTo>
                  <a:pt x="3174848" y="3517539"/>
                </a:lnTo>
                <a:lnTo>
                  <a:pt x="3151360" y="3517220"/>
                </a:lnTo>
                <a:close/>
                <a:moveTo>
                  <a:pt x="2989478" y="3502580"/>
                </a:moveTo>
                <a:lnTo>
                  <a:pt x="2989478" y="3618432"/>
                </a:lnTo>
                <a:lnTo>
                  <a:pt x="3009158" y="3620979"/>
                </a:lnTo>
                <a:lnTo>
                  <a:pt x="3029472" y="3623525"/>
                </a:lnTo>
                <a:lnTo>
                  <a:pt x="3049469" y="3625753"/>
                </a:lnTo>
                <a:lnTo>
                  <a:pt x="3070419" y="3627344"/>
                </a:lnTo>
                <a:lnTo>
                  <a:pt x="3070419" y="3512446"/>
                </a:lnTo>
                <a:lnTo>
                  <a:pt x="3049469" y="3510537"/>
                </a:lnTo>
                <a:lnTo>
                  <a:pt x="3029472" y="3507990"/>
                </a:lnTo>
                <a:lnTo>
                  <a:pt x="3009158" y="3505763"/>
                </a:lnTo>
                <a:lnTo>
                  <a:pt x="2989478" y="3502580"/>
                </a:lnTo>
                <a:close/>
                <a:moveTo>
                  <a:pt x="1600953" y="3486306"/>
                </a:moveTo>
                <a:lnTo>
                  <a:pt x="1600953" y="3591494"/>
                </a:lnTo>
                <a:lnTo>
                  <a:pt x="1618744" y="3596578"/>
                </a:lnTo>
                <a:lnTo>
                  <a:pt x="1636217" y="3601345"/>
                </a:lnTo>
                <a:lnTo>
                  <a:pt x="1654960" y="3606112"/>
                </a:lnTo>
                <a:lnTo>
                  <a:pt x="1673704" y="3610243"/>
                </a:lnTo>
                <a:lnTo>
                  <a:pt x="1673704" y="3506009"/>
                </a:lnTo>
                <a:lnTo>
                  <a:pt x="1654960" y="3501242"/>
                </a:lnTo>
                <a:lnTo>
                  <a:pt x="1636217" y="3496475"/>
                </a:lnTo>
                <a:lnTo>
                  <a:pt x="1618108" y="3491708"/>
                </a:lnTo>
                <a:lnTo>
                  <a:pt x="1600953" y="3486306"/>
                </a:lnTo>
                <a:close/>
                <a:moveTo>
                  <a:pt x="373875" y="3486306"/>
                </a:moveTo>
                <a:lnTo>
                  <a:pt x="373875" y="3591494"/>
                </a:lnTo>
                <a:lnTo>
                  <a:pt x="391353" y="3596578"/>
                </a:lnTo>
                <a:lnTo>
                  <a:pt x="409149" y="3601345"/>
                </a:lnTo>
                <a:lnTo>
                  <a:pt x="427581" y="3606112"/>
                </a:lnTo>
                <a:lnTo>
                  <a:pt x="446648" y="3610243"/>
                </a:lnTo>
                <a:lnTo>
                  <a:pt x="446648" y="3506009"/>
                </a:lnTo>
                <a:lnTo>
                  <a:pt x="427581" y="3501242"/>
                </a:lnTo>
                <a:lnTo>
                  <a:pt x="409149" y="3496475"/>
                </a:lnTo>
                <a:lnTo>
                  <a:pt x="390718" y="3491708"/>
                </a:lnTo>
                <a:lnTo>
                  <a:pt x="373875" y="3486306"/>
                </a:lnTo>
                <a:close/>
                <a:moveTo>
                  <a:pt x="2827597" y="3465978"/>
                </a:moveTo>
                <a:lnTo>
                  <a:pt x="2827597" y="3583104"/>
                </a:lnTo>
                <a:lnTo>
                  <a:pt x="2846959" y="3589151"/>
                </a:lnTo>
                <a:lnTo>
                  <a:pt x="2866956" y="3594243"/>
                </a:lnTo>
                <a:lnTo>
                  <a:pt x="2887588" y="3599336"/>
                </a:lnTo>
                <a:lnTo>
                  <a:pt x="2908220" y="3604110"/>
                </a:lnTo>
                <a:lnTo>
                  <a:pt x="2908220" y="3487939"/>
                </a:lnTo>
                <a:lnTo>
                  <a:pt x="2887588" y="3482847"/>
                </a:lnTo>
                <a:lnTo>
                  <a:pt x="2866956" y="3477436"/>
                </a:lnTo>
                <a:lnTo>
                  <a:pt x="2846959" y="3472025"/>
                </a:lnTo>
                <a:lnTo>
                  <a:pt x="2827597" y="3465978"/>
                </a:lnTo>
                <a:close/>
                <a:moveTo>
                  <a:pt x="2402802" y="3447218"/>
                </a:moveTo>
                <a:lnTo>
                  <a:pt x="2397719" y="3450714"/>
                </a:lnTo>
                <a:lnTo>
                  <a:pt x="2391365" y="3453891"/>
                </a:lnTo>
                <a:lnTo>
                  <a:pt x="2383740" y="3457387"/>
                </a:lnTo>
                <a:lnTo>
                  <a:pt x="2376433" y="3460565"/>
                </a:lnTo>
                <a:lnTo>
                  <a:pt x="2347841" y="3472005"/>
                </a:lnTo>
                <a:lnTo>
                  <a:pt x="2347841" y="3562893"/>
                </a:lnTo>
                <a:lnTo>
                  <a:pt x="2355784" y="3558761"/>
                </a:lnTo>
                <a:lnTo>
                  <a:pt x="2363408" y="3554630"/>
                </a:lnTo>
                <a:lnTo>
                  <a:pt x="2371033" y="3550181"/>
                </a:lnTo>
                <a:lnTo>
                  <a:pt x="2378340" y="3545414"/>
                </a:lnTo>
                <a:lnTo>
                  <a:pt x="2385329" y="3540648"/>
                </a:lnTo>
                <a:lnTo>
                  <a:pt x="2391683" y="3535881"/>
                </a:lnTo>
                <a:lnTo>
                  <a:pt x="2397719" y="3531114"/>
                </a:lnTo>
                <a:lnTo>
                  <a:pt x="2402802" y="3526983"/>
                </a:lnTo>
                <a:lnTo>
                  <a:pt x="2402802" y="3447218"/>
                </a:lnTo>
                <a:close/>
                <a:moveTo>
                  <a:pt x="1175646" y="3447218"/>
                </a:moveTo>
                <a:lnTo>
                  <a:pt x="1170561" y="3450714"/>
                </a:lnTo>
                <a:lnTo>
                  <a:pt x="1164205" y="3453891"/>
                </a:lnTo>
                <a:lnTo>
                  <a:pt x="1156578" y="3457387"/>
                </a:lnTo>
                <a:lnTo>
                  <a:pt x="1149269" y="3460565"/>
                </a:lnTo>
                <a:lnTo>
                  <a:pt x="1120669" y="3472005"/>
                </a:lnTo>
                <a:lnTo>
                  <a:pt x="1120669" y="3562893"/>
                </a:lnTo>
                <a:lnTo>
                  <a:pt x="1128613" y="3558761"/>
                </a:lnTo>
                <a:lnTo>
                  <a:pt x="1136240" y="3554630"/>
                </a:lnTo>
                <a:lnTo>
                  <a:pt x="1144185" y="3550181"/>
                </a:lnTo>
                <a:lnTo>
                  <a:pt x="1151176" y="3545414"/>
                </a:lnTo>
                <a:lnTo>
                  <a:pt x="1158167" y="3540648"/>
                </a:lnTo>
                <a:lnTo>
                  <a:pt x="1164523" y="3535881"/>
                </a:lnTo>
                <a:lnTo>
                  <a:pt x="1170561" y="3531114"/>
                </a:lnTo>
                <a:lnTo>
                  <a:pt x="1175646" y="3526347"/>
                </a:lnTo>
                <a:lnTo>
                  <a:pt x="1175646" y="3447218"/>
                </a:lnTo>
                <a:close/>
                <a:moveTo>
                  <a:pt x="3717945" y="3422692"/>
                </a:moveTo>
                <a:lnTo>
                  <a:pt x="3711914" y="3426193"/>
                </a:lnTo>
                <a:lnTo>
                  <a:pt x="3704931" y="3430013"/>
                </a:lnTo>
                <a:lnTo>
                  <a:pt x="3696678" y="3433832"/>
                </a:lnTo>
                <a:lnTo>
                  <a:pt x="3688425" y="3437651"/>
                </a:lnTo>
                <a:lnTo>
                  <a:pt x="3671285" y="3444335"/>
                </a:lnTo>
                <a:lnTo>
                  <a:pt x="3656684" y="3450064"/>
                </a:lnTo>
                <a:lnTo>
                  <a:pt x="3656684" y="3551276"/>
                </a:lnTo>
                <a:lnTo>
                  <a:pt x="3665254" y="3546820"/>
                </a:lnTo>
                <a:lnTo>
                  <a:pt x="3674142" y="3542046"/>
                </a:lnTo>
                <a:lnTo>
                  <a:pt x="3682394" y="3537272"/>
                </a:lnTo>
                <a:lnTo>
                  <a:pt x="3690647" y="3532179"/>
                </a:lnTo>
                <a:lnTo>
                  <a:pt x="3698582" y="3526769"/>
                </a:lnTo>
                <a:lnTo>
                  <a:pt x="3705566" y="3521358"/>
                </a:lnTo>
                <a:lnTo>
                  <a:pt x="3711914" y="3515947"/>
                </a:lnTo>
                <a:lnTo>
                  <a:pt x="3717945" y="3510855"/>
                </a:lnTo>
                <a:lnTo>
                  <a:pt x="3717945" y="3422692"/>
                </a:lnTo>
                <a:close/>
                <a:moveTo>
                  <a:pt x="1455133" y="3410672"/>
                </a:moveTo>
                <a:lnTo>
                  <a:pt x="1455133" y="3516813"/>
                </a:lnTo>
                <a:lnTo>
                  <a:pt x="1457675" y="3519674"/>
                </a:lnTo>
                <a:lnTo>
                  <a:pt x="1460216" y="3522534"/>
                </a:lnTo>
                <a:lnTo>
                  <a:pt x="1466888" y="3528572"/>
                </a:lnTo>
                <a:lnTo>
                  <a:pt x="1475466" y="3534610"/>
                </a:lnTo>
                <a:lnTo>
                  <a:pt x="1484679" y="3540965"/>
                </a:lnTo>
                <a:lnTo>
                  <a:pt x="1495162" y="3547639"/>
                </a:lnTo>
                <a:lnTo>
                  <a:pt x="1505964" y="3553677"/>
                </a:lnTo>
                <a:lnTo>
                  <a:pt x="1517083" y="3559715"/>
                </a:lnTo>
                <a:lnTo>
                  <a:pt x="1528202" y="3564799"/>
                </a:lnTo>
                <a:lnTo>
                  <a:pt x="1528202" y="3457387"/>
                </a:lnTo>
                <a:lnTo>
                  <a:pt x="1517083" y="3452302"/>
                </a:lnTo>
                <a:lnTo>
                  <a:pt x="1506917" y="3446582"/>
                </a:lnTo>
                <a:lnTo>
                  <a:pt x="1497068" y="3441180"/>
                </a:lnTo>
                <a:lnTo>
                  <a:pt x="1487538" y="3435142"/>
                </a:lnTo>
                <a:lnTo>
                  <a:pt x="1478960" y="3429422"/>
                </a:lnTo>
                <a:lnTo>
                  <a:pt x="1470700" y="3423384"/>
                </a:lnTo>
                <a:lnTo>
                  <a:pt x="1462758" y="3417028"/>
                </a:lnTo>
                <a:lnTo>
                  <a:pt x="1455133" y="3410672"/>
                </a:lnTo>
                <a:close/>
                <a:moveTo>
                  <a:pt x="227694" y="3410672"/>
                </a:moveTo>
                <a:lnTo>
                  <a:pt x="227694" y="3516813"/>
                </a:lnTo>
                <a:lnTo>
                  <a:pt x="230237" y="3519674"/>
                </a:lnTo>
                <a:lnTo>
                  <a:pt x="233097" y="3522534"/>
                </a:lnTo>
                <a:lnTo>
                  <a:pt x="239770" y="3528572"/>
                </a:lnTo>
                <a:lnTo>
                  <a:pt x="248033" y="3534610"/>
                </a:lnTo>
                <a:lnTo>
                  <a:pt x="257566" y="3540965"/>
                </a:lnTo>
                <a:lnTo>
                  <a:pt x="267735" y="3547639"/>
                </a:lnTo>
                <a:lnTo>
                  <a:pt x="278858" y="3553677"/>
                </a:lnTo>
                <a:lnTo>
                  <a:pt x="289662" y="3559715"/>
                </a:lnTo>
                <a:lnTo>
                  <a:pt x="300785" y="3564799"/>
                </a:lnTo>
                <a:lnTo>
                  <a:pt x="300785" y="3457387"/>
                </a:lnTo>
                <a:lnTo>
                  <a:pt x="289662" y="3452302"/>
                </a:lnTo>
                <a:lnTo>
                  <a:pt x="279493" y="3446582"/>
                </a:lnTo>
                <a:lnTo>
                  <a:pt x="269642" y="3441180"/>
                </a:lnTo>
                <a:lnTo>
                  <a:pt x="260108" y="3435142"/>
                </a:lnTo>
                <a:lnTo>
                  <a:pt x="251528" y="3429422"/>
                </a:lnTo>
                <a:lnTo>
                  <a:pt x="243266" y="3423384"/>
                </a:lnTo>
                <a:lnTo>
                  <a:pt x="235321" y="3417028"/>
                </a:lnTo>
                <a:lnTo>
                  <a:pt x="227694" y="3410672"/>
                </a:lnTo>
                <a:close/>
                <a:moveTo>
                  <a:pt x="2665715" y="3381953"/>
                </a:moveTo>
                <a:lnTo>
                  <a:pt x="2665715" y="3500670"/>
                </a:lnTo>
                <a:lnTo>
                  <a:pt x="2668254" y="3503216"/>
                </a:lnTo>
                <a:lnTo>
                  <a:pt x="2671429" y="3506399"/>
                </a:lnTo>
                <a:lnTo>
                  <a:pt x="2678729" y="3512765"/>
                </a:lnTo>
                <a:lnTo>
                  <a:pt x="2687934" y="3519767"/>
                </a:lnTo>
                <a:lnTo>
                  <a:pt x="2698726" y="3527087"/>
                </a:lnTo>
                <a:lnTo>
                  <a:pt x="2710153" y="3534089"/>
                </a:lnTo>
                <a:lnTo>
                  <a:pt x="2722215" y="3541409"/>
                </a:lnTo>
                <a:lnTo>
                  <a:pt x="2734594" y="3547457"/>
                </a:lnTo>
                <a:lnTo>
                  <a:pt x="2746656" y="3553504"/>
                </a:lnTo>
                <a:lnTo>
                  <a:pt x="2746656" y="3434150"/>
                </a:lnTo>
                <a:lnTo>
                  <a:pt x="2734594" y="3428103"/>
                </a:lnTo>
                <a:lnTo>
                  <a:pt x="2723167" y="3422374"/>
                </a:lnTo>
                <a:lnTo>
                  <a:pt x="2712058" y="3416009"/>
                </a:lnTo>
                <a:lnTo>
                  <a:pt x="2701583" y="3409325"/>
                </a:lnTo>
                <a:lnTo>
                  <a:pt x="2691743" y="3402959"/>
                </a:lnTo>
                <a:lnTo>
                  <a:pt x="2682538" y="3396276"/>
                </a:lnTo>
                <a:lnTo>
                  <a:pt x="2673650" y="3388955"/>
                </a:lnTo>
                <a:lnTo>
                  <a:pt x="2665715" y="3381953"/>
                </a:lnTo>
                <a:close/>
                <a:moveTo>
                  <a:pt x="1916773" y="3320218"/>
                </a:moveTo>
                <a:lnTo>
                  <a:pt x="1916773" y="3423312"/>
                </a:lnTo>
                <a:lnTo>
                  <a:pt x="1938033" y="3423629"/>
                </a:lnTo>
                <a:lnTo>
                  <a:pt x="1959928" y="3424263"/>
                </a:lnTo>
                <a:lnTo>
                  <a:pt x="1989755" y="3423629"/>
                </a:lnTo>
                <a:lnTo>
                  <a:pt x="1989755" y="3320535"/>
                </a:lnTo>
                <a:lnTo>
                  <a:pt x="1959293" y="3320852"/>
                </a:lnTo>
                <a:lnTo>
                  <a:pt x="1938033" y="3320852"/>
                </a:lnTo>
                <a:lnTo>
                  <a:pt x="1916773" y="3320218"/>
                </a:lnTo>
                <a:close/>
                <a:moveTo>
                  <a:pt x="1404938" y="3314700"/>
                </a:moveTo>
                <a:lnTo>
                  <a:pt x="1408115" y="3320420"/>
                </a:lnTo>
                <a:lnTo>
                  <a:pt x="1411928" y="3325505"/>
                </a:lnTo>
                <a:lnTo>
                  <a:pt x="1415740" y="3330590"/>
                </a:lnTo>
                <a:lnTo>
                  <a:pt x="1419552" y="3335992"/>
                </a:lnTo>
                <a:lnTo>
                  <a:pt x="1424000" y="3340759"/>
                </a:lnTo>
                <a:lnTo>
                  <a:pt x="1428447" y="3346161"/>
                </a:lnTo>
                <a:lnTo>
                  <a:pt x="1438296" y="3356013"/>
                </a:lnTo>
                <a:lnTo>
                  <a:pt x="1448780" y="3365229"/>
                </a:lnTo>
                <a:lnTo>
                  <a:pt x="1460852" y="3374444"/>
                </a:lnTo>
                <a:lnTo>
                  <a:pt x="1472924" y="3383025"/>
                </a:lnTo>
                <a:lnTo>
                  <a:pt x="1486267" y="3391287"/>
                </a:lnTo>
                <a:lnTo>
                  <a:pt x="1500563" y="3399550"/>
                </a:lnTo>
                <a:lnTo>
                  <a:pt x="1515494" y="3407494"/>
                </a:lnTo>
                <a:lnTo>
                  <a:pt x="1531061" y="3415121"/>
                </a:lnTo>
                <a:lnTo>
                  <a:pt x="1547263" y="3422113"/>
                </a:lnTo>
                <a:lnTo>
                  <a:pt x="1564101" y="3428786"/>
                </a:lnTo>
                <a:lnTo>
                  <a:pt x="1581574" y="3435142"/>
                </a:lnTo>
                <a:lnTo>
                  <a:pt x="1599682" y="3441498"/>
                </a:lnTo>
                <a:lnTo>
                  <a:pt x="1618108" y="3447218"/>
                </a:lnTo>
                <a:lnTo>
                  <a:pt x="1637170" y="3452620"/>
                </a:lnTo>
                <a:lnTo>
                  <a:pt x="1656866" y="3457705"/>
                </a:lnTo>
                <a:lnTo>
                  <a:pt x="1676881" y="3462472"/>
                </a:lnTo>
                <a:lnTo>
                  <a:pt x="1697213" y="3466921"/>
                </a:lnTo>
                <a:lnTo>
                  <a:pt x="1718180" y="3471052"/>
                </a:lnTo>
                <a:lnTo>
                  <a:pt x="1738830" y="3474865"/>
                </a:lnTo>
                <a:lnTo>
                  <a:pt x="1760116" y="3478361"/>
                </a:lnTo>
                <a:lnTo>
                  <a:pt x="1782036" y="3480903"/>
                </a:lnTo>
                <a:lnTo>
                  <a:pt x="1803639" y="3483763"/>
                </a:lnTo>
                <a:lnTo>
                  <a:pt x="1825877" y="3486306"/>
                </a:lnTo>
                <a:lnTo>
                  <a:pt x="1847798" y="3488213"/>
                </a:lnTo>
                <a:lnTo>
                  <a:pt x="1870036" y="3489801"/>
                </a:lnTo>
                <a:lnTo>
                  <a:pt x="1891957" y="3490755"/>
                </a:lnTo>
                <a:lnTo>
                  <a:pt x="1914513" y="3492026"/>
                </a:lnTo>
                <a:lnTo>
                  <a:pt x="1936751" y="3492344"/>
                </a:lnTo>
                <a:lnTo>
                  <a:pt x="1959307" y="3492979"/>
                </a:lnTo>
                <a:lnTo>
                  <a:pt x="1978051" y="3492344"/>
                </a:lnTo>
                <a:lnTo>
                  <a:pt x="1996794" y="3492026"/>
                </a:lnTo>
                <a:lnTo>
                  <a:pt x="2015538" y="3491708"/>
                </a:lnTo>
                <a:lnTo>
                  <a:pt x="2034599" y="3490437"/>
                </a:lnTo>
                <a:lnTo>
                  <a:pt x="2053025" y="3489801"/>
                </a:lnTo>
                <a:lnTo>
                  <a:pt x="2071769" y="3488213"/>
                </a:lnTo>
                <a:lnTo>
                  <a:pt x="2090513" y="3486624"/>
                </a:lnTo>
                <a:lnTo>
                  <a:pt x="2108621" y="3484717"/>
                </a:lnTo>
                <a:lnTo>
                  <a:pt x="2127365" y="3482492"/>
                </a:lnTo>
                <a:lnTo>
                  <a:pt x="2145473" y="3480268"/>
                </a:lnTo>
                <a:lnTo>
                  <a:pt x="2163581" y="3477408"/>
                </a:lnTo>
                <a:lnTo>
                  <a:pt x="2181372" y="3474865"/>
                </a:lnTo>
                <a:lnTo>
                  <a:pt x="2199163" y="3471688"/>
                </a:lnTo>
                <a:lnTo>
                  <a:pt x="2216318" y="3468510"/>
                </a:lnTo>
                <a:lnTo>
                  <a:pt x="2233473" y="3464696"/>
                </a:lnTo>
                <a:lnTo>
                  <a:pt x="2250311" y="3460883"/>
                </a:lnTo>
                <a:lnTo>
                  <a:pt x="2266830" y="3457069"/>
                </a:lnTo>
                <a:lnTo>
                  <a:pt x="2283668" y="3452620"/>
                </a:lnTo>
                <a:lnTo>
                  <a:pt x="2299235" y="3448171"/>
                </a:lnTo>
                <a:lnTo>
                  <a:pt x="2315119" y="3443404"/>
                </a:lnTo>
                <a:lnTo>
                  <a:pt x="2330051" y="3438320"/>
                </a:lnTo>
                <a:lnTo>
                  <a:pt x="2344982" y="3432917"/>
                </a:lnTo>
                <a:lnTo>
                  <a:pt x="2359278" y="3427833"/>
                </a:lnTo>
                <a:lnTo>
                  <a:pt x="2373574" y="3421795"/>
                </a:lnTo>
                <a:lnTo>
                  <a:pt x="2386917" y="3415757"/>
                </a:lnTo>
                <a:lnTo>
                  <a:pt x="2399942" y="3409719"/>
                </a:lnTo>
                <a:lnTo>
                  <a:pt x="2412650" y="3403363"/>
                </a:lnTo>
                <a:lnTo>
                  <a:pt x="2424722" y="3396690"/>
                </a:lnTo>
                <a:lnTo>
                  <a:pt x="2436159" y="3389380"/>
                </a:lnTo>
                <a:lnTo>
                  <a:pt x="2446961" y="3382389"/>
                </a:lnTo>
                <a:lnTo>
                  <a:pt x="2457444" y="3375080"/>
                </a:lnTo>
                <a:lnTo>
                  <a:pt x="2466975" y="3367453"/>
                </a:lnTo>
                <a:lnTo>
                  <a:pt x="2466975" y="3464378"/>
                </a:lnTo>
                <a:lnTo>
                  <a:pt x="2466657" y="3464696"/>
                </a:lnTo>
                <a:lnTo>
                  <a:pt x="2466340" y="3472641"/>
                </a:lnTo>
                <a:lnTo>
                  <a:pt x="2466022" y="3477408"/>
                </a:lnTo>
                <a:lnTo>
                  <a:pt x="2464751" y="3482492"/>
                </a:lnTo>
                <a:lnTo>
                  <a:pt x="2463480" y="3487895"/>
                </a:lnTo>
                <a:lnTo>
                  <a:pt x="2461892" y="3492344"/>
                </a:lnTo>
                <a:lnTo>
                  <a:pt x="2459986" y="3497111"/>
                </a:lnTo>
                <a:lnTo>
                  <a:pt x="2457444" y="3501877"/>
                </a:lnTo>
                <a:lnTo>
                  <a:pt x="2455220" y="3506962"/>
                </a:lnTo>
                <a:lnTo>
                  <a:pt x="2452361" y="3511729"/>
                </a:lnTo>
                <a:lnTo>
                  <a:pt x="2449184" y="3516178"/>
                </a:lnTo>
                <a:lnTo>
                  <a:pt x="2445690" y="3520945"/>
                </a:lnTo>
                <a:lnTo>
                  <a:pt x="2441878" y="3525712"/>
                </a:lnTo>
                <a:lnTo>
                  <a:pt x="2437748" y="3529843"/>
                </a:lnTo>
                <a:lnTo>
                  <a:pt x="2429170" y="3539059"/>
                </a:lnTo>
                <a:lnTo>
                  <a:pt x="2419322" y="3547639"/>
                </a:lnTo>
                <a:lnTo>
                  <a:pt x="2408202" y="3556537"/>
                </a:lnTo>
                <a:lnTo>
                  <a:pt x="2396130" y="3564799"/>
                </a:lnTo>
                <a:lnTo>
                  <a:pt x="2383423" y="3572744"/>
                </a:lnTo>
                <a:lnTo>
                  <a:pt x="2369127" y="3580689"/>
                </a:lnTo>
                <a:lnTo>
                  <a:pt x="2354195" y="3587998"/>
                </a:lnTo>
                <a:lnTo>
                  <a:pt x="2338311" y="3595625"/>
                </a:lnTo>
                <a:lnTo>
                  <a:pt x="2321791" y="3602298"/>
                </a:lnTo>
                <a:lnTo>
                  <a:pt x="2304636" y="3608972"/>
                </a:lnTo>
                <a:lnTo>
                  <a:pt x="2285892" y="3615328"/>
                </a:lnTo>
                <a:lnTo>
                  <a:pt x="2266830" y="3621683"/>
                </a:lnTo>
                <a:lnTo>
                  <a:pt x="2247134" y="3627086"/>
                </a:lnTo>
                <a:lnTo>
                  <a:pt x="2226802" y="3632806"/>
                </a:lnTo>
                <a:lnTo>
                  <a:pt x="2205516" y="3637255"/>
                </a:lnTo>
                <a:lnTo>
                  <a:pt x="2183278" y="3642022"/>
                </a:lnTo>
                <a:lnTo>
                  <a:pt x="2160722" y="3646471"/>
                </a:lnTo>
                <a:lnTo>
                  <a:pt x="2137848" y="3649967"/>
                </a:lnTo>
                <a:lnTo>
                  <a:pt x="2114340" y="3653462"/>
                </a:lnTo>
                <a:lnTo>
                  <a:pt x="2089877" y="3656640"/>
                </a:lnTo>
                <a:lnTo>
                  <a:pt x="2065415" y="3659182"/>
                </a:lnTo>
                <a:lnTo>
                  <a:pt x="2040000" y="3661407"/>
                </a:lnTo>
                <a:lnTo>
                  <a:pt x="2014267" y="3662996"/>
                </a:lnTo>
                <a:lnTo>
                  <a:pt x="1988217" y="3664267"/>
                </a:lnTo>
                <a:lnTo>
                  <a:pt x="1962166" y="3664903"/>
                </a:lnTo>
                <a:lnTo>
                  <a:pt x="1935480" y="3665538"/>
                </a:lnTo>
                <a:lnTo>
                  <a:pt x="1908159" y="3664903"/>
                </a:lnTo>
                <a:lnTo>
                  <a:pt x="1881155" y="3664267"/>
                </a:lnTo>
                <a:lnTo>
                  <a:pt x="1854469" y="3662996"/>
                </a:lnTo>
                <a:lnTo>
                  <a:pt x="1828419" y="3661089"/>
                </a:lnTo>
                <a:lnTo>
                  <a:pt x="1803004" y="3659182"/>
                </a:lnTo>
                <a:lnTo>
                  <a:pt x="1777588" y="3656322"/>
                </a:lnTo>
                <a:lnTo>
                  <a:pt x="1752809" y="3653145"/>
                </a:lnTo>
                <a:lnTo>
                  <a:pt x="1728664" y="3649649"/>
                </a:lnTo>
                <a:lnTo>
                  <a:pt x="1705155" y="3645835"/>
                </a:lnTo>
                <a:lnTo>
                  <a:pt x="1682282" y="3641069"/>
                </a:lnTo>
                <a:lnTo>
                  <a:pt x="1660043" y="3636302"/>
                </a:lnTo>
                <a:lnTo>
                  <a:pt x="1638440" y="3631217"/>
                </a:lnTo>
                <a:lnTo>
                  <a:pt x="1617791" y="3625497"/>
                </a:lnTo>
                <a:lnTo>
                  <a:pt x="1597776" y="3619777"/>
                </a:lnTo>
                <a:lnTo>
                  <a:pt x="1578397" y="3613421"/>
                </a:lnTo>
                <a:lnTo>
                  <a:pt x="1559653" y="3606747"/>
                </a:lnTo>
                <a:lnTo>
                  <a:pt x="1542498" y="3599438"/>
                </a:lnTo>
                <a:lnTo>
                  <a:pt x="1525343" y="3592447"/>
                </a:lnTo>
                <a:lnTo>
                  <a:pt x="1509776" y="3584820"/>
                </a:lnTo>
                <a:lnTo>
                  <a:pt x="1495162" y="3576875"/>
                </a:lnTo>
                <a:lnTo>
                  <a:pt x="1481184" y="3568613"/>
                </a:lnTo>
                <a:lnTo>
                  <a:pt x="1468159" y="3560350"/>
                </a:lnTo>
                <a:lnTo>
                  <a:pt x="1456404" y="3551770"/>
                </a:lnTo>
                <a:lnTo>
                  <a:pt x="1445603" y="3542554"/>
                </a:lnTo>
                <a:lnTo>
                  <a:pt x="1440837" y="3538423"/>
                </a:lnTo>
                <a:lnTo>
                  <a:pt x="1436390" y="3533656"/>
                </a:lnTo>
                <a:lnTo>
                  <a:pt x="1431942" y="3529207"/>
                </a:lnTo>
                <a:lnTo>
                  <a:pt x="1428130" y="3524440"/>
                </a:lnTo>
                <a:lnTo>
                  <a:pt x="1424318" y="3519674"/>
                </a:lnTo>
                <a:lnTo>
                  <a:pt x="1420823" y="3514907"/>
                </a:lnTo>
                <a:lnTo>
                  <a:pt x="1417646" y="3510140"/>
                </a:lnTo>
                <a:lnTo>
                  <a:pt x="1415105" y="3505055"/>
                </a:lnTo>
                <a:lnTo>
                  <a:pt x="1412563" y="3500288"/>
                </a:lnTo>
                <a:lnTo>
                  <a:pt x="1410339" y="3495204"/>
                </a:lnTo>
                <a:lnTo>
                  <a:pt x="1408115" y="3490437"/>
                </a:lnTo>
                <a:lnTo>
                  <a:pt x="1407162" y="3485352"/>
                </a:lnTo>
                <a:lnTo>
                  <a:pt x="1405892" y="3480268"/>
                </a:lnTo>
                <a:lnTo>
                  <a:pt x="1404621" y="3475183"/>
                </a:lnTo>
                <a:lnTo>
                  <a:pt x="1404303" y="3470099"/>
                </a:lnTo>
                <a:lnTo>
                  <a:pt x="1404303" y="3464696"/>
                </a:lnTo>
                <a:lnTo>
                  <a:pt x="1403350" y="3464696"/>
                </a:lnTo>
                <a:lnTo>
                  <a:pt x="1403350" y="3333132"/>
                </a:lnTo>
                <a:lnTo>
                  <a:pt x="1403350" y="3329318"/>
                </a:lnTo>
                <a:lnTo>
                  <a:pt x="1403985" y="3322327"/>
                </a:lnTo>
                <a:lnTo>
                  <a:pt x="1404938" y="3314700"/>
                </a:lnTo>
                <a:close/>
                <a:moveTo>
                  <a:pt x="177802" y="3314700"/>
                </a:moveTo>
                <a:lnTo>
                  <a:pt x="180980" y="3320420"/>
                </a:lnTo>
                <a:lnTo>
                  <a:pt x="184476" y="3325505"/>
                </a:lnTo>
                <a:lnTo>
                  <a:pt x="188289" y="3330590"/>
                </a:lnTo>
                <a:lnTo>
                  <a:pt x="192420" y="3335992"/>
                </a:lnTo>
                <a:lnTo>
                  <a:pt x="196551" y="3340759"/>
                </a:lnTo>
                <a:lnTo>
                  <a:pt x="201000" y="3346161"/>
                </a:lnTo>
                <a:lnTo>
                  <a:pt x="210852" y="3356013"/>
                </a:lnTo>
                <a:lnTo>
                  <a:pt x="221656" y="3365229"/>
                </a:lnTo>
                <a:lnTo>
                  <a:pt x="233414" y="3374444"/>
                </a:lnTo>
                <a:lnTo>
                  <a:pt x="245490" y="3383025"/>
                </a:lnTo>
                <a:lnTo>
                  <a:pt x="259155" y="3391287"/>
                </a:lnTo>
                <a:lnTo>
                  <a:pt x="273138" y="3399550"/>
                </a:lnTo>
                <a:lnTo>
                  <a:pt x="288073" y="3407494"/>
                </a:lnTo>
                <a:lnTo>
                  <a:pt x="303645" y="3415121"/>
                </a:lnTo>
                <a:lnTo>
                  <a:pt x="319852" y="3422113"/>
                </a:lnTo>
                <a:lnTo>
                  <a:pt x="336694" y="3428786"/>
                </a:lnTo>
                <a:lnTo>
                  <a:pt x="354173" y="3435142"/>
                </a:lnTo>
                <a:lnTo>
                  <a:pt x="372286" y="3441498"/>
                </a:lnTo>
                <a:lnTo>
                  <a:pt x="390718" y="3447218"/>
                </a:lnTo>
                <a:lnTo>
                  <a:pt x="409785" y="3452620"/>
                </a:lnTo>
                <a:lnTo>
                  <a:pt x="429488" y="3457705"/>
                </a:lnTo>
                <a:lnTo>
                  <a:pt x="449826" y="3462472"/>
                </a:lnTo>
                <a:lnTo>
                  <a:pt x="469846" y="3466921"/>
                </a:lnTo>
                <a:lnTo>
                  <a:pt x="490820" y="3471052"/>
                </a:lnTo>
                <a:lnTo>
                  <a:pt x="511794" y="3474865"/>
                </a:lnTo>
                <a:lnTo>
                  <a:pt x="533085" y="3478361"/>
                </a:lnTo>
                <a:lnTo>
                  <a:pt x="554695" y="3480903"/>
                </a:lnTo>
                <a:lnTo>
                  <a:pt x="576304" y="3483763"/>
                </a:lnTo>
                <a:lnTo>
                  <a:pt x="598549" y="3486306"/>
                </a:lnTo>
                <a:lnTo>
                  <a:pt x="620476" y="3488213"/>
                </a:lnTo>
                <a:lnTo>
                  <a:pt x="642721" y="3489801"/>
                </a:lnTo>
                <a:lnTo>
                  <a:pt x="664966" y="3490755"/>
                </a:lnTo>
                <a:lnTo>
                  <a:pt x="687211" y="3492026"/>
                </a:lnTo>
                <a:lnTo>
                  <a:pt x="709456" y="3492344"/>
                </a:lnTo>
                <a:lnTo>
                  <a:pt x="732018" y="3492344"/>
                </a:lnTo>
                <a:lnTo>
                  <a:pt x="750768" y="3492344"/>
                </a:lnTo>
                <a:lnTo>
                  <a:pt x="769517" y="3492026"/>
                </a:lnTo>
                <a:lnTo>
                  <a:pt x="788266" y="3491708"/>
                </a:lnTo>
                <a:lnTo>
                  <a:pt x="807333" y="3490437"/>
                </a:lnTo>
                <a:lnTo>
                  <a:pt x="825765" y="3489801"/>
                </a:lnTo>
                <a:lnTo>
                  <a:pt x="844832" y="3488213"/>
                </a:lnTo>
                <a:lnTo>
                  <a:pt x="863263" y="3486624"/>
                </a:lnTo>
                <a:lnTo>
                  <a:pt x="881695" y="3484717"/>
                </a:lnTo>
                <a:lnTo>
                  <a:pt x="900126" y="3482492"/>
                </a:lnTo>
                <a:lnTo>
                  <a:pt x="918240" y="3480268"/>
                </a:lnTo>
                <a:lnTo>
                  <a:pt x="936354" y="3477408"/>
                </a:lnTo>
                <a:lnTo>
                  <a:pt x="954150" y="3474865"/>
                </a:lnTo>
                <a:lnTo>
                  <a:pt x="971946" y="3471688"/>
                </a:lnTo>
                <a:lnTo>
                  <a:pt x="989424" y="3468510"/>
                </a:lnTo>
                <a:lnTo>
                  <a:pt x="1006266" y="3464696"/>
                </a:lnTo>
                <a:lnTo>
                  <a:pt x="1023109" y="3460883"/>
                </a:lnTo>
                <a:lnTo>
                  <a:pt x="1039952" y="3457069"/>
                </a:lnTo>
                <a:lnTo>
                  <a:pt x="1056476" y="3452620"/>
                </a:lnTo>
                <a:lnTo>
                  <a:pt x="1072366" y="3448171"/>
                </a:lnTo>
                <a:lnTo>
                  <a:pt x="1087937" y="3443087"/>
                </a:lnTo>
                <a:lnTo>
                  <a:pt x="1102873" y="3438320"/>
                </a:lnTo>
                <a:lnTo>
                  <a:pt x="1118126" y="3432917"/>
                </a:lnTo>
                <a:lnTo>
                  <a:pt x="1132109" y="3427833"/>
                </a:lnTo>
                <a:lnTo>
                  <a:pt x="1146409" y="3421795"/>
                </a:lnTo>
                <a:lnTo>
                  <a:pt x="1159756" y="3415757"/>
                </a:lnTo>
                <a:lnTo>
                  <a:pt x="1172785" y="3409719"/>
                </a:lnTo>
                <a:lnTo>
                  <a:pt x="1185497" y="3403363"/>
                </a:lnTo>
                <a:lnTo>
                  <a:pt x="1197890" y="3396690"/>
                </a:lnTo>
                <a:lnTo>
                  <a:pt x="1209331" y="3389380"/>
                </a:lnTo>
                <a:lnTo>
                  <a:pt x="1219818" y="3382389"/>
                </a:lnTo>
                <a:lnTo>
                  <a:pt x="1230622" y="3375080"/>
                </a:lnTo>
                <a:lnTo>
                  <a:pt x="1239838" y="3367453"/>
                </a:lnTo>
                <a:lnTo>
                  <a:pt x="1239838" y="3464378"/>
                </a:lnTo>
                <a:lnTo>
                  <a:pt x="1239838" y="3464696"/>
                </a:lnTo>
                <a:lnTo>
                  <a:pt x="1239520" y="3468827"/>
                </a:lnTo>
                <a:lnTo>
                  <a:pt x="1239202" y="3472641"/>
                </a:lnTo>
                <a:lnTo>
                  <a:pt x="1238885" y="3477408"/>
                </a:lnTo>
                <a:lnTo>
                  <a:pt x="1237614" y="3482492"/>
                </a:lnTo>
                <a:lnTo>
                  <a:pt x="1236342" y="3487895"/>
                </a:lnTo>
                <a:lnTo>
                  <a:pt x="1234754" y="3492344"/>
                </a:lnTo>
                <a:lnTo>
                  <a:pt x="1232847" y="3497111"/>
                </a:lnTo>
                <a:lnTo>
                  <a:pt x="1230622" y="3501877"/>
                </a:lnTo>
                <a:lnTo>
                  <a:pt x="1228080" y="3506962"/>
                </a:lnTo>
                <a:lnTo>
                  <a:pt x="1225538" y="3511729"/>
                </a:lnTo>
                <a:lnTo>
                  <a:pt x="1222360" y="3516178"/>
                </a:lnTo>
                <a:lnTo>
                  <a:pt x="1218546" y="3520945"/>
                </a:lnTo>
                <a:lnTo>
                  <a:pt x="1214733" y="3525712"/>
                </a:lnTo>
                <a:lnTo>
                  <a:pt x="1210920" y="3529843"/>
                </a:lnTo>
                <a:lnTo>
                  <a:pt x="1202022" y="3539059"/>
                </a:lnTo>
                <a:lnTo>
                  <a:pt x="1192170" y="3547639"/>
                </a:lnTo>
                <a:lnTo>
                  <a:pt x="1181048" y="3556537"/>
                </a:lnTo>
                <a:lnTo>
                  <a:pt x="1169290" y="3564799"/>
                </a:lnTo>
                <a:lnTo>
                  <a:pt x="1156261" y="3572744"/>
                </a:lnTo>
                <a:lnTo>
                  <a:pt x="1141960" y="3580689"/>
                </a:lnTo>
                <a:lnTo>
                  <a:pt x="1127024" y="3587998"/>
                </a:lnTo>
                <a:lnTo>
                  <a:pt x="1111453" y="3595625"/>
                </a:lnTo>
                <a:lnTo>
                  <a:pt x="1094610" y="3602298"/>
                </a:lnTo>
                <a:lnTo>
                  <a:pt x="1077450" y="3608972"/>
                </a:lnTo>
                <a:lnTo>
                  <a:pt x="1058701" y="3615328"/>
                </a:lnTo>
                <a:lnTo>
                  <a:pt x="1039952" y="3621683"/>
                </a:lnTo>
                <a:lnTo>
                  <a:pt x="1020249" y="3627086"/>
                </a:lnTo>
                <a:lnTo>
                  <a:pt x="999593" y="3632806"/>
                </a:lnTo>
                <a:lnTo>
                  <a:pt x="978301" y="3637255"/>
                </a:lnTo>
                <a:lnTo>
                  <a:pt x="956056" y="3642022"/>
                </a:lnTo>
                <a:lnTo>
                  <a:pt x="933494" y="3646471"/>
                </a:lnTo>
                <a:lnTo>
                  <a:pt x="910613" y="3649967"/>
                </a:lnTo>
                <a:lnTo>
                  <a:pt x="887097" y="3653462"/>
                </a:lnTo>
                <a:lnTo>
                  <a:pt x="862946" y="3656640"/>
                </a:lnTo>
                <a:lnTo>
                  <a:pt x="838158" y="3659182"/>
                </a:lnTo>
                <a:lnTo>
                  <a:pt x="812736" y="3661407"/>
                </a:lnTo>
                <a:lnTo>
                  <a:pt x="787313" y="3662996"/>
                </a:lnTo>
                <a:lnTo>
                  <a:pt x="761572" y="3664267"/>
                </a:lnTo>
                <a:lnTo>
                  <a:pt x="735196" y="3664903"/>
                </a:lnTo>
                <a:lnTo>
                  <a:pt x="708185" y="3665538"/>
                </a:lnTo>
                <a:lnTo>
                  <a:pt x="680855" y="3664903"/>
                </a:lnTo>
                <a:lnTo>
                  <a:pt x="654161" y="3664267"/>
                </a:lnTo>
                <a:lnTo>
                  <a:pt x="627467" y="3662996"/>
                </a:lnTo>
                <a:lnTo>
                  <a:pt x="601409" y="3661089"/>
                </a:lnTo>
                <a:lnTo>
                  <a:pt x="575668" y="3659182"/>
                </a:lnTo>
                <a:lnTo>
                  <a:pt x="550246" y="3656322"/>
                </a:lnTo>
                <a:lnTo>
                  <a:pt x="525458" y="3653145"/>
                </a:lnTo>
                <a:lnTo>
                  <a:pt x="501307" y="3649649"/>
                </a:lnTo>
                <a:lnTo>
                  <a:pt x="478109" y="3645835"/>
                </a:lnTo>
                <a:lnTo>
                  <a:pt x="455228" y="3641069"/>
                </a:lnTo>
                <a:lnTo>
                  <a:pt x="432665" y="3636302"/>
                </a:lnTo>
                <a:lnTo>
                  <a:pt x="411374" y="3631217"/>
                </a:lnTo>
                <a:lnTo>
                  <a:pt x="390400" y="3625497"/>
                </a:lnTo>
                <a:lnTo>
                  <a:pt x="370380" y="3619777"/>
                </a:lnTo>
                <a:lnTo>
                  <a:pt x="350995" y="3613421"/>
                </a:lnTo>
                <a:lnTo>
                  <a:pt x="332563" y="3606747"/>
                </a:lnTo>
                <a:lnTo>
                  <a:pt x="315085" y="3599438"/>
                </a:lnTo>
                <a:lnTo>
                  <a:pt x="297925" y="3592447"/>
                </a:lnTo>
                <a:lnTo>
                  <a:pt x="282353" y="3584820"/>
                </a:lnTo>
                <a:lnTo>
                  <a:pt x="267735" y="3576875"/>
                </a:lnTo>
                <a:lnTo>
                  <a:pt x="253753" y="3568613"/>
                </a:lnTo>
                <a:lnTo>
                  <a:pt x="240724" y="3560350"/>
                </a:lnTo>
                <a:lnTo>
                  <a:pt x="229283" y="3551770"/>
                </a:lnTo>
                <a:lnTo>
                  <a:pt x="218796" y="3542872"/>
                </a:lnTo>
                <a:lnTo>
                  <a:pt x="213712" y="3538423"/>
                </a:lnTo>
                <a:lnTo>
                  <a:pt x="208945" y="3533656"/>
                </a:lnTo>
                <a:lnTo>
                  <a:pt x="204814" y="3529207"/>
                </a:lnTo>
                <a:lnTo>
                  <a:pt x="200683" y="3524440"/>
                </a:lnTo>
                <a:lnTo>
                  <a:pt x="196869" y="3519674"/>
                </a:lnTo>
                <a:lnTo>
                  <a:pt x="193374" y="3514907"/>
                </a:lnTo>
                <a:lnTo>
                  <a:pt x="190196" y="3510140"/>
                </a:lnTo>
                <a:lnTo>
                  <a:pt x="187653" y="3505055"/>
                </a:lnTo>
                <a:lnTo>
                  <a:pt x="185111" y="3500288"/>
                </a:lnTo>
                <a:lnTo>
                  <a:pt x="182887" y="3495204"/>
                </a:lnTo>
                <a:lnTo>
                  <a:pt x="181298" y="3490437"/>
                </a:lnTo>
                <a:lnTo>
                  <a:pt x="179709" y="3485352"/>
                </a:lnTo>
                <a:lnTo>
                  <a:pt x="178438" y="3480268"/>
                </a:lnTo>
                <a:lnTo>
                  <a:pt x="177802" y="3475183"/>
                </a:lnTo>
                <a:lnTo>
                  <a:pt x="176849" y="3470099"/>
                </a:lnTo>
                <a:lnTo>
                  <a:pt x="176849" y="3464696"/>
                </a:lnTo>
                <a:lnTo>
                  <a:pt x="176531" y="3464696"/>
                </a:lnTo>
                <a:lnTo>
                  <a:pt x="176531" y="3333132"/>
                </a:lnTo>
                <a:lnTo>
                  <a:pt x="176213" y="3329318"/>
                </a:lnTo>
                <a:lnTo>
                  <a:pt x="176531" y="3322327"/>
                </a:lnTo>
                <a:lnTo>
                  <a:pt x="177802" y="3314700"/>
                </a:lnTo>
                <a:close/>
                <a:moveTo>
                  <a:pt x="1771445" y="3307529"/>
                </a:moveTo>
                <a:lnTo>
                  <a:pt x="1771445" y="3411258"/>
                </a:lnTo>
                <a:lnTo>
                  <a:pt x="1789215" y="3413478"/>
                </a:lnTo>
                <a:lnTo>
                  <a:pt x="1807301" y="3415698"/>
                </a:lnTo>
                <a:lnTo>
                  <a:pt x="1825388" y="3417285"/>
                </a:lnTo>
                <a:lnTo>
                  <a:pt x="1843792" y="3419505"/>
                </a:lnTo>
                <a:lnTo>
                  <a:pt x="1843792" y="3315777"/>
                </a:lnTo>
                <a:lnTo>
                  <a:pt x="1825388" y="3314191"/>
                </a:lnTo>
                <a:lnTo>
                  <a:pt x="1807301" y="3312287"/>
                </a:lnTo>
                <a:lnTo>
                  <a:pt x="1789215" y="3309750"/>
                </a:lnTo>
                <a:lnTo>
                  <a:pt x="1771445" y="3307529"/>
                </a:lnTo>
                <a:close/>
                <a:moveTo>
                  <a:pt x="3178346" y="3281045"/>
                </a:moveTo>
                <a:lnTo>
                  <a:pt x="3178346" y="3395980"/>
                </a:lnTo>
                <a:lnTo>
                  <a:pt x="3201835" y="3396298"/>
                </a:lnTo>
                <a:lnTo>
                  <a:pt x="3225959" y="3396615"/>
                </a:lnTo>
                <a:lnTo>
                  <a:pt x="3258970" y="3396298"/>
                </a:lnTo>
                <a:lnTo>
                  <a:pt x="3258970" y="3281363"/>
                </a:lnTo>
                <a:lnTo>
                  <a:pt x="3225641" y="3281680"/>
                </a:lnTo>
                <a:lnTo>
                  <a:pt x="3201835" y="3281363"/>
                </a:lnTo>
                <a:lnTo>
                  <a:pt x="3178346" y="3281045"/>
                </a:lnTo>
                <a:close/>
                <a:moveTo>
                  <a:pt x="2609850" y="3275012"/>
                </a:moveTo>
                <a:lnTo>
                  <a:pt x="2613342" y="3281059"/>
                </a:lnTo>
                <a:lnTo>
                  <a:pt x="2617468" y="3287107"/>
                </a:lnTo>
                <a:lnTo>
                  <a:pt x="2621594" y="3292836"/>
                </a:lnTo>
                <a:lnTo>
                  <a:pt x="2626038" y="3298883"/>
                </a:lnTo>
                <a:lnTo>
                  <a:pt x="2631117" y="3304294"/>
                </a:lnTo>
                <a:lnTo>
                  <a:pt x="2635878" y="3310023"/>
                </a:lnTo>
                <a:lnTo>
                  <a:pt x="2641274" y="3315433"/>
                </a:lnTo>
                <a:lnTo>
                  <a:pt x="2646988" y="3320844"/>
                </a:lnTo>
                <a:lnTo>
                  <a:pt x="2658732" y="3331347"/>
                </a:lnTo>
                <a:lnTo>
                  <a:pt x="2671746" y="3341532"/>
                </a:lnTo>
                <a:lnTo>
                  <a:pt x="2685712" y="3351080"/>
                </a:lnTo>
                <a:lnTo>
                  <a:pt x="2700631" y="3360629"/>
                </a:lnTo>
                <a:lnTo>
                  <a:pt x="2715867" y="3369540"/>
                </a:lnTo>
                <a:lnTo>
                  <a:pt x="2732372" y="3378452"/>
                </a:lnTo>
                <a:lnTo>
                  <a:pt x="2749830" y="3386727"/>
                </a:lnTo>
                <a:lnTo>
                  <a:pt x="2767923" y="3394684"/>
                </a:lnTo>
                <a:lnTo>
                  <a:pt x="2786650" y="3402004"/>
                </a:lnTo>
                <a:lnTo>
                  <a:pt x="2805695" y="3409325"/>
                </a:lnTo>
                <a:lnTo>
                  <a:pt x="2826009" y="3416327"/>
                </a:lnTo>
                <a:lnTo>
                  <a:pt x="2846959" y="3422692"/>
                </a:lnTo>
                <a:lnTo>
                  <a:pt x="2867591" y="3428421"/>
                </a:lnTo>
                <a:lnTo>
                  <a:pt x="2889492" y="3434469"/>
                </a:lnTo>
                <a:lnTo>
                  <a:pt x="2912029" y="3439561"/>
                </a:lnTo>
                <a:lnTo>
                  <a:pt x="2934248" y="3444654"/>
                </a:lnTo>
                <a:lnTo>
                  <a:pt x="2957102" y="3449109"/>
                </a:lnTo>
                <a:lnTo>
                  <a:pt x="2980908" y="3453565"/>
                </a:lnTo>
                <a:lnTo>
                  <a:pt x="3004396" y="3457066"/>
                </a:lnTo>
                <a:lnTo>
                  <a:pt x="3028203" y="3460567"/>
                </a:lnTo>
                <a:lnTo>
                  <a:pt x="3052644" y="3463432"/>
                </a:lnTo>
                <a:lnTo>
                  <a:pt x="3077084" y="3465978"/>
                </a:lnTo>
                <a:lnTo>
                  <a:pt x="3101525" y="3468206"/>
                </a:lnTo>
                <a:lnTo>
                  <a:pt x="3125966" y="3470116"/>
                </a:lnTo>
                <a:lnTo>
                  <a:pt x="3150725" y="3471389"/>
                </a:lnTo>
                <a:lnTo>
                  <a:pt x="3175800" y="3472344"/>
                </a:lnTo>
                <a:lnTo>
                  <a:pt x="3200559" y="3472980"/>
                </a:lnTo>
                <a:lnTo>
                  <a:pt x="3225317" y="3473298"/>
                </a:lnTo>
                <a:lnTo>
                  <a:pt x="3246266" y="3473298"/>
                </a:lnTo>
                <a:lnTo>
                  <a:pt x="3267216" y="3472344"/>
                </a:lnTo>
                <a:lnTo>
                  <a:pt x="3288165" y="3472025"/>
                </a:lnTo>
                <a:lnTo>
                  <a:pt x="3308797" y="3470752"/>
                </a:lnTo>
                <a:lnTo>
                  <a:pt x="3329429" y="3469797"/>
                </a:lnTo>
                <a:lnTo>
                  <a:pt x="3350378" y="3468206"/>
                </a:lnTo>
                <a:lnTo>
                  <a:pt x="3371010" y="3466615"/>
                </a:lnTo>
                <a:lnTo>
                  <a:pt x="3391325" y="3464068"/>
                </a:lnTo>
                <a:lnTo>
                  <a:pt x="3411957" y="3462159"/>
                </a:lnTo>
                <a:lnTo>
                  <a:pt x="3431954" y="3459294"/>
                </a:lnTo>
                <a:lnTo>
                  <a:pt x="3451951" y="3456748"/>
                </a:lnTo>
                <a:lnTo>
                  <a:pt x="3471948" y="3453565"/>
                </a:lnTo>
                <a:lnTo>
                  <a:pt x="3491628" y="3450064"/>
                </a:lnTo>
                <a:lnTo>
                  <a:pt x="3510990" y="3446245"/>
                </a:lnTo>
                <a:lnTo>
                  <a:pt x="3530035" y="3442107"/>
                </a:lnTo>
                <a:lnTo>
                  <a:pt x="3548763" y="3437970"/>
                </a:lnTo>
                <a:lnTo>
                  <a:pt x="3567173" y="3433196"/>
                </a:lnTo>
                <a:lnTo>
                  <a:pt x="3585265" y="3428421"/>
                </a:lnTo>
                <a:lnTo>
                  <a:pt x="3603041" y="3423329"/>
                </a:lnTo>
                <a:lnTo>
                  <a:pt x="3620498" y="3418237"/>
                </a:lnTo>
                <a:lnTo>
                  <a:pt x="3637004" y="3412826"/>
                </a:lnTo>
                <a:lnTo>
                  <a:pt x="3653510" y="3406779"/>
                </a:lnTo>
                <a:lnTo>
                  <a:pt x="3669698" y="3400731"/>
                </a:lnTo>
                <a:lnTo>
                  <a:pt x="3685251" y="3394048"/>
                </a:lnTo>
                <a:lnTo>
                  <a:pt x="3700170" y="3387682"/>
                </a:lnTo>
                <a:lnTo>
                  <a:pt x="3714770" y="3380680"/>
                </a:lnTo>
                <a:lnTo>
                  <a:pt x="3728419" y="3373678"/>
                </a:lnTo>
                <a:lnTo>
                  <a:pt x="3741751" y="3366039"/>
                </a:lnTo>
                <a:lnTo>
                  <a:pt x="3754765" y="3358719"/>
                </a:lnTo>
                <a:lnTo>
                  <a:pt x="3767144" y="3350762"/>
                </a:lnTo>
                <a:lnTo>
                  <a:pt x="3778571" y="3342487"/>
                </a:lnTo>
                <a:lnTo>
                  <a:pt x="3789363" y="3333575"/>
                </a:lnTo>
                <a:lnTo>
                  <a:pt x="3789363" y="3441471"/>
                </a:lnTo>
                <a:lnTo>
                  <a:pt x="3788728" y="3442107"/>
                </a:lnTo>
                <a:lnTo>
                  <a:pt x="3788411" y="3451019"/>
                </a:lnTo>
                <a:lnTo>
                  <a:pt x="3787776" y="3456748"/>
                </a:lnTo>
                <a:lnTo>
                  <a:pt x="3786506" y="3462159"/>
                </a:lnTo>
                <a:lnTo>
                  <a:pt x="3785237" y="3467569"/>
                </a:lnTo>
                <a:lnTo>
                  <a:pt x="3783332" y="3472980"/>
                </a:lnTo>
                <a:lnTo>
                  <a:pt x="3781428" y="3478391"/>
                </a:lnTo>
                <a:lnTo>
                  <a:pt x="3778571" y="3483801"/>
                </a:lnTo>
                <a:lnTo>
                  <a:pt x="3775714" y="3489212"/>
                </a:lnTo>
                <a:lnTo>
                  <a:pt x="3772540" y="3494305"/>
                </a:lnTo>
                <a:lnTo>
                  <a:pt x="3769048" y="3499715"/>
                </a:lnTo>
                <a:lnTo>
                  <a:pt x="3765557" y="3504808"/>
                </a:lnTo>
                <a:lnTo>
                  <a:pt x="3761113" y="3509900"/>
                </a:lnTo>
                <a:lnTo>
                  <a:pt x="3756987" y="3514674"/>
                </a:lnTo>
                <a:lnTo>
                  <a:pt x="3752226" y="3519767"/>
                </a:lnTo>
                <a:lnTo>
                  <a:pt x="3747147" y="3525177"/>
                </a:lnTo>
                <a:lnTo>
                  <a:pt x="3741433" y="3529633"/>
                </a:lnTo>
                <a:lnTo>
                  <a:pt x="3736037" y="3534407"/>
                </a:lnTo>
                <a:lnTo>
                  <a:pt x="3723658" y="3543956"/>
                </a:lnTo>
                <a:lnTo>
                  <a:pt x="3710327" y="3553504"/>
                </a:lnTo>
                <a:lnTo>
                  <a:pt x="3696043" y="3562097"/>
                </a:lnTo>
                <a:lnTo>
                  <a:pt x="3680490" y="3571009"/>
                </a:lnTo>
                <a:lnTo>
                  <a:pt x="3663667" y="3579603"/>
                </a:lnTo>
                <a:lnTo>
                  <a:pt x="3646526" y="3587560"/>
                </a:lnTo>
                <a:lnTo>
                  <a:pt x="3627799" y="3595516"/>
                </a:lnTo>
                <a:lnTo>
                  <a:pt x="3608754" y="3602837"/>
                </a:lnTo>
                <a:lnTo>
                  <a:pt x="3588122" y="3609521"/>
                </a:lnTo>
                <a:lnTo>
                  <a:pt x="3566855" y="3616523"/>
                </a:lnTo>
                <a:lnTo>
                  <a:pt x="3544636" y="3622570"/>
                </a:lnTo>
                <a:lnTo>
                  <a:pt x="3522417" y="3628935"/>
                </a:lnTo>
                <a:lnTo>
                  <a:pt x="3498611" y="3634664"/>
                </a:lnTo>
                <a:lnTo>
                  <a:pt x="3474170" y="3639757"/>
                </a:lnTo>
                <a:lnTo>
                  <a:pt x="3449412" y="3644213"/>
                </a:lnTo>
                <a:lnTo>
                  <a:pt x="3423701" y="3648350"/>
                </a:lnTo>
                <a:lnTo>
                  <a:pt x="3397356" y="3652488"/>
                </a:lnTo>
                <a:lnTo>
                  <a:pt x="3370376" y="3655671"/>
                </a:lnTo>
                <a:lnTo>
                  <a:pt x="3343395" y="3658853"/>
                </a:lnTo>
                <a:lnTo>
                  <a:pt x="3315146" y="3661081"/>
                </a:lnTo>
                <a:lnTo>
                  <a:pt x="3286896" y="3662673"/>
                </a:lnTo>
                <a:lnTo>
                  <a:pt x="3258011" y="3664264"/>
                </a:lnTo>
                <a:lnTo>
                  <a:pt x="3228491" y="3664901"/>
                </a:lnTo>
                <a:lnTo>
                  <a:pt x="3198972" y="3665537"/>
                </a:lnTo>
                <a:lnTo>
                  <a:pt x="3168500" y="3664901"/>
                </a:lnTo>
                <a:lnTo>
                  <a:pt x="3138663" y="3664264"/>
                </a:lnTo>
                <a:lnTo>
                  <a:pt x="3109143" y="3662673"/>
                </a:lnTo>
                <a:lnTo>
                  <a:pt x="3080259" y="3660763"/>
                </a:lnTo>
                <a:lnTo>
                  <a:pt x="3051374" y="3658217"/>
                </a:lnTo>
                <a:lnTo>
                  <a:pt x="3023441" y="3655034"/>
                </a:lnTo>
                <a:lnTo>
                  <a:pt x="2996144" y="3651533"/>
                </a:lnTo>
                <a:lnTo>
                  <a:pt x="2969481" y="3647714"/>
                </a:lnTo>
                <a:lnTo>
                  <a:pt x="2943453" y="3643258"/>
                </a:lnTo>
                <a:lnTo>
                  <a:pt x="2917742" y="3638165"/>
                </a:lnTo>
                <a:lnTo>
                  <a:pt x="2892984" y="3633073"/>
                </a:lnTo>
                <a:lnTo>
                  <a:pt x="2869178" y="3627026"/>
                </a:lnTo>
                <a:lnTo>
                  <a:pt x="2846007" y="3620660"/>
                </a:lnTo>
                <a:lnTo>
                  <a:pt x="2823470" y="3614295"/>
                </a:lnTo>
                <a:lnTo>
                  <a:pt x="2802203" y="3607293"/>
                </a:lnTo>
                <a:lnTo>
                  <a:pt x="2781889" y="3599654"/>
                </a:lnTo>
                <a:lnTo>
                  <a:pt x="2762527" y="3592334"/>
                </a:lnTo>
                <a:lnTo>
                  <a:pt x="2743799" y="3584059"/>
                </a:lnTo>
                <a:lnTo>
                  <a:pt x="2726024" y="3575783"/>
                </a:lnTo>
                <a:lnTo>
                  <a:pt x="2709518" y="3566872"/>
                </a:lnTo>
                <a:lnTo>
                  <a:pt x="2694600" y="3557960"/>
                </a:lnTo>
                <a:lnTo>
                  <a:pt x="2679999" y="3548412"/>
                </a:lnTo>
                <a:lnTo>
                  <a:pt x="2666985" y="3538863"/>
                </a:lnTo>
                <a:lnTo>
                  <a:pt x="2660954" y="3533771"/>
                </a:lnTo>
                <a:lnTo>
                  <a:pt x="2655240" y="3528997"/>
                </a:lnTo>
                <a:lnTo>
                  <a:pt x="2650162" y="3523904"/>
                </a:lnTo>
                <a:lnTo>
                  <a:pt x="2645083" y="3518812"/>
                </a:lnTo>
                <a:lnTo>
                  <a:pt x="2639687" y="3513719"/>
                </a:lnTo>
                <a:lnTo>
                  <a:pt x="2635561" y="3508309"/>
                </a:lnTo>
                <a:lnTo>
                  <a:pt x="2631434" y="3503216"/>
                </a:lnTo>
                <a:lnTo>
                  <a:pt x="2627625" y="3497806"/>
                </a:lnTo>
                <a:lnTo>
                  <a:pt x="2624134" y="3492713"/>
                </a:lnTo>
                <a:lnTo>
                  <a:pt x="2620960" y="3486984"/>
                </a:lnTo>
                <a:lnTo>
                  <a:pt x="2618103" y="3481574"/>
                </a:lnTo>
                <a:lnTo>
                  <a:pt x="2615881" y="3476163"/>
                </a:lnTo>
                <a:lnTo>
                  <a:pt x="2613659" y="3470434"/>
                </a:lnTo>
                <a:lnTo>
                  <a:pt x="2612072" y="3465023"/>
                </a:lnTo>
                <a:lnTo>
                  <a:pt x="2610485" y="3459294"/>
                </a:lnTo>
                <a:lnTo>
                  <a:pt x="2609850" y="3453565"/>
                </a:lnTo>
                <a:lnTo>
                  <a:pt x="2609215" y="3447836"/>
                </a:lnTo>
                <a:lnTo>
                  <a:pt x="2609215" y="3442107"/>
                </a:lnTo>
                <a:lnTo>
                  <a:pt x="2608580" y="3442426"/>
                </a:lnTo>
                <a:lnTo>
                  <a:pt x="2608580" y="3295700"/>
                </a:lnTo>
                <a:lnTo>
                  <a:pt x="2608263" y="3291881"/>
                </a:lnTo>
                <a:lnTo>
                  <a:pt x="2608580" y="3283287"/>
                </a:lnTo>
                <a:lnTo>
                  <a:pt x="2609850" y="3275012"/>
                </a:lnTo>
                <a:close/>
                <a:moveTo>
                  <a:pt x="1625482" y="3274222"/>
                </a:moveTo>
                <a:lnTo>
                  <a:pt x="1625482" y="3379536"/>
                </a:lnTo>
                <a:lnTo>
                  <a:pt x="1642935" y="3384612"/>
                </a:lnTo>
                <a:lnTo>
                  <a:pt x="1661021" y="3389370"/>
                </a:lnTo>
                <a:lnTo>
                  <a:pt x="1679425" y="3394128"/>
                </a:lnTo>
                <a:lnTo>
                  <a:pt x="1698464" y="3398252"/>
                </a:lnTo>
                <a:lnTo>
                  <a:pt x="1698464" y="3294206"/>
                </a:lnTo>
                <a:lnTo>
                  <a:pt x="1679425" y="3289448"/>
                </a:lnTo>
                <a:lnTo>
                  <a:pt x="1661021" y="3284690"/>
                </a:lnTo>
                <a:lnTo>
                  <a:pt x="1642935" y="3279932"/>
                </a:lnTo>
                <a:lnTo>
                  <a:pt x="1625482" y="3274222"/>
                </a:lnTo>
                <a:close/>
                <a:moveTo>
                  <a:pt x="3016148" y="3266758"/>
                </a:moveTo>
                <a:lnTo>
                  <a:pt x="3016148" y="3382010"/>
                </a:lnTo>
                <a:lnTo>
                  <a:pt x="3035827" y="3384868"/>
                </a:lnTo>
                <a:lnTo>
                  <a:pt x="3056142" y="3387090"/>
                </a:lnTo>
                <a:lnTo>
                  <a:pt x="3076456" y="3389630"/>
                </a:lnTo>
                <a:lnTo>
                  <a:pt x="3097406" y="3391535"/>
                </a:lnTo>
                <a:lnTo>
                  <a:pt x="3097406" y="3276283"/>
                </a:lnTo>
                <a:lnTo>
                  <a:pt x="3076456" y="3274378"/>
                </a:lnTo>
                <a:lnTo>
                  <a:pt x="3056142" y="3271838"/>
                </a:lnTo>
                <a:lnTo>
                  <a:pt x="3035827" y="3269615"/>
                </a:lnTo>
                <a:lnTo>
                  <a:pt x="3016148" y="3266758"/>
                </a:lnTo>
                <a:close/>
                <a:moveTo>
                  <a:pt x="2854584" y="3230245"/>
                </a:moveTo>
                <a:lnTo>
                  <a:pt x="2854584" y="3347403"/>
                </a:lnTo>
                <a:lnTo>
                  <a:pt x="2873946" y="3352800"/>
                </a:lnTo>
                <a:lnTo>
                  <a:pt x="2893626" y="3357880"/>
                </a:lnTo>
                <a:lnTo>
                  <a:pt x="2914258" y="3362960"/>
                </a:lnTo>
                <a:lnTo>
                  <a:pt x="2935524" y="3367723"/>
                </a:lnTo>
                <a:lnTo>
                  <a:pt x="2935524" y="3251835"/>
                </a:lnTo>
                <a:lnTo>
                  <a:pt x="2914258" y="3246755"/>
                </a:lnTo>
                <a:lnTo>
                  <a:pt x="2893626" y="3241675"/>
                </a:lnTo>
                <a:lnTo>
                  <a:pt x="2873946" y="3235960"/>
                </a:lnTo>
                <a:lnTo>
                  <a:pt x="2854584" y="3230245"/>
                </a:lnTo>
                <a:close/>
                <a:moveTo>
                  <a:pt x="1480154" y="3217441"/>
                </a:moveTo>
                <a:lnTo>
                  <a:pt x="1480154" y="3305626"/>
                </a:lnTo>
                <a:lnTo>
                  <a:pt x="1482375" y="3307847"/>
                </a:lnTo>
                <a:lnTo>
                  <a:pt x="1484914" y="3310701"/>
                </a:lnTo>
                <a:lnTo>
                  <a:pt x="1491895" y="3316411"/>
                </a:lnTo>
                <a:lnTo>
                  <a:pt x="1500145" y="3322755"/>
                </a:lnTo>
                <a:lnTo>
                  <a:pt x="1509664" y="3329100"/>
                </a:lnTo>
                <a:lnTo>
                  <a:pt x="1519818" y="3335444"/>
                </a:lnTo>
                <a:lnTo>
                  <a:pt x="1530924" y="3341788"/>
                </a:lnTo>
                <a:lnTo>
                  <a:pt x="1542030" y="3347498"/>
                </a:lnTo>
                <a:lnTo>
                  <a:pt x="1553136" y="3352891"/>
                </a:lnTo>
                <a:lnTo>
                  <a:pt x="1553136" y="3255189"/>
                </a:lnTo>
                <a:lnTo>
                  <a:pt x="1539174" y="3249797"/>
                </a:lnTo>
                <a:lnTo>
                  <a:pt x="1527116" y="3244721"/>
                </a:lnTo>
                <a:lnTo>
                  <a:pt x="1516010" y="3239646"/>
                </a:lnTo>
                <a:lnTo>
                  <a:pt x="1506174" y="3234888"/>
                </a:lnTo>
                <a:lnTo>
                  <a:pt x="1497924" y="3230130"/>
                </a:lnTo>
                <a:lnTo>
                  <a:pt x="1490626" y="3226006"/>
                </a:lnTo>
                <a:lnTo>
                  <a:pt x="1484914" y="3221565"/>
                </a:lnTo>
                <a:lnTo>
                  <a:pt x="1480154" y="3217441"/>
                </a:lnTo>
                <a:close/>
                <a:moveTo>
                  <a:pt x="2426374" y="3213000"/>
                </a:moveTo>
                <a:lnTo>
                  <a:pt x="2420662" y="3217124"/>
                </a:lnTo>
                <a:lnTo>
                  <a:pt x="2413999" y="3221565"/>
                </a:lnTo>
                <a:lnTo>
                  <a:pt x="2406701" y="3226323"/>
                </a:lnTo>
                <a:lnTo>
                  <a:pt x="2399720" y="3230130"/>
                </a:lnTo>
                <a:lnTo>
                  <a:pt x="2392739" y="3234253"/>
                </a:lnTo>
                <a:lnTo>
                  <a:pt x="2385124" y="3237743"/>
                </a:lnTo>
                <a:lnTo>
                  <a:pt x="2378460" y="3240915"/>
                </a:lnTo>
                <a:lnTo>
                  <a:pt x="2371797" y="3243135"/>
                </a:lnTo>
                <a:lnTo>
                  <a:pt x="2371797" y="3350353"/>
                </a:lnTo>
                <a:lnTo>
                  <a:pt x="2379729" y="3346864"/>
                </a:lnTo>
                <a:lnTo>
                  <a:pt x="2387028" y="3342423"/>
                </a:lnTo>
                <a:lnTo>
                  <a:pt x="2394643" y="3338299"/>
                </a:lnTo>
                <a:lnTo>
                  <a:pt x="2401941" y="3333541"/>
                </a:lnTo>
                <a:lnTo>
                  <a:pt x="2409239" y="3328782"/>
                </a:lnTo>
                <a:lnTo>
                  <a:pt x="2415585" y="3324024"/>
                </a:lnTo>
                <a:lnTo>
                  <a:pt x="2421297" y="3319266"/>
                </a:lnTo>
                <a:lnTo>
                  <a:pt x="2426374" y="3314508"/>
                </a:lnTo>
                <a:lnTo>
                  <a:pt x="2426374" y="3213000"/>
                </a:lnTo>
                <a:close/>
                <a:moveTo>
                  <a:pt x="2692385" y="3167062"/>
                </a:moveTo>
                <a:lnTo>
                  <a:pt x="2692385" y="3264535"/>
                </a:lnTo>
                <a:lnTo>
                  <a:pt x="2695241" y="3267393"/>
                </a:lnTo>
                <a:lnTo>
                  <a:pt x="2698098" y="3270250"/>
                </a:lnTo>
                <a:lnTo>
                  <a:pt x="2705399" y="3276600"/>
                </a:lnTo>
                <a:lnTo>
                  <a:pt x="2714921" y="3283903"/>
                </a:lnTo>
                <a:lnTo>
                  <a:pt x="2725078" y="3290888"/>
                </a:lnTo>
                <a:lnTo>
                  <a:pt x="2737140" y="3297873"/>
                </a:lnTo>
                <a:lnTo>
                  <a:pt x="2748884" y="3305175"/>
                </a:lnTo>
                <a:lnTo>
                  <a:pt x="2761581" y="3311525"/>
                </a:lnTo>
                <a:lnTo>
                  <a:pt x="2773325" y="3317240"/>
                </a:lnTo>
                <a:lnTo>
                  <a:pt x="2773325" y="3208337"/>
                </a:lnTo>
                <a:lnTo>
                  <a:pt x="2758407" y="3202940"/>
                </a:lnTo>
                <a:lnTo>
                  <a:pt x="2744441" y="3196907"/>
                </a:lnTo>
                <a:lnTo>
                  <a:pt x="2732379" y="3191510"/>
                </a:lnTo>
                <a:lnTo>
                  <a:pt x="2721269" y="3186430"/>
                </a:lnTo>
                <a:lnTo>
                  <a:pt x="2712064" y="3180715"/>
                </a:lnTo>
                <a:lnTo>
                  <a:pt x="2704446" y="3176270"/>
                </a:lnTo>
                <a:lnTo>
                  <a:pt x="2697781" y="3171507"/>
                </a:lnTo>
                <a:lnTo>
                  <a:pt x="2692385" y="3167062"/>
                </a:lnTo>
                <a:close/>
                <a:moveTo>
                  <a:pt x="3744614" y="3161665"/>
                </a:moveTo>
                <a:lnTo>
                  <a:pt x="3737949" y="3166745"/>
                </a:lnTo>
                <a:lnTo>
                  <a:pt x="3730648" y="3171507"/>
                </a:lnTo>
                <a:lnTo>
                  <a:pt x="3722713" y="3176587"/>
                </a:lnTo>
                <a:lnTo>
                  <a:pt x="3715095" y="3180715"/>
                </a:lnTo>
                <a:lnTo>
                  <a:pt x="3706524" y="3185160"/>
                </a:lnTo>
                <a:lnTo>
                  <a:pt x="3698907" y="3189287"/>
                </a:lnTo>
                <a:lnTo>
                  <a:pt x="3691289" y="3192780"/>
                </a:lnTo>
                <a:lnTo>
                  <a:pt x="3683671" y="3195320"/>
                </a:lnTo>
                <a:lnTo>
                  <a:pt x="3683671" y="3315018"/>
                </a:lnTo>
                <a:lnTo>
                  <a:pt x="3692558" y="3310573"/>
                </a:lnTo>
                <a:lnTo>
                  <a:pt x="3701128" y="3305810"/>
                </a:lnTo>
                <a:lnTo>
                  <a:pt x="3709381" y="3301048"/>
                </a:lnTo>
                <a:lnTo>
                  <a:pt x="3717634" y="3295968"/>
                </a:lnTo>
                <a:lnTo>
                  <a:pt x="3725252" y="3290570"/>
                </a:lnTo>
                <a:lnTo>
                  <a:pt x="3732235" y="3285490"/>
                </a:lnTo>
                <a:lnTo>
                  <a:pt x="3738901" y="3279775"/>
                </a:lnTo>
                <a:lnTo>
                  <a:pt x="3744614" y="3275013"/>
                </a:lnTo>
                <a:lnTo>
                  <a:pt x="3744614" y="3161665"/>
                </a:lnTo>
                <a:close/>
                <a:moveTo>
                  <a:pt x="771525" y="3136900"/>
                </a:moveTo>
                <a:lnTo>
                  <a:pt x="805634" y="3143476"/>
                </a:lnTo>
                <a:lnTo>
                  <a:pt x="812009" y="3145042"/>
                </a:lnTo>
                <a:lnTo>
                  <a:pt x="818066" y="3146921"/>
                </a:lnTo>
                <a:lnTo>
                  <a:pt x="823167" y="3148486"/>
                </a:lnTo>
                <a:lnTo>
                  <a:pt x="827311" y="3150365"/>
                </a:lnTo>
                <a:lnTo>
                  <a:pt x="831455" y="3152557"/>
                </a:lnTo>
                <a:lnTo>
                  <a:pt x="835280" y="3155062"/>
                </a:lnTo>
                <a:lnTo>
                  <a:pt x="842612" y="3160072"/>
                </a:lnTo>
                <a:lnTo>
                  <a:pt x="845162" y="3162890"/>
                </a:lnTo>
                <a:lnTo>
                  <a:pt x="847075" y="3165082"/>
                </a:lnTo>
                <a:lnTo>
                  <a:pt x="848669" y="3167587"/>
                </a:lnTo>
                <a:lnTo>
                  <a:pt x="849944" y="3170092"/>
                </a:lnTo>
                <a:lnTo>
                  <a:pt x="850900" y="3172597"/>
                </a:lnTo>
                <a:lnTo>
                  <a:pt x="850900" y="3175416"/>
                </a:lnTo>
                <a:lnTo>
                  <a:pt x="850262" y="3177608"/>
                </a:lnTo>
                <a:lnTo>
                  <a:pt x="849625" y="3180426"/>
                </a:lnTo>
                <a:lnTo>
                  <a:pt x="848031" y="3182618"/>
                </a:lnTo>
                <a:lnTo>
                  <a:pt x="846437" y="3185123"/>
                </a:lnTo>
                <a:lnTo>
                  <a:pt x="844206" y="3187315"/>
                </a:lnTo>
                <a:lnTo>
                  <a:pt x="841656" y="3189820"/>
                </a:lnTo>
                <a:lnTo>
                  <a:pt x="838468" y="3191699"/>
                </a:lnTo>
                <a:lnTo>
                  <a:pt x="834961" y="3193577"/>
                </a:lnTo>
                <a:lnTo>
                  <a:pt x="831136" y="3195143"/>
                </a:lnTo>
                <a:lnTo>
                  <a:pt x="826992" y="3197022"/>
                </a:lnTo>
                <a:lnTo>
                  <a:pt x="820935" y="3198587"/>
                </a:lnTo>
                <a:lnTo>
                  <a:pt x="815197" y="3200153"/>
                </a:lnTo>
                <a:lnTo>
                  <a:pt x="808503" y="3201719"/>
                </a:lnTo>
                <a:lnTo>
                  <a:pt x="801171" y="3202971"/>
                </a:lnTo>
                <a:lnTo>
                  <a:pt x="787145" y="3204537"/>
                </a:lnTo>
                <a:lnTo>
                  <a:pt x="771525" y="3205163"/>
                </a:lnTo>
                <a:lnTo>
                  <a:pt x="771525" y="3136900"/>
                </a:lnTo>
                <a:close/>
                <a:moveTo>
                  <a:pt x="200025" y="3117850"/>
                </a:moveTo>
                <a:lnTo>
                  <a:pt x="200343" y="3123582"/>
                </a:lnTo>
                <a:lnTo>
                  <a:pt x="201296" y="3129631"/>
                </a:lnTo>
                <a:lnTo>
                  <a:pt x="202567" y="3135044"/>
                </a:lnTo>
                <a:lnTo>
                  <a:pt x="204155" y="3141094"/>
                </a:lnTo>
                <a:lnTo>
                  <a:pt x="206061" y="3146507"/>
                </a:lnTo>
                <a:lnTo>
                  <a:pt x="208285" y="3152238"/>
                </a:lnTo>
                <a:lnTo>
                  <a:pt x="211144" y="3157651"/>
                </a:lnTo>
                <a:lnTo>
                  <a:pt x="214321" y="3163064"/>
                </a:lnTo>
                <a:lnTo>
                  <a:pt x="217816" y="3168795"/>
                </a:lnTo>
                <a:lnTo>
                  <a:pt x="221310" y="3173890"/>
                </a:lnTo>
                <a:lnTo>
                  <a:pt x="225758" y="3179303"/>
                </a:lnTo>
                <a:lnTo>
                  <a:pt x="230206" y="3184715"/>
                </a:lnTo>
                <a:lnTo>
                  <a:pt x="235289" y="3189810"/>
                </a:lnTo>
                <a:lnTo>
                  <a:pt x="240372" y="3194904"/>
                </a:lnTo>
                <a:lnTo>
                  <a:pt x="245773" y="3199999"/>
                </a:lnTo>
                <a:lnTo>
                  <a:pt x="251809" y="3205093"/>
                </a:lnTo>
                <a:lnTo>
                  <a:pt x="251809" y="3304436"/>
                </a:lnTo>
                <a:lnTo>
                  <a:pt x="254032" y="3306983"/>
                </a:lnTo>
                <a:lnTo>
                  <a:pt x="256574" y="3309531"/>
                </a:lnTo>
                <a:lnTo>
                  <a:pt x="263563" y="3315580"/>
                </a:lnTo>
                <a:lnTo>
                  <a:pt x="271823" y="3321948"/>
                </a:lnTo>
                <a:lnTo>
                  <a:pt x="281354" y="3328317"/>
                </a:lnTo>
                <a:lnTo>
                  <a:pt x="291520" y="3335003"/>
                </a:lnTo>
                <a:lnTo>
                  <a:pt x="302639" y="3340734"/>
                </a:lnTo>
                <a:lnTo>
                  <a:pt x="313758" y="3346784"/>
                </a:lnTo>
                <a:lnTo>
                  <a:pt x="324877" y="3351879"/>
                </a:lnTo>
                <a:lnTo>
                  <a:pt x="324877" y="3249352"/>
                </a:lnTo>
                <a:lnTo>
                  <a:pt x="341715" y="3256994"/>
                </a:lnTo>
                <a:lnTo>
                  <a:pt x="359505" y="3263999"/>
                </a:lnTo>
                <a:lnTo>
                  <a:pt x="377931" y="3270685"/>
                </a:lnTo>
                <a:lnTo>
                  <a:pt x="397311" y="3277053"/>
                </a:lnTo>
                <a:lnTo>
                  <a:pt x="397311" y="3378943"/>
                </a:lnTo>
                <a:lnTo>
                  <a:pt x="414783" y="3384038"/>
                </a:lnTo>
                <a:lnTo>
                  <a:pt x="432892" y="3388814"/>
                </a:lnTo>
                <a:lnTo>
                  <a:pt x="451318" y="3393590"/>
                </a:lnTo>
                <a:lnTo>
                  <a:pt x="470379" y="3397729"/>
                </a:lnTo>
                <a:lnTo>
                  <a:pt x="470379" y="3296476"/>
                </a:lnTo>
                <a:lnTo>
                  <a:pt x="488170" y="3300615"/>
                </a:lnTo>
                <a:lnTo>
                  <a:pt x="506278" y="3303799"/>
                </a:lnTo>
                <a:lnTo>
                  <a:pt x="524386" y="3306983"/>
                </a:lnTo>
                <a:lnTo>
                  <a:pt x="543448" y="3309849"/>
                </a:lnTo>
                <a:lnTo>
                  <a:pt x="543448" y="3410465"/>
                </a:lnTo>
                <a:lnTo>
                  <a:pt x="561238" y="3412694"/>
                </a:lnTo>
                <a:lnTo>
                  <a:pt x="579347" y="3415241"/>
                </a:lnTo>
                <a:lnTo>
                  <a:pt x="597455" y="3417152"/>
                </a:lnTo>
                <a:lnTo>
                  <a:pt x="615881" y="3418744"/>
                </a:lnTo>
                <a:lnTo>
                  <a:pt x="615881" y="3318446"/>
                </a:lnTo>
                <a:lnTo>
                  <a:pt x="634307" y="3320038"/>
                </a:lnTo>
                <a:lnTo>
                  <a:pt x="652415" y="3320993"/>
                </a:lnTo>
                <a:lnTo>
                  <a:pt x="670524" y="3321948"/>
                </a:lnTo>
                <a:lnTo>
                  <a:pt x="688950" y="3322585"/>
                </a:lnTo>
                <a:lnTo>
                  <a:pt x="688950" y="3422883"/>
                </a:lnTo>
                <a:lnTo>
                  <a:pt x="710235" y="3423520"/>
                </a:lnTo>
                <a:lnTo>
                  <a:pt x="732155" y="3423520"/>
                </a:lnTo>
                <a:lnTo>
                  <a:pt x="762018" y="3423201"/>
                </a:lnTo>
                <a:lnTo>
                  <a:pt x="762018" y="3322904"/>
                </a:lnTo>
                <a:lnTo>
                  <a:pt x="790928" y="3321948"/>
                </a:lnTo>
                <a:lnTo>
                  <a:pt x="818884" y="3320675"/>
                </a:lnTo>
                <a:lnTo>
                  <a:pt x="846524" y="3318446"/>
                </a:lnTo>
                <a:lnTo>
                  <a:pt x="873845" y="3315899"/>
                </a:lnTo>
                <a:lnTo>
                  <a:pt x="900531" y="3312715"/>
                </a:lnTo>
                <a:lnTo>
                  <a:pt x="926581" y="3309212"/>
                </a:lnTo>
                <a:lnTo>
                  <a:pt x="951996" y="3304755"/>
                </a:lnTo>
                <a:lnTo>
                  <a:pt x="976776" y="3299978"/>
                </a:lnTo>
                <a:lnTo>
                  <a:pt x="1000921" y="3294884"/>
                </a:lnTo>
                <a:lnTo>
                  <a:pt x="1023794" y="3289471"/>
                </a:lnTo>
                <a:lnTo>
                  <a:pt x="1046350" y="3283421"/>
                </a:lnTo>
                <a:lnTo>
                  <a:pt x="1067953" y="3277053"/>
                </a:lnTo>
                <a:lnTo>
                  <a:pt x="1088285" y="3270048"/>
                </a:lnTo>
                <a:lnTo>
                  <a:pt x="1108300" y="3263043"/>
                </a:lnTo>
                <a:lnTo>
                  <a:pt x="1126726" y="3255083"/>
                </a:lnTo>
                <a:lnTo>
                  <a:pt x="1144516" y="3247123"/>
                </a:lnTo>
                <a:lnTo>
                  <a:pt x="1144516" y="3349968"/>
                </a:lnTo>
                <a:lnTo>
                  <a:pt x="1152459" y="3346147"/>
                </a:lnTo>
                <a:lnTo>
                  <a:pt x="1159766" y="3342008"/>
                </a:lnTo>
                <a:lnTo>
                  <a:pt x="1167390" y="3337232"/>
                </a:lnTo>
                <a:lnTo>
                  <a:pt x="1175015" y="3332456"/>
                </a:lnTo>
                <a:lnTo>
                  <a:pt x="1182004" y="3327680"/>
                </a:lnTo>
                <a:lnTo>
                  <a:pt x="1188358" y="3322904"/>
                </a:lnTo>
                <a:lnTo>
                  <a:pt x="1194076" y="3318446"/>
                </a:lnTo>
                <a:lnTo>
                  <a:pt x="1199477" y="3313988"/>
                </a:lnTo>
                <a:lnTo>
                  <a:pt x="1199477" y="3215601"/>
                </a:lnTo>
                <a:lnTo>
                  <a:pt x="1206784" y="3209870"/>
                </a:lnTo>
                <a:lnTo>
                  <a:pt x="1213455" y="3204457"/>
                </a:lnTo>
                <a:lnTo>
                  <a:pt x="1220126" y="3198725"/>
                </a:lnTo>
                <a:lnTo>
                  <a:pt x="1226163" y="3192994"/>
                </a:lnTo>
                <a:lnTo>
                  <a:pt x="1232199" y="3186944"/>
                </a:lnTo>
                <a:lnTo>
                  <a:pt x="1237282" y="3181531"/>
                </a:lnTo>
                <a:lnTo>
                  <a:pt x="1242047" y="3175163"/>
                </a:lnTo>
                <a:lnTo>
                  <a:pt x="1246177" y="3169114"/>
                </a:lnTo>
                <a:lnTo>
                  <a:pt x="1250307" y="3162745"/>
                </a:lnTo>
                <a:lnTo>
                  <a:pt x="1253802" y="3157014"/>
                </a:lnTo>
                <a:lnTo>
                  <a:pt x="1256661" y="3150646"/>
                </a:lnTo>
                <a:lnTo>
                  <a:pt x="1258885" y="3144278"/>
                </a:lnTo>
                <a:lnTo>
                  <a:pt x="1260791" y="3137910"/>
                </a:lnTo>
                <a:lnTo>
                  <a:pt x="1262379" y="3131223"/>
                </a:lnTo>
                <a:lnTo>
                  <a:pt x="1263332" y="3124855"/>
                </a:lnTo>
                <a:lnTo>
                  <a:pt x="1263650" y="3118169"/>
                </a:lnTo>
                <a:lnTo>
                  <a:pt x="1263650" y="3251581"/>
                </a:lnTo>
                <a:lnTo>
                  <a:pt x="1263332" y="3251899"/>
                </a:lnTo>
                <a:lnTo>
                  <a:pt x="1263332" y="3255720"/>
                </a:lnTo>
                <a:lnTo>
                  <a:pt x="1263015" y="3259859"/>
                </a:lnTo>
                <a:lnTo>
                  <a:pt x="1262379" y="3264635"/>
                </a:lnTo>
                <a:lnTo>
                  <a:pt x="1261426" y="3269730"/>
                </a:lnTo>
                <a:lnTo>
                  <a:pt x="1260155" y="3274506"/>
                </a:lnTo>
                <a:lnTo>
                  <a:pt x="1258567" y="3279600"/>
                </a:lnTo>
                <a:lnTo>
                  <a:pt x="1256661" y="3284377"/>
                </a:lnTo>
                <a:lnTo>
                  <a:pt x="1254119" y="3289153"/>
                </a:lnTo>
                <a:lnTo>
                  <a:pt x="1251896" y="3294247"/>
                </a:lnTo>
                <a:lnTo>
                  <a:pt x="1248719" y="3299023"/>
                </a:lnTo>
                <a:lnTo>
                  <a:pt x="1245542" y="3303162"/>
                </a:lnTo>
                <a:lnTo>
                  <a:pt x="1242365" y="3307939"/>
                </a:lnTo>
                <a:lnTo>
                  <a:pt x="1238552" y="3312715"/>
                </a:lnTo>
                <a:lnTo>
                  <a:pt x="1234423" y="3317172"/>
                </a:lnTo>
                <a:lnTo>
                  <a:pt x="1225845" y="3326088"/>
                </a:lnTo>
                <a:lnTo>
                  <a:pt x="1215997" y="3335003"/>
                </a:lnTo>
                <a:lnTo>
                  <a:pt x="1204877" y="3343600"/>
                </a:lnTo>
                <a:lnTo>
                  <a:pt x="1192488" y="3351879"/>
                </a:lnTo>
                <a:lnTo>
                  <a:pt x="1179462" y="3360157"/>
                </a:lnTo>
                <a:lnTo>
                  <a:pt x="1165802" y="3367799"/>
                </a:lnTo>
                <a:lnTo>
                  <a:pt x="1150870" y="3375122"/>
                </a:lnTo>
                <a:lnTo>
                  <a:pt x="1134986" y="3382764"/>
                </a:lnTo>
                <a:lnTo>
                  <a:pt x="1118466" y="3389769"/>
                </a:lnTo>
                <a:lnTo>
                  <a:pt x="1100993" y="3396137"/>
                </a:lnTo>
                <a:lnTo>
                  <a:pt x="1082567" y="3402824"/>
                </a:lnTo>
                <a:lnTo>
                  <a:pt x="1063506" y="3408873"/>
                </a:lnTo>
                <a:lnTo>
                  <a:pt x="1043491" y="3414286"/>
                </a:lnTo>
                <a:lnTo>
                  <a:pt x="1022841" y="3420017"/>
                </a:lnTo>
                <a:lnTo>
                  <a:pt x="1001874" y="3424794"/>
                </a:lnTo>
                <a:lnTo>
                  <a:pt x="979953" y="3429570"/>
                </a:lnTo>
                <a:lnTo>
                  <a:pt x="957397" y="3433709"/>
                </a:lnTo>
                <a:lnTo>
                  <a:pt x="934524" y="3437848"/>
                </a:lnTo>
                <a:lnTo>
                  <a:pt x="910697" y="3441032"/>
                </a:lnTo>
                <a:lnTo>
                  <a:pt x="886235" y="3444216"/>
                </a:lnTo>
                <a:lnTo>
                  <a:pt x="861773" y="3446764"/>
                </a:lnTo>
                <a:lnTo>
                  <a:pt x="836675" y="3448992"/>
                </a:lnTo>
                <a:lnTo>
                  <a:pt x="810942" y="3450584"/>
                </a:lnTo>
                <a:lnTo>
                  <a:pt x="784892" y="3451540"/>
                </a:lnTo>
                <a:lnTo>
                  <a:pt x="758841" y="3452495"/>
                </a:lnTo>
                <a:lnTo>
                  <a:pt x="732155" y="3452813"/>
                </a:lnTo>
                <a:lnTo>
                  <a:pt x="704834" y="3452495"/>
                </a:lnTo>
                <a:lnTo>
                  <a:pt x="677513" y="3451540"/>
                </a:lnTo>
                <a:lnTo>
                  <a:pt x="651145" y="3450584"/>
                </a:lnTo>
                <a:lnTo>
                  <a:pt x="625094" y="3448356"/>
                </a:lnTo>
                <a:lnTo>
                  <a:pt x="599361" y="3446445"/>
                </a:lnTo>
                <a:lnTo>
                  <a:pt x="574264" y="3443579"/>
                </a:lnTo>
                <a:lnTo>
                  <a:pt x="549484" y="3440395"/>
                </a:lnTo>
                <a:lnTo>
                  <a:pt x="525339" y="3436893"/>
                </a:lnTo>
                <a:lnTo>
                  <a:pt x="501513" y="3433072"/>
                </a:lnTo>
                <a:lnTo>
                  <a:pt x="478639" y="3428296"/>
                </a:lnTo>
                <a:lnTo>
                  <a:pt x="456718" y="3423520"/>
                </a:lnTo>
                <a:lnTo>
                  <a:pt x="434798" y="3418425"/>
                </a:lnTo>
                <a:lnTo>
                  <a:pt x="413830" y="3412694"/>
                </a:lnTo>
                <a:lnTo>
                  <a:pt x="394134" y="3406963"/>
                </a:lnTo>
                <a:lnTo>
                  <a:pt x="374755" y="3400595"/>
                </a:lnTo>
                <a:lnTo>
                  <a:pt x="356329" y="3393908"/>
                </a:lnTo>
                <a:lnTo>
                  <a:pt x="338538" y="3386585"/>
                </a:lnTo>
                <a:lnTo>
                  <a:pt x="322018" y="3379580"/>
                </a:lnTo>
                <a:lnTo>
                  <a:pt x="306134" y="3372257"/>
                </a:lnTo>
                <a:lnTo>
                  <a:pt x="291520" y="3364296"/>
                </a:lnTo>
                <a:lnTo>
                  <a:pt x="277542" y="3356018"/>
                </a:lnTo>
                <a:lnTo>
                  <a:pt x="264834" y="3347421"/>
                </a:lnTo>
                <a:lnTo>
                  <a:pt x="253079" y="3338824"/>
                </a:lnTo>
                <a:lnTo>
                  <a:pt x="242278" y="3330227"/>
                </a:lnTo>
                <a:lnTo>
                  <a:pt x="237513" y="3325451"/>
                </a:lnTo>
                <a:lnTo>
                  <a:pt x="232747" y="3320675"/>
                </a:lnTo>
                <a:lnTo>
                  <a:pt x="228617" y="3316217"/>
                </a:lnTo>
                <a:lnTo>
                  <a:pt x="224487" y="3311441"/>
                </a:lnTo>
                <a:lnTo>
                  <a:pt x="220993" y="3306983"/>
                </a:lnTo>
                <a:lnTo>
                  <a:pt x="217498" y="3302207"/>
                </a:lnTo>
                <a:lnTo>
                  <a:pt x="214321" y="3297431"/>
                </a:lnTo>
                <a:lnTo>
                  <a:pt x="211462" y="3292337"/>
                </a:lnTo>
                <a:lnTo>
                  <a:pt x="208921" y="3287561"/>
                </a:lnTo>
                <a:lnTo>
                  <a:pt x="206697" y="3282148"/>
                </a:lnTo>
                <a:lnTo>
                  <a:pt x="204791" y="3277690"/>
                </a:lnTo>
                <a:lnTo>
                  <a:pt x="203202" y="3272277"/>
                </a:lnTo>
                <a:lnTo>
                  <a:pt x="201931" y="3267183"/>
                </a:lnTo>
                <a:lnTo>
                  <a:pt x="201296" y="3262088"/>
                </a:lnTo>
                <a:lnTo>
                  <a:pt x="200978" y="3256994"/>
                </a:lnTo>
                <a:lnTo>
                  <a:pt x="200343" y="3251899"/>
                </a:lnTo>
                <a:lnTo>
                  <a:pt x="200025" y="3251899"/>
                </a:lnTo>
                <a:lnTo>
                  <a:pt x="200025" y="3117850"/>
                </a:lnTo>
                <a:close/>
                <a:moveTo>
                  <a:pt x="1263332" y="3111818"/>
                </a:moveTo>
                <a:lnTo>
                  <a:pt x="1263650" y="3117533"/>
                </a:lnTo>
                <a:lnTo>
                  <a:pt x="1263332" y="3119438"/>
                </a:lnTo>
                <a:lnTo>
                  <a:pt x="1263332" y="3116263"/>
                </a:lnTo>
                <a:lnTo>
                  <a:pt x="1263332" y="3111818"/>
                </a:lnTo>
                <a:close/>
                <a:moveTo>
                  <a:pt x="1263253" y="3110548"/>
                </a:moveTo>
                <a:lnTo>
                  <a:pt x="1263332" y="3111183"/>
                </a:lnTo>
                <a:lnTo>
                  <a:pt x="1263332" y="3111818"/>
                </a:lnTo>
                <a:lnTo>
                  <a:pt x="1263253" y="3110548"/>
                </a:lnTo>
                <a:close/>
                <a:moveTo>
                  <a:pt x="1892592" y="3107220"/>
                </a:moveTo>
                <a:lnTo>
                  <a:pt x="1892592" y="3210034"/>
                </a:lnTo>
                <a:lnTo>
                  <a:pt x="1913877" y="3210983"/>
                </a:lnTo>
                <a:lnTo>
                  <a:pt x="1935480" y="3210983"/>
                </a:lnTo>
                <a:lnTo>
                  <a:pt x="1965343" y="3210667"/>
                </a:lnTo>
                <a:lnTo>
                  <a:pt x="1965343" y="3107537"/>
                </a:lnTo>
                <a:lnTo>
                  <a:pt x="1935480" y="3107853"/>
                </a:lnTo>
                <a:lnTo>
                  <a:pt x="1913877" y="3107853"/>
                </a:lnTo>
                <a:lnTo>
                  <a:pt x="1892592" y="3107220"/>
                </a:lnTo>
                <a:close/>
                <a:moveTo>
                  <a:pt x="200819" y="3107046"/>
                </a:moveTo>
                <a:lnTo>
                  <a:pt x="200378" y="3110133"/>
                </a:lnTo>
                <a:lnTo>
                  <a:pt x="200025" y="3115072"/>
                </a:lnTo>
                <a:lnTo>
                  <a:pt x="200025" y="3110751"/>
                </a:lnTo>
                <a:lnTo>
                  <a:pt x="200819" y="3107046"/>
                </a:lnTo>
                <a:close/>
                <a:moveTo>
                  <a:pt x="2489519" y="3103562"/>
                </a:moveTo>
                <a:lnTo>
                  <a:pt x="2490471" y="3109906"/>
                </a:lnTo>
                <a:lnTo>
                  <a:pt x="2490788" y="3116568"/>
                </a:lnTo>
                <a:lnTo>
                  <a:pt x="2490788" y="3252652"/>
                </a:lnTo>
                <a:lnTo>
                  <a:pt x="2490471" y="3252969"/>
                </a:lnTo>
                <a:lnTo>
                  <a:pt x="2489836" y="3260899"/>
                </a:lnTo>
                <a:lnTo>
                  <a:pt x="2489519" y="3265657"/>
                </a:lnTo>
                <a:lnTo>
                  <a:pt x="2488250" y="3270733"/>
                </a:lnTo>
                <a:lnTo>
                  <a:pt x="2487298" y="3275491"/>
                </a:lnTo>
                <a:lnTo>
                  <a:pt x="2485711" y="3280566"/>
                </a:lnTo>
                <a:lnTo>
                  <a:pt x="2483490" y="3285325"/>
                </a:lnTo>
                <a:lnTo>
                  <a:pt x="2481269" y="3290083"/>
                </a:lnTo>
                <a:lnTo>
                  <a:pt x="2479048" y="3294841"/>
                </a:lnTo>
                <a:lnTo>
                  <a:pt x="2475874" y="3299599"/>
                </a:lnTo>
                <a:lnTo>
                  <a:pt x="2472701" y="3304357"/>
                </a:lnTo>
                <a:lnTo>
                  <a:pt x="2469528" y="3309115"/>
                </a:lnTo>
                <a:lnTo>
                  <a:pt x="2465403" y="3313874"/>
                </a:lnTo>
                <a:lnTo>
                  <a:pt x="2461595" y="3317997"/>
                </a:lnTo>
                <a:lnTo>
                  <a:pt x="2453028" y="3327196"/>
                </a:lnTo>
                <a:lnTo>
                  <a:pt x="2443191" y="3335761"/>
                </a:lnTo>
                <a:lnTo>
                  <a:pt x="2432086" y="3344643"/>
                </a:lnTo>
                <a:lnTo>
                  <a:pt x="2419710" y="3352891"/>
                </a:lnTo>
                <a:lnTo>
                  <a:pt x="2406701" y="3360504"/>
                </a:lnTo>
                <a:lnTo>
                  <a:pt x="2393056" y="3368434"/>
                </a:lnTo>
                <a:lnTo>
                  <a:pt x="2378143" y="3376047"/>
                </a:lnTo>
                <a:lnTo>
                  <a:pt x="2362277" y="3383660"/>
                </a:lnTo>
                <a:lnTo>
                  <a:pt x="2345777" y="3390322"/>
                </a:lnTo>
                <a:lnTo>
                  <a:pt x="2328325" y="3396983"/>
                </a:lnTo>
                <a:lnTo>
                  <a:pt x="2309921" y="3403327"/>
                </a:lnTo>
                <a:lnTo>
                  <a:pt x="2290882" y="3409671"/>
                </a:lnTo>
                <a:lnTo>
                  <a:pt x="2270892" y="3415064"/>
                </a:lnTo>
                <a:lnTo>
                  <a:pt x="2250267" y="3420139"/>
                </a:lnTo>
                <a:lnTo>
                  <a:pt x="2229324" y="3425215"/>
                </a:lnTo>
                <a:lnTo>
                  <a:pt x="2207430" y="3429973"/>
                </a:lnTo>
                <a:lnTo>
                  <a:pt x="2184901" y="3434414"/>
                </a:lnTo>
                <a:lnTo>
                  <a:pt x="2162054" y="3437903"/>
                </a:lnTo>
                <a:lnTo>
                  <a:pt x="2138256" y="3441393"/>
                </a:lnTo>
                <a:lnTo>
                  <a:pt x="2113823" y="3444565"/>
                </a:lnTo>
                <a:lnTo>
                  <a:pt x="2089390" y="3447102"/>
                </a:lnTo>
                <a:lnTo>
                  <a:pt x="2064323" y="3449006"/>
                </a:lnTo>
                <a:lnTo>
                  <a:pt x="2038621" y="3450909"/>
                </a:lnTo>
                <a:lnTo>
                  <a:pt x="2012601" y="3452178"/>
                </a:lnTo>
                <a:lnTo>
                  <a:pt x="1986582" y="3452812"/>
                </a:lnTo>
                <a:lnTo>
                  <a:pt x="1959928" y="3452812"/>
                </a:lnTo>
                <a:lnTo>
                  <a:pt x="1932639" y="3452812"/>
                </a:lnTo>
                <a:lnTo>
                  <a:pt x="1905350" y="3452178"/>
                </a:lnTo>
                <a:lnTo>
                  <a:pt x="1879014" y="3450592"/>
                </a:lnTo>
                <a:lnTo>
                  <a:pt x="1852994" y="3449006"/>
                </a:lnTo>
                <a:lnTo>
                  <a:pt x="1827292" y="3446468"/>
                </a:lnTo>
                <a:lnTo>
                  <a:pt x="1802224" y="3443930"/>
                </a:lnTo>
                <a:lnTo>
                  <a:pt x="1777157" y="3441075"/>
                </a:lnTo>
                <a:lnTo>
                  <a:pt x="1753359" y="3437269"/>
                </a:lnTo>
                <a:lnTo>
                  <a:pt x="1729560" y="3433145"/>
                </a:lnTo>
                <a:lnTo>
                  <a:pt x="1706714" y="3428704"/>
                </a:lnTo>
                <a:lnTo>
                  <a:pt x="1684502" y="3424263"/>
                </a:lnTo>
                <a:lnTo>
                  <a:pt x="1662925" y="3418871"/>
                </a:lnTo>
                <a:lnTo>
                  <a:pt x="1641983" y="3413478"/>
                </a:lnTo>
                <a:lnTo>
                  <a:pt x="1622309" y="3407134"/>
                </a:lnTo>
                <a:lnTo>
                  <a:pt x="1602953" y="3400790"/>
                </a:lnTo>
                <a:lnTo>
                  <a:pt x="1584549" y="3394445"/>
                </a:lnTo>
                <a:lnTo>
                  <a:pt x="1566780" y="3387467"/>
                </a:lnTo>
                <a:lnTo>
                  <a:pt x="1550280" y="3380488"/>
                </a:lnTo>
                <a:lnTo>
                  <a:pt x="1534414" y="3372558"/>
                </a:lnTo>
                <a:lnTo>
                  <a:pt x="1519501" y="3364945"/>
                </a:lnTo>
                <a:lnTo>
                  <a:pt x="1505539" y="3356697"/>
                </a:lnTo>
                <a:lnTo>
                  <a:pt x="1493164" y="3348450"/>
                </a:lnTo>
                <a:lnTo>
                  <a:pt x="1481106" y="3339885"/>
                </a:lnTo>
                <a:lnTo>
                  <a:pt x="1470635" y="3330686"/>
                </a:lnTo>
                <a:lnTo>
                  <a:pt x="1465875" y="3326245"/>
                </a:lnTo>
                <a:lnTo>
                  <a:pt x="1461116" y="3321487"/>
                </a:lnTo>
                <a:lnTo>
                  <a:pt x="1456673" y="3317363"/>
                </a:lnTo>
                <a:lnTo>
                  <a:pt x="1452866" y="3312605"/>
                </a:lnTo>
                <a:lnTo>
                  <a:pt x="1449375" y="3307847"/>
                </a:lnTo>
                <a:lnTo>
                  <a:pt x="1445885" y="3303088"/>
                </a:lnTo>
                <a:lnTo>
                  <a:pt x="1442712" y="3298013"/>
                </a:lnTo>
                <a:lnTo>
                  <a:pt x="1439856" y="3293255"/>
                </a:lnTo>
                <a:lnTo>
                  <a:pt x="1437000" y="3288497"/>
                </a:lnTo>
                <a:lnTo>
                  <a:pt x="1435096" y="3283421"/>
                </a:lnTo>
                <a:lnTo>
                  <a:pt x="1433192" y="3278346"/>
                </a:lnTo>
                <a:lnTo>
                  <a:pt x="1431606" y="3273588"/>
                </a:lnTo>
                <a:lnTo>
                  <a:pt x="1430337" y="3268512"/>
                </a:lnTo>
                <a:lnTo>
                  <a:pt x="1429702" y="3263437"/>
                </a:lnTo>
                <a:lnTo>
                  <a:pt x="1429385" y="3258044"/>
                </a:lnTo>
                <a:lnTo>
                  <a:pt x="1428750" y="3252969"/>
                </a:lnTo>
                <a:lnTo>
                  <a:pt x="1428750" y="3155268"/>
                </a:lnTo>
                <a:lnTo>
                  <a:pt x="1438269" y="3162881"/>
                </a:lnTo>
                <a:lnTo>
                  <a:pt x="1449058" y="3170177"/>
                </a:lnTo>
                <a:lnTo>
                  <a:pt x="1459846" y="3177473"/>
                </a:lnTo>
                <a:lnTo>
                  <a:pt x="1471270" y="3184134"/>
                </a:lnTo>
                <a:lnTo>
                  <a:pt x="1483645" y="3190795"/>
                </a:lnTo>
                <a:lnTo>
                  <a:pt x="1496337" y="3197140"/>
                </a:lnTo>
                <a:lnTo>
                  <a:pt x="1509347" y="3203484"/>
                </a:lnTo>
                <a:lnTo>
                  <a:pt x="1522674" y="3209194"/>
                </a:lnTo>
                <a:lnTo>
                  <a:pt x="1536953" y="3215221"/>
                </a:lnTo>
                <a:lnTo>
                  <a:pt x="1550915" y="3220613"/>
                </a:lnTo>
                <a:lnTo>
                  <a:pt x="1566145" y="3226006"/>
                </a:lnTo>
                <a:lnTo>
                  <a:pt x="1581376" y="3231081"/>
                </a:lnTo>
                <a:lnTo>
                  <a:pt x="1597242" y="3235839"/>
                </a:lnTo>
                <a:lnTo>
                  <a:pt x="1612790" y="3240598"/>
                </a:lnTo>
                <a:lnTo>
                  <a:pt x="1628973" y="3244721"/>
                </a:lnTo>
                <a:lnTo>
                  <a:pt x="1646108" y="3248845"/>
                </a:lnTo>
                <a:lnTo>
                  <a:pt x="1662608" y="3252652"/>
                </a:lnTo>
                <a:lnTo>
                  <a:pt x="1680060" y="3256141"/>
                </a:lnTo>
                <a:lnTo>
                  <a:pt x="1697195" y="3259313"/>
                </a:lnTo>
                <a:lnTo>
                  <a:pt x="1714964" y="3262485"/>
                </a:lnTo>
                <a:lnTo>
                  <a:pt x="1732733" y="3265657"/>
                </a:lnTo>
                <a:lnTo>
                  <a:pt x="1750820" y="3268195"/>
                </a:lnTo>
                <a:lnTo>
                  <a:pt x="1768907" y="3270416"/>
                </a:lnTo>
                <a:lnTo>
                  <a:pt x="1786993" y="3272636"/>
                </a:lnTo>
                <a:lnTo>
                  <a:pt x="1805715" y="3274857"/>
                </a:lnTo>
                <a:lnTo>
                  <a:pt x="1824119" y="3276443"/>
                </a:lnTo>
                <a:lnTo>
                  <a:pt x="1842840" y="3277394"/>
                </a:lnTo>
                <a:lnTo>
                  <a:pt x="1861561" y="3278663"/>
                </a:lnTo>
                <a:lnTo>
                  <a:pt x="1880283" y="3279615"/>
                </a:lnTo>
                <a:lnTo>
                  <a:pt x="1898687" y="3280249"/>
                </a:lnTo>
                <a:lnTo>
                  <a:pt x="1917725" y="3280566"/>
                </a:lnTo>
                <a:lnTo>
                  <a:pt x="1936129" y="3280566"/>
                </a:lnTo>
                <a:lnTo>
                  <a:pt x="1958658" y="3280566"/>
                </a:lnTo>
                <a:lnTo>
                  <a:pt x="1981187" y="3280249"/>
                </a:lnTo>
                <a:lnTo>
                  <a:pt x="2003399" y="3278980"/>
                </a:lnTo>
                <a:lnTo>
                  <a:pt x="2025928" y="3278029"/>
                </a:lnTo>
                <a:lnTo>
                  <a:pt x="2048140" y="3276443"/>
                </a:lnTo>
                <a:lnTo>
                  <a:pt x="2070034" y="3274222"/>
                </a:lnTo>
                <a:lnTo>
                  <a:pt x="2092246" y="3272002"/>
                </a:lnTo>
                <a:lnTo>
                  <a:pt x="2114458" y="3269464"/>
                </a:lnTo>
                <a:lnTo>
                  <a:pt x="2135718" y="3266609"/>
                </a:lnTo>
                <a:lnTo>
                  <a:pt x="2157295" y="3263437"/>
                </a:lnTo>
                <a:lnTo>
                  <a:pt x="2178237" y="3259313"/>
                </a:lnTo>
                <a:lnTo>
                  <a:pt x="2198545" y="3255507"/>
                </a:lnTo>
                <a:lnTo>
                  <a:pt x="2219170" y="3251066"/>
                </a:lnTo>
                <a:lnTo>
                  <a:pt x="2239161" y="3246307"/>
                </a:lnTo>
                <a:lnTo>
                  <a:pt x="2258517" y="3241232"/>
                </a:lnTo>
                <a:lnTo>
                  <a:pt x="2277555" y="3235839"/>
                </a:lnTo>
                <a:lnTo>
                  <a:pt x="2295959" y="3230130"/>
                </a:lnTo>
                <a:lnTo>
                  <a:pt x="2314046" y="3223785"/>
                </a:lnTo>
                <a:lnTo>
                  <a:pt x="2331498" y="3217441"/>
                </a:lnTo>
                <a:lnTo>
                  <a:pt x="2348316" y="3210780"/>
                </a:lnTo>
                <a:lnTo>
                  <a:pt x="2364498" y="3203801"/>
                </a:lnTo>
                <a:lnTo>
                  <a:pt x="2380047" y="3196188"/>
                </a:lnTo>
                <a:lnTo>
                  <a:pt x="2394643" y="3188575"/>
                </a:lnTo>
                <a:lnTo>
                  <a:pt x="2408605" y="3180645"/>
                </a:lnTo>
                <a:lnTo>
                  <a:pt x="2422249" y="3171763"/>
                </a:lnTo>
                <a:lnTo>
                  <a:pt x="2434307" y="3163198"/>
                </a:lnTo>
                <a:lnTo>
                  <a:pt x="2445730" y="3153999"/>
                </a:lnTo>
                <a:lnTo>
                  <a:pt x="2456518" y="3144800"/>
                </a:lnTo>
                <a:lnTo>
                  <a:pt x="2466355" y="3134966"/>
                </a:lnTo>
                <a:lnTo>
                  <a:pt x="2471115" y="3129574"/>
                </a:lnTo>
                <a:lnTo>
                  <a:pt x="2474922" y="3124498"/>
                </a:lnTo>
                <a:lnTo>
                  <a:pt x="2479365" y="3119423"/>
                </a:lnTo>
                <a:lnTo>
                  <a:pt x="2482855" y="3114347"/>
                </a:lnTo>
                <a:lnTo>
                  <a:pt x="2486346" y="3108955"/>
                </a:lnTo>
                <a:lnTo>
                  <a:pt x="2489519" y="3103562"/>
                </a:lnTo>
                <a:close/>
                <a:moveTo>
                  <a:pt x="201789" y="3100564"/>
                </a:moveTo>
                <a:lnTo>
                  <a:pt x="201084" y="3105812"/>
                </a:lnTo>
                <a:lnTo>
                  <a:pt x="200819" y="3107046"/>
                </a:lnTo>
                <a:lnTo>
                  <a:pt x="201084" y="3105194"/>
                </a:lnTo>
                <a:lnTo>
                  <a:pt x="201789" y="3100564"/>
                </a:lnTo>
                <a:close/>
                <a:moveTo>
                  <a:pt x="1260475" y="3095625"/>
                </a:moveTo>
                <a:lnTo>
                  <a:pt x="1262062" y="3101340"/>
                </a:lnTo>
                <a:lnTo>
                  <a:pt x="1263015" y="3106738"/>
                </a:lnTo>
                <a:lnTo>
                  <a:pt x="1263253" y="3110548"/>
                </a:lnTo>
                <a:lnTo>
                  <a:pt x="1262698" y="3106103"/>
                </a:lnTo>
                <a:lnTo>
                  <a:pt x="1261745" y="3100705"/>
                </a:lnTo>
                <a:lnTo>
                  <a:pt x="1260475" y="3095625"/>
                </a:lnTo>
                <a:close/>
                <a:moveTo>
                  <a:pt x="1746773" y="3094566"/>
                </a:moveTo>
                <a:lnTo>
                  <a:pt x="1746773" y="3198013"/>
                </a:lnTo>
                <a:lnTo>
                  <a:pt x="1764563" y="3200227"/>
                </a:lnTo>
                <a:lnTo>
                  <a:pt x="1782671" y="3202758"/>
                </a:lnTo>
                <a:lnTo>
                  <a:pt x="1800780" y="3204656"/>
                </a:lnTo>
                <a:lnTo>
                  <a:pt x="1819841" y="3206238"/>
                </a:lnTo>
                <a:lnTo>
                  <a:pt x="1819841" y="3102791"/>
                </a:lnTo>
                <a:lnTo>
                  <a:pt x="1800780" y="3101210"/>
                </a:lnTo>
                <a:lnTo>
                  <a:pt x="1782671" y="3099312"/>
                </a:lnTo>
                <a:lnTo>
                  <a:pt x="1764563" y="3097097"/>
                </a:lnTo>
                <a:lnTo>
                  <a:pt x="1746773" y="3094566"/>
                </a:lnTo>
                <a:close/>
                <a:moveTo>
                  <a:pt x="1600953" y="3061666"/>
                </a:moveTo>
                <a:lnTo>
                  <a:pt x="1600953" y="3166378"/>
                </a:lnTo>
                <a:lnTo>
                  <a:pt x="1618744" y="3171756"/>
                </a:lnTo>
                <a:lnTo>
                  <a:pt x="1636217" y="3176501"/>
                </a:lnTo>
                <a:lnTo>
                  <a:pt x="1654960" y="3180930"/>
                </a:lnTo>
                <a:lnTo>
                  <a:pt x="1673704" y="3185042"/>
                </a:lnTo>
                <a:lnTo>
                  <a:pt x="1673704" y="3080963"/>
                </a:lnTo>
                <a:lnTo>
                  <a:pt x="1654960" y="3076534"/>
                </a:lnTo>
                <a:lnTo>
                  <a:pt x="1636217" y="3071789"/>
                </a:lnTo>
                <a:lnTo>
                  <a:pt x="1618108" y="3066728"/>
                </a:lnTo>
                <a:lnTo>
                  <a:pt x="1600953" y="3061666"/>
                </a:lnTo>
                <a:close/>
                <a:moveTo>
                  <a:pt x="3151360" y="3046095"/>
                </a:moveTo>
                <a:lnTo>
                  <a:pt x="3151360" y="3160713"/>
                </a:lnTo>
                <a:lnTo>
                  <a:pt x="3174848" y="3161665"/>
                </a:lnTo>
                <a:lnTo>
                  <a:pt x="3198972" y="3161665"/>
                </a:lnTo>
                <a:lnTo>
                  <a:pt x="3231983" y="3161348"/>
                </a:lnTo>
                <a:lnTo>
                  <a:pt x="3231983" y="3046413"/>
                </a:lnTo>
                <a:lnTo>
                  <a:pt x="3198972" y="3046730"/>
                </a:lnTo>
                <a:lnTo>
                  <a:pt x="3174848" y="3046413"/>
                </a:lnTo>
                <a:lnTo>
                  <a:pt x="3151360" y="3046095"/>
                </a:lnTo>
                <a:close/>
                <a:moveTo>
                  <a:pt x="3815080" y="3040062"/>
                </a:moveTo>
                <a:lnTo>
                  <a:pt x="3816033" y="3047365"/>
                </a:lnTo>
                <a:lnTo>
                  <a:pt x="3816350" y="3054985"/>
                </a:lnTo>
                <a:lnTo>
                  <a:pt x="3816350" y="3206115"/>
                </a:lnTo>
                <a:lnTo>
                  <a:pt x="3816033" y="3206432"/>
                </a:lnTo>
                <a:lnTo>
                  <a:pt x="3815398" y="3214687"/>
                </a:lnTo>
                <a:lnTo>
                  <a:pt x="3814763" y="3220720"/>
                </a:lnTo>
                <a:lnTo>
                  <a:pt x="3813493" y="3226117"/>
                </a:lnTo>
                <a:lnTo>
                  <a:pt x="3811906" y="3231197"/>
                </a:lnTo>
                <a:lnTo>
                  <a:pt x="3810319" y="3236912"/>
                </a:lnTo>
                <a:lnTo>
                  <a:pt x="3808097" y="3242310"/>
                </a:lnTo>
                <a:lnTo>
                  <a:pt x="3805558" y="3248025"/>
                </a:lnTo>
                <a:lnTo>
                  <a:pt x="3803019" y="3253105"/>
                </a:lnTo>
                <a:lnTo>
                  <a:pt x="3799844" y="3258185"/>
                </a:lnTo>
                <a:lnTo>
                  <a:pt x="3796036" y="3263583"/>
                </a:lnTo>
                <a:lnTo>
                  <a:pt x="3792226" y="3268663"/>
                </a:lnTo>
                <a:lnTo>
                  <a:pt x="3788418" y="3274060"/>
                </a:lnTo>
                <a:lnTo>
                  <a:pt x="3783974" y="3278823"/>
                </a:lnTo>
                <a:lnTo>
                  <a:pt x="3779212" y="3283903"/>
                </a:lnTo>
                <a:lnTo>
                  <a:pt x="3774134" y="3288983"/>
                </a:lnTo>
                <a:lnTo>
                  <a:pt x="3768420" y="3293745"/>
                </a:lnTo>
                <a:lnTo>
                  <a:pt x="3763024" y="3298508"/>
                </a:lnTo>
                <a:lnTo>
                  <a:pt x="3750963" y="3307715"/>
                </a:lnTo>
                <a:lnTo>
                  <a:pt x="3737314" y="3317240"/>
                </a:lnTo>
                <a:lnTo>
                  <a:pt x="3722713" y="3326448"/>
                </a:lnTo>
                <a:lnTo>
                  <a:pt x="3707477" y="3335020"/>
                </a:lnTo>
                <a:lnTo>
                  <a:pt x="3690971" y="3343275"/>
                </a:lnTo>
                <a:lnTo>
                  <a:pt x="3673513" y="3351213"/>
                </a:lnTo>
                <a:lnTo>
                  <a:pt x="3655103" y="3359150"/>
                </a:lnTo>
                <a:lnTo>
                  <a:pt x="3635424" y="3366770"/>
                </a:lnTo>
                <a:lnTo>
                  <a:pt x="3615109" y="3373755"/>
                </a:lnTo>
                <a:lnTo>
                  <a:pt x="3593842" y="3380423"/>
                </a:lnTo>
                <a:lnTo>
                  <a:pt x="3571941" y="3386773"/>
                </a:lnTo>
                <a:lnTo>
                  <a:pt x="3549087" y="3392805"/>
                </a:lnTo>
                <a:lnTo>
                  <a:pt x="3525281" y="3398203"/>
                </a:lnTo>
                <a:lnTo>
                  <a:pt x="3501157" y="3403283"/>
                </a:lnTo>
                <a:lnTo>
                  <a:pt x="3476082" y="3408045"/>
                </a:lnTo>
                <a:lnTo>
                  <a:pt x="3450371" y="3411855"/>
                </a:lnTo>
                <a:lnTo>
                  <a:pt x="3424343" y="3415983"/>
                </a:lnTo>
                <a:lnTo>
                  <a:pt x="3397680" y="3419475"/>
                </a:lnTo>
                <a:lnTo>
                  <a:pt x="3370065" y="3422333"/>
                </a:lnTo>
                <a:lnTo>
                  <a:pt x="3341815" y="3424555"/>
                </a:lnTo>
                <a:lnTo>
                  <a:pt x="3313565" y="3426460"/>
                </a:lnTo>
                <a:lnTo>
                  <a:pt x="3284680" y="3427730"/>
                </a:lnTo>
                <a:lnTo>
                  <a:pt x="3255478" y="3428683"/>
                </a:lnTo>
                <a:lnTo>
                  <a:pt x="3225959" y="3429000"/>
                </a:lnTo>
                <a:lnTo>
                  <a:pt x="3195487" y="3428683"/>
                </a:lnTo>
                <a:lnTo>
                  <a:pt x="3165650" y="3427730"/>
                </a:lnTo>
                <a:lnTo>
                  <a:pt x="3136130" y="3426143"/>
                </a:lnTo>
                <a:lnTo>
                  <a:pt x="3106928" y="3424238"/>
                </a:lnTo>
                <a:lnTo>
                  <a:pt x="3078678" y="3422015"/>
                </a:lnTo>
                <a:lnTo>
                  <a:pt x="3050428" y="3418840"/>
                </a:lnTo>
                <a:lnTo>
                  <a:pt x="3022813" y="3415030"/>
                </a:lnTo>
                <a:lnTo>
                  <a:pt x="2996150" y="3411220"/>
                </a:lnTo>
                <a:lnTo>
                  <a:pt x="2970122" y="3406775"/>
                </a:lnTo>
                <a:lnTo>
                  <a:pt x="2944729" y="3402013"/>
                </a:lnTo>
                <a:lnTo>
                  <a:pt x="2919971" y="3396615"/>
                </a:lnTo>
                <a:lnTo>
                  <a:pt x="2895847" y="3390583"/>
                </a:lnTo>
                <a:lnTo>
                  <a:pt x="2872994" y="3384868"/>
                </a:lnTo>
                <a:lnTo>
                  <a:pt x="2850775" y="3378200"/>
                </a:lnTo>
                <a:lnTo>
                  <a:pt x="2829190" y="3370898"/>
                </a:lnTo>
                <a:lnTo>
                  <a:pt x="2808876" y="3363595"/>
                </a:lnTo>
                <a:lnTo>
                  <a:pt x="2789196" y="3355975"/>
                </a:lnTo>
                <a:lnTo>
                  <a:pt x="2770469" y="3347720"/>
                </a:lnTo>
                <a:lnTo>
                  <a:pt x="2753328" y="3339465"/>
                </a:lnTo>
                <a:lnTo>
                  <a:pt x="2736823" y="3330893"/>
                </a:lnTo>
                <a:lnTo>
                  <a:pt x="2721269" y="3321685"/>
                </a:lnTo>
                <a:lnTo>
                  <a:pt x="2706986" y="3312160"/>
                </a:lnTo>
                <a:lnTo>
                  <a:pt x="2693972" y="3302635"/>
                </a:lnTo>
                <a:lnTo>
                  <a:pt x="2688258" y="3297873"/>
                </a:lnTo>
                <a:lnTo>
                  <a:pt x="2682227" y="3292793"/>
                </a:lnTo>
                <a:lnTo>
                  <a:pt x="2676831" y="3287713"/>
                </a:lnTo>
                <a:lnTo>
                  <a:pt x="2671753" y="3282950"/>
                </a:lnTo>
                <a:lnTo>
                  <a:pt x="2666991" y="3277870"/>
                </a:lnTo>
                <a:lnTo>
                  <a:pt x="2662548" y="3272473"/>
                </a:lnTo>
                <a:lnTo>
                  <a:pt x="2658104" y="3267393"/>
                </a:lnTo>
                <a:lnTo>
                  <a:pt x="2654612" y="3261995"/>
                </a:lnTo>
                <a:lnTo>
                  <a:pt x="2651121" y="3256598"/>
                </a:lnTo>
                <a:lnTo>
                  <a:pt x="2647947" y="3251200"/>
                </a:lnTo>
                <a:lnTo>
                  <a:pt x="2645090" y="3245485"/>
                </a:lnTo>
                <a:lnTo>
                  <a:pt x="2642868" y="3240405"/>
                </a:lnTo>
                <a:lnTo>
                  <a:pt x="2640329" y="3234372"/>
                </a:lnTo>
                <a:lnTo>
                  <a:pt x="2638742" y="3228975"/>
                </a:lnTo>
                <a:lnTo>
                  <a:pt x="2637789" y="3223577"/>
                </a:lnTo>
                <a:lnTo>
                  <a:pt x="2636520" y="3217862"/>
                </a:lnTo>
                <a:lnTo>
                  <a:pt x="2636202" y="3212147"/>
                </a:lnTo>
                <a:lnTo>
                  <a:pt x="2635885" y="3206432"/>
                </a:lnTo>
                <a:lnTo>
                  <a:pt x="2635250" y="3206432"/>
                </a:lnTo>
                <a:lnTo>
                  <a:pt x="2635250" y="3097530"/>
                </a:lnTo>
                <a:lnTo>
                  <a:pt x="2646360" y="3105785"/>
                </a:lnTo>
                <a:lnTo>
                  <a:pt x="2657786" y="3114040"/>
                </a:lnTo>
                <a:lnTo>
                  <a:pt x="2670166" y="3121977"/>
                </a:lnTo>
                <a:lnTo>
                  <a:pt x="2683180" y="3129597"/>
                </a:lnTo>
                <a:lnTo>
                  <a:pt x="2696511" y="3136900"/>
                </a:lnTo>
                <a:lnTo>
                  <a:pt x="2710160" y="3144202"/>
                </a:lnTo>
                <a:lnTo>
                  <a:pt x="2724761" y="3151187"/>
                </a:lnTo>
                <a:lnTo>
                  <a:pt x="2740314" y="3157855"/>
                </a:lnTo>
                <a:lnTo>
                  <a:pt x="2755550" y="3164205"/>
                </a:lnTo>
                <a:lnTo>
                  <a:pt x="2771738" y="3170237"/>
                </a:lnTo>
                <a:lnTo>
                  <a:pt x="2788244" y="3176270"/>
                </a:lnTo>
                <a:lnTo>
                  <a:pt x="2805384" y="3181985"/>
                </a:lnTo>
                <a:lnTo>
                  <a:pt x="2822525" y="3187065"/>
                </a:lnTo>
                <a:lnTo>
                  <a:pt x="2840300" y="3192145"/>
                </a:lnTo>
                <a:lnTo>
                  <a:pt x="2858393" y="3196907"/>
                </a:lnTo>
                <a:lnTo>
                  <a:pt x="2877120" y="3201670"/>
                </a:lnTo>
                <a:lnTo>
                  <a:pt x="2895530" y="3205797"/>
                </a:lnTo>
                <a:lnTo>
                  <a:pt x="2914892" y="3209925"/>
                </a:lnTo>
                <a:lnTo>
                  <a:pt x="2934255" y="3213735"/>
                </a:lnTo>
                <a:lnTo>
                  <a:pt x="2953617" y="3217227"/>
                </a:lnTo>
                <a:lnTo>
                  <a:pt x="2973614" y="3220402"/>
                </a:lnTo>
                <a:lnTo>
                  <a:pt x="2993294" y="3222942"/>
                </a:lnTo>
                <a:lnTo>
                  <a:pt x="3013926" y="3225800"/>
                </a:lnTo>
                <a:lnTo>
                  <a:pt x="3033923" y="3228340"/>
                </a:lnTo>
                <a:lnTo>
                  <a:pt x="3054555" y="3230245"/>
                </a:lnTo>
                <a:lnTo>
                  <a:pt x="3074869" y="3232150"/>
                </a:lnTo>
                <a:lnTo>
                  <a:pt x="3095819" y="3233737"/>
                </a:lnTo>
                <a:lnTo>
                  <a:pt x="3116451" y="3235007"/>
                </a:lnTo>
                <a:lnTo>
                  <a:pt x="3137400" y="3235960"/>
                </a:lnTo>
                <a:lnTo>
                  <a:pt x="3158032" y="3236595"/>
                </a:lnTo>
                <a:lnTo>
                  <a:pt x="3178981" y="3237230"/>
                </a:lnTo>
                <a:lnTo>
                  <a:pt x="3199613" y="3237230"/>
                </a:lnTo>
                <a:lnTo>
                  <a:pt x="3224372" y="3236912"/>
                </a:lnTo>
                <a:lnTo>
                  <a:pt x="3249765" y="3236595"/>
                </a:lnTo>
                <a:lnTo>
                  <a:pt x="3274523" y="3235325"/>
                </a:lnTo>
                <a:lnTo>
                  <a:pt x="3299282" y="3234055"/>
                </a:lnTo>
                <a:lnTo>
                  <a:pt x="3324040" y="3232150"/>
                </a:lnTo>
                <a:lnTo>
                  <a:pt x="3348481" y="3230245"/>
                </a:lnTo>
                <a:lnTo>
                  <a:pt x="3372922" y="3227387"/>
                </a:lnTo>
                <a:lnTo>
                  <a:pt x="3397680" y="3224530"/>
                </a:lnTo>
                <a:lnTo>
                  <a:pt x="3421486" y="3221355"/>
                </a:lnTo>
                <a:lnTo>
                  <a:pt x="3445292" y="3217545"/>
                </a:lnTo>
                <a:lnTo>
                  <a:pt x="3468464" y="3213735"/>
                </a:lnTo>
                <a:lnTo>
                  <a:pt x="3491635" y="3208972"/>
                </a:lnTo>
                <a:lnTo>
                  <a:pt x="3514171" y="3204210"/>
                </a:lnTo>
                <a:lnTo>
                  <a:pt x="3536390" y="3199130"/>
                </a:lnTo>
                <a:lnTo>
                  <a:pt x="3557974" y="3193097"/>
                </a:lnTo>
                <a:lnTo>
                  <a:pt x="3579241" y="3187065"/>
                </a:lnTo>
                <a:lnTo>
                  <a:pt x="3599873" y="3180715"/>
                </a:lnTo>
                <a:lnTo>
                  <a:pt x="3619870" y="3174047"/>
                </a:lnTo>
                <a:lnTo>
                  <a:pt x="3639233" y="3167062"/>
                </a:lnTo>
                <a:lnTo>
                  <a:pt x="3657643" y="3159442"/>
                </a:lnTo>
                <a:lnTo>
                  <a:pt x="3676053" y="3151505"/>
                </a:lnTo>
                <a:lnTo>
                  <a:pt x="3692876" y="3143250"/>
                </a:lnTo>
                <a:lnTo>
                  <a:pt x="3709381" y="3134677"/>
                </a:lnTo>
                <a:lnTo>
                  <a:pt x="3724935" y="3125470"/>
                </a:lnTo>
                <a:lnTo>
                  <a:pt x="3739853" y="3116262"/>
                </a:lnTo>
                <a:lnTo>
                  <a:pt x="3753502" y="3106420"/>
                </a:lnTo>
                <a:lnTo>
                  <a:pt x="3766198" y="3096577"/>
                </a:lnTo>
                <a:lnTo>
                  <a:pt x="3772547" y="3090862"/>
                </a:lnTo>
                <a:lnTo>
                  <a:pt x="3777943" y="3085782"/>
                </a:lnTo>
                <a:lnTo>
                  <a:pt x="3783656" y="3080385"/>
                </a:lnTo>
                <a:lnTo>
                  <a:pt x="3789052" y="3074670"/>
                </a:lnTo>
                <a:lnTo>
                  <a:pt x="3793814" y="3069272"/>
                </a:lnTo>
                <a:lnTo>
                  <a:pt x="3798575" y="3063557"/>
                </a:lnTo>
                <a:lnTo>
                  <a:pt x="3803336" y="3057842"/>
                </a:lnTo>
                <a:lnTo>
                  <a:pt x="3807145" y="3051810"/>
                </a:lnTo>
                <a:lnTo>
                  <a:pt x="3811271" y="3045777"/>
                </a:lnTo>
                <a:lnTo>
                  <a:pt x="3815080" y="3040062"/>
                </a:lnTo>
                <a:close/>
                <a:moveTo>
                  <a:pt x="2989478" y="3031808"/>
                </a:moveTo>
                <a:lnTo>
                  <a:pt x="2989478" y="3147378"/>
                </a:lnTo>
                <a:lnTo>
                  <a:pt x="3009158" y="3149918"/>
                </a:lnTo>
                <a:lnTo>
                  <a:pt x="3029472" y="3152140"/>
                </a:lnTo>
                <a:lnTo>
                  <a:pt x="3049469" y="3154363"/>
                </a:lnTo>
                <a:lnTo>
                  <a:pt x="3070419" y="3155950"/>
                </a:lnTo>
                <a:lnTo>
                  <a:pt x="3070419" y="3041333"/>
                </a:lnTo>
                <a:lnTo>
                  <a:pt x="3049469" y="3039428"/>
                </a:lnTo>
                <a:lnTo>
                  <a:pt x="3029472" y="3036888"/>
                </a:lnTo>
                <a:lnTo>
                  <a:pt x="3009158" y="3034665"/>
                </a:lnTo>
                <a:lnTo>
                  <a:pt x="2989478" y="3031808"/>
                </a:lnTo>
                <a:close/>
                <a:moveTo>
                  <a:pt x="2402802" y="3022755"/>
                </a:moveTo>
                <a:lnTo>
                  <a:pt x="2397719" y="3026235"/>
                </a:lnTo>
                <a:lnTo>
                  <a:pt x="2391365" y="3029398"/>
                </a:lnTo>
                <a:lnTo>
                  <a:pt x="2383740" y="3032878"/>
                </a:lnTo>
                <a:lnTo>
                  <a:pt x="2376433" y="3036042"/>
                </a:lnTo>
                <a:lnTo>
                  <a:pt x="2360867" y="3042369"/>
                </a:lnTo>
                <a:lnTo>
                  <a:pt x="2347841" y="3047114"/>
                </a:lnTo>
                <a:lnTo>
                  <a:pt x="2347841" y="3137274"/>
                </a:lnTo>
                <a:lnTo>
                  <a:pt x="2355784" y="3133794"/>
                </a:lnTo>
                <a:lnTo>
                  <a:pt x="2363408" y="3129681"/>
                </a:lnTo>
                <a:lnTo>
                  <a:pt x="2371033" y="3125252"/>
                </a:lnTo>
                <a:lnTo>
                  <a:pt x="2378340" y="3120507"/>
                </a:lnTo>
                <a:lnTo>
                  <a:pt x="2385329" y="3115762"/>
                </a:lnTo>
                <a:lnTo>
                  <a:pt x="2391683" y="3111017"/>
                </a:lnTo>
                <a:lnTo>
                  <a:pt x="2397719" y="3106271"/>
                </a:lnTo>
                <a:lnTo>
                  <a:pt x="2402802" y="3101526"/>
                </a:lnTo>
                <a:lnTo>
                  <a:pt x="2402802" y="3022755"/>
                </a:lnTo>
                <a:close/>
                <a:moveTo>
                  <a:pt x="698500" y="3017837"/>
                </a:moveTo>
                <a:lnTo>
                  <a:pt x="698500" y="3086100"/>
                </a:lnTo>
                <a:lnTo>
                  <a:pt x="684586" y="3083595"/>
                </a:lnTo>
                <a:lnTo>
                  <a:pt x="667825" y="3079838"/>
                </a:lnTo>
                <a:lnTo>
                  <a:pt x="659920" y="3077959"/>
                </a:lnTo>
                <a:lnTo>
                  <a:pt x="652962" y="3076393"/>
                </a:lnTo>
                <a:lnTo>
                  <a:pt x="646321" y="3074201"/>
                </a:lnTo>
                <a:lnTo>
                  <a:pt x="640313" y="3071696"/>
                </a:lnTo>
                <a:lnTo>
                  <a:pt x="634305" y="3069191"/>
                </a:lnTo>
                <a:lnTo>
                  <a:pt x="629245" y="3065433"/>
                </a:lnTo>
                <a:lnTo>
                  <a:pt x="626082" y="3063555"/>
                </a:lnTo>
                <a:lnTo>
                  <a:pt x="623869" y="3061363"/>
                </a:lnTo>
                <a:lnTo>
                  <a:pt x="622288" y="3058545"/>
                </a:lnTo>
                <a:lnTo>
                  <a:pt x="620706" y="3056353"/>
                </a:lnTo>
                <a:lnTo>
                  <a:pt x="619441" y="3053534"/>
                </a:lnTo>
                <a:lnTo>
                  <a:pt x="619125" y="3051029"/>
                </a:lnTo>
                <a:lnTo>
                  <a:pt x="619125" y="3048524"/>
                </a:lnTo>
                <a:lnTo>
                  <a:pt x="619441" y="3046019"/>
                </a:lnTo>
                <a:lnTo>
                  <a:pt x="620390" y="3043514"/>
                </a:lnTo>
                <a:lnTo>
                  <a:pt x="621971" y="3041009"/>
                </a:lnTo>
                <a:lnTo>
                  <a:pt x="623553" y="3038817"/>
                </a:lnTo>
                <a:lnTo>
                  <a:pt x="625766" y="3036312"/>
                </a:lnTo>
                <a:lnTo>
                  <a:pt x="628296" y="3034433"/>
                </a:lnTo>
                <a:lnTo>
                  <a:pt x="631142" y="3032555"/>
                </a:lnTo>
                <a:lnTo>
                  <a:pt x="634937" y="3030676"/>
                </a:lnTo>
                <a:lnTo>
                  <a:pt x="638732" y="3029110"/>
                </a:lnTo>
                <a:lnTo>
                  <a:pt x="645057" y="3026605"/>
                </a:lnTo>
                <a:lnTo>
                  <a:pt x="651697" y="3024726"/>
                </a:lnTo>
                <a:lnTo>
                  <a:pt x="658655" y="3023161"/>
                </a:lnTo>
                <a:lnTo>
                  <a:pt x="666244" y="3021595"/>
                </a:lnTo>
                <a:lnTo>
                  <a:pt x="674150" y="3020342"/>
                </a:lnTo>
                <a:lnTo>
                  <a:pt x="682056" y="3019403"/>
                </a:lnTo>
                <a:lnTo>
                  <a:pt x="698500" y="3017837"/>
                </a:lnTo>
                <a:close/>
                <a:moveTo>
                  <a:pt x="2827597" y="2994977"/>
                </a:moveTo>
                <a:lnTo>
                  <a:pt x="2827597" y="3112135"/>
                </a:lnTo>
                <a:lnTo>
                  <a:pt x="2846959" y="3117850"/>
                </a:lnTo>
                <a:lnTo>
                  <a:pt x="2866956" y="3123248"/>
                </a:lnTo>
                <a:lnTo>
                  <a:pt x="2887588" y="3128010"/>
                </a:lnTo>
                <a:lnTo>
                  <a:pt x="2908220" y="3132773"/>
                </a:lnTo>
                <a:lnTo>
                  <a:pt x="2908220" y="3016885"/>
                </a:lnTo>
                <a:lnTo>
                  <a:pt x="2887588" y="3011805"/>
                </a:lnTo>
                <a:lnTo>
                  <a:pt x="2866956" y="3006725"/>
                </a:lnTo>
                <a:lnTo>
                  <a:pt x="2846959" y="3001010"/>
                </a:lnTo>
                <a:lnTo>
                  <a:pt x="2827597" y="2994977"/>
                </a:lnTo>
                <a:close/>
                <a:moveTo>
                  <a:pt x="1455133" y="2986375"/>
                </a:moveTo>
                <a:lnTo>
                  <a:pt x="1455133" y="3092352"/>
                </a:lnTo>
                <a:lnTo>
                  <a:pt x="1457675" y="3094883"/>
                </a:lnTo>
                <a:lnTo>
                  <a:pt x="1460216" y="3097730"/>
                </a:lnTo>
                <a:lnTo>
                  <a:pt x="1466888" y="3103741"/>
                </a:lnTo>
                <a:lnTo>
                  <a:pt x="1475466" y="3110068"/>
                </a:lnTo>
                <a:lnTo>
                  <a:pt x="1484679" y="3116078"/>
                </a:lnTo>
                <a:lnTo>
                  <a:pt x="1495162" y="3122405"/>
                </a:lnTo>
                <a:lnTo>
                  <a:pt x="1505964" y="3128732"/>
                </a:lnTo>
                <a:lnTo>
                  <a:pt x="1517083" y="3134743"/>
                </a:lnTo>
                <a:lnTo>
                  <a:pt x="1528202" y="3139804"/>
                </a:lnTo>
                <a:lnTo>
                  <a:pt x="1528202" y="3033195"/>
                </a:lnTo>
                <a:lnTo>
                  <a:pt x="1517083" y="3027817"/>
                </a:lnTo>
                <a:lnTo>
                  <a:pt x="1506917" y="3022122"/>
                </a:lnTo>
                <a:lnTo>
                  <a:pt x="1497068" y="3016428"/>
                </a:lnTo>
                <a:lnTo>
                  <a:pt x="1487538" y="3010734"/>
                </a:lnTo>
                <a:lnTo>
                  <a:pt x="1478960" y="3005039"/>
                </a:lnTo>
                <a:lnTo>
                  <a:pt x="1470700" y="2998712"/>
                </a:lnTo>
                <a:lnTo>
                  <a:pt x="1462758" y="2992702"/>
                </a:lnTo>
                <a:lnTo>
                  <a:pt x="1455133" y="2986375"/>
                </a:lnTo>
                <a:close/>
                <a:moveTo>
                  <a:pt x="711352" y="2965750"/>
                </a:moveTo>
                <a:lnTo>
                  <a:pt x="709129" y="2966067"/>
                </a:lnTo>
                <a:lnTo>
                  <a:pt x="706270" y="2966384"/>
                </a:lnTo>
                <a:lnTo>
                  <a:pt x="704047" y="2966702"/>
                </a:lnTo>
                <a:lnTo>
                  <a:pt x="701824" y="2967653"/>
                </a:lnTo>
                <a:lnTo>
                  <a:pt x="700236" y="2968288"/>
                </a:lnTo>
                <a:lnTo>
                  <a:pt x="699283" y="2969556"/>
                </a:lnTo>
                <a:lnTo>
                  <a:pt x="698330" y="2970191"/>
                </a:lnTo>
                <a:lnTo>
                  <a:pt x="698012" y="2971459"/>
                </a:lnTo>
                <a:lnTo>
                  <a:pt x="698012" y="2990491"/>
                </a:lnTo>
                <a:lnTo>
                  <a:pt x="683085" y="2991760"/>
                </a:lnTo>
                <a:lnTo>
                  <a:pt x="667839" y="2993346"/>
                </a:lnTo>
                <a:lnTo>
                  <a:pt x="653865" y="2995249"/>
                </a:lnTo>
                <a:lnTo>
                  <a:pt x="639890" y="2997786"/>
                </a:lnTo>
                <a:lnTo>
                  <a:pt x="626550" y="3000641"/>
                </a:lnTo>
                <a:lnTo>
                  <a:pt x="613846" y="3004130"/>
                </a:lnTo>
                <a:lnTo>
                  <a:pt x="602094" y="3007619"/>
                </a:lnTo>
                <a:lnTo>
                  <a:pt x="590978" y="3012060"/>
                </a:lnTo>
                <a:lnTo>
                  <a:pt x="583673" y="3015549"/>
                </a:lnTo>
                <a:lnTo>
                  <a:pt x="576368" y="3019355"/>
                </a:lnTo>
                <a:lnTo>
                  <a:pt x="570015" y="3023162"/>
                </a:lnTo>
                <a:lnTo>
                  <a:pt x="564616" y="3026968"/>
                </a:lnTo>
                <a:lnTo>
                  <a:pt x="559852" y="3031092"/>
                </a:lnTo>
                <a:lnTo>
                  <a:pt x="556041" y="3035215"/>
                </a:lnTo>
                <a:lnTo>
                  <a:pt x="552865" y="3039656"/>
                </a:lnTo>
                <a:lnTo>
                  <a:pt x="550324" y="3044096"/>
                </a:lnTo>
                <a:lnTo>
                  <a:pt x="548736" y="3048854"/>
                </a:lnTo>
                <a:lnTo>
                  <a:pt x="547783" y="3052978"/>
                </a:lnTo>
                <a:lnTo>
                  <a:pt x="547783" y="3057736"/>
                </a:lnTo>
                <a:lnTo>
                  <a:pt x="548736" y="3062176"/>
                </a:lnTo>
                <a:lnTo>
                  <a:pt x="550324" y="3066617"/>
                </a:lnTo>
                <a:lnTo>
                  <a:pt x="552865" y="3070741"/>
                </a:lnTo>
                <a:lnTo>
                  <a:pt x="556358" y="3075181"/>
                </a:lnTo>
                <a:lnTo>
                  <a:pt x="560805" y="3079622"/>
                </a:lnTo>
                <a:lnTo>
                  <a:pt x="564934" y="3083111"/>
                </a:lnTo>
                <a:lnTo>
                  <a:pt x="570015" y="3086917"/>
                </a:lnTo>
                <a:lnTo>
                  <a:pt x="576050" y="3090089"/>
                </a:lnTo>
                <a:lnTo>
                  <a:pt x="582720" y="3093578"/>
                </a:lnTo>
                <a:lnTo>
                  <a:pt x="589390" y="3096433"/>
                </a:lnTo>
                <a:lnTo>
                  <a:pt x="597012" y="3099288"/>
                </a:lnTo>
                <a:lnTo>
                  <a:pt x="605270" y="3101825"/>
                </a:lnTo>
                <a:lnTo>
                  <a:pt x="613528" y="3104046"/>
                </a:lnTo>
                <a:lnTo>
                  <a:pt x="645607" y="3110707"/>
                </a:lnTo>
                <a:lnTo>
                  <a:pt x="698012" y="3121808"/>
                </a:lnTo>
                <a:lnTo>
                  <a:pt x="698012" y="3203010"/>
                </a:lnTo>
                <a:lnTo>
                  <a:pt x="684673" y="3201424"/>
                </a:lnTo>
                <a:lnTo>
                  <a:pt x="672286" y="3199203"/>
                </a:lnTo>
                <a:lnTo>
                  <a:pt x="657993" y="3196983"/>
                </a:lnTo>
                <a:lnTo>
                  <a:pt x="643066" y="3193494"/>
                </a:lnTo>
                <a:lnTo>
                  <a:pt x="629409" y="3189370"/>
                </a:lnTo>
                <a:lnTo>
                  <a:pt x="617022" y="3185247"/>
                </a:lnTo>
                <a:lnTo>
                  <a:pt x="613846" y="3183978"/>
                </a:lnTo>
                <a:lnTo>
                  <a:pt x="610670" y="3182709"/>
                </a:lnTo>
                <a:lnTo>
                  <a:pt x="608129" y="3181441"/>
                </a:lnTo>
                <a:lnTo>
                  <a:pt x="608446" y="3181441"/>
                </a:lnTo>
                <a:lnTo>
                  <a:pt x="608129" y="3181123"/>
                </a:lnTo>
                <a:lnTo>
                  <a:pt x="604317" y="3179220"/>
                </a:lnTo>
                <a:lnTo>
                  <a:pt x="602412" y="3177951"/>
                </a:lnTo>
                <a:lnTo>
                  <a:pt x="600506" y="3177000"/>
                </a:lnTo>
                <a:lnTo>
                  <a:pt x="595424" y="3175731"/>
                </a:lnTo>
                <a:lnTo>
                  <a:pt x="590343" y="3174780"/>
                </a:lnTo>
                <a:lnTo>
                  <a:pt x="584308" y="3174780"/>
                </a:lnTo>
                <a:lnTo>
                  <a:pt x="578273" y="3175414"/>
                </a:lnTo>
                <a:lnTo>
                  <a:pt x="572556" y="3176048"/>
                </a:lnTo>
                <a:lnTo>
                  <a:pt x="566522" y="3177634"/>
                </a:lnTo>
                <a:lnTo>
                  <a:pt x="560805" y="3179220"/>
                </a:lnTo>
                <a:lnTo>
                  <a:pt x="555405" y="3181123"/>
                </a:lnTo>
                <a:lnTo>
                  <a:pt x="551277" y="3183661"/>
                </a:lnTo>
                <a:lnTo>
                  <a:pt x="547148" y="3185881"/>
                </a:lnTo>
                <a:lnTo>
                  <a:pt x="544607" y="3188736"/>
                </a:lnTo>
                <a:lnTo>
                  <a:pt x="543336" y="3190005"/>
                </a:lnTo>
                <a:lnTo>
                  <a:pt x="542383" y="3190956"/>
                </a:lnTo>
                <a:lnTo>
                  <a:pt x="542066" y="3192542"/>
                </a:lnTo>
                <a:lnTo>
                  <a:pt x="542066" y="3193811"/>
                </a:lnTo>
                <a:lnTo>
                  <a:pt x="542066" y="3195080"/>
                </a:lnTo>
                <a:lnTo>
                  <a:pt x="543019" y="3196031"/>
                </a:lnTo>
                <a:lnTo>
                  <a:pt x="543654" y="3197300"/>
                </a:lnTo>
                <a:lnTo>
                  <a:pt x="545242" y="3198569"/>
                </a:lnTo>
                <a:lnTo>
                  <a:pt x="550959" y="3202058"/>
                </a:lnTo>
                <a:lnTo>
                  <a:pt x="557629" y="3205547"/>
                </a:lnTo>
                <a:lnTo>
                  <a:pt x="564299" y="3208719"/>
                </a:lnTo>
                <a:lnTo>
                  <a:pt x="572239" y="3211891"/>
                </a:lnTo>
                <a:lnTo>
                  <a:pt x="580497" y="3214746"/>
                </a:lnTo>
                <a:lnTo>
                  <a:pt x="589072" y="3216966"/>
                </a:lnTo>
                <a:lnTo>
                  <a:pt x="598600" y="3219821"/>
                </a:lnTo>
                <a:lnTo>
                  <a:pt x="608446" y="3221724"/>
                </a:lnTo>
                <a:lnTo>
                  <a:pt x="618610" y="3223627"/>
                </a:lnTo>
                <a:lnTo>
                  <a:pt x="629409" y="3225847"/>
                </a:lnTo>
                <a:lnTo>
                  <a:pt x="651324" y="3229019"/>
                </a:lnTo>
                <a:lnTo>
                  <a:pt x="674192" y="3230923"/>
                </a:lnTo>
                <a:lnTo>
                  <a:pt x="698012" y="3232509"/>
                </a:lnTo>
                <a:lnTo>
                  <a:pt x="698012" y="3251223"/>
                </a:lnTo>
                <a:lnTo>
                  <a:pt x="698330" y="3252492"/>
                </a:lnTo>
                <a:lnTo>
                  <a:pt x="699283" y="3253443"/>
                </a:lnTo>
                <a:lnTo>
                  <a:pt x="700236" y="3254395"/>
                </a:lnTo>
                <a:lnTo>
                  <a:pt x="701824" y="3255346"/>
                </a:lnTo>
                <a:lnTo>
                  <a:pt x="704047" y="3255981"/>
                </a:lnTo>
                <a:lnTo>
                  <a:pt x="706270" y="3256298"/>
                </a:lnTo>
                <a:lnTo>
                  <a:pt x="709129" y="3256932"/>
                </a:lnTo>
                <a:lnTo>
                  <a:pt x="711352" y="3257249"/>
                </a:lnTo>
                <a:lnTo>
                  <a:pt x="758358" y="3257249"/>
                </a:lnTo>
                <a:lnTo>
                  <a:pt x="760581" y="3256932"/>
                </a:lnTo>
                <a:lnTo>
                  <a:pt x="763440" y="3256298"/>
                </a:lnTo>
                <a:lnTo>
                  <a:pt x="765345" y="3255981"/>
                </a:lnTo>
                <a:lnTo>
                  <a:pt x="767886" y="3255346"/>
                </a:lnTo>
                <a:lnTo>
                  <a:pt x="769474" y="3254395"/>
                </a:lnTo>
                <a:lnTo>
                  <a:pt x="770427" y="3253443"/>
                </a:lnTo>
                <a:lnTo>
                  <a:pt x="771380" y="3252492"/>
                </a:lnTo>
                <a:lnTo>
                  <a:pt x="771698" y="3251223"/>
                </a:lnTo>
                <a:lnTo>
                  <a:pt x="771698" y="3231874"/>
                </a:lnTo>
                <a:lnTo>
                  <a:pt x="786308" y="3230923"/>
                </a:lnTo>
                <a:lnTo>
                  <a:pt x="800600" y="3229654"/>
                </a:lnTo>
                <a:lnTo>
                  <a:pt x="814257" y="3228068"/>
                </a:lnTo>
                <a:lnTo>
                  <a:pt x="827279" y="3226165"/>
                </a:lnTo>
                <a:lnTo>
                  <a:pt x="839984" y="3223627"/>
                </a:lnTo>
                <a:lnTo>
                  <a:pt x="851418" y="3221090"/>
                </a:lnTo>
                <a:lnTo>
                  <a:pt x="862534" y="3217918"/>
                </a:lnTo>
                <a:lnTo>
                  <a:pt x="872062" y="3214746"/>
                </a:lnTo>
                <a:lnTo>
                  <a:pt x="880002" y="3211257"/>
                </a:lnTo>
                <a:lnTo>
                  <a:pt x="886990" y="3208085"/>
                </a:lnTo>
                <a:lnTo>
                  <a:pt x="893660" y="3204278"/>
                </a:lnTo>
                <a:lnTo>
                  <a:pt x="899694" y="3200472"/>
                </a:lnTo>
                <a:lnTo>
                  <a:pt x="904776" y="3196666"/>
                </a:lnTo>
                <a:lnTo>
                  <a:pt x="909540" y="3192542"/>
                </a:lnTo>
                <a:lnTo>
                  <a:pt x="913352" y="3188419"/>
                </a:lnTo>
                <a:lnTo>
                  <a:pt x="916528" y="3184295"/>
                </a:lnTo>
                <a:lnTo>
                  <a:pt x="919069" y="3179855"/>
                </a:lnTo>
                <a:lnTo>
                  <a:pt x="920657" y="3175414"/>
                </a:lnTo>
                <a:lnTo>
                  <a:pt x="921609" y="3170973"/>
                </a:lnTo>
                <a:lnTo>
                  <a:pt x="921927" y="3166533"/>
                </a:lnTo>
                <a:lnTo>
                  <a:pt x="921292" y="3161775"/>
                </a:lnTo>
                <a:lnTo>
                  <a:pt x="920021" y="3157651"/>
                </a:lnTo>
                <a:lnTo>
                  <a:pt x="917798" y="3153210"/>
                </a:lnTo>
                <a:lnTo>
                  <a:pt x="914622" y="3148453"/>
                </a:lnTo>
                <a:lnTo>
                  <a:pt x="912716" y="3146549"/>
                </a:lnTo>
                <a:lnTo>
                  <a:pt x="910493" y="3144012"/>
                </a:lnTo>
                <a:lnTo>
                  <a:pt x="905411" y="3139888"/>
                </a:lnTo>
                <a:lnTo>
                  <a:pt x="899059" y="3135765"/>
                </a:lnTo>
                <a:lnTo>
                  <a:pt x="892389" y="3132276"/>
                </a:lnTo>
                <a:lnTo>
                  <a:pt x="884449" y="3128787"/>
                </a:lnTo>
                <a:lnTo>
                  <a:pt x="876191" y="3125615"/>
                </a:lnTo>
                <a:lnTo>
                  <a:pt x="867298" y="3122443"/>
                </a:lnTo>
                <a:lnTo>
                  <a:pt x="857452" y="3119588"/>
                </a:lnTo>
                <a:lnTo>
                  <a:pt x="847606" y="3117051"/>
                </a:lnTo>
                <a:lnTo>
                  <a:pt x="836808" y="3114196"/>
                </a:lnTo>
                <a:lnTo>
                  <a:pt x="815528" y="3109438"/>
                </a:lnTo>
                <a:lnTo>
                  <a:pt x="793613" y="3104997"/>
                </a:lnTo>
                <a:lnTo>
                  <a:pt x="771698" y="3101191"/>
                </a:lnTo>
                <a:lnTo>
                  <a:pt x="771698" y="3019673"/>
                </a:lnTo>
                <a:lnTo>
                  <a:pt x="790754" y="3021893"/>
                </a:lnTo>
                <a:lnTo>
                  <a:pt x="797742" y="3023162"/>
                </a:lnTo>
                <a:lnTo>
                  <a:pt x="805047" y="3024748"/>
                </a:lnTo>
                <a:lnTo>
                  <a:pt x="819974" y="3028554"/>
                </a:lnTo>
                <a:lnTo>
                  <a:pt x="834584" y="3033312"/>
                </a:lnTo>
                <a:lnTo>
                  <a:pt x="846336" y="3037435"/>
                </a:lnTo>
                <a:lnTo>
                  <a:pt x="853006" y="3039973"/>
                </a:lnTo>
                <a:lnTo>
                  <a:pt x="855547" y="3041242"/>
                </a:lnTo>
                <a:lnTo>
                  <a:pt x="859358" y="3043779"/>
                </a:lnTo>
                <a:lnTo>
                  <a:pt x="861264" y="3044731"/>
                </a:lnTo>
                <a:lnTo>
                  <a:pt x="863169" y="3046000"/>
                </a:lnTo>
                <a:lnTo>
                  <a:pt x="867933" y="3047268"/>
                </a:lnTo>
                <a:lnTo>
                  <a:pt x="873650" y="3047903"/>
                </a:lnTo>
                <a:lnTo>
                  <a:pt x="879367" y="3048220"/>
                </a:lnTo>
                <a:lnTo>
                  <a:pt x="885402" y="3047586"/>
                </a:lnTo>
                <a:lnTo>
                  <a:pt x="891436" y="3046634"/>
                </a:lnTo>
                <a:lnTo>
                  <a:pt x="897153" y="3045682"/>
                </a:lnTo>
                <a:lnTo>
                  <a:pt x="902870" y="3043779"/>
                </a:lnTo>
                <a:lnTo>
                  <a:pt x="907952" y="3041559"/>
                </a:lnTo>
                <a:lnTo>
                  <a:pt x="912716" y="3039339"/>
                </a:lnTo>
                <a:lnTo>
                  <a:pt x="916528" y="3036801"/>
                </a:lnTo>
                <a:lnTo>
                  <a:pt x="919386" y="3034263"/>
                </a:lnTo>
                <a:lnTo>
                  <a:pt x="920657" y="3032995"/>
                </a:lnTo>
                <a:lnTo>
                  <a:pt x="921292" y="3031726"/>
                </a:lnTo>
                <a:lnTo>
                  <a:pt x="921609" y="3030140"/>
                </a:lnTo>
                <a:lnTo>
                  <a:pt x="921609" y="3029188"/>
                </a:lnTo>
                <a:lnTo>
                  <a:pt x="921292" y="3027920"/>
                </a:lnTo>
                <a:lnTo>
                  <a:pt x="920974" y="3026651"/>
                </a:lnTo>
                <a:lnTo>
                  <a:pt x="919704" y="3025382"/>
                </a:lnTo>
                <a:lnTo>
                  <a:pt x="918433" y="3024431"/>
                </a:lnTo>
                <a:lnTo>
                  <a:pt x="914304" y="3021576"/>
                </a:lnTo>
                <a:lnTo>
                  <a:pt x="909540" y="3018721"/>
                </a:lnTo>
                <a:lnTo>
                  <a:pt x="903823" y="3016501"/>
                </a:lnTo>
                <a:lnTo>
                  <a:pt x="898424" y="3013963"/>
                </a:lnTo>
                <a:lnTo>
                  <a:pt x="885402" y="3009205"/>
                </a:lnTo>
                <a:lnTo>
                  <a:pt x="871109" y="3005082"/>
                </a:lnTo>
                <a:lnTo>
                  <a:pt x="856182" y="3000958"/>
                </a:lnTo>
                <a:lnTo>
                  <a:pt x="840936" y="2997469"/>
                </a:lnTo>
                <a:lnTo>
                  <a:pt x="825374" y="2994614"/>
                </a:lnTo>
                <a:lnTo>
                  <a:pt x="810764" y="2992711"/>
                </a:lnTo>
                <a:lnTo>
                  <a:pt x="791389" y="2990808"/>
                </a:lnTo>
                <a:lnTo>
                  <a:pt x="771698" y="2989539"/>
                </a:lnTo>
                <a:lnTo>
                  <a:pt x="771698" y="2971459"/>
                </a:lnTo>
                <a:lnTo>
                  <a:pt x="771380" y="2970191"/>
                </a:lnTo>
                <a:lnTo>
                  <a:pt x="770427" y="2969556"/>
                </a:lnTo>
                <a:lnTo>
                  <a:pt x="769474" y="2968288"/>
                </a:lnTo>
                <a:lnTo>
                  <a:pt x="767886" y="2967653"/>
                </a:lnTo>
                <a:lnTo>
                  <a:pt x="765345" y="2966702"/>
                </a:lnTo>
                <a:lnTo>
                  <a:pt x="763440" y="2966384"/>
                </a:lnTo>
                <a:lnTo>
                  <a:pt x="760581" y="2966067"/>
                </a:lnTo>
                <a:lnTo>
                  <a:pt x="758358" y="2965750"/>
                </a:lnTo>
                <a:lnTo>
                  <a:pt x="711352" y="2965750"/>
                </a:lnTo>
                <a:close/>
                <a:moveTo>
                  <a:pt x="3717945" y="2951797"/>
                </a:moveTo>
                <a:lnTo>
                  <a:pt x="3711914" y="2955607"/>
                </a:lnTo>
                <a:lnTo>
                  <a:pt x="3704931" y="2959100"/>
                </a:lnTo>
                <a:lnTo>
                  <a:pt x="3696678" y="2963227"/>
                </a:lnTo>
                <a:lnTo>
                  <a:pt x="3688425" y="2966720"/>
                </a:lnTo>
                <a:lnTo>
                  <a:pt x="3671285" y="2973387"/>
                </a:lnTo>
                <a:lnTo>
                  <a:pt x="3656684" y="2979102"/>
                </a:lnTo>
                <a:lnTo>
                  <a:pt x="3656684" y="3080068"/>
                </a:lnTo>
                <a:lnTo>
                  <a:pt x="3665254" y="3075623"/>
                </a:lnTo>
                <a:lnTo>
                  <a:pt x="3674142" y="3070860"/>
                </a:lnTo>
                <a:lnTo>
                  <a:pt x="3682394" y="3066098"/>
                </a:lnTo>
                <a:lnTo>
                  <a:pt x="3690647" y="3061018"/>
                </a:lnTo>
                <a:lnTo>
                  <a:pt x="3698582" y="3055620"/>
                </a:lnTo>
                <a:lnTo>
                  <a:pt x="3705566" y="3050223"/>
                </a:lnTo>
                <a:lnTo>
                  <a:pt x="3711914" y="3044825"/>
                </a:lnTo>
                <a:lnTo>
                  <a:pt x="3717945" y="3040063"/>
                </a:lnTo>
                <a:lnTo>
                  <a:pt x="3717945" y="2951797"/>
                </a:lnTo>
                <a:close/>
                <a:moveTo>
                  <a:pt x="731996" y="2947987"/>
                </a:moveTo>
                <a:lnTo>
                  <a:pt x="755499" y="2948304"/>
                </a:lnTo>
                <a:lnTo>
                  <a:pt x="779003" y="2948939"/>
                </a:lnTo>
                <a:lnTo>
                  <a:pt x="801870" y="2949890"/>
                </a:lnTo>
                <a:lnTo>
                  <a:pt x="824103" y="2951476"/>
                </a:lnTo>
                <a:lnTo>
                  <a:pt x="846654" y="2953380"/>
                </a:lnTo>
                <a:lnTo>
                  <a:pt x="868569" y="2955283"/>
                </a:lnTo>
                <a:lnTo>
                  <a:pt x="889848" y="2958137"/>
                </a:lnTo>
                <a:lnTo>
                  <a:pt x="910493" y="2960992"/>
                </a:lnTo>
                <a:lnTo>
                  <a:pt x="930820" y="2964164"/>
                </a:lnTo>
                <a:lnTo>
                  <a:pt x="950512" y="2967970"/>
                </a:lnTo>
                <a:lnTo>
                  <a:pt x="969886" y="2971777"/>
                </a:lnTo>
                <a:lnTo>
                  <a:pt x="988308" y="2975900"/>
                </a:lnTo>
                <a:lnTo>
                  <a:pt x="1006411" y="2980658"/>
                </a:lnTo>
                <a:lnTo>
                  <a:pt x="1023880" y="2985416"/>
                </a:lnTo>
                <a:lnTo>
                  <a:pt x="1040396" y="2990491"/>
                </a:lnTo>
                <a:lnTo>
                  <a:pt x="1056594" y="2995883"/>
                </a:lnTo>
                <a:lnTo>
                  <a:pt x="1071521" y="3001593"/>
                </a:lnTo>
                <a:lnTo>
                  <a:pt x="1086131" y="3007302"/>
                </a:lnTo>
                <a:lnTo>
                  <a:pt x="1099471" y="3013646"/>
                </a:lnTo>
                <a:lnTo>
                  <a:pt x="1112493" y="3019990"/>
                </a:lnTo>
                <a:lnTo>
                  <a:pt x="1124562" y="3026651"/>
                </a:lnTo>
                <a:lnTo>
                  <a:pt x="1135678" y="3033629"/>
                </a:lnTo>
                <a:lnTo>
                  <a:pt x="1145842" y="3040925"/>
                </a:lnTo>
                <a:lnTo>
                  <a:pt x="1154735" y="3047903"/>
                </a:lnTo>
                <a:lnTo>
                  <a:pt x="1162993" y="3055515"/>
                </a:lnTo>
                <a:lnTo>
                  <a:pt x="1170298" y="3062811"/>
                </a:lnTo>
                <a:lnTo>
                  <a:pt x="1176650" y="3070741"/>
                </a:lnTo>
                <a:lnTo>
                  <a:pt x="1178873" y="3074864"/>
                </a:lnTo>
                <a:lnTo>
                  <a:pt x="1181732" y="3078670"/>
                </a:lnTo>
                <a:lnTo>
                  <a:pt x="1183638" y="3082794"/>
                </a:lnTo>
                <a:lnTo>
                  <a:pt x="1185543" y="3086600"/>
                </a:lnTo>
                <a:lnTo>
                  <a:pt x="1187131" y="3090406"/>
                </a:lnTo>
                <a:lnTo>
                  <a:pt x="1188402" y="3094847"/>
                </a:lnTo>
                <a:lnTo>
                  <a:pt x="1189672" y="3098653"/>
                </a:lnTo>
                <a:lnTo>
                  <a:pt x="1190307" y="3103094"/>
                </a:lnTo>
                <a:lnTo>
                  <a:pt x="1190625" y="3107535"/>
                </a:lnTo>
                <a:lnTo>
                  <a:pt x="1190625" y="3111341"/>
                </a:lnTo>
                <a:lnTo>
                  <a:pt x="1190625" y="3115782"/>
                </a:lnTo>
                <a:lnTo>
                  <a:pt x="1190307" y="3120223"/>
                </a:lnTo>
                <a:lnTo>
                  <a:pt x="1189672" y="3124029"/>
                </a:lnTo>
                <a:lnTo>
                  <a:pt x="1188402" y="3128470"/>
                </a:lnTo>
                <a:lnTo>
                  <a:pt x="1187131" y="3132276"/>
                </a:lnTo>
                <a:lnTo>
                  <a:pt x="1185543" y="3136399"/>
                </a:lnTo>
                <a:lnTo>
                  <a:pt x="1183638" y="3140523"/>
                </a:lnTo>
                <a:lnTo>
                  <a:pt x="1181732" y="3144646"/>
                </a:lnTo>
                <a:lnTo>
                  <a:pt x="1178873" y="3148453"/>
                </a:lnTo>
                <a:lnTo>
                  <a:pt x="1176650" y="3152259"/>
                </a:lnTo>
                <a:lnTo>
                  <a:pt x="1170298" y="3160189"/>
                </a:lnTo>
                <a:lnTo>
                  <a:pt x="1162993" y="3167801"/>
                </a:lnTo>
                <a:lnTo>
                  <a:pt x="1154735" y="3175414"/>
                </a:lnTo>
                <a:lnTo>
                  <a:pt x="1145842" y="3182392"/>
                </a:lnTo>
                <a:lnTo>
                  <a:pt x="1135678" y="3189370"/>
                </a:lnTo>
                <a:lnTo>
                  <a:pt x="1124562" y="3196031"/>
                </a:lnTo>
                <a:lnTo>
                  <a:pt x="1112493" y="3203010"/>
                </a:lnTo>
                <a:lnTo>
                  <a:pt x="1099471" y="3209671"/>
                </a:lnTo>
                <a:lnTo>
                  <a:pt x="1086131" y="3215380"/>
                </a:lnTo>
                <a:lnTo>
                  <a:pt x="1071521" y="3221407"/>
                </a:lnTo>
                <a:lnTo>
                  <a:pt x="1056594" y="3227433"/>
                </a:lnTo>
                <a:lnTo>
                  <a:pt x="1040396" y="3232509"/>
                </a:lnTo>
                <a:lnTo>
                  <a:pt x="1023880" y="3237584"/>
                </a:lnTo>
                <a:lnTo>
                  <a:pt x="1006411" y="3242659"/>
                </a:lnTo>
                <a:lnTo>
                  <a:pt x="988308" y="3247099"/>
                </a:lnTo>
                <a:lnTo>
                  <a:pt x="969886" y="3251223"/>
                </a:lnTo>
                <a:lnTo>
                  <a:pt x="950512" y="3255346"/>
                </a:lnTo>
                <a:lnTo>
                  <a:pt x="930820" y="3258835"/>
                </a:lnTo>
                <a:lnTo>
                  <a:pt x="910493" y="3262325"/>
                </a:lnTo>
                <a:lnTo>
                  <a:pt x="889848" y="3265179"/>
                </a:lnTo>
                <a:lnTo>
                  <a:pt x="868569" y="3268034"/>
                </a:lnTo>
                <a:lnTo>
                  <a:pt x="846654" y="3269937"/>
                </a:lnTo>
                <a:lnTo>
                  <a:pt x="824103" y="3271840"/>
                </a:lnTo>
                <a:lnTo>
                  <a:pt x="801870" y="3273426"/>
                </a:lnTo>
                <a:lnTo>
                  <a:pt x="779003" y="3274061"/>
                </a:lnTo>
                <a:lnTo>
                  <a:pt x="755499" y="3275012"/>
                </a:lnTo>
                <a:lnTo>
                  <a:pt x="731996" y="3275012"/>
                </a:lnTo>
                <a:lnTo>
                  <a:pt x="708176" y="3275012"/>
                </a:lnTo>
                <a:lnTo>
                  <a:pt x="684990" y="3274061"/>
                </a:lnTo>
                <a:lnTo>
                  <a:pt x="662122" y="3273426"/>
                </a:lnTo>
                <a:lnTo>
                  <a:pt x="639572" y="3271840"/>
                </a:lnTo>
                <a:lnTo>
                  <a:pt x="617022" y="3269937"/>
                </a:lnTo>
                <a:lnTo>
                  <a:pt x="595424" y="3268034"/>
                </a:lnTo>
                <a:lnTo>
                  <a:pt x="574144" y="3265179"/>
                </a:lnTo>
                <a:lnTo>
                  <a:pt x="553182" y="3262325"/>
                </a:lnTo>
                <a:lnTo>
                  <a:pt x="533173" y="3258835"/>
                </a:lnTo>
                <a:lnTo>
                  <a:pt x="513481" y="3255346"/>
                </a:lnTo>
                <a:lnTo>
                  <a:pt x="494107" y="3251223"/>
                </a:lnTo>
                <a:lnTo>
                  <a:pt x="475368" y="3247099"/>
                </a:lnTo>
                <a:lnTo>
                  <a:pt x="457264" y="3242659"/>
                </a:lnTo>
                <a:lnTo>
                  <a:pt x="439795" y="3237584"/>
                </a:lnTo>
                <a:lnTo>
                  <a:pt x="423280" y="3232509"/>
                </a:lnTo>
                <a:lnTo>
                  <a:pt x="407082" y="3227433"/>
                </a:lnTo>
                <a:lnTo>
                  <a:pt x="392154" y="3221407"/>
                </a:lnTo>
                <a:lnTo>
                  <a:pt x="377544" y="3215380"/>
                </a:lnTo>
                <a:lnTo>
                  <a:pt x="364204" y="3209671"/>
                </a:lnTo>
                <a:lnTo>
                  <a:pt x="351182" y="3203010"/>
                </a:lnTo>
                <a:lnTo>
                  <a:pt x="339431" y="3196031"/>
                </a:lnTo>
                <a:lnTo>
                  <a:pt x="328314" y="3189370"/>
                </a:lnTo>
                <a:lnTo>
                  <a:pt x="318151" y="3182392"/>
                </a:lnTo>
                <a:lnTo>
                  <a:pt x="308940" y="3175414"/>
                </a:lnTo>
                <a:lnTo>
                  <a:pt x="300682" y="3167801"/>
                </a:lnTo>
                <a:lnTo>
                  <a:pt x="293695" y="3160189"/>
                </a:lnTo>
                <a:lnTo>
                  <a:pt x="287343" y="3152259"/>
                </a:lnTo>
                <a:lnTo>
                  <a:pt x="284484" y="3148453"/>
                </a:lnTo>
                <a:lnTo>
                  <a:pt x="282261" y="3144646"/>
                </a:lnTo>
                <a:lnTo>
                  <a:pt x="280038" y="3140523"/>
                </a:lnTo>
                <a:lnTo>
                  <a:pt x="278132" y="3136399"/>
                </a:lnTo>
                <a:lnTo>
                  <a:pt x="276544" y="3132276"/>
                </a:lnTo>
                <a:lnTo>
                  <a:pt x="275274" y="3128470"/>
                </a:lnTo>
                <a:lnTo>
                  <a:pt x="274321" y="3124029"/>
                </a:lnTo>
                <a:lnTo>
                  <a:pt x="273368" y="3120223"/>
                </a:lnTo>
                <a:lnTo>
                  <a:pt x="273050" y="3115782"/>
                </a:lnTo>
                <a:lnTo>
                  <a:pt x="273050" y="3111341"/>
                </a:lnTo>
                <a:lnTo>
                  <a:pt x="273050" y="3107535"/>
                </a:lnTo>
                <a:lnTo>
                  <a:pt x="273368" y="3103094"/>
                </a:lnTo>
                <a:lnTo>
                  <a:pt x="274321" y="3098653"/>
                </a:lnTo>
                <a:lnTo>
                  <a:pt x="275274" y="3094847"/>
                </a:lnTo>
                <a:lnTo>
                  <a:pt x="276544" y="3090406"/>
                </a:lnTo>
                <a:lnTo>
                  <a:pt x="278132" y="3086600"/>
                </a:lnTo>
                <a:lnTo>
                  <a:pt x="280038" y="3082794"/>
                </a:lnTo>
                <a:lnTo>
                  <a:pt x="282261" y="3078670"/>
                </a:lnTo>
                <a:lnTo>
                  <a:pt x="284484" y="3074864"/>
                </a:lnTo>
                <a:lnTo>
                  <a:pt x="287343" y="3070741"/>
                </a:lnTo>
                <a:lnTo>
                  <a:pt x="293695" y="3062811"/>
                </a:lnTo>
                <a:lnTo>
                  <a:pt x="300682" y="3055515"/>
                </a:lnTo>
                <a:lnTo>
                  <a:pt x="308940" y="3047903"/>
                </a:lnTo>
                <a:lnTo>
                  <a:pt x="318151" y="3040925"/>
                </a:lnTo>
                <a:lnTo>
                  <a:pt x="328314" y="3033629"/>
                </a:lnTo>
                <a:lnTo>
                  <a:pt x="339431" y="3026651"/>
                </a:lnTo>
                <a:lnTo>
                  <a:pt x="351182" y="3019990"/>
                </a:lnTo>
                <a:lnTo>
                  <a:pt x="364204" y="3013646"/>
                </a:lnTo>
                <a:lnTo>
                  <a:pt x="377544" y="3007302"/>
                </a:lnTo>
                <a:lnTo>
                  <a:pt x="392154" y="3001593"/>
                </a:lnTo>
                <a:lnTo>
                  <a:pt x="407082" y="2995883"/>
                </a:lnTo>
                <a:lnTo>
                  <a:pt x="423280" y="2990491"/>
                </a:lnTo>
                <a:lnTo>
                  <a:pt x="439795" y="2985416"/>
                </a:lnTo>
                <a:lnTo>
                  <a:pt x="457264" y="2980658"/>
                </a:lnTo>
                <a:lnTo>
                  <a:pt x="475368" y="2975900"/>
                </a:lnTo>
                <a:lnTo>
                  <a:pt x="494107" y="2971777"/>
                </a:lnTo>
                <a:lnTo>
                  <a:pt x="513481" y="2967970"/>
                </a:lnTo>
                <a:lnTo>
                  <a:pt x="533173" y="2964164"/>
                </a:lnTo>
                <a:lnTo>
                  <a:pt x="553182" y="2960992"/>
                </a:lnTo>
                <a:lnTo>
                  <a:pt x="574144" y="2958137"/>
                </a:lnTo>
                <a:lnTo>
                  <a:pt x="595424" y="2955283"/>
                </a:lnTo>
                <a:lnTo>
                  <a:pt x="617022" y="2953380"/>
                </a:lnTo>
                <a:lnTo>
                  <a:pt x="639572" y="2951476"/>
                </a:lnTo>
                <a:lnTo>
                  <a:pt x="662122" y="2949890"/>
                </a:lnTo>
                <a:lnTo>
                  <a:pt x="684990" y="2948939"/>
                </a:lnTo>
                <a:lnTo>
                  <a:pt x="708176" y="2948304"/>
                </a:lnTo>
                <a:lnTo>
                  <a:pt x="731996" y="2947987"/>
                </a:lnTo>
                <a:close/>
                <a:moveTo>
                  <a:pt x="2665715" y="2911157"/>
                </a:moveTo>
                <a:lnTo>
                  <a:pt x="2665715" y="3029585"/>
                </a:lnTo>
                <a:lnTo>
                  <a:pt x="2668254" y="3032125"/>
                </a:lnTo>
                <a:lnTo>
                  <a:pt x="2671429" y="3035300"/>
                </a:lnTo>
                <a:lnTo>
                  <a:pt x="2678729" y="3041650"/>
                </a:lnTo>
                <a:lnTo>
                  <a:pt x="2687934" y="3048635"/>
                </a:lnTo>
                <a:lnTo>
                  <a:pt x="2698726" y="3055938"/>
                </a:lnTo>
                <a:lnTo>
                  <a:pt x="2710153" y="3063240"/>
                </a:lnTo>
                <a:lnTo>
                  <a:pt x="2722215" y="3070225"/>
                </a:lnTo>
                <a:lnTo>
                  <a:pt x="2734594" y="3076258"/>
                </a:lnTo>
                <a:lnTo>
                  <a:pt x="2746656" y="3082290"/>
                </a:lnTo>
                <a:lnTo>
                  <a:pt x="2746656" y="2963227"/>
                </a:lnTo>
                <a:lnTo>
                  <a:pt x="2734594" y="2957195"/>
                </a:lnTo>
                <a:lnTo>
                  <a:pt x="2723167" y="2951480"/>
                </a:lnTo>
                <a:lnTo>
                  <a:pt x="2712058" y="2945130"/>
                </a:lnTo>
                <a:lnTo>
                  <a:pt x="2701583" y="2938462"/>
                </a:lnTo>
                <a:lnTo>
                  <a:pt x="2691743" y="2932112"/>
                </a:lnTo>
                <a:lnTo>
                  <a:pt x="2682538" y="2925445"/>
                </a:lnTo>
                <a:lnTo>
                  <a:pt x="2673650" y="2918142"/>
                </a:lnTo>
                <a:lnTo>
                  <a:pt x="2665715" y="2911157"/>
                </a:lnTo>
                <a:close/>
                <a:moveTo>
                  <a:pt x="1404938" y="2890837"/>
                </a:moveTo>
                <a:lnTo>
                  <a:pt x="1408115" y="2896532"/>
                </a:lnTo>
                <a:lnTo>
                  <a:pt x="1411928" y="2901593"/>
                </a:lnTo>
                <a:lnTo>
                  <a:pt x="1415740" y="2906655"/>
                </a:lnTo>
                <a:lnTo>
                  <a:pt x="1419552" y="2911716"/>
                </a:lnTo>
                <a:lnTo>
                  <a:pt x="1424000" y="2916778"/>
                </a:lnTo>
                <a:lnTo>
                  <a:pt x="1428447" y="2922156"/>
                </a:lnTo>
                <a:lnTo>
                  <a:pt x="1438296" y="2931963"/>
                </a:lnTo>
                <a:lnTo>
                  <a:pt x="1448780" y="2941453"/>
                </a:lnTo>
                <a:lnTo>
                  <a:pt x="1460852" y="2950311"/>
                </a:lnTo>
                <a:lnTo>
                  <a:pt x="1472924" y="2958852"/>
                </a:lnTo>
                <a:lnTo>
                  <a:pt x="1486267" y="2967394"/>
                </a:lnTo>
                <a:lnTo>
                  <a:pt x="1500563" y="2975619"/>
                </a:lnTo>
                <a:lnTo>
                  <a:pt x="1515494" y="2983211"/>
                </a:lnTo>
                <a:lnTo>
                  <a:pt x="1531061" y="2990487"/>
                </a:lnTo>
                <a:lnTo>
                  <a:pt x="1547263" y="2997763"/>
                </a:lnTo>
                <a:lnTo>
                  <a:pt x="1564101" y="3004723"/>
                </a:lnTo>
                <a:lnTo>
                  <a:pt x="1581574" y="3010734"/>
                </a:lnTo>
                <a:lnTo>
                  <a:pt x="1599682" y="3017061"/>
                </a:lnTo>
                <a:lnTo>
                  <a:pt x="1618108" y="3022755"/>
                </a:lnTo>
                <a:lnTo>
                  <a:pt x="1637170" y="3028133"/>
                </a:lnTo>
                <a:lnTo>
                  <a:pt x="1656866" y="3033195"/>
                </a:lnTo>
                <a:lnTo>
                  <a:pt x="1676881" y="3037940"/>
                </a:lnTo>
                <a:lnTo>
                  <a:pt x="1697213" y="3042369"/>
                </a:lnTo>
                <a:lnTo>
                  <a:pt x="1718180" y="3046481"/>
                </a:lnTo>
                <a:lnTo>
                  <a:pt x="1738830" y="3050277"/>
                </a:lnTo>
                <a:lnTo>
                  <a:pt x="1760116" y="3053757"/>
                </a:lnTo>
                <a:lnTo>
                  <a:pt x="1782036" y="3056604"/>
                </a:lnTo>
                <a:lnTo>
                  <a:pt x="1803639" y="3059135"/>
                </a:lnTo>
                <a:lnTo>
                  <a:pt x="1825877" y="3061666"/>
                </a:lnTo>
                <a:lnTo>
                  <a:pt x="1847798" y="3063564"/>
                </a:lnTo>
                <a:lnTo>
                  <a:pt x="1870036" y="3065146"/>
                </a:lnTo>
                <a:lnTo>
                  <a:pt x="1891957" y="3066411"/>
                </a:lnTo>
                <a:lnTo>
                  <a:pt x="1914513" y="3067360"/>
                </a:lnTo>
                <a:lnTo>
                  <a:pt x="1936751" y="3067993"/>
                </a:lnTo>
                <a:lnTo>
                  <a:pt x="1959307" y="3067993"/>
                </a:lnTo>
                <a:lnTo>
                  <a:pt x="1978051" y="3067993"/>
                </a:lnTo>
                <a:lnTo>
                  <a:pt x="1996794" y="3067360"/>
                </a:lnTo>
                <a:lnTo>
                  <a:pt x="2015538" y="3067044"/>
                </a:lnTo>
                <a:lnTo>
                  <a:pt x="2034599" y="3065779"/>
                </a:lnTo>
                <a:lnTo>
                  <a:pt x="2053025" y="3064830"/>
                </a:lnTo>
                <a:lnTo>
                  <a:pt x="2071769" y="3063564"/>
                </a:lnTo>
                <a:lnTo>
                  <a:pt x="2090513" y="3061982"/>
                </a:lnTo>
                <a:lnTo>
                  <a:pt x="2108621" y="3060084"/>
                </a:lnTo>
                <a:lnTo>
                  <a:pt x="2127365" y="3058186"/>
                </a:lnTo>
                <a:lnTo>
                  <a:pt x="2145473" y="3055655"/>
                </a:lnTo>
                <a:lnTo>
                  <a:pt x="2163581" y="3052808"/>
                </a:lnTo>
                <a:lnTo>
                  <a:pt x="2181372" y="3050277"/>
                </a:lnTo>
                <a:lnTo>
                  <a:pt x="2199163" y="3047114"/>
                </a:lnTo>
                <a:lnTo>
                  <a:pt x="2216318" y="3043950"/>
                </a:lnTo>
                <a:lnTo>
                  <a:pt x="2233473" y="3040471"/>
                </a:lnTo>
                <a:lnTo>
                  <a:pt x="2250311" y="3036358"/>
                </a:lnTo>
                <a:lnTo>
                  <a:pt x="2266830" y="3032562"/>
                </a:lnTo>
                <a:lnTo>
                  <a:pt x="2283668" y="3028133"/>
                </a:lnTo>
                <a:lnTo>
                  <a:pt x="2299235" y="3023704"/>
                </a:lnTo>
                <a:lnTo>
                  <a:pt x="2315119" y="3018642"/>
                </a:lnTo>
                <a:lnTo>
                  <a:pt x="2330051" y="3013897"/>
                </a:lnTo>
                <a:lnTo>
                  <a:pt x="2344982" y="3008519"/>
                </a:lnTo>
                <a:lnTo>
                  <a:pt x="2359278" y="3003141"/>
                </a:lnTo>
                <a:lnTo>
                  <a:pt x="2373574" y="2997447"/>
                </a:lnTo>
                <a:lnTo>
                  <a:pt x="2386917" y="2991753"/>
                </a:lnTo>
                <a:lnTo>
                  <a:pt x="2399942" y="2985426"/>
                </a:lnTo>
                <a:lnTo>
                  <a:pt x="2412650" y="2979099"/>
                </a:lnTo>
                <a:lnTo>
                  <a:pt x="2424722" y="2972455"/>
                </a:lnTo>
                <a:lnTo>
                  <a:pt x="2436159" y="2965179"/>
                </a:lnTo>
                <a:lnTo>
                  <a:pt x="2446961" y="2958220"/>
                </a:lnTo>
                <a:lnTo>
                  <a:pt x="2457444" y="2950627"/>
                </a:lnTo>
                <a:lnTo>
                  <a:pt x="2466975" y="2943351"/>
                </a:lnTo>
                <a:lnTo>
                  <a:pt x="2466975" y="3039838"/>
                </a:lnTo>
                <a:lnTo>
                  <a:pt x="2466657" y="3040471"/>
                </a:lnTo>
                <a:lnTo>
                  <a:pt x="2466340" y="3048063"/>
                </a:lnTo>
                <a:lnTo>
                  <a:pt x="2466022" y="3052808"/>
                </a:lnTo>
                <a:lnTo>
                  <a:pt x="2464751" y="3058186"/>
                </a:lnTo>
                <a:lnTo>
                  <a:pt x="2463480" y="3062615"/>
                </a:lnTo>
                <a:lnTo>
                  <a:pt x="2461892" y="3067993"/>
                </a:lnTo>
                <a:lnTo>
                  <a:pt x="2459986" y="3072422"/>
                </a:lnTo>
                <a:lnTo>
                  <a:pt x="2457444" y="3077167"/>
                </a:lnTo>
                <a:lnTo>
                  <a:pt x="2455220" y="3081912"/>
                </a:lnTo>
                <a:lnTo>
                  <a:pt x="2452361" y="3086658"/>
                </a:lnTo>
                <a:lnTo>
                  <a:pt x="2449184" y="3091403"/>
                </a:lnTo>
                <a:lnTo>
                  <a:pt x="2445690" y="3096148"/>
                </a:lnTo>
                <a:lnTo>
                  <a:pt x="2441878" y="3100893"/>
                </a:lnTo>
                <a:lnTo>
                  <a:pt x="2437748" y="3105322"/>
                </a:lnTo>
                <a:lnTo>
                  <a:pt x="2429170" y="3114180"/>
                </a:lnTo>
                <a:lnTo>
                  <a:pt x="2419322" y="3123038"/>
                </a:lnTo>
                <a:lnTo>
                  <a:pt x="2408202" y="3131579"/>
                </a:lnTo>
                <a:lnTo>
                  <a:pt x="2396130" y="3139804"/>
                </a:lnTo>
                <a:lnTo>
                  <a:pt x="2383423" y="3147713"/>
                </a:lnTo>
                <a:lnTo>
                  <a:pt x="2369127" y="3155622"/>
                </a:lnTo>
                <a:lnTo>
                  <a:pt x="2354195" y="3162898"/>
                </a:lnTo>
                <a:lnTo>
                  <a:pt x="2338311" y="3170490"/>
                </a:lnTo>
                <a:lnTo>
                  <a:pt x="2321791" y="3177134"/>
                </a:lnTo>
                <a:lnTo>
                  <a:pt x="2304636" y="3183777"/>
                </a:lnTo>
                <a:lnTo>
                  <a:pt x="2285892" y="3190104"/>
                </a:lnTo>
                <a:lnTo>
                  <a:pt x="2266830" y="3196431"/>
                </a:lnTo>
                <a:lnTo>
                  <a:pt x="2247134" y="3201809"/>
                </a:lnTo>
                <a:lnTo>
                  <a:pt x="2226802" y="3207503"/>
                </a:lnTo>
                <a:lnTo>
                  <a:pt x="2205516" y="3212248"/>
                </a:lnTo>
                <a:lnTo>
                  <a:pt x="2183278" y="3216677"/>
                </a:lnTo>
                <a:lnTo>
                  <a:pt x="2160722" y="3221106"/>
                </a:lnTo>
                <a:lnTo>
                  <a:pt x="2137848" y="3224586"/>
                </a:lnTo>
                <a:lnTo>
                  <a:pt x="2114340" y="3228382"/>
                </a:lnTo>
                <a:lnTo>
                  <a:pt x="2089877" y="3231229"/>
                </a:lnTo>
                <a:lnTo>
                  <a:pt x="2065415" y="3233760"/>
                </a:lnTo>
                <a:lnTo>
                  <a:pt x="2040000" y="3235975"/>
                </a:lnTo>
                <a:lnTo>
                  <a:pt x="2014267" y="3237556"/>
                </a:lnTo>
                <a:lnTo>
                  <a:pt x="1988217" y="3238822"/>
                </a:lnTo>
                <a:lnTo>
                  <a:pt x="1962166" y="3239771"/>
                </a:lnTo>
                <a:lnTo>
                  <a:pt x="1935480" y="3240087"/>
                </a:lnTo>
                <a:lnTo>
                  <a:pt x="1908159" y="3239771"/>
                </a:lnTo>
                <a:lnTo>
                  <a:pt x="1881155" y="3238822"/>
                </a:lnTo>
                <a:lnTo>
                  <a:pt x="1854469" y="3237556"/>
                </a:lnTo>
                <a:lnTo>
                  <a:pt x="1828419" y="3235658"/>
                </a:lnTo>
                <a:lnTo>
                  <a:pt x="1803004" y="3233760"/>
                </a:lnTo>
                <a:lnTo>
                  <a:pt x="1777588" y="3230913"/>
                </a:lnTo>
                <a:lnTo>
                  <a:pt x="1752809" y="3227750"/>
                </a:lnTo>
                <a:lnTo>
                  <a:pt x="1728664" y="3224270"/>
                </a:lnTo>
                <a:lnTo>
                  <a:pt x="1705155" y="3220474"/>
                </a:lnTo>
                <a:lnTo>
                  <a:pt x="1682282" y="3215728"/>
                </a:lnTo>
                <a:lnTo>
                  <a:pt x="1660043" y="3210983"/>
                </a:lnTo>
                <a:lnTo>
                  <a:pt x="1638440" y="3205921"/>
                </a:lnTo>
                <a:lnTo>
                  <a:pt x="1617791" y="3200227"/>
                </a:lnTo>
                <a:lnTo>
                  <a:pt x="1597776" y="3194533"/>
                </a:lnTo>
                <a:lnTo>
                  <a:pt x="1578397" y="3188206"/>
                </a:lnTo>
                <a:lnTo>
                  <a:pt x="1559653" y="3181563"/>
                </a:lnTo>
                <a:lnTo>
                  <a:pt x="1542498" y="3174287"/>
                </a:lnTo>
                <a:lnTo>
                  <a:pt x="1525343" y="3167327"/>
                </a:lnTo>
                <a:lnTo>
                  <a:pt x="1509776" y="3159734"/>
                </a:lnTo>
                <a:lnTo>
                  <a:pt x="1495162" y="3151826"/>
                </a:lnTo>
                <a:lnTo>
                  <a:pt x="1481184" y="3143601"/>
                </a:lnTo>
                <a:lnTo>
                  <a:pt x="1468159" y="3135376"/>
                </a:lnTo>
                <a:lnTo>
                  <a:pt x="1456404" y="3126834"/>
                </a:lnTo>
                <a:lnTo>
                  <a:pt x="1445603" y="3117660"/>
                </a:lnTo>
                <a:lnTo>
                  <a:pt x="1440837" y="3113547"/>
                </a:lnTo>
                <a:lnTo>
                  <a:pt x="1436390" y="3108802"/>
                </a:lnTo>
                <a:lnTo>
                  <a:pt x="1431942" y="3104373"/>
                </a:lnTo>
                <a:lnTo>
                  <a:pt x="1428130" y="3099628"/>
                </a:lnTo>
                <a:lnTo>
                  <a:pt x="1424318" y="3094883"/>
                </a:lnTo>
                <a:lnTo>
                  <a:pt x="1420823" y="3090138"/>
                </a:lnTo>
                <a:lnTo>
                  <a:pt x="1417646" y="3085392"/>
                </a:lnTo>
                <a:lnTo>
                  <a:pt x="1415105" y="3080331"/>
                </a:lnTo>
                <a:lnTo>
                  <a:pt x="1412563" y="3075585"/>
                </a:lnTo>
                <a:lnTo>
                  <a:pt x="1410339" y="3070524"/>
                </a:lnTo>
                <a:lnTo>
                  <a:pt x="1408115" y="3065779"/>
                </a:lnTo>
                <a:lnTo>
                  <a:pt x="1407162" y="3060717"/>
                </a:lnTo>
                <a:lnTo>
                  <a:pt x="1405892" y="3055655"/>
                </a:lnTo>
                <a:lnTo>
                  <a:pt x="1404621" y="3050594"/>
                </a:lnTo>
                <a:lnTo>
                  <a:pt x="1404303" y="3045532"/>
                </a:lnTo>
                <a:lnTo>
                  <a:pt x="1404303" y="3040471"/>
                </a:lnTo>
                <a:lnTo>
                  <a:pt x="1403350" y="3040471"/>
                </a:lnTo>
                <a:lnTo>
                  <a:pt x="1403350" y="2909186"/>
                </a:lnTo>
                <a:lnTo>
                  <a:pt x="1403350" y="2905389"/>
                </a:lnTo>
                <a:lnTo>
                  <a:pt x="1403985" y="2898113"/>
                </a:lnTo>
                <a:lnTo>
                  <a:pt x="1404938" y="2890837"/>
                </a:lnTo>
                <a:close/>
                <a:moveTo>
                  <a:pt x="2609850" y="2805112"/>
                </a:moveTo>
                <a:lnTo>
                  <a:pt x="2613342" y="2810827"/>
                </a:lnTo>
                <a:lnTo>
                  <a:pt x="2617468" y="2816860"/>
                </a:lnTo>
                <a:lnTo>
                  <a:pt x="2621594" y="2822257"/>
                </a:lnTo>
                <a:lnTo>
                  <a:pt x="2626038" y="2828290"/>
                </a:lnTo>
                <a:lnTo>
                  <a:pt x="2631117" y="2833687"/>
                </a:lnTo>
                <a:lnTo>
                  <a:pt x="2635878" y="2839402"/>
                </a:lnTo>
                <a:lnTo>
                  <a:pt x="2641274" y="2844800"/>
                </a:lnTo>
                <a:lnTo>
                  <a:pt x="2646988" y="2850515"/>
                </a:lnTo>
                <a:lnTo>
                  <a:pt x="2658732" y="2860675"/>
                </a:lnTo>
                <a:lnTo>
                  <a:pt x="2671746" y="2870835"/>
                </a:lnTo>
                <a:lnTo>
                  <a:pt x="2685712" y="2880677"/>
                </a:lnTo>
                <a:lnTo>
                  <a:pt x="2700631" y="2889885"/>
                </a:lnTo>
                <a:lnTo>
                  <a:pt x="2715867" y="2898775"/>
                </a:lnTo>
                <a:lnTo>
                  <a:pt x="2732372" y="2907665"/>
                </a:lnTo>
                <a:lnTo>
                  <a:pt x="2749830" y="2915920"/>
                </a:lnTo>
                <a:lnTo>
                  <a:pt x="2767923" y="2923857"/>
                </a:lnTo>
                <a:lnTo>
                  <a:pt x="2786650" y="2931160"/>
                </a:lnTo>
                <a:lnTo>
                  <a:pt x="2805695" y="2938780"/>
                </a:lnTo>
                <a:lnTo>
                  <a:pt x="2826009" y="2945447"/>
                </a:lnTo>
                <a:lnTo>
                  <a:pt x="2846959" y="2951797"/>
                </a:lnTo>
                <a:lnTo>
                  <a:pt x="2867591" y="2957512"/>
                </a:lnTo>
                <a:lnTo>
                  <a:pt x="2889492" y="2963545"/>
                </a:lnTo>
                <a:lnTo>
                  <a:pt x="2912029" y="2968625"/>
                </a:lnTo>
                <a:lnTo>
                  <a:pt x="2934248" y="2973705"/>
                </a:lnTo>
                <a:lnTo>
                  <a:pt x="2957102" y="2978150"/>
                </a:lnTo>
                <a:lnTo>
                  <a:pt x="2980908" y="2982595"/>
                </a:lnTo>
                <a:lnTo>
                  <a:pt x="3004396" y="2986087"/>
                </a:lnTo>
                <a:lnTo>
                  <a:pt x="3028203" y="2989580"/>
                </a:lnTo>
                <a:lnTo>
                  <a:pt x="3052644" y="2992437"/>
                </a:lnTo>
                <a:lnTo>
                  <a:pt x="3077084" y="2994977"/>
                </a:lnTo>
                <a:lnTo>
                  <a:pt x="3101525" y="2997200"/>
                </a:lnTo>
                <a:lnTo>
                  <a:pt x="3125966" y="2999105"/>
                </a:lnTo>
                <a:lnTo>
                  <a:pt x="3150725" y="3000375"/>
                </a:lnTo>
                <a:lnTo>
                  <a:pt x="3175800" y="3001327"/>
                </a:lnTo>
                <a:lnTo>
                  <a:pt x="3200559" y="3001962"/>
                </a:lnTo>
                <a:lnTo>
                  <a:pt x="3225317" y="3002280"/>
                </a:lnTo>
                <a:lnTo>
                  <a:pt x="3246266" y="3002280"/>
                </a:lnTo>
                <a:lnTo>
                  <a:pt x="3267216" y="3001962"/>
                </a:lnTo>
                <a:lnTo>
                  <a:pt x="3288165" y="3001010"/>
                </a:lnTo>
                <a:lnTo>
                  <a:pt x="3308797" y="2999740"/>
                </a:lnTo>
                <a:lnTo>
                  <a:pt x="3329429" y="2998787"/>
                </a:lnTo>
                <a:lnTo>
                  <a:pt x="3350378" y="2997200"/>
                </a:lnTo>
                <a:lnTo>
                  <a:pt x="3371010" y="2995612"/>
                </a:lnTo>
                <a:lnTo>
                  <a:pt x="3391325" y="2993707"/>
                </a:lnTo>
                <a:lnTo>
                  <a:pt x="3411957" y="2991167"/>
                </a:lnTo>
                <a:lnTo>
                  <a:pt x="3431954" y="2988310"/>
                </a:lnTo>
                <a:lnTo>
                  <a:pt x="3451951" y="2985770"/>
                </a:lnTo>
                <a:lnTo>
                  <a:pt x="3471948" y="2982595"/>
                </a:lnTo>
                <a:lnTo>
                  <a:pt x="3491628" y="2979102"/>
                </a:lnTo>
                <a:lnTo>
                  <a:pt x="3510990" y="2975292"/>
                </a:lnTo>
                <a:lnTo>
                  <a:pt x="3530035" y="2971482"/>
                </a:lnTo>
                <a:lnTo>
                  <a:pt x="3548763" y="2967037"/>
                </a:lnTo>
                <a:lnTo>
                  <a:pt x="3567173" y="2962275"/>
                </a:lnTo>
                <a:lnTo>
                  <a:pt x="3585265" y="2957512"/>
                </a:lnTo>
                <a:lnTo>
                  <a:pt x="3603041" y="2953067"/>
                </a:lnTo>
                <a:lnTo>
                  <a:pt x="3620498" y="2947352"/>
                </a:lnTo>
                <a:lnTo>
                  <a:pt x="3637004" y="2941955"/>
                </a:lnTo>
                <a:lnTo>
                  <a:pt x="3653510" y="2935922"/>
                </a:lnTo>
                <a:lnTo>
                  <a:pt x="3669698" y="2929890"/>
                </a:lnTo>
                <a:lnTo>
                  <a:pt x="3685251" y="2923857"/>
                </a:lnTo>
                <a:lnTo>
                  <a:pt x="3700170" y="2916872"/>
                </a:lnTo>
                <a:lnTo>
                  <a:pt x="3714770" y="2909887"/>
                </a:lnTo>
                <a:lnTo>
                  <a:pt x="3728419" y="2902902"/>
                </a:lnTo>
                <a:lnTo>
                  <a:pt x="3741751" y="2895282"/>
                </a:lnTo>
                <a:lnTo>
                  <a:pt x="3754765" y="2887980"/>
                </a:lnTo>
                <a:lnTo>
                  <a:pt x="3767144" y="2880042"/>
                </a:lnTo>
                <a:lnTo>
                  <a:pt x="3778571" y="2871787"/>
                </a:lnTo>
                <a:lnTo>
                  <a:pt x="3789363" y="2863532"/>
                </a:lnTo>
                <a:lnTo>
                  <a:pt x="3789363" y="2971165"/>
                </a:lnTo>
                <a:lnTo>
                  <a:pt x="3788728" y="2971482"/>
                </a:lnTo>
                <a:lnTo>
                  <a:pt x="3788728" y="2975927"/>
                </a:lnTo>
                <a:lnTo>
                  <a:pt x="3788411" y="2980055"/>
                </a:lnTo>
                <a:lnTo>
                  <a:pt x="3787776" y="2985770"/>
                </a:lnTo>
                <a:lnTo>
                  <a:pt x="3786506" y="2991167"/>
                </a:lnTo>
                <a:lnTo>
                  <a:pt x="3785237" y="2996247"/>
                </a:lnTo>
                <a:lnTo>
                  <a:pt x="3783332" y="3001962"/>
                </a:lnTo>
                <a:lnTo>
                  <a:pt x="3781428" y="3007360"/>
                </a:lnTo>
                <a:lnTo>
                  <a:pt x="3778571" y="3012758"/>
                </a:lnTo>
                <a:lnTo>
                  <a:pt x="3775714" y="3018155"/>
                </a:lnTo>
                <a:lnTo>
                  <a:pt x="3772540" y="3023235"/>
                </a:lnTo>
                <a:lnTo>
                  <a:pt x="3769048" y="3028633"/>
                </a:lnTo>
                <a:lnTo>
                  <a:pt x="3765557" y="3033713"/>
                </a:lnTo>
                <a:lnTo>
                  <a:pt x="3761113" y="3038793"/>
                </a:lnTo>
                <a:lnTo>
                  <a:pt x="3756987" y="3043555"/>
                </a:lnTo>
                <a:lnTo>
                  <a:pt x="3752226" y="3048635"/>
                </a:lnTo>
                <a:lnTo>
                  <a:pt x="3747147" y="3054033"/>
                </a:lnTo>
                <a:lnTo>
                  <a:pt x="3741433" y="3058795"/>
                </a:lnTo>
                <a:lnTo>
                  <a:pt x="3736037" y="3063240"/>
                </a:lnTo>
                <a:lnTo>
                  <a:pt x="3723658" y="3072765"/>
                </a:lnTo>
                <a:lnTo>
                  <a:pt x="3710327" y="3082290"/>
                </a:lnTo>
                <a:lnTo>
                  <a:pt x="3696043" y="3090863"/>
                </a:lnTo>
                <a:lnTo>
                  <a:pt x="3680490" y="3099753"/>
                </a:lnTo>
                <a:lnTo>
                  <a:pt x="3663667" y="3108325"/>
                </a:lnTo>
                <a:lnTo>
                  <a:pt x="3646526" y="3116263"/>
                </a:lnTo>
                <a:lnTo>
                  <a:pt x="3627799" y="3124200"/>
                </a:lnTo>
                <a:lnTo>
                  <a:pt x="3608754" y="3131503"/>
                </a:lnTo>
                <a:lnTo>
                  <a:pt x="3588122" y="3138170"/>
                </a:lnTo>
                <a:lnTo>
                  <a:pt x="3566855" y="3145155"/>
                </a:lnTo>
                <a:lnTo>
                  <a:pt x="3544636" y="3151188"/>
                </a:lnTo>
                <a:lnTo>
                  <a:pt x="3522417" y="3157538"/>
                </a:lnTo>
                <a:lnTo>
                  <a:pt x="3498611" y="3163253"/>
                </a:lnTo>
                <a:lnTo>
                  <a:pt x="3474170" y="3168333"/>
                </a:lnTo>
                <a:lnTo>
                  <a:pt x="3449412" y="3172778"/>
                </a:lnTo>
                <a:lnTo>
                  <a:pt x="3423701" y="3176905"/>
                </a:lnTo>
                <a:lnTo>
                  <a:pt x="3397356" y="3181033"/>
                </a:lnTo>
                <a:lnTo>
                  <a:pt x="3370376" y="3184208"/>
                </a:lnTo>
                <a:lnTo>
                  <a:pt x="3343395" y="3187383"/>
                </a:lnTo>
                <a:lnTo>
                  <a:pt x="3315146" y="3189605"/>
                </a:lnTo>
                <a:lnTo>
                  <a:pt x="3286896" y="3191193"/>
                </a:lnTo>
                <a:lnTo>
                  <a:pt x="3258011" y="3192780"/>
                </a:lnTo>
                <a:lnTo>
                  <a:pt x="3228491" y="3193415"/>
                </a:lnTo>
                <a:lnTo>
                  <a:pt x="3198972" y="3194050"/>
                </a:lnTo>
                <a:lnTo>
                  <a:pt x="3168500" y="3193415"/>
                </a:lnTo>
                <a:lnTo>
                  <a:pt x="3138663" y="3192780"/>
                </a:lnTo>
                <a:lnTo>
                  <a:pt x="3109143" y="3191193"/>
                </a:lnTo>
                <a:lnTo>
                  <a:pt x="3080259" y="3189288"/>
                </a:lnTo>
                <a:lnTo>
                  <a:pt x="3051374" y="3186748"/>
                </a:lnTo>
                <a:lnTo>
                  <a:pt x="3023441" y="3183573"/>
                </a:lnTo>
                <a:lnTo>
                  <a:pt x="2996144" y="3180080"/>
                </a:lnTo>
                <a:lnTo>
                  <a:pt x="2969481" y="3176270"/>
                </a:lnTo>
                <a:lnTo>
                  <a:pt x="2943453" y="3171825"/>
                </a:lnTo>
                <a:lnTo>
                  <a:pt x="2917742" y="3167063"/>
                </a:lnTo>
                <a:lnTo>
                  <a:pt x="2892984" y="3161665"/>
                </a:lnTo>
                <a:lnTo>
                  <a:pt x="2869178" y="3155633"/>
                </a:lnTo>
                <a:lnTo>
                  <a:pt x="2846007" y="3149918"/>
                </a:lnTo>
                <a:lnTo>
                  <a:pt x="2823470" y="3142933"/>
                </a:lnTo>
                <a:lnTo>
                  <a:pt x="2802203" y="3135948"/>
                </a:lnTo>
                <a:lnTo>
                  <a:pt x="2781889" y="3128328"/>
                </a:lnTo>
                <a:lnTo>
                  <a:pt x="2762527" y="3121025"/>
                </a:lnTo>
                <a:lnTo>
                  <a:pt x="2743799" y="3112770"/>
                </a:lnTo>
                <a:lnTo>
                  <a:pt x="2726024" y="3104515"/>
                </a:lnTo>
                <a:lnTo>
                  <a:pt x="2709518" y="3095625"/>
                </a:lnTo>
                <a:lnTo>
                  <a:pt x="2694600" y="3086735"/>
                </a:lnTo>
                <a:lnTo>
                  <a:pt x="2679999" y="3077210"/>
                </a:lnTo>
                <a:lnTo>
                  <a:pt x="2666985" y="3067685"/>
                </a:lnTo>
                <a:lnTo>
                  <a:pt x="2660954" y="3062923"/>
                </a:lnTo>
                <a:lnTo>
                  <a:pt x="2655240" y="3057843"/>
                </a:lnTo>
                <a:lnTo>
                  <a:pt x="2650162" y="3052763"/>
                </a:lnTo>
                <a:lnTo>
                  <a:pt x="2645083" y="3048000"/>
                </a:lnTo>
                <a:lnTo>
                  <a:pt x="2639687" y="3042603"/>
                </a:lnTo>
                <a:lnTo>
                  <a:pt x="2635561" y="3037205"/>
                </a:lnTo>
                <a:lnTo>
                  <a:pt x="2631434" y="3032125"/>
                </a:lnTo>
                <a:lnTo>
                  <a:pt x="2627625" y="3027045"/>
                </a:lnTo>
                <a:lnTo>
                  <a:pt x="2624134" y="3021648"/>
                </a:lnTo>
                <a:lnTo>
                  <a:pt x="2620960" y="3015933"/>
                </a:lnTo>
                <a:lnTo>
                  <a:pt x="2618103" y="3010535"/>
                </a:lnTo>
                <a:lnTo>
                  <a:pt x="2615881" y="3005137"/>
                </a:lnTo>
                <a:lnTo>
                  <a:pt x="2613659" y="2999422"/>
                </a:lnTo>
                <a:lnTo>
                  <a:pt x="2612072" y="2994025"/>
                </a:lnTo>
                <a:lnTo>
                  <a:pt x="2610485" y="2988310"/>
                </a:lnTo>
                <a:lnTo>
                  <a:pt x="2609850" y="2982912"/>
                </a:lnTo>
                <a:lnTo>
                  <a:pt x="2609215" y="2976880"/>
                </a:lnTo>
                <a:lnTo>
                  <a:pt x="2609215" y="2971482"/>
                </a:lnTo>
                <a:lnTo>
                  <a:pt x="2608580" y="2971482"/>
                </a:lnTo>
                <a:lnTo>
                  <a:pt x="2608580" y="2825115"/>
                </a:lnTo>
                <a:lnTo>
                  <a:pt x="2608263" y="2821305"/>
                </a:lnTo>
                <a:lnTo>
                  <a:pt x="2608580" y="2812732"/>
                </a:lnTo>
                <a:lnTo>
                  <a:pt x="2609850" y="2805112"/>
                </a:lnTo>
                <a:close/>
                <a:moveTo>
                  <a:pt x="3151360" y="2793804"/>
                </a:moveTo>
                <a:lnTo>
                  <a:pt x="3151360" y="2908645"/>
                </a:lnTo>
                <a:lnTo>
                  <a:pt x="3174848" y="2908962"/>
                </a:lnTo>
                <a:lnTo>
                  <a:pt x="3198972" y="2909280"/>
                </a:lnTo>
                <a:lnTo>
                  <a:pt x="3231983" y="2908962"/>
                </a:lnTo>
                <a:lnTo>
                  <a:pt x="3231983" y="2794121"/>
                </a:lnTo>
                <a:lnTo>
                  <a:pt x="3198972" y="2794755"/>
                </a:lnTo>
                <a:lnTo>
                  <a:pt x="3174848" y="2794121"/>
                </a:lnTo>
                <a:lnTo>
                  <a:pt x="3151360" y="2793804"/>
                </a:lnTo>
                <a:close/>
                <a:moveTo>
                  <a:pt x="2989478" y="2779528"/>
                </a:moveTo>
                <a:lnTo>
                  <a:pt x="2989478" y="2894687"/>
                </a:lnTo>
                <a:lnTo>
                  <a:pt x="3009158" y="2897542"/>
                </a:lnTo>
                <a:lnTo>
                  <a:pt x="3029472" y="2899762"/>
                </a:lnTo>
                <a:lnTo>
                  <a:pt x="3049469" y="2902300"/>
                </a:lnTo>
                <a:lnTo>
                  <a:pt x="3070419" y="2903887"/>
                </a:lnTo>
                <a:lnTo>
                  <a:pt x="3070419" y="2789045"/>
                </a:lnTo>
                <a:lnTo>
                  <a:pt x="3049469" y="2787142"/>
                </a:lnTo>
                <a:lnTo>
                  <a:pt x="3029472" y="2784921"/>
                </a:lnTo>
                <a:lnTo>
                  <a:pt x="3009158" y="2782383"/>
                </a:lnTo>
                <a:lnTo>
                  <a:pt x="2989478" y="2779528"/>
                </a:lnTo>
                <a:close/>
                <a:moveTo>
                  <a:pt x="2827597" y="2743045"/>
                </a:moveTo>
                <a:lnTo>
                  <a:pt x="2827597" y="2859790"/>
                </a:lnTo>
                <a:lnTo>
                  <a:pt x="2846959" y="2865500"/>
                </a:lnTo>
                <a:lnTo>
                  <a:pt x="2866956" y="2870576"/>
                </a:lnTo>
                <a:lnTo>
                  <a:pt x="2887588" y="2875969"/>
                </a:lnTo>
                <a:lnTo>
                  <a:pt x="2908220" y="2880411"/>
                </a:lnTo>
                <a:lnTo>
                  <a:pt x="2908220" y="2764618"/>
                </a:lnTo>
                <a:lnTo>
                  <a:pt x="2887588" y="2759542"/>
                </a:lnTo>
                <a:lnTo>
                  <a:pt x="2866956" y="2754466"/>
                </a:lnTo>
                <a:lnTo>
                  <a:pt x="2846959" y="2748755"/>
                </a:lnTo>
                <a:lnTo>
                  <a:pt x="2827597" y="2743045"/>
                </a:lnTo>
                <a:close/>
                <a:moveTo>
                  <a:pt x="1998663" y="2711450"/>
                </a:moveTo>
                <a:lnTo>
                  <a:pt x="2032589" y="2718179"/>
                </a:lnTo>
                <a:lnTo>
                  <a:pt x="2039311" y="2719781"/>
                </a:lnTo>
                <a:lnTo>
                  <a:pt x="2045072" y="2721383"/>
                </a:lnTo>
                <a:lnTo>
                  <a:pt x="2050513" y="2723306"/>
                </a:lnTo>
                <a:lnTo>
                  <a:pt x="2054674" y="2725228"/>
                </a:lnTo>
                <a:lnTo>
                  <a:pt x="2058834" y="2727791"/>
                </a:lnTo>
                <a:lnTo>
                  <a:pt x="2062675" y="2730034"/>
                </a:lnTo>
                <a:lnTo>
                  <a:pt x="2069716" y="2735161"/>
                </a:lnTo>
                <a:lnTo>
                  <a:pt x="2072597" y="2738045"/>
                </a:lnTo>
                <a:lnTo>
                  <a:pt x="2074517" y="2740287"/>
                </a:lnTo>
                <a:lnTo>
                  <a:pt x="2076118" y="2742851"/>
                </a:lnTo>
                <a:lnTo>
                  <a:pt x="2077398" y="2745734"/>
                </a:lnTo>
                <a:lnTo>
                  <a:pt x="2078038" y="2747977"/>
                </a:lnTo>
                <a:lnTo>
                  <a:pt x="2078038" y="2750861"/>
                </a:lnTo>
                <a:lnTo>
                  <a:pt x="2077718" y="2753104"/>
                </a:lnTo>
                <a:lnTo>
                  <a:pt x="2077078" y="2755988"/>
                </a:lnTo>
                <a:lnTo>
                  <a:pt x="2075478" y="2758231"/>
                </a:lnTo>
                <a:lnTo>
                  <a:pt x="2073877" y="2760794"/>
                </a:lnTo>
                <a:lnTo>
                  <a:pt x="2071317" y="2763037"/>
                </a:lnTo>
                <a:lnTo>
                  <a:pt x="2068756" y="2764959"/>
                </a:lnTo>
                <a:lnTo>
                  <a:pt x="2065876" y="2767522"/>
                </a:lnTo>
                <a:lnTo>
                  <a:pt x="2062355" y="2769445"/>
                </a:lnTo>
                <a:lnTo>
                  <a:pt x="2058194" y="2771047"/>
                </a:lnTo>
                <a:lnTo>
                  <a:pt x="2054354" y="2772649"/>
                </a:lnTo>
                <a:lnTo>
                  <a:pt x="2048272" y="2774572"/>
                </a:lnTo>
                <a:lnTo>
                  <a:pt x="2041871" y="2776174"/>
                </a:lnTo>
                <a:lnTo>
                  <a:pt x="2035790" y="2777776"/>
                </a:lnTo>
                <a:lnTo>
                  <a:pt x="2028429" y="2779057"/>
                </a:lnTo>
                <a:lnTo>
                  <a:pt x="2014026" y="2780659"/>
                </a:lnTo>
                <a:lnTo>
                  <a:pt x="1998663" y="2781300"/>
                </a:lnTo>
                <a:lnTo>
                  <a:pt x="1998663" y="2711450"/>
                </a:lnTo>
                <a:close/>
                <a:moveTo>
                  <a:pt x="3717945" y="2699583"/>
                </a:moveTo>
                <a:lnTo>
                  <a:pt x="3711914" y="2703073"/>
                </a:lnTo>
                <a:lnTo>
                  <a:pt x="3704931" y="2707197"/>
                </a:lnTo>
                <a:lnTo>
                  <a:pt x="3696678" y="2710686"/>
                </a:lnTo>
                <a:lnTo>
                  <a:pt x="3688425" y="2714493"/>
                </a:lnTo>
                <a:lnTo>
                  <a:pt x="3671285" y="2721155"/>
                </a:lnTo>
                <a:lnTo>
                  <a:pt x="3656684" y="2726866"/>
                </a:lnTo>
                <a:lnTo>
                  <a:pt x="3656684" y="2827749"/>
                </a:lnTo>
                <a:lnTo>
                  <a:pt x="3665254" y="2823307"/>
                </a:lnTo>
                <a:lnTo>
                  <a:pt x="3674142" y="2818549"/>
                </a:lnTo>
                <a:lnTo>
                  <a:pt x="3682394" y="2813790"/>
                </a:lnTo>
                <a:lnTo>
                  <a:pt x="3690647" y="2808714"/>
                </a:lnTo>
                <a:lnTo>
                  <a:pt x="3698582" y="2803321"/>
                </a:lnTo>
                <a:lnTo>
                  <a:pt x="3705566" y="2798245"/>
                </a:lnTo>
                <a:lnTo>
                  <a:pt x="3711914" y="2792535"/>
                </a:lnTo>
                <a:lnTo>
                  <a:pt x="3717945" y="2787776"/>
                </a:lnTo>
                <a:lnTo>
                  <a:pt x="3717945" y="2699583"/>
                </a:lnTo>
                <a:close/>
                <a:moveTo>
                  <a:pt x="2490788" y="2694304"/>
                </a:moveTo>
                <a:lnTo>
                  <a:pt x="2490788" y="2826893"/>
                </a:lnTo>
                <a:lnTo>
                  <a:pt x="2490471" y="2827210"/>
                </a:lnTo>
                <a:lnTo>
                  <a:pt x="2489836" y="2835140"/>
                </a:lnTo>
                <a:lnTo>
                  <a:pt x="2489519" y="2839898"/>
                </a:lnTo>
                <a:lnTo>
                  <a:pt x="2488250" y="2844973"/>
                </a:lnTo>
                <a:lnTo>
                  <a:pt x="2487298" y="2849731"/>
                </a:lnTo>
                <a:lnTo>
                  <a:pt x="2485711" y="2854807"/>
                </a:lnTo>
                <a:lnTo>
                  <a:pt x="2483490" y="2859565"/>
                </a:lnTo>
                <a:lnTo>
                  <a:pt x="2481269" y="2864323"/>
                </a:lnTo>
                <a:lnTo>
                  <a:pt x="2479048" y="2869080"/>
                </a:lnTo>
                <a:lnTo>
                  <a:pt x="2475874" y="2873838"/>
                </a:lnTo>
                <a:lnTo>
                  <a:pt x="2472701" y="2878279"/>
                </a:lnTo>
                <a:lnTo>
                  <a:pt x="2469528" y="2883037"/>
                </a:lnTo>
                <a:lnTo>
                  <a:pt x="2465403" y="2887795"/>
                </a:lnTo>
                <a:lnTo>
                  <a:pt x="2461595" y="2892236"/>
                </a:lnTo>
                <a:lnTo>
                  <a:pt x="2453028" y="2901435"/>
                </a:lnTo>
                <a:lnTo>
                  <a:pt x="2443191" y="2909999"/>
                </a:lnTo>
                <a:lnTo>
                  <a:pt x="2432086" y="2918563"/>
                </a:lnTo>
                <a:lnTo>
                  <a:pt x="2419710" y="2926811"/>
                </a:lnTo>
                <a:lnTo>
                  <a:pt x="2406701" y="2934740"/>
                </a:lnTo>
                <a:lnTo>
                  <a:pt x="2393056" y="2942670"/>
                </a:lnTo>
                <a:lnTo>
                  <a:pt x="2378143" y="2950283"/>
                </a:lnTo>
                <a:lnTo>
                  <a:pt x="2362277" y="2957579"/>
                </a:lnTo>
                <a:lnTo>
                  <a:pt x="2345777" y="2964240"/>
                </a:lnTo>
                <a:lnTo>
                  <a:pt x="2328325" y="2970901"/>
                </a:lnTo>
                <a:lnTo>
                  <a:pt x="2309921" y="2977245"/>
                </a:lnTo>
                <a:lnTo>
                  <a:pt x="2290882" y="2983589"/>
                </a:lnTo>
                <a:lnTo>
                  <a:pt x="2270892" y="2989298"/>
                </a:lnTo>
                <a:lnTo>
                  <a:pt x="2250267" y="2994691"/>
                </a:lnTo>
                <a:lnTo>
                  <a:pt x="2229324" y="2999449"/>
                </a:lnTo>
                <a:lnTo>
                  <a:pt x="2207430" y="3004207"/>
                </a:lnTo>
                <a:lnTo>
                  <a:pt x="2184901" y="3008330"/>
                </a:lnTo>
                <a:lnTo>
                  <a:pt x="2162054" y="3012137"/>
                </a:lnTo>
                <a:lnTo>
                  <a:pt x="2138256" y="3015626"/>
                </a:lnTo>
                <a:lnTo>
                  <a:pt x="2113823" y="3018798"/>
                </a:lnTo>
                <a:lnTo>
                  <a:pt x="2089390" y="3021018"/>
                </a:lnTo>
                <a:lnTo>
                  <a:pt x="2064323" y="3023556"/>
                </a:lnTo>
                <a:lnTo>
                  <a:pt x="2038621" y="3025142"/>
                </a:lnTo>
                <a:lnTo>
                  <a:pt x="2012601" y="3026093"/>
                </a:lnTo>
                <a:lnTo>
                  <a:pt x="1986582" y="3027045"/>
                </a:lnTo>
                <a:lnTo>
                  <a:pt x="1959928" y="3027362"/>
                </a:lnTo>
                <a:lnTo>
                  <a:pt x="1932639" y="3027045"/>
                </a:lnTo>
                <a:lnTo>
                  <a:pt x="1905350" y="3026093"/>
                </a:lnTo>
                <a:lnTo>
                  <a:pt x="1879014" y="3025142"/>
                </a:lnTo>
                <a:lnTo>
                  <a:pt x="1852994" y="3022921"/>
                </a:lnTo>
                <a:lnTo>
                  <a:pt x="1827292" y="3021018"/>
                </a:lnTo>
                <a:lnTo>
                  <a:pt x="1802224" y="3018481"/>
                </a:lnTo>
                <a:lnTo>
                  <a:pt x="1777157" y="3015309"/>
                </a:lnTo>
                <a:lnTo>
                  <a:pt x="1753359" y="3011502"/>
                </a:lnTo>
                <a:lnTo>
                  <a:pt x="1729560" y="3007379"/>
                </a:lnTo>
                <a:lnTo>
                  <a:pt x="1706714" y="3002938"/>
                </a:lnTo>
                <a:lnTo>
                  <a:pt x="1684502" y="2998180"/>
                </a:lnTo>
                <a:lnTo>
                  <a:pt x="1662925" y="2993105"/>
                </a:lnTo>
                <a:lnTo>
                  <a:pt x="1641983" y="2987712"/>
                </a:lnTo>
                <a:lnTo>
                  <a:pt x="1622309" y="2981686"/>
                </a:lnTo>
                <a:lnTo>
                  <a:pt x="1602953" y="2975342"/>
                </a:lnTo>
                <a:lnTo>
                  <a:pt x="1584549" y="2968681"/>
                </a:lnTo>
                <a:lnTo>
                  <a:pt x="1566780" y="2961702"/>
                </a:lnTo>
                <a:lnTo>
                  <a:pt x="1550280" y="2954407"/>
                </a:lnTo>
                <a:lnTo>
                  <a:pt x="1534414" y="2947111"/>
                </a:lnTo>
                <a:lnTo>
                  <a:pt x="1519501" y="2939181"/>
                </a:lnTo>
                <a:lnTo>
                  <a:pt x="1505539" y="2930934"/>
                </a:lnTo>
                <a:lnTo>
                  <a:pt x="1493164" y="2922687"/>
                </a:lnTo>
                <a:lnTo>
                  <a:pt x="1481106" y="2913805"/>
                </a:lnTo>
                <a:lnTo>
                  <a:pt x="1470635" y="2904924"/>
                </a:lnTo>
                <a:lnTo>
                  <a:pt x="1465875" y="2900483"/>
                </a:lnTo>
                <a:lnTo>
                  <a:pt x="1461116" y="2895725"/>
                </a:lnTo>
                <a:lnTo>
                  <a:pt x="1456673" y="2891284"/>
                </a:lnTo>
                <a:lnTo>
                  <a:pt x="1452866" y="2886844"/>
                </a:lnTo>
                <a:lnTo>
                  <a:pt x="1449375" y="2882086"/>
                </a:lnTo>
                <a:lnTo>
                  <a:pt x="1445885" y="2877328"/>
                </a:lnTo>
                <a:lnTo>
                  <a:pt x="1442712" y="2872252"/>
                </a:lnTo>
                <a:lnTo>
                  <a:pt x="1439856" y="2867494"/>
                </a:lnTo>
                <a:lnTo>
                  <a:pt x="1437000" y="2862737"/>
                </a:lnTo>
                <a:lnTo>
                  <a:pt x="1435096" y="2857661"/>
                </a:lnTo>
                <a:lnTo>
                  <a:pt x="1433192" y="2852269"/>
                </a:lnTo>
                <a:lnTo>
                  <a:pt x="1431606" y="2847828"/>
                </a:lnTo>
                <a:lnTo>
                  <a:pt x="1430337" y="2842436"/>
                </a:lnTo>
                <a:lnTo>
                  <a:pt x="1429702" y="2837361"/>
                </a:lnTo>
                <a:lnTo>
                  <a:pt x="1429385" y="2832286"/>
                </a:lnTo>
                <a:lnTo>
                  <a:pt x="1428750" y="2827210"/>
                </a:lnTo>
                <a:lnTo>
                  <a:pt x="1428750" y="2700014"/>
                </a:lnTo>
                <a:lnTo>
                  <a:pt x="1429702" y="2705406"/>
                </a:lnTo>
                <a:lnTo>
                  <a:pt x="1430654" y="2711433"/>
                </a:lnTo>
                <a:lnTo>
                  <a:pt x="1432240" y="2716825"/>
                </a:lnTo>
                <a:lnTo>
                  <a:pt x="1434462" y="2722218"/>
                </a:lnTo>
                <a:lnTo>
                  <a:pt x="1436683" y="2728245"/>
                </a:lnTo>
                <a:lnTo>
                  <a:pt x="1439539" y="2733320"/>
                </a:lnTo>
                <a:lnTo>
                  <a:pt x="1442712" y="2739029"/>
                </a:lnTo>
                <a:lnTo>
                  <a:pt x="1446202" y="2744422"/>
                </a:lnTo>
                <a:lnTo>
                  <a:pt x="1449692" y="2749497"/>
                </a:lnTo>
                <a:lnTo>
                  <a:pt x="1454135" y="2755206"/>
                </a:lnTo>
                <a:lnTo>
                  <a:pt x="1458894" y="2760282"/>
                </a:lnTo>
                <a:lnTo>
                  <a:pt x="1463654" y="2765357"/>
                </a:lnTo>
                <a:lnTo>
                  <a:pt x="1468731" y="2770432"/>
                </a:lnTo>
                <a:lnTo>
                  <a:pt x="1474125" y="2775507"/>
                </a:lnTo>
                <a:lnTo>
                  <a:pt x="1480154" y="2780265"/>
                </a:lnTo>
                <a:lnTo>
                  <a:pt x="1480154" y="2879231"/>
                </a:lnTo>
                <a:lnTo>
                  <a:pt x="1482375" y="2882086"/>
                </a:lnTo>
                <a:lnTo>
                  <a:pt x="1484914" y="2884623"/>
                </a:lnTo>
                <a:lnTo>
                  <a:pt x="1491895" y="2890650"/>
                </a:lnTo>
                <a:lnTo>
                  <a:pt x="1500145" y="2896994"/>
                </a:lnTo>
                <a:lnTo>
                  <a:pt x="1509664" y="2903338"/>
                </a:lnTo>
                <a:lnTo>
                  <a:pt x="1519818" y="2909682"/>
                </a:lnTo>
                <a:lnTo>
                  <a:pt x="1530924" y="2915709"/>
                </a:lnTo>
                <a:lnTo>
                  <a:pt x="1542030" y="2921735"/>
                </a:lnTo>
                <a:lnTo>
                  <a:pt x="1553136" y="2926811"/>
                </a:lnTo>
                <a:lnTo>
                  <a:pt x="1553136" y="2824673"/>
                </a:lnTo>
                <a:lnTo>
                  <a:pt x="1569953" y="2832286"/>
                </a:lnTo>
                <a:lnTo>
                  <a:pt x="1587723" y="2839264"/>
                </a:lnTo>
                <a:lnTo>
                  <a:pt x="1606127" y="2846242"/>
                </a:lnTo>
                <a:lnTo>
                  <a:pt x="1625482" y="2852269"/>
                </a:lnTo>
                <a:lnTo>
                  <a:pt x="1625482" y="2953772"/>
                </a:lnTo>
                <a:lnTo>
                  <a:pt x="1642935" y="2958847"/>
                </a:lnTo>
                <a:lnTo>
                  <a:pt x="1661021" y="2963605"/>
                </a:lnTo>
                <a:lnTo>
                  <a:pt x="1679425" y="2968363"/>
                </a:lnTo>
                <a:lnTo>
                  <a:pt x="1698464" y="2972487"/>
                </a:lnTo>
                <a:lnTo>
                  <a:pt x="1698464" y="2871618"/>
                </a:lnTo>
                <a:lnTo>
                  <a:pt x="1716233" y="2875424"/>
                </a:lnTo>
                <a:lnTo>
                  <a:pt x="1734320" y="2878914"/>
                </a:lnTo>
                <a:lnTo>
                  <a:pt x="1752407" y="2882086"/>
                </a:lnTo>
                <a:lnTo>
                  <a:pt x="1771445" y="2885258"/>
                </a:lnTo>
                <a:lnTo>
                  <a:pt x="1771445" y="2985175"/>
                </a:lnTo>
                <a:lnTo>
                  <a:pt x="1789215" y="2987712"/>
                </a:lnTo>
                <a:lnTo>
                  <a:pt x="1807301" y="2989933"/>
                </a:lnTo>
                <a:lnTo>
                  <a:pt x="1825388" y="2991836"/>
                </a:lnTo>
                <a:lnTo>
                  <a:pt x="1843792" y="2993422"/>
                </a:lnTo>
                <a:lnTo>
                  <a:pt x="1843792" y="2893505"/>
                </a:lnTo>
                <a:lnTo>
                  <a:pt x="1861879" y="2895091"/>
                </a:lnTo>
                <a:lnTo>
                  <a:pt x="1880283" y="2896042"/>
                </a:lnTo>
                <a:lnTo>
                  <a:pt x="1898369" y="2896994"/>
                </a:lnTo>
                <a:lnTo>
                  <a:pt x="1916773" y="2897628"/>
                </a:lnTo>
                <a:lnTo>
                  <a:pt x="1916773" y="2997546"/>
                </a:lnTo>
                <a:lnTo>
                  <a:pt x="1938033" y="2997863"/>
                </a:lnTo>
                <a:lnTo>
                  <a:pt x="1959928" y="2998180"/>
                </a:lnTo>
                <a:lnTo>
                  <a:pt x="1989755" y="2997863"/>
                </a:lnTo>
                <a:lnTo>
                  <a:pt x="1989755" y="2898263"/>
                </a:lnTo>
                <a:lnTo>
                  <a:pt x="2018630" y="2896994"/>
                </a:lnTo>
                <a:lnTo>
                  <a:pt x="2046553" y="2895408"/>
                </a:lnTo>
                <a:lnTo>
                  <a:pt x="2074159" y="2893505"/>
                </a:lnTo>
                <a:lnTo>
                  <a:pt x="2101448" y="2890967"/>
                </a:lnTo>
                <a:lnTo>
                  <a:pt x="2128102" y="2887795"/>
                </a:lnTo>
                <a:lnTo>
                  <a:pt x="2154122" y="2883989"/>
                </a:lnTo>
                <a:lnTo>
                  <a:pt x="2179189" y="2879865"/>
                </a:lnTo>
                <a:lnTo>
                  <a:pt x="2204257" y="2875424"/>
                </a:lnTo>
                <a:lnTo>
                  <a:pt x="2228372" y="2870032"/>
                </a:lnTo>
                <a:lnTo>
                  <a:pt x="2251219" y="2864640"/>
                </a:lnTo>
                <a:lnTo>
                  <a:pt x="2273430" y="2858613"/>
                </a:lnTo>
                <a:lnTo>
                  <a:pt x="2294690" y="2851952"/>
                </a:lnTo>
                <a:lnTo>
                  <a:pt x="2315633" y="2845291"/>
                </a:lnTo>
                <a:lnTo>
                  <a:pt x="2335306" y="2838312"/>
                </a:lnTo>
                <a:lnTo>
                  <a:pt x="2354027" y="2830382"/>
                </a:lnTo>
                <a:lnTo>
                  <a:pt x="2371797" y="2822452"/>
                </a:lnTo>
                <a:lnTo>
                  <a:pt x="2371797" y="2924590"/>
                </a:lnTo>
                <a:lnTo>
                  <a:pt x="2379729" y="2921101"/>
                </a:lnTo>
                <a:lnTo>
                  <a:pt x="2387028" y="2916660"/>
                </a:lnTo>
                <a:lnTo>
                  <a:pt x="2394643" y="2912219"/>
                </a:lnTo>
                <a:lnTo>
                  <a:pt x="2401941" y="2907461"/>
                </a:lnTo>
                <a:lnTo>
                  <a:pt x="2409239" y="2902703"/>
                </a:lnTo>
                <a:lnTo>
                  <a:pt x="2415585" y="2898263"/>
                </a:lnTo>
                <a:lnTo>
                  <a:pt x="2421297" y="2893505"/>
                </a:lnTo>
                <a:lnTo>
                  <a:pt x="2426374" y="2889064"/>
                </a:lnTo>
                <a:lnTo>
                  <a:pt x="2426374" y="2791050"/>
                </a:lnTo>
                <a:lnTo>
                  <a:pt x="2433989" y="2785340"/>
                </a:lnTo>
                <a:lnTo>
                  <a:pt x="2440653" y="2779948"/>
                </a:lnTo>
                <a:lnTo>
                  <a:pt x="2447316" y="2774238"/>
                </a:lnTo>
                <a:lnTo>
                  <a:pt x="2453345" y="2768529"/>
                </a:lnTo>
                <a:lnTo>
                  <a:pt x="2459057" y="2762819"/>
                </a:lnTo>
                <a:lnTo>
                  <a:pt x="2464451" y="2757110"/>
                </a:lnTo>
                <a:lnTo>
                  <a:pt x="2469211" y="2751083"/>
                </a:lnTo>
                <a:lnTo>
                  <a:pt x="2473336" y="2744739"/>
                </a:lnTo>
                <a:lnTo>
                  <a:pt x="2477461" y="2739029"/>
                </a:lnTo>
                <a:lnTo>
                  <a:pt x="2480634" y="2732685"/>
                </a:lnTo>
                <a:lnTo>
                  <a:pt x="2483490" y="2726341"/>
                </a:lnTo>
                <a:lnTo>
                  <a:pt x="2486028" y="2719997"/>
                </a:lnTo>
                <a:lnTo>
                  <a:pt x="2487932" y="2713654"/>
                </a:lnTo>
                <a:lnTo>
                  <a:pt x="2489519" y="2707310"/>
                </a:lnTo>
                <a:lnTo>
                  <a:pt x="2490471" y="2700966"/>
                </a:lnTo>
                <a:lnTo>
                  <a:pt x="2490788" y="2694304"/>
                </a:lnTo>
                <a:close/>
                <a:moveTo>
                  <a:pt x="2490470" y="2686155"/>
                </a:moveTo>
                <a:lnTo>
                  <a:pt x="2490788" y="2691795"/>
                </a:lnTo>
                <a:lnTo>
                  <a:pt x="2490470" y="2693988"/>
                </a:lnTo>
                <a:lnTo>
                  <a:pt x="2490470" y="2690542"/>
                </a:lnTo>
                <a:lnTo>
                  <a:pt x="2490470" y="2686155"/>
                </a:lnTo>
                <a:close/>
                <a:moveTo>
                  <a:pt x="2490416" y="2685242"/>
                </a:moveTo>
                <a:lnTo>
                  <a:pt x="2490470" y="2685528"/>
                </a:lnTo>
                <a:lnTo>
                  <a:pt x="2490470" y="2686155"/>
                </a:lnTo>
                <a:lnTo>
                  <a:pt x="2490416" y="2685242"/>
                </a:lnTo>
                <a:close/>
                <a:moveTo>
                  <a:pt x="1427957" y="2683026"/>
                </a:moveTo>
                <a:lnTo>
                  <a:pt x="1427516" y="2686071"/>
                </a:lnTo>
                <a:lnTo>
                  <a:pt x="1427516" y="2690943"/>
                </a:lnTo>
                <a:lnTo>
                  <a:pt x="1427516" y="2693987"/>
                </a:lnTo>
                <a:lnTo>
                  <a:pt x="1427163" y="2692161"/>
                </a:lnTo>
                <a:lnTo>
                  <a:pt x="1427163" y="2686680"/>
                </a:lnTo>
                <a:lnTo>
                  <a:pt x="1427957" y="2683026"/>
                </a:lnTo>
                <a:close/>
                <a:moveTo>
                  <a:pt x="1430338" y="2671762"/>
                </a:moveTo>
                <a:lnTo>
                  <a:pt x="1428927" y="2676633"/>
                </a:lnTo>
                <a:lnTo>
                  <a:pt x="1428221" y="2681809"/>
                </a:lnTo>
                <a:lnTo>
                  <a:pt x="1427957" y="2683026"/>
                </a:lnTo>
                <a:lnTo>
                  <a:pt x="1428221" y="2681200"/>
                </a:lnTo>
                <a:lnTo>
                  <a:pt x="1428927" y="2676329"/>
                </a:lnTo>
                <a:lnTo>
                  <a:pt x="1430338" y="2671762"/>
                </a:lnTo>
                <a:close/>
                <a:moveTo>
                  <a:pt x="2487613" y="2670175"/>
                </a:moveTo>
                <a:lnTo>
                  <a:pt x="2489200" y="2675815"/>
                </a:lnTo>
                <a:lnTo>
                  <a:pt x="2490153" y="2680828"/>
                </a:lnTo>
                <a:lnTo>
                  <a:pt x="2490416" y="2685242"/>
                </a:lnTo>
                <a:lnTo>
                  <a:pt x="2489518" y="2680515"/>
                </a:lnTo>
                <a:lnTo>
                  <a:pt x="2488883" y="2675502"/>
                </a:lnTo>
                <a:lnTo>
                  <a:pt x="2487613" y="2670175"/>
                </a:lnTo>
                <a:close/>
                <a:moveTo>
                  <a:pt x="2665715" y="2659293"/>
                </a:moveTo>
                <a:lnTo>
                  <a:pt x="2665715" y="2777307"/>
                </a:lnTo>
                <a:lnTo>
                  <a:pt x="2668254" y="2780162"/>
                </a:lnTo>
                <a:lnTo>
                  <a:pt x="2671429" y="2783335"/>
                </a:lnTo>
                <a:lnTo>
                  <a:pt x="2678729" y="2789362"/>
                </a:lnTo>
                <a:lnTo>
                  <a:pt x="2687934" y="2796659"/>
                </a:lnTo>
                <a:lnTo>
                  <a:pt x="2698726" y="2803638"/>
                </a:lnTo>
                <a:lnTo>
                  <a:pt x="2710153" y="2810935"/>
                </a:lnTo>
                <a:lnTo>
                  <a:pt x="2722215" y="2817914"/>
                </a:lnTo>
                <a:lnTo>
                  <a:pt x="2734594" y="2824259"/>
                </a:lnTo>
                <a:lnTo>
                  <a:pt x="2746656" y="2829969"/>
                </a:lnTo>
                <a:lnTo>
                  <a:pt x="2746656" y="2711004"/>
                </a:lnTo>
                <a:lnTo>
                  <a:pt x="2734594" y="2705293"/>
                </a:lnTo>
                <a:lnTo>
                  <a:pt x="2723167" y="2699266"/>
                </a:lnTo>
                <a:lnTo>
                  <a:pt x="2712058" y="2692921"/>
                </a:lnTo>
                <a:lnTo>
                  <a:pt x="2701583" y="2686259"/>
                </a:lnTo>
                <a:lnTo>
                  <a:pt x="2691743" y="2679914"/>
                </a:lnTo>
                <a:lnTo>
                  <a:pt x="2682538" y="2673252"/>
                </a:lnTo>
                <a:lnTo>
                  <a:pt x="2673650" y="2666273"/>
                </a:lnTo>
                <a:lnTo>
                  <a:pt x="2665715" y="2659293"/>
                </a:lnTo>
                <a:close/>
                <a:moveTo>
                  <a:pt x="1925638" y="2592387"/>
                </a:moveTo>
                <a:lnTo>
                  <a:pt x="1925638" y="2662237"/>
                </a:lnTo>
                <a:lnTo>
                  <a:pt x="1911407" y="2659674"/>
                </a:lnTo>
                <a:lnTo>
                  <a:pt x="1894963" y="2655829"/>
                </a:lnTo>
                <a:lnTo>
                  <a:pt x="1887057" y="2653907"/>
                </a:lnTo>
                <a:lnTo>
                  <a:pt x="1880100" y="2652304"/>
                </a:lnTo>
                <a:lnTo>
                  <a:pt x="1873459" y="2650062"/>
                </a:lnTo>
                <a:lnTo>
                  <a:pt x="1867451" y="2647498"/>
                </a:lnTo>
                <a:lnTo>
                  <a:pt x="1861442" y="2644935"/>
                </a:lnTo>
                <a:lnTo>
                  <a:pt x="1856383" y="2641090"/>
                </a:lnTo>
                <a:lnTo>
                  <a:pt x="1853220" y="2639168"/>
                </a:lnTo>
                <a:lnTo>
                  <a:pt x="1851007" y="2636925"/>
                </a:lnTo>
                <a:lnTo>
                  <a:pt x="1848793" y="2634041"/>
                </a:lnTo>
                <a:lnTo>
                  <a:pt x="1847844" y="2631798"/>
                </a:lnTo>
                <a:lnTo>
                  <a:pt x="1846579" y="2628914"/>
                </a:lnTo>
                <a:lnTo>
                  <a:pt x="1846263" y="2626671"/>
                </a:lnTo>
                <a:lnTo>
                  <a:pt x="1846263" y="2623788"/>
                </a:lnTo>
                <a:lnTo>
                  <a:pt x="1846579" y="2621224"/>
                </a:lnTo>
                <a:lnTo>
                  <a:pt x="1847528" y="2618661"/>
                </a:lnTo>
                <a:lnTo>
                  <a:pt x="1848477" y="2616098"/>
                </a:lnTo>
                <a:lnTo>
                  <a:pt x="1850374" y="2613855"/>
                </a:lnTo>
                <a:lnTo>
                  <a:pt x="1852588" y="2611292"/>
                </a:lnTo>
                <a:lnTo>
                  <a:pt x="1855118" y="2609369"/>
                </a:lnTo>
                <a:lnTo>
                  <a:pt x="1858280" y="2607447"/>
                </a:lnTo>
                <a:lnTo>
                  <a:pt x="1861759" y="2605524"/>
                </a:lnTo>
                <a:lnTo>
                  <a:pt x="1865870" y="2603922"/>
                </a:lnTo>
                <a:lnTo>
                  <a:pt x="1872194" y="2601359"/>
                </a:lnTo>
                <a:lnTo>
                  <a:pt x="1878835" y="2599436"/>
                </a:lnTo>
                <a:lnTo>
                  <a:pt x="1885792" y="2597834"/>
                </a:lnTo>
                <a:lnTo>
                  <a:pt x="1893382" y="2596232"/>
                </a:lnTo>
                <a:lnTo>
                  <a:pt x="1901288" y="2594951"/>
                </a:lnTo>
                <a:lnTo>
                  <a:pt x="1909194" y="2593989"/>
                </a:lnTo>
                <a:lnTo>
                  <a:pt x="1925638" y="2592387"/>
                </a:lnTo>
                <a:close/>
                <a:moveTo>
                  <a:pt x="3178346" y="2558733"/>
                </a:moveTo>
                <a:lnTo>
                  <a:pt x="3178346" y="2673668"/>
                </a:lnTo>
                <a:lnTo>
                  <a:pt x="3201835" y="2674303"/>
                </a:lnTo>
                <a:lnTo>
                  <a:pt x="3225959" y="2674303"/>
                </a:lnTo>
                <a:lnTo>
                  <a:pt x="3258970" y="2673986"/>
                </a:lnTo>
                <a:lnTo>
                  <a:pt x="3258970" y="2559368"/>
                </a:lnTo>
                <a:lnTo>
                  <a:pt x="3225641" y="2559686"/>
                </a:lnTo>
                <a:lnTo>
                  <a:pt x="3201835" y="2559368"/>
                </a:lnTo>
                <a:lnTo>
                  <a:pt x="3178346" y="2558733"/>
                </a:lnTo>
                <a:close/>
                <a:moveTo>
                  <a:pt x="2609850" y="2552700"/>
                </a:moveTo>
                <a:lnTo>
                  <a:pt x="2613342" y="2559045"/>
                </a:lnTo>
                <a:lnTo>
                  <a:pt x="2617468" y="2564438"/>
                </a:lnTo>
                <a:lnTo>
                  <a:pt x="2621594" y="2570466"/>
                </a:lnTo>
                <a:lnTo>
                  <a:pt x="2626038" y="2576176"/>
                </a:lnTo>
                <a:lnTo>
                  <a:pt x="2631117" y="2581886"/>
                </a:lnTo>
                <a:lnTo>
                  <a:pt x="2635878" y="2587280"/>
                </a:lnTo>
                <a:lnTo>
                  <a:pt x="2641274" y="2592673"/>
                </a:lnTo>
                <a:lnTo>
                  <a:pt x="2646988" y="2598383"/>
                </a:lnTo>
                <a:lnTo>
                  <a:pt x="2658732" y="2608535"/>
                </a:lnTo>
                <a:lnTo>
                  <a:pt x="2671746" y="2618686"/>
                </a:lnTo>
                <a:lnTo>
                  <a:pt x="2685712" y="2628204"/>
                </a:lnTo>
                <a:lnTo>
                  <a:pt x="2700631" y="2637721"/>
                </a:lnTo>
                <a:lnTo>
                  <a:pt x="2715867" y="2646921"/>
                </a:lnTo>
                <a:lnTo>
                  <a:pt x="2732372" y="2655486"/>
                </a:lnTo>
                <a:lnTo>
                  <a:pt x="2749830" y="2663735"/>
                </a:lnTo>
                <a:lnTo>
                  <a:pt x="2767923" y="2671666"/>
                </a:lnTo>
                <a:lnTo>
                  <a:pt x="2786650" y="2679280"/>
                </a:lnTo>
                <a:lnTo>
                  <a:pt x="2805695" y="2686576"/>
                </a:lnTo>
                <a:lnTo>
                  <a:pt x="2826009" y="2693238"/>
                </a:lnTo>
                <a:lnTo>
                  <a:pt x="2846959" y="2699583"/>
                </a:lnTo>
                <a:lnTo>
                  <a:pt x="2867591" y="2705611"/>
                </a:lnTo>
                <a:lnTo>
                  <a:pt x="2889492" y="2711321"/>
                </a:lnTo>
                <a:lnTo>
                  <a:pt x="2912029" y="2716714"/>
                </a:lnTo>
                <a:lnTo>
                  <a:pt x="2934248" y="2721790"/>
                </a:lnTo>
                <a:lnTo>
                  <a:pt x="2957102" y="2725914"/>
                </a:lnTo>
                <a:lnTo>
                  <a:pt x="2980908" y="2730355"/>
                </a:lnTo>
                <a:lnTo>
                  <a:pt x="3004396" y="2733845"/>
                </a:lnTo>
                <a:lnTo>
                  <a:pt x="3028203" y="2737335"/>
                </a:lnTo>
                <a:lnTo>
                  <a:pt x="3052644" y="2740190"/>
                </a:lnTo>
                <a:lnTo>
                  <a:pt x="3077084" y="2743045"/>
                </a:lnTo>
                <a:lnTo>
                  <a:pt x="3101525" y="2744949"/>
                </a:lnTo>
                <a:lnTo>
                  <a:pt x="3125966" y="2746852"/>
                </a:lnTo>
                <a:lnTo>
                  <a:pt x="3150725" y="2748121"/>
                </a:lnTo>
                <a:lnTo>
                  <a:pt x="3175800" y="2749390"/>
                </a:lnTo>
                <a:lnTo>
                  <a:pt x="3200559" y="2750024"/>
                </a:lnTo>
                <a:lnTo>
                  <a:pt x="3225317" y="2750024"/>
                </a:lnTo>
                <a:lnTo>
                  <a:pt x="3246266" y="2750024"/>
                </a:lnTo>
                <a:lnTo>
                  <a:pt x="3267216" y="2749707"/>
                </a:lnTo>
                <a:lnTo>
                  <a:pt x="3288165" y="2748755"/>
                </a:lnTo>
                <a:lnTo>
                  <a:pt x="3308797" y="2747804"/>
                </a:lnTo>
                <a:lnTo>
                  <a:pt x="3329429" y="2746535"/>
                </a:lnTo>
                <a:lnTo>
                  <a:pt x="3350378" y="2744949"/>
                </a:lnTo>
                <a:lnTo>
                  <a:pt x="3371010" y="2743362"/>
                </a:lnTo>
                <a:lnTo>
                  <a:pt x="3391325" y="2741459"/>
                </a:lnTo>
                <a:lnTo>
                  <a:pt x="3411957" y="2738921"/>
                </a:lnTo>
                <a:lnTo>
                  <a:pt x="3431954" y="2736383"/>
                </a:lnTo>
                <a:lnTo>
                  <a:pt x="3451951" y="2733528"/>
                </a:lnTo>
                <a:lnTo>
                  <a:pt x="3471948" y="2730355"/>
                </a:lnTo>
                <a:lnTo>
                  <a:pt x="3491628" y="2726866"/>
                </a:lnTo>
                <a:lnTo>
                  <a:pt x="3510990" y="2723376"/>
                </a:lnTo>
                <a:lnTo>
                  <a:pt x="3530035" y="2719252"/>
                </a:lnTo>
                <a:lnTo>
                  <a:pt x="3548763" y="2715128"/>
                </a:lnTo>
                <a:lnTo>
                  <a:pt x="3567173" y="2710369"/>
                </a:lnTo>
                <a:lnTo>
                  <a:pt x="3585265" y="2705611"/>
                </a:lnTo>
                <a:lnTo>
                  <a:pt x="3603041" y="2700852"/>
                </a:lnTo>
                <a:lnTo>
                  <a:pt x="3620498" y="2695142"/>
                </a:lnTo>
                <a:lnTo>
                  <a:pt x="3637004" y="2689749"/>
                </a:lnTo>
                <a:lnTo>
                  <a:pt x="3653510" y="2683721"/>
                </a:lnTo>
                <a:lnTo>
                  <a:pt x="3669698" y="2678011"/>
                </a:lnTo>
                <a:lnTo>
                  <a:pt x="3685251" y="2671349"/>
                </a:lnTo>
                <a:lnTo>
                  <a:pt x="3700170" y="2665004"/>
                </a:lnTo>
                <a:lnTo>
                  <a:pt x="3714770" y="2657707"/>
                </a:lnTo>
                <a:lnTo>
                  <a:pt x="3728419" y="2650728"/>
                </a:lnTo>
                <a:lnTo>
                  <a:pt x="3741751" y="2643114"/>
                </a:lnTo>
                <a:lnTo>
                  <a:pt x="3754765" y="2635818"/>
                </a:lnTo>
                <a:lnTo>
                  <a:pt x="3767144" y="2627886"/>
                </a:lnTo>
                <a:lnTo>
                  <a:pt x="3778571" y="2619638"/>
                </a:lnTo>
                <a:lnTo>
                  <a:pt x="3789363" y="2611073"/>
                </a:lnTo>
                <a:lnTo>
                  <a:pt x="3789363" y="2718935"/>
                </a:lnTo>
                <a:lnTo>
                  <a:pt x="3788728" y="2718935"/>
                </a:lnTo>
                <a:lnTo>
                  <a:pt x="3788411" y="2728135"/>
                </a:lnTo>
                <a:lnTo>
                  <a:pt x="3787776" y="2733528"/>
                </a:lnTo>
                <a:lnTo>
                  <a:pt x="3786506" y="2738921"/>
                </a:lnTo>
                <a:lnTo>
                  <a:pt x="3785237" y="2744314"/>
                </a:lnTo>
                <a:lnTo>
                  <a:pt x="3783332" y="2749707"/>
                </a:lnTo>
                <a:lnTo>
                  <a:pt x="3781428" y="2755100"/>
                </a:lnTo>
                <a:lnTo>
                  <a:pt x="3778571" y="2760811"/>
                </a:lnTo>
                <a:lnTo>
                  <a:pt x="3775714" y="2765886"/>
                </a:lnTo>
                <a:lnTo>
                  <a:pt x="3772540" y="2770962"/>
                </a:lnTo>
                <a:lnTo>
                  <a:pt x="3769048" y="2776355"/>
                </a:lnTo>
                <a:lnTo>
                  <a:pt x="3765557" y="2781749"/>
                </a:lnTo>
                <a:lnTo>
                  <a:pt x="3761113" y="2786824"/>
                </a:lnTo>
                <a:lnTo>
                  <a:pt x="3756987" y="2791583"/>
                </a:lnTo>
                <a:lnTo>
                  <a:pt x="3752226" y="2796659"/>
                </a:lnTo>
                <a:lnTo>
                  <a:pt x="3747147" y="2801735"/>
                </a:lnTo>
                <a:lnTo>
                  <a:pt x="3741433" y="2806493"/>
                </a:lnTo>
                <a:lnTo>
                  <a:pt x="3736037" y="2811252"/>
                </a:lnTo>
                <a:lnTo>
                  <a:pt x="3723658" y="2820769"/>
                </a:lnTo>
                <a:lnTo>
                  <a:pt x="3710327" y="2829969"/>
                </a:lnTo>
                <a:lnTo>
                  <a:pt x="3696043" y="2838852"/>
                </a:lnTo>
                <a:lnTo>
                  <a:pt x="3680490" y="2847418"/>
                </a:lnTo>
                <a:lnTo>
                  <a:pt x="3663667" y="2855983"/>
                </a:lnTo>
                <a:lnTo>
                  <a:pt x="3646526" y="2863914"/>
                </a:lnTo>
                <a:lnTo>
                  <a:pt x="3627799" y="2871845"/>
                </a:lnTo>
                <a:lnTo>
                  <a:pt x="3608754" y="2879459"/>
                </a:lnTo>
                <a:lnTo>
                  <a:pt x="3588122" y="2886121"/>
                </a:lnTo>
                <a:lnTo>
                  <a:pt x="3566855" y="2892783"/>
                </a:lnTo>
                <a:lnTo>
                  <a:pt x="3544636" y="2899128"/>
                </a:lnTo>
                <a:lnTo>
                  <a:pt x="3522417" y="2905473"/>
                </a:lnTo>
                <a:lnTo>
                  <a:pt x="3498611" y="2910866"/>
                </a:lnTo>
                <a:lnTo>
                  <a:pt x="3474170" y="2915942"/>
                </a:lnTo>
                <a:lnTo>
                  <a:pt x="3449412" y="2920383"/>
                </a:lnTo>
                <a:lnTo>
                  <a:pt x="3423701" y="2924824"/>
                </a:lnTo>
                <a:lnTo>
                  <a:pt x="3397356" y="2928631"/>
                </a:lnTo>
                <a:lnTo>
                  <a:pt x="3370376" y="2931804"/>
                </a:lnTo>
                <a:lnTo>
                  <a:pt x="3343395" y="2934976"/>
                </a:lnTo>
                <a:lnTo>
                  <a:pt x="3315146" y="2937197"/>
                </a:lnTo>
                <a:lnTo>
                  <a:pt x="3286896" y="2938783"/>
                </a:lnTo>
                <a:lnTo>
                  <a:pt x="3258011" y="2940369"/>
                </a:lnTo>
                <a:lnTo>
                  <a:pt x="3228491" y="2941321"/>
                </a:lnTo>
                <a:lnTo>
                  <a:pt x="3198972" y="2941638"/>
                </a:lnTo>
                <a:lnTo>
                  <a:pt x="3168500" y="2941321"/>
                </a:lnTo>
                <a:lnTo>
                  <a:pt x="3138663" y="2940369"/>
                </a:lnTo>
                <a:lnTo>
                  <a:pt x="3109143" y="2938783"/>
                </a:lnTo>
                <a:lnTo>
                  <a:pt x="3080259" y="2936880"/>
                </a:lnTo>
                <a:lnTo>
                  <a:pt x="3051374" y="2934659"/>
                </a:lnTo>
                <a:lnTo>
                  <a:pt x="3023441" y="2931487"/>
                </a:lnTo>
                <a:lnTo>
                  <a:pt x="2996144" y="2927997"/>
                </a:lnTo>
                <a:lnTo>
                  <a:pt x="2969481" y="2923873"/>
                </a:lnTo>
                <a:lnTo>
                  <a:pt x="2943453" y="2919431"/>
                </a:lnTo>
                <a:lnTo>
                  <a:pt x="2917742" y="2914355"/>
                </a:lnTo>
                <a:lnTo>
                  <a:pt x="2892984" y="2909280"/>
                </a:lnTo>
                <a:lnTo>
                  <a:pt x="2869178" y="2903252"/>
                </a:lnTo>
                <a:lnTo>
                  <a:pt x="2846007" y="2897224"/>
                </a:lnTo>
                <a:lnTo>
                  <a:pt x="2823470" y="2890880"/>
                </a:lnTo>
                <a:lnTo>
                  <a:pt x="2802203" y="2883583"/>
                </a:lnTo>
                <a:lnTo>
                  <a:pt x="2781889" y="2876286"/>
                </a:lnTo>
                <a:lnTo>
                  <a:pt x="2762527" y="2868673"/>
                </a:lnTo>
                <a:lnTo>
                  <a:pt x="2743799" y="2860424"/>
                </a:lnTo>
                <a:lnTo>
                  <a:pt x="2726024" y="2852176"/>
                </a:lnTo>
                <a:lnTo>
                  <a:pt x="2709518" y="2843611"/>
                </a:lnTo>
                <a:lnTo>
                  <a:pt x="2694600" y="2834411"/>
                </a:lnTo>
                <a:lnTo>
                  <a:pt x="2679999" y="2824893"/>
                </a:lnTo>
                <a:lnTo>
                  <a:pt x="2666985" y="2815376"/>
                </a:lnTo>
                <a:lnTo>
                  <a:pt x="2660954" y="2810935"/>
                </a:lnTo>
                <a:lnTo>
                  <a:pt x="2655240" y="2805542"/>
                </a:lnTo>
                <a:lnTo>
                  <a:pt x="2650162" y="2800466"/>
                </a:lnTo>
                <a:lnTo>
                  <a:pt x="2645083" y="2795390"/>
                </a:lnTo>
                <a:lnTo>
                  <a:pt x="2639687" y="2790314"/>
                </a:lnTo>
                <a:lnTo>
                  <a:pt x="2635561" y="2785238"/>
                </a:lnTo>
                <a:lnTo>
                  <a:pt x="2631434" y="2780162"/>
                </a:lnTo>
                <a:lnTo>
                  <a:pt x="2627625" y="2774452"/>
                </a:lnTo>
                <a:lnTo>
                  <a:pt x="2624134" y="2769376"/>
                </a:lnTo>
                <a:lnTo>
                  <a:pt x="2620960" y="2763983"/>
                </a:lnTo>
                <a:lnTo>
                  <a:pt x="2618103" y="2758273"/>
                </a:lnTo>
                <a:lnTo>
                  <a:pt x="2615881" y="2752880"/>
                </a:lnTo>
                <a:lnTo>
                  <a:pt x="2613659" y="2747169"/>
                </a:lnTo>
                <a:lnTo>
                  <a:pt x="2612072" y="2741776"/>
                </a:lnTo>
                <a:lnTo>
                  <a:pt x="2610485" y="2736383"/>
                </a:lnTo>
                <a:lnTo>
                  <a:pt x="2609850" y="2730355"/>
                </a:lnTo>
                <a:lnTo>
                  <a:pt x="2609215" y="2724962"/>
                </a:lnTo>
                <a:lnTo>
                  <a:pt x="2609215" y="2718935"/>
                </a:lnTo>
                <a:lnTo>
                  <a:pt x="2608580" y="2719252"/>
                </a:lnTo>
                <a:lnTo>
                  <a:pt x="2608580" y="2573004"/>
                </a:lnTo>
                <a:lnTo>
                  <a:pt x="2608263" y="2569197"/>
                </a:lnTo>
                <a:lnTo>
                  <a:pt x="2608580" y="2560949"/>
                </a:lnTo>
                <a:lnTo>
                  <a:pt x="2609850" y="2552700"/>
                </a:lnTo>
                <a:close/>
                <a:moveTo>
                  <a:pt x="3016148" y="2544763"/>
                </a:moveTo>
                <a:lnTo>
                  <a:pt x="3016148" y="2660333"/>
                </a:lnTo>
                <a:lnTo>
                  <a:pt x="3035827" y="2662556"/>
                </a:lnTo>
                <a:lnTo>
                  <a:pt x="3056142" y="2665096"/>
                </a:lnTo>
                <a:lnTo>
                  <a:pt x="3076456" y="2667318"/>
                </a:lnTo>
                <a:lnTo>
                  <a:pt x="3097406" y="2669223"/>
                </a:lnTo>
                <a:lnTo>
                  <a:pt x="3097406" y="2553971"/>
                </a:lnTo>
                <a:lnTo>
                  <a:pt x="3076456" y="2552066"/>
                </a:lnTo>
                <a:lnTo>
                  <a:pt x="3056142" y="2549843"/>
                </a:lnTo>
                <a:lnTo>
                  <a:pt x="3035827" y="2547303"/>
                </a:lnTo>
                <a:lnTo>
                  <a:pt x="3016148" y="2544763"/>
                </a:lnTo>
                <a:close/>
                <a:moveTo>
                  <a:pt x="1938656" y="2540386"/>
                </a:moveTo>
                <a:lnTo>
                  <a:pt x="1936433" y="2540705"/>
                </a:lnTo>
                <a:lnTo>
                  <a:pt x="1933576" y="2540705"/>
                </a:lnTo>
                <a:lnTo>
                  <a:pt x="1931036" y="2541342"/>
                </a:lnTo>
                <a:lnTo>
                  <a:pt x="1929130" y="2542299"/>
                </a:lnTo>
                <a:lnTo>
                  <a:pt x="1927543" y="2542936"/>
                </a:lnTo>
                <a:lnTo>
                  <a:pt x="1926273" y="2543892"/>
                </a:lnTo>
                <a:lnTo>
                  <a:pt x="1925638" y="2545167"/>
                </a:lnTo>
                <a:lnTo>
                  <a:pt x="1925320" y="2546123"/>
                </a:lnTo>
                <a:lnTo>
                  <a:pt x="1925320" y="2565247"/>
                </a:lnTo>
                <a:lnTo>
                  <a:pt x="1910398" y="2566522"/>
                </a:lnTo>
                <a:lnTo>
                  <a:pt x="1895158" y="2568116"/>
                </a:lnTo>
                <a:lnTo>
                  <a:pt x="1881188" y="2570028"/>
                </a:lnTo>
                <a:lnTo>
                  <a:pt x="1867218" y="2572897"/>
                </a:lnTo>
                <a:lnTo>
                  <a:pt x="1853883" y="2575447"/>
                </a:lnTo>
                <a:lnTo>
                  <a:pt x="1841183" y="2578634"/>
                </a:lnTo>
                <a:lnTo>
                  <a:pt x="1829436" y="2582778"/>
                </a:lnTo>
                <a:lnTo>
                  <a:pt x="1818323" y="2586602"/>
                </a:lnTo>
                <a:lnTo>
                  <a:pt x="1810703" y="2590108"/>
                </a:lnTo>
                <a:lnTo>
                  <a:pt x="1803718" y="2594252"/>
                </a:lnTo>
                <a:lnTo>
                  <a:pt x="1797368" y="2598077"/>
                </a:lnTo>
                <a:lnTo>
                  <a:pt x="1791970" y="2601902"/>
                </a:lnTo>
                <a:lnTo>
                  <a:pt x="1787208" y="2606045"/>
                </a:lnTo>
                <a:lnTo>
                  <a:pt x="1783398" y="2610507"/>
                </a:lnTo>
                <a:lnTo>
                  <a:pt x="1780223" y="2614651"/>
                </a:lnTo>
                <a:lnTo>
                  <a:pt x="1777683" y="2619113"/>
                </a:lnTo>
                <a:lnTo>
                  <a:pt x="1776096" y="2623894"/>
                </a:lnTo>
                <a:lnTo>
                  <a:pt x="1775460" y="2628038"/>
                </a:lnTo>
                <a:lnTo>
                  <a:pt x="1775460" y="2632500"/>
                </a:lnTo>
                <a:lnTo>
                  <a:pt x="1776096" y="2637281"/>
                </a:lnTo>
                <a:lnTo>
                  <a:pt x="1777683" y="2641743"/>
                </a:lnTo>
                <a:lnTo>
                  <a:pt x="1780223" y="2645887"/>
                </a:lnTo>
                <a:lnTo>
                  <a:pt x="1783716" y="2650349"/>
                </a:lnTo>
                <a:lnTo>
                  <a:pt x="1787526" y="2654811"/>
                </a:lnTo>
                <a:lnTo>
                  <a:pt x="1792288" y="2658317"/>
                </a:lnTo>
                <a:lnTo>
                  <a:pt x="1797368" y="2661823"/>
                </a:lnTo>
                <a:lnTo>
                  <a:pt x="1803400" y="2665329"/>
                </a:lnTo>
                <a:lnTo>
                  <a:pt x="1809750" y="2668517"/>
                </a:lnTo>
                <a:lnTo>
                  <a:pt x="1816736" y="2671704"/>
                </a:lnTo>
                <a:lnTo>
                  <a:pt x="1824356" y="2674573"/>
                </a:lnTo>
                <a:lnTo>
                  <a:pt x="1832610" y="2677441"/>
                </a:lnTo>
                <a:lnTo>
                  <a:pt x="1840866" y="2679354"/>
                </a:lnTo>
                <a:lnTo>
                  <a:pt x="1872933" y="2686047"/>
                </a:lnTo>
                <a:lnTo>
                  <a:pt x="1925320" y="2696565"/>
                </a:lnTo>
                <a:lnTo>
                  <a:pt x="1925320" y="2778798"/>
                </a:lnTo>
                <a:lnTo>
                  <a:pt x="1911668" y="2777204"/>
                </a:lnTo>
                <a:lnTo>
                  <a:pt x="1899603" y="2774973"/>
                </a:lnTo>
                <a:lnTo>
                  <a:pt x="1885316" y="2772742"/>
                </a:lnTo>
                <a:lnTo>
                  <a:pt x="1870393" y="2769236"/>
                </a:lnTo>
                <a:lnTo>
                  <a:pt x="1856740" y="2765093"/>
                </a:lnTo>
                <a:lnTo>
                  <a:pt x="1844676" y="2760949"/>
                </a:lnTo>
                <a:lnTo>
                  <a:pt x="1841183" y="2759674"/>
                </a:lnTo>
                <a:lnTo>
                  <a:pt x="1838008" y="2758399"/>
                </a:lnTo>
                <a:lnTo>
                  <a:pt x="1835786" y="2757443"/>
                </a:lnTo>
                <a:lnTo>
                  <a:pt x="1835150" y="2756805"/>
                </a:lnTo>
                <a:lnTo>
                  <a:pt x="1831658" y="2754893"/>
                </a:lnTo>
                <a:lnTo>
                  <a:pt x="1829753" y="2753618"/>
                </a:lnTo>
                <a:lnTo>
                  <a:pt x="1827848" y="2752662"/>
                </a:lnTo>
                <a:lnTo>
                  <a:pt x="1822768" y="2751387"/>
                </a:lnTo>
                <a:lnTo>
                  <a:pt x="1817688" y="2750431"/>
                </a:lnTo>
                <a:lnTo>
                  <a:pt x="1811656" y="2750112"/>
                </a:lnTo>
                <a:lnTo>
                  <a:pt x="1805623" y="2751068"/>
                </a:lnTo>
                <a:lnTo>
                  <a:pt x="1799908" y="2751706"/>
                </a:lnTo>
                <a:lnTo>
                  <a:pt x="1793876" y="2752981"/>
                </a:lnTo>
                <a:lnTo>
                  <a:pt x="1787843" y="2754893"/>
                </a:lnTo>
                <a:lnTo>
                  <a:pt x="1782763" y="2756805"/>
                </a:lnTo>
                <a:lnTo>
                  <a:pt x="1778636" y="2759355"/>
                </a:lnTo>
                <a:lnTo>
                  <a:pt x="1774508" y="2761586"/>
                </a:lnTo>
                <a:lnTo>
                  <a:pt x="1771650" y="2764455"/>
                </a:lnTo>
                <a:lnTo>
                  <a:pt x="1770698" y="2765730"/>
                </a:lnTo>
                <a:lnTo>
                  <a:pt x="1769746" y="2766686"/>
                </a:lnTo>
                <a:lnTo>
                  <a:pt x="1769428" y="2767961"/>
                </a:lnTo>
                <a:lnTo>
                  <a:pt x="1769428" y="2769555"/>
                </a:lnTo>
                <a:lnTo>
                  <a:pt x="1769428" y="2770830"/>
                </a:lnTo>
                <a:lnTo>
                  <a:pt x="1770380" y="2772105"/>
                </a:lnTo>
                <a:lnTo>
                  <a:pt x="1771016" y="2773061"/>
                </a:lnTo>
                <a:lnTo>
                  <a:pt x="1772603" y="2774336"/>
                </a:lnTo>
                <a:lnTo>
                  <a:pt x="1778000" y="2777842"/>
                </a:lnTo>
                <a:lnTo>
                  <a:pt x="1784668" y="2781348"/>
                </a:lnTo>
                <a:lnTo>
                  <a:pt x="1791970" y="2784535"/>
                </a:lnTo>
                <a:lnTo>
                  <a:pt x="1799273" y="2787723"/>
                </a:lnTo>
                <a:lnTo>
                  <a:pt x="1807846" y="2790591"/>
                </a:lnTo>
                <a:lnTo>
                  <a:pt x="1816418" y="2792822"/>
                </a:lnTo>
                <a:lnTo>
                  <a:pt x="1825943" y="2795691"/>
                </a:lnTo>
                <a:lnTo>
                  <a:pt x="1835786" y="2797603"/>
                </a:lnTo>
                <a:lnTo>
                  <a:pt x="1845946" y="2799516"/>
                </a:lnTo>
                <a:lnTo>
                  <a:pt x="1856740" y="2801747"/>
                </a:lnTo>
                <a:lnTo>
                  <a:pt x="1878648" y="2804934"/>
                </a:lnTo>
                <a:lnTo>
                  <a:pt x="1901508" y="2806846"/>
                </a:lnTo>
                <a:lnTo>
                  <a:pt x="1925320" y="2808440"/>
                </a:lnTo>
                <a:lnTo>
                  <a:pt x="1925320" y="2827245"/>
                </a:lnTo>
                <a:lnTo>
                  <a:pt x="1925638" y="2828520"/>
                </a:lnTo>
                <a:lnTo>
                  <a:pt x="1926273" y="2829476"/>
                </a:lnTo>
                <a:lnTo>
                  <a:pt x="1927543" y="2830433"/>
                </a:lnTo>
                <a:lnTo>
                  <a:pt x="1929130" y="2831389"/>
                </a:lnTo>
                <a:lnTo>
                  <a:pt x="1931036" y="2832026"/>
                </a:lnTo>
                <a:lnTo>
                  <a:pt x="1933576" y="2832664"/>
                </a:lnTo>
                <a:lnTo>
                  <a:pt x="1938656" y="2832982"/>
                </a:lnTo>
                <a:lnTo>
                  <a:pt x="1985328" y="2832982"/>
                </a:lnTo>
                <a:lnTo>
                  <a:pt x="1990726" y="2832664"/>
                </a:lnTo>
                <a:lnTo>
                  <a:pt x="1992630" y="2832026"/>
                </a:lnTo>
                <a:lnTo>
                  <a:pt x="1995170" y="2831389"/>
                </a:lnTo>
                <a:lnTo>
                  <a:pt x="1996758" y="2830433"/>
                </a:lnTo>
                <a:lnTo>
                  <a:pt x="1997710" y="2829476"/>
                </a:lnTo>
                <a:lnTo>
                  <a:pt x="1998663" y="2828520"/>
                </a:lnTo>
                <a:lnTo>
                  <a:pt x="1998980" y="2827245"/>
                </a:lnTo>
                <a:lnTo>
                  <a:pt x="1998980" y="2808121"/>
                </a:lnTo>
                <a:lnTo>
                  <a:pt x="2013586" y="2806846"/>
                </a:lnTo>
                <a:lnTo>
                  <a:pt x="2027873" y="2805572"/>
                </a:lnTo>
                <a:lnTo>
                  <a:pt x="2041526" y="2803978"/>
                </a:lnTo>
                <a:lnTo>
                  <a:pt x="2054543" y="2801747"/>
                </a:lnTo>
                <a:lnTo>
                  <a:pt x="2067243" y="2799197"/>
                </a:lnTo>
                <a:lnTo>
                  <a:pt x="2078673" y="2796966"/>
                </a:lnTo>
                <a:lnTo>
                  <a:pt x="2089786" y="2793778"/>
                </a:lnTo>
                <a:lnTo>
                  <a:pt x="2099310" y="2790272"/>
                </a:lnTo>
                <a:lnTo>
                  <a:pt x="2106930" y="2787085"/>
                </a:lnTo>
                <a:lnTo>
                  <a:pt x="2114233" y="2783898"/>
                </a:lnTo>
                <a:lnTo>
                  <a:pt x="2120900" y="2779754"/>
                </a:lnTo>
                <a:lnTo>
                  <a:pt x="2126933" y="2776248"/>
                </a:lnTo>
                <a:lnTo>
                  <a:pt x="2132013" y="2772423"/>
                </a:lnTo>
                <a:lnTo>
                  <a:pt x="2136776" y="2768280"/>
                </a:lnTo>
                <a:lnTo>
                  <a:pt x="2140586" y="2764136"/>
                </a:lnTo>
                <a:lnTo>
                  <a:pt x="2143760" y="2759674"/>
                </a:lnTo>
                <a:lnTo>
                  <a:pt x="2145983" y="2755212"/>
                </a:lnTo>
                <a:lnTo>
                  <a:pt x="2147570" y="2751068"/>
                </a:lnTo>
                <a:lnTo>
                  <a:pt x="2148840" y="2746606"/>
                </a:lnTo>
                <a:lnTo>
                  <a:pt x="2149158" y="2742144"/>
                </a:lnTo>
                <a:lnTo>
                  <a:pt x="2148523" y="2737363"/>
                </a:lnTo>
                <a:lnTo>
                  <a:pt x="2147253" y="2733219"/>
                </a:lnTo>
                <a:lnTo>
                  <a:pt x="2145030" y="2728757"/>
                </a:lnTo>
                <a:lnTo>
                  <a:pt x="2141856" y="2723976"/>
                </a:lnTo>
                <a:lnTo>
                  <a:pt x="2140268" y="2721745"/>
                </a:lnTo>
                <a:lnTo>
                  <a:pt x="2137728" y="2719833"/>
                </a:lnTo>
                <a:lnTo>
                  <a:pt x="2132648" y="2715370"/>
                </a:lnTo>
                <a:lnTo>
                  <a:pt x="2126298" y="2711227"/>
                </a:lnTo>
                <a:lnTo>
                  <a:pt x="2119630" y="2707721"/>
                </a:lnTo>
                <a:lnTo>
                  <a:pt x="2111693" y="2704215"/>
                </a:lnTo>
                <a:lnTo>
                  <a:pt x="2103438" y="2701027"/>
                </a:lnTo>
                <a:lnTo>
                  <a:pt x="2094548" y="2697840"/>
                </a:lnTo>
                <a:lnTo>
                  <a:pt x="2084706" y="2694653"/>
                </a:lnTo>
                <a:lnTo>
                  <a:pt x="2074863" y="2692103"/>
                </a:lnTo>
                <a:lnTo>
                  <a:pt x="2064068" y="2689553"/>
                </a:lnTo>
                <a:lnTo>
                  <a:pt x="2042796" y="2684772"/>
                </a:lnTo>
                <a:lnTo>
                  <a:pt x="2020570" y="2680310"/>
                </a:lnTo>
                <a:lnTo>
                  <a:pt x="1998980" y="2676485"/>
                </a:lnTo>
                <a:lnTo>
                  <a:pt x="1998980" y="2594571"/>
                </a:lnTo>
                <a:lnTo>
                  <a:pt x="2018030" y="2596802"/>
                </a:lnTo>
                <a:lnTo>
                  <a:pt x="2025016" y="2598077"/>
                </a:lnTo>
                <a:lnTo>
                  <a:pt x="2032000" y="2599670"/>
                </a:lnTo>
                <a:lnTo>
                  <a:pt x="2047240" y="2603495"/>
                </a:lnTo>
                <a:lnTo>
                  <a:pt x="2061846" y="2607958"/>
                </a:lnTo>
                <a:lnTo>
                  <a:pt x="2073593" y="2612420"/>
                </a:lnTo>
                <a:lnTo>
                  <a:pt x="2080260" y="2614970"/>
                </a:lnTo>
                <a:lnTo>
                  <a:pt x="2082483" y="2616245"/>
                </a:lnTo>
                <a:lnTo>
                  <a:pt x="2083118" y="2616245"/>
                </a:lnTo>
                <a:lnTo>
                  <a:pt x="2086610" y="2618794"/>
                </a:lnTo>
                <a:lnTo>
                  <a:pt x="2088516" y="2619751"/>
                </a:lnTo>
                <a:lnTo>
                  <a:pt x="2090420" y="2621026"/>
                </a:lnTo>
                <a:lnTo>
                  <a:pt x="2095183" y="2622300"/>
                </a:lnTo>
                <a:lnTo>
                  <a:pt x="2100898" y="2622938"/>
                </a:lnTo>
                <a:lnTo>
                  <a:pt x="2106613" y="2622938"/>
                </a:lnTo>
                <a:lnTo>
                  <a:pt x="2112646" y="2622619"/>
                </a:lnTo>
                <a:lnTo>
                  <a:pt x="2118360" y="2621982"/>
                </a:lnTo>
                <a:lnTo>
                  <a:pt x="2124393" y="2620388"/>
                </a:lnTo>
                <a:lnTo>
                  <a:pt x="2129790" y="2618794"/>
                </a:lnTo>
                <a:lnTo>
                  <a:pt x="2135188" y="2616563"/>
                </a:lnTo>
                <a:lnTo>
                  <a:pt x="2139633" y="2614332"/>
                </a:lnTo>
                <a:lnTo>
                  <a:pt x="2143760" y="2612101"/>
                </a:lnTo>
                <a:lnTo>
                  <a:pt x="2146618" y="2609232"/>
                </a:lnTo>
                <a:lnTo>
                  <a:pt x="2147570" y="2607958"/>
                </a:lnTo>
                <a:lnTo>
                  <a:pt x="2148523" y="2606683"/>
                </a:lnTo>
                <a:lnTo>
                  <a:pt x="2148840" y="2605089"/>
                </a:lnTo>
                <a:lnTo>
                  <a:pt x="2148840" y="2604133"/>
                </a:lnTo>
                <a:lnTo>
                  <a:pt x="2148523" y="2602858"/>
                </a:lnTo>
                <a:lnTo>
                  <a:pt x="2148206" y="2601583"/>
                </a:lnTo>
                <a:lnTo>
                  <a:pt x="2146936" y="2600627"/>
                </a:lnTo>
                <a:lnTo>
                  <a:pt x="2145666" y="2599352"/>
                </a:lnTo>
                <a:lnTo>
                  <a:pt x="2141220" y="2596483"/>
                </a:lnTo>
                <a:lnTo>
                  <a:pt x="2136776" y="2593615"/>
                </a:lnTo>
                <a:lnTo>
                  <a:pt x="2131060" y="2591383"/>
                </a:lnTo>
                <a:lnTo>
                  <a:pt x="2125663" y="2588515"/>
                </a:lnTo>
                <a:lnTo>
                  <a:pt x="2112646" y="2583734"/>
                </a:lnTo>
                <a:lnTo>
                  <a:pt x="2098358" y="2579590"/>
                </a:lnTo>
                <a:lnTo>
                  <a:pt x="2083436" y="2575766"/>
                </a:lnTo>
                <a:lnTo>
                  <a:pt x="2067878" y="2572259"/>
                </a:lnTo>
                <a:lnTo>
                  <a:pt x="2052638" y="2569710"/>
                </a:lnTo>
                <a:lnTo>
                  <a:pt x="2038033" y="2567479"/>
                </a:lnTo>
                <a:lnTo>
                  <a:pt x="2018666" y="2565566"/>
                </a:lnTo>
                <a:lnTo>
                  <a:pt x="1998980" y="2564291"/>
                </a:lnTo>
                <a:lnTo>
                  <a:pt x="1998980" y="2546123"/>
                </a:lnTo>
                <a:lnTo>
                  <a:pt x="1998663" y="2545167"/>
                </a:lnTo>
                <a:lnTo>
                  <a:pt x="1997710" y="2543892"/>
                </a:lnTo>
                <a:lnTo>
                  <a:pt x="1996758" y="2542936"/>
                </a:lnTo>
                <a:lnTo>
                  <a:pt x="1995170" y="2542299"/>
                </a:lnTo>
                <a:lnTo>
                  <a:pt x="1992630" y="2541342"/>
                </a:lnTo>
                <a:lnTo>
                  <a:pt x="1990726" y="2540705"/>
                </a:lnTo>
                <a:lnTo>
                  <a:pt x="1987868" y="2540705"/>
                </a:lnTo>
                <a:lnTo>
                  <a:pt x="1985328" y="2540386"/>
                </a:lnTo>
                <a:lnTo>
                  <a:pt x="1938656" y="2540386"/>
                </a:lnTo>
                <a:close/>
                <a:moveTo>
                  <a:pt x="1959293" y="2522537"/>
                </a:moveTo>
                <a:lnTo>
                  <a:pt x="1982788" y="2522856"/>
                </a:lnTo>
                <a:lnTo>
                  <a:pt x="2005966" y="2523493"/>
                </a:lnTo>
                <a:lnTo>
                  <a:pt x="2028826" y="2524450"/>
                </a:lnTo>
                <a:lnTo>
                  <a:pt x="2051368" y="2526043"/>
                </a:lnTo>
                <a:lnTo>
                  <a:pt x="2073910" y="2527637"/>
                </a:lnTo>
                <a:lnTo>
                  <a:pt x="2095500" y="2529868"/>
                </a:lnTo>
                <a:lnTo>
                  <a:pt x="2116773" y="2532737"/>
                </a:lnTo>
                <a:lnTo>
                  <a:pt x="2137728" y="2535605"/>
                </a:lnTo>
                <a:lnTo>
                  <a:pt x="2158048" y="2538793"/>
                </a:lnTo>
                <a:lnTo>
                  <a:pt x="2177733" y="2542299"/>
                </a:lnTo>
                <a:lnTo>
                  <a:pt x="2197100" y="2546123"/>
                </a:lnTo>
                <a:lnTo>
                  <a:pt x="2215516" y="2550586"/>
                </a:lnTo>
                <a:lnTo>
                  <a:pt x="2233613" y="2555367"/>
                </a:lnTo>
                <a:lnTo>
                  <a:pt x="2251076" y="2560148"/>
                </a:lnTo>
                <a:lnTo>
                  <a:pt x="2267586" y="2565247"/>
                </a:lnTo>
                <a:lnTo>
                  <a:pt x="2283778" y="2570666"/>
                </a:lnTo>
                <a:lnTo>
                  <a:pt x="2298700" y="2576403"/>
                </a:lnTo>
                <a:lnTo>
                  <a:pt x="2313306" y="2582140"/>
                </a:lnTo>
                <a:lnTo>
                  <a:pt x="2326640" y="2588515"/>
                </a:lnTo>
                <a:lnTo>
                  <a:pt x="2339658" y="2594889"/>
                </a:lnTo>
                <a:lnTo>
                  <a:pt x="2351723" y="2601583"/>
                </a:lnTo>
                <a:lnTo>
                  <a:pt x="2362518" y="2608914"/>
                </a:lnTo>
                <a:lnTo>
                  <a:pt x="2372996" y="2615607"/>
                </a:lnTo>
                <a:lnTo>
                  <a:pt x="2381886" y="2622938"/>
                </a:lnTo>
                <a:lnTo>
                  <a:pt x="2390140" y="2630587"/>
                </a:lnTo>
                <a:lnTo>
                  <a:pt x="2397443" y="2638237"/>
                </a:lnTo>
                <a:lnTo>
                  <a:pt x="2403793" y="2645568"/>
                </a:lnTo>
                <a:lnTo>
                  <a:pt x="2406016" y="2649711"/>
                </a:lnTo>
                <a:lnTo>
                  <a:pt x="2408873" y="2653855"/>
                </a:lnTo>
                <a:lnTo>
                  <a:pt x="2410778" y="2657998"/>
                </a:lnTo>
                <a:lnTo>
                  <a:pt x="2412683" y="2661823"/>
                </a:lnTo>
                <a:lnTo>
                  <a:pt x="2414270" y="2665967"/>
                </a:lnTo>
                <a:lnTo>
                  <a:pt x="2415540" y="2670110"/>
                </a:lnTo>
                <a:lnTo>
                  <a:pt x="2416810" y="2674254"/>
                </a:lnTo>
                <a:lnTo>
                  <a:pt x="2417446" y="2678397"/>
                </a:lnTo>
                <a:lnTo>
                  <a:pt x="2417763" y="2682541"/>
                </a:lnTo>
                <a:lnTo>
                  <a:pt x="2417763" y="2686684"/>
                </a:lnTo>
                <a:lnTo>
                  <a:pt x="2417763" y="2691147"/>
                </a:lnTo>
                <a:lnTo>
                  <a:pt x="2417446" y="2694971"/>
                </a:lnTo>
                <a:lnTo>
                  <a:pt x="2416810" y="2699434"/>
                </a:lnTo>
                <a:lnTo>
                  <a:pt x="2415540" y="2703896"/>
                </a:lnTo>
                <a:lnTo>
                  <a:pt x="2414270" y="2707721"/>
                </a:lnTo>
                <a:lnTo>
                  <a:pt x="2412683" y="2711864"/>
                </a:lnTo>
                <a:lnTo>
                  <a:pt x="2410778" y="2716008"/>
                </a:lnTo>
                <a:lnTo>
                  <a:pt x="2408873" y="2720151"/>
                </a:lnTo>
                <a:lnTo>
                  <a:pt x="2406016" y="2723976"/>
                </a:lnTo>
                <a:lnTo>
                  <a:pt x="2403793" y="2728120"/>
                </a:lnTo>
                <a:lnTo>
                  <a:pt x="2397443" y="2735769"/>
                </a:lnTo>
                <a:lnTo>
                  <a:pt x="2390140" y="2743419"/>
                </a:lnTo>
                <a:lnTo>
                  <a:pt x="2381886" y="2751068"/>
                </a:lnTo>
                <a:lnTo>
                  <a:pt x="2372996" y="2758080"/>
                </a:lnTo>
                <a:lnTo>
                  <a:pt x="2362518" y="2765093"/>
                </a:lnTo>
                <a:lnTo>
                  <a:pt x="2351723" y="2772105"/>
                </a:lnTo>
                <a:lnTo>
                  <a:pt x="2339658" y="2778798"/>
                </a:lnTo>
                <a:lnTo>
                  <a:pt x="2326640" y="2785173"/>
                </a:lnTo>
                <a:lnTo>
                  <a:pt x="2313306" y="2791229"/>
                </a:lnTo>
                <a:lnTo>
                  <a:pt x="2298700" y="2797284"/>
                </a:lnTo>
                <a:lnTo>
                  <a:pt x="2283778" y="2803340"/>
                </a:lnTo>
                <a:lnTo>
                  <a:pt x="2267586" y="2808440"/>
                </a:lnTo>
                <a:lnTo>
                  <a:pt x="2251076" y="2813540"/>
                </a:lnTo>
                <a:lnTo>
                  <a:pt x="2233613" y="2818640"/>
                </a:lnTo>
                <a:lnTo>
                  <a:pt x="2215516" y="2823102"/>
                </a:lnTo>
                <a:lnTo>
                  <a:pt x="2197100" y="2827245"/>
                </a:lnTo>
                <a:lnTo>
                  <a:pt x="2177733" y="2831389"/>
                </a:lnTo>
                <a:lnTo>
                  <a:pt x="2158048" y="2834895"/>
                </a:lnTo>
                <a:lnTo>
                  <a:pt x="2137728" y="2838401"/>
                </a:lnTo>
                <a:lnTo>
                  <a:pt x="2116773" y="2841270"/>
                </a:lnTo>
                <a:lnTo>
                  <a:pt x="2095500" y="2844138"/>
                </a:lnTo>
                <a:lnTo>
                  <a:pt x="2073910" y="2846051"/>
                </a:lnTo>
                <a:lnTo>
                  <a:pt x="2051368" y="2847963"/>
                </a:lnTo>
                <a:lnTo>
                  <a:pt x="2028826" y="2849238"/>
                </a:lnTo>
                <a:lnTo>
                  <a:pt x="2005966" y="2850513"/>
                </a:lnTo>
                <a:lnTo>
                  <a:pt x="1982788" y="2851150"/>
                </a:lnTo>
                <a:lnTo>
                  <a:pt x="1959293" y="2851150"/>
                </a:lnTo>
                <a:lnTo>
                  <a:pt x="1935480" y="2851150"/>
                </a:lnTo>
                <a:lnTo>
                  <a:pt x="1912303" y="2850513"/>
                </a:lnTo>
                <a:lnTo>
                  <a:pt x="1889443" y="2849238"/>
                </a:lnTo>
                <a:lnTo>
                  <a:pt x="1866900" y="2847963"/>
                </a:lnTo>
                <a:lnTo>
                  <a:pt x="1844358" y="2846051"/>
                </a:lnTo>
                <a:lnTo>
                  <a:pt x="1822768" y="2844138"/>
                </a:lnTo>
                <a:lnTo>
                  <a:pt x="1801496" y="2841270"/>
                </a:lnTo>
                <a:lnTo>
                  <a:pt x="1780540" y="2838401"/>
                </a:lnTo>
                <a:lnTo>
                  <a:pt x="1760220" y="2834895"/>
                </a:lnTo>
                <a:lnTo>
                  <a:pt x="1740536" y="2831389"/>
                </a:lnTo>
                <a:lnTo>
                  <a:pt x="1721168" y="2827245"/>
                </a:lnTo>
                <a:lnTo>
                  <a:pt x="1702753" y="2823102"/>
                </a:lnTo>
                <a:lnTo>
                  <a:pt x="1684656" y="2818640"/>
                </a:lnTo>
                <a:lnTo>
                  <a:pt x="1667193" y="2813540"/>
                </a:lnTo>
                <a:lnTo>
                  <a:pt x="1650683" y="2808440"/>
                </a:lnTo>
                <a:lnTo>
                  <a:pt x="1634490" y="2803340"/>
                </a:lnTo>
                <a:lnTo>
                  <a:pt x="1619568" y="2797284"/>
                </a:lnTo>
                <a:lnTo>
                  <a:pt x="1604963" y="2791229"/>
                </a:lnTo>
                <a:lnTo>
                  <a:pt x="1591628" y="2785173"/>
                </a:lnTo>
                <a:lnTo>
                  <a:pt x="1578610" y="2778798"/>
                </a:lnTo>
                <a:lnTo>
                  <a:pt x="1566863" y="2772105"/>
                </a:lnTo>
                <a:lnTo>
                  <a:pt x="1555750" y="2765093"/>
                </a:lnTo>
                <a:lnTo>
                  <a:pt x="1545273" y="2758080"/>
                </a:lnTo>
                <a:lnTo>
                  <a:pt x="1536383" y="2751068"/>
                </a:lnTo>
                <a:lnTo>
                  <a:pt x="1528128" y="2743419"/>
                </a:lnTo>
                <a:lnTo>
                  <a:pt x="1520826" y="2735769"/>
                </a:lnTo>
                <a:lnTo>
                  <a:pt x="1514793" y="2728120"/>
                </a:lnTo>
                <a:lnTo>
                  <a:pt x="1511936" y="2723976"/>
                </a:lnTo>
                <a:lnTo>
                  <a:pt x="1509396" y="2720151"/>
                </a:lnTo>
                <a:lnTo>
                  <a:pt x="1507490" y="2716008"/>
                </a:lnTo>
                <a:lnTo>
                  <a:pt x="1505586" y="2711864"/>
                </a:lnTo>
                <a:lnTo>
                  <a:pt x="1503998" y="2707721"/>
                </a:lnTo>
                <a:lnTo>
                  <a:pt x="1502410" y="2703896"/>
                </a:lnTo>
                <a:lnTo>
                  <a:pt x="1501776" y="2699434"/>
                </a:lnTo>
                <a:lnTo>
                  <a:pt x="1500823" y="2694971"/>
                </a:lnTo>
                <a:lnTo>
                  <a:pt x="1500506" y="2691147"/>
                </a:lnTo>
                <a:lnTo>
                  <a:pt x="1500188" y="2686684"/>
                </a:lnTo>
                <a:lnTo>
                  <a:pt x="1500506" y="2682541"/>
                </a:lnTo>
                <a:lnTo>
                  <a:pt x="1500823" y="2678397"/>
                </a:lnTo>
                <a:lnTo>
                  <a:pt x="1501776" y="2674254"/>
                </a:lnTo>
                <a:lnTo>
                  <a:pt x="1502410" y="2670110"/>
                </a:lnTo>
                <a:lnTo>
                  <a:pt x="1503998" y="2665967"/>
                </a:lnTo>
                <a:lnTo>
                  <a:pt x="1505586" y="2661823"/>
                </a:lnTo>
                <a:lnTo>
                  <a:pt x="1507490" y="2657998"/>
                </a:lnTo>
                <a:lnTo>
                  <a:pt x="1509396" y="2653855"/>
                </a:lnTo>
                <a:lnTo>
                  <a:pt x="1511936" y="2649711"/>
                </a:lnTo>
                <a:lnTo>
                  <a:pt x="1514793" y="2645568"/>
                </a:lnTo>
                <a:lnTo>
                  <a:pt x="1520826" y="2638237"/>
                </a:lnTo>
                <a:lnTo>
                  <a:pt x="1528128" y="2630587"/>
                </a:lnTo>
                <a:lnTo>
                  <a:pt x="1536383" y="2622938"/>
                </a:lnTo>
                <a:lnTo>
                  <a:pt x="1545273" y="2615607"/>
                </a:lnTo>
                <a:lnTo>
                  <a:pt x="1555750" y="2608914"/>
                </a:lnTo>
                <a:lnTo>
                  <a:pt x="1566863" y="2601583"/>
                </a:lnTo>
                <a:lnTo>
                  <a:pt x="1578610" y="2594889"/>
                </a:lnTo>
                <a:lnTo>
                  <a:pt x="1591628" y="2588515"/>
                </a:lnTo>
                <a:lnTo>
                  <a:pt x="1604963" y="2582140"/>
                </a:lnTo>
                <a:lnTo>
                  <a:pt x="1619568" y="2576403"/>
                </a:lnTo>
                <a:lnTo>
                  <a:pt x="1634490" y="2570666"/>
                </a:lnTo>
                <a:lnTo>
                  <a:pt x="1650683" y="2565247"/>
                </a:lnTo>
                <a:lnTo>
                  <a:pt x="1667193" y="2560148"/>
                </a:lnTo>
                <a:lnTo>
                  <a:pt x="1684656" y="2555367"/>
                </a:lnTo>
                <a:lnTo>
                  <a:pt x="1702753" y="2550586"/>
                </a:lnTo>
                <a:lnTo>
                  <a:pt x="1721168" y="2546123"/>
                </a:lnTo>
                <a:lnTo>
                  <a:pt x="1740536" y="2542299"/>
                </a:lnTo>
                <a:lnTo>
                  <a:pt x="1760220" y="2538793"/>
                </a:lnTo>
                <a:lnTo>
                  <a:pt x="1780540" y="2535605"/>
                </a:lnTo>
                <a:lnTo>
                  <a:pt x="1801496" y="2532737"/>
                </a:lnTo>
                <a:lnTo>
                  <a:pt x="1822768" y="2529868"/>
                </a:lnTo>
                <a:lnTo>
                  <a:pt x="1844358" y="2527637"/>
                </a:lnTo>
                <a:lnTo>
                  <a:pt x="1866900" y="2526043"/>
                </a:lnTo>
                <a:lnTo>
                  <a:pt x="1889443" y="2524450"/>
                </a:lnTo>
                <a:lnTo>
                  <a:pt x="1912303" y="2523493"/>
                </a:lnTo>
                <a:lnTo>
                  <a:pt x="1935480" y="2522856"/>
                </a:lnTo>
                <a:lnTo>
                  <a:pt x="1959293" y="2522537"/>
                </a:lnTo>
                <a:close/>
                <a:moveTo>
                  <a:pt x="2854584" y="2507933"/>
                </a:moveTo>
                <a:lnTo>
                  <a:pt x="2854584" y="2625091"/>
                </a:lnTo>
                <a:lnTo>
                  <a:pt x="2873946" y="2630488"/>
                </a:lnTo>
                <a:lnTo>
                  <a:pt x="2893626" y="2636203"/>
                </a:lnTo>
                <a:lnTo>
                  <a:pt x="2914258" y="2640966"/>
                </a:lnTo>
                <a:lnTo>
                  <a:pt x="2935524" y="2645728"/>
                </a:lnTo>
                <a:lnTo>
                  <a:pt x="2935524" y="2529523"/>
                </a:lnTo>
                <a:lnTo>
                  <a:pt x="2914258" y="2524761"/>
                </a:lnTo>
                <a:lnTo>
                  <a:pt x="2893626" y="2519363"/>
                </a:lnTo>
                <a:lnTo>
                  <a:pt x="2873946" y="2513965"/>
                </a:lnTo>
                <a:lnTo>
                  <a:pt x="2854584" y="2507933"/>
                </a:lnTo>
                <a:close/>
                <a:moveTo>
                  <a:pt x="2692385" y="2444750"/>
                </a:moveTo>
                <a:lnTo>
                  <a:pt x="2692385" y="2542223"/>
                </a:lnTo>
                <a:lnTo>
                  <a:pt x="2695241" y="2545081"/>
                </a:lnTo>
                <a:lnTo>
                  <a:pt x="2698098" y="2548256"/>
                </a:lnTo>
                <a:lnTo>
                  <a:pt x="2705399" y="2554923"/>
                </a:lnTo>
                <a:lnTo>
                  <a:pt x="2714921" y="2561591"/>
                </a:lnTo>
                <a:lnTo>
                  <a:pt x="2725078" y="2568576"/>
                </a:lnTo>
                <a:lnTo>
                  <a:pt x="2737140" y="2576196"/>
                </a:lnTo>
                <a:lnTo>
                  <a:pt x="2748884" y="2582863"/>
                </a:lnTo>
                <a:lnTo>
                  <a:pt x="2761581" y="2589213"/>
                </a:lnTo>
                <a:lnTo>
                  <a:pt x="2773325" y="2595246"/>
                </a:lnTo>
                <a:lnTo>
                  <a:pt x="2773325" y="2486343"/>
                </a:lnTo>
                <a:lnTo>
                  <a:pt x="2758407" y="2480628"/>
                </a:lnTo>
                <a:lnTo>
                  <a:pt x="2744441" y="2475230"/>
                </a:lnTo>
                <a:lnTo>
                  <a:pt x="2732379" y="2469198"/>
                </a:lnTo>
                <a:lnTo>
                  <a:pt x="2721269" y="2464118"/>
                </a:lnTo>
                <a:lnTo>
                  <a:pt x="2712064" y="2458720"/>
                </a:lnTo>
                <a:lnTo>
                  <a:pt x="2704446" y="2453958"/>
                </a:lnTo>
                <a:lnTo>
                  <a:pt x="2697781" y="2449195"/>
                </a:lnTo>
                <a:lnTo>
                  <a:pt x="2692385" y="2444750"/>
                </a:lnTo>
                <a:close/>
                <a:moveTo>
                  <a:pt x="3744614" y="2439353"/>
                </a:moveTo>
                <a:lnTo>
                  <a:pt x="3737949" y="2444433"/>
                </a:lnTo>
                <a:lnTo>
                  <a:pt x="3730648" y="2449195"/>
                </a:lnTo>
                <a:lnTo>
                  <a:pt x="3722713" y="2454275"/>
                </a:lnTo>
                <a:lnTo>
                  <a:pt x="3715095" y="2459038"/>
                </a:lnTo>
                <a:lnTo>
                  <a:pt x="3706524" y="2462848"/>
                </a:lnTo>
                <a:lnTo>
                  <a:pt x="3698907" y="2466975"/>
                </a:lnTo>
                <a:lnTo>
                  <a:pt x="3691289" y="2470468"/>
                </a:lnTo>
                <a:lnTo>
                  <a:pt x="3683671" y="2473325"/>
                </a:lnTo>
                <a:lnTo>
                  <a:pt x="3683671" y="2592706"/>
                </a:lnTo>
                <a:lnTo>
                  <a:pt x="3692558" y="2588578"/>
                </a:lnTo>
                <a:lnTo>
                  <a:pt x="3701128" y="2583816"/>
                </a:lnTo>
                <a:lnTo>
                  <a:pt x="3709381" y="2579053"/>
                </a:lnTo>
                <a:lnTo>
                  <a:pt x="3717634" y="2573973"/>
                </a:lnTo>
                <a:lnTo>
                  <a:pt x="3725252" y="2568258"/>
                </a:lnTo>
                <a:lnTo>
                  <a:pt x="3732235" y="2563178"/>
                </a:lnTo>
                <a:lnTo>
                  <a:pt x="3738901" y="2557781"/>
                </a:lnTo>
                <a:lnTo>
                  <a:pt x="3744614" y="2553018"/>
                </a:lnTo>
                <a:lnTo>
                  <a:pt x="3744614" y="2439353"/>
                </a:lnTo>
                <a:close/>
                <a:moveTo>
                  <a:pt x="3151360" y="2322195"/>
                </a:moveTo>
                <a:lnTo>
                  <a:pt x="3151360" y="2437130"/>
                </a:lnTo>
                <a:lnTo>
                  <a:pt x="3174848" y="2437765"/>
                </a:lnTo>
                <a:lnTo>
                  <a:pt x="3198972" y="2437765"/>
                </a:lnTo>
                <a:lnTo>
                  <a:pt x="3215477" y="2437765"/>
                </a:lnTo>
                <a:lnTo>
                  <a:pt x="3231983" y="2437448"/>
                </a:lnTo>
                <a:lnTo>
                  <a:pt x="3231983" y="2322512"/>
                </a:lnTo>
                <a:lnTo>
                  <a:pt x="3198972" y="2323147"/>
                </a:lnTo>
                <a:lnTo>
                  <a:pt x="3174848" y="2323147"/>
                </a:lnTo>
                <a:lnTo>
                  <a:pt x="3151360" y="2322195"/>
                </a:lnTo>
                <a:close/>
                <a:moveTo>
                  <a:pt x="3815080" y="2317750"/>
                </a:moveTo>
                <a:lnTo>
                  <a:pt x="3816033" y="2325370"/>
                </a:lnTo>
                <a:lnTo>
                  <a:pt x="3816350" y="2332673"/>
                </a:lnTo>
                <a:lnTo>
                  <a:pt x="3816350" y="2483803"/>
                </a:lnTo>
                <a:lnTo>
                  <a:pt x="3816033" y="2484438"/>
                </a:lnTo>
                <a:lnTo>
                  <a:pt x="3815398" y="2493010"/>
                </a:lnTo>
                <a:lnTo>
                  <a:pt x="3814763" y="2498408"/>
                </a:lnTo>
                <a:lnTo>
                  <a:pt x="3813493" y="2504123"/>
                </a:lnTo>
                <a:lnTo>
                  <a:pt x="3811906" y="2509520"/>
                </a:lnTo>
                <a:lnTo>
                  <a:pt x="3810319" y="2514600"/>
                </a:lnTo>
                <a:lnTo>
                  <a:pt x="3808097" y="2520316"/>
                </a:lnTo>
                <a:lnTo>
                  <a:pt x="3805558" y="2525713"/>
                </a:lnTo>
                <a:lnTo>
                  <a:pt x="3803019" y="2530793"/>
                </a:lnTo>
                <a:lnTo>
                  <a:pt x="3799844" y="2536508"/>
                </a:lnTo>
                <a:lnTo>
                  <a:pt x="3796036" y="2541588"/>
                </a:lnTo>
                <a:lnTo>
                  <a:pt x="3792226" y="2546668"/>
                </a:lnTo>
                <a:lnTo>
                  <a:pt x="3788418" y="2551748"/>
                </a:lnTo>
                <a:lnTo>
                  <a:pt x="3783974" y="2556828"/>
                </a:lnTo>
                <a:lnTo>
                  <a:pt x="3779212" y="2561591"/>
                </a:lnTo>
                <a:lnTo>
                  <a:pt x="3774134" y="2566671"/>
                </a:lnTo>
                <a:lnTo>
                  <a:pt x="3768420" y="2571433"/>
                </a:lnTo>
                <a:lnTo>
                  <a:pt x="3763024" y="2576513"/>
                </a:lnTo>
                <a:lnTo>
                  <a:pt x="3750963" y="2586038"/>
                </a:lnTo>
                <a:lnTo>
                  <a:pt x="3737314" y="2595246"/>
                </a:lnTo>
                <a:lnTo>
                  <a:pt x="3722713" y="2604136"/>
                </a:lnTo>
                <a:lnTo>
                  <a:pt x="3707477" y="2613026"/>
                </a:lnTo>
                <a:lnTo>
                  <a:pt x="3690971" y="2621281"/>
                </a:lnTo>
                <a:lnTo>
                  <a:pt x="3673513" y="2628901"/>
                </a:lnTo>
                <a:lnTo>
                  <a:pt x="3655103" y="2636838"/>
                </a:lnTo>
                <a:lnTo>
                  <a:pt x="3635424" y="2644458"/>
                </a:lnTo>
                <a:lnTo>
                  <a:pt x="3615109" y="2651443"/>
                </a:lnTo>
                <a:lnTo>
                  <a:pt x="3593842" y="2658111"/>
                </a:lnTo>
                <a:lnTo>
                  <a:pt x="3571941" y="2664461"/>
                </a:lnTo>
                <a:lnTo>
                  <a:pt x="3549087" y="2670493"/>
                </a:lnTo>
                <a:lnTo>
                  <a:pt x="3525281" y="2675891"/>
                </a:lnTo>
                <a:lnTo>
                  <a:pt x="3501157" y="2680971"/>
                </a:lnTo>
                <a:lnTo>
                  <a:pt x="3476082" y="2685733"/>
                </a:lnTo>
                <a:lnTo>
                  <a:pt x="3450371" y="2689861"/>
                </a:lnTo>
                <a:lnTo>
                  <a:pt x="3424343" y="2693671"/>
                </a:lnTo>
                <a:lnTo>
                  <a:pt x="3397680" y="2697163"/>
                </a:lnTo>
                <a:lnTo>
                  <a:pt x="3370065" y="2700021"/>
                </a:lnTo>
                <a:lnTo>
                  <a:pt x="3341815" y="2702561"/>
                </a:lnTo>
                <a:lnTo>
                  <a:pt x="3313565" y="2704466"/>
                </a:lnTo>
                <a:lnTo>
                  <a:pt x="3284680" y="2705736"/>
                </a:lnTo>
                <a:lnTo>
                  <a:pt x="3255478" y="2706371"/>
                </a:lnTo>
                <a:lnTo>
                  <a:pt x="3225959" y="2706688"/>
                </a:lnTo>
                <a:lnTo>
                  <a:pt x="3195487" y="2706371"/>
                </a:lnTo>
                <a:lnTo>
                  <a:pt x="3165650" y="2705736"/>
                </a:lnTo>
                <a:lnTo>
                  <a:pt x="3136130" y="2704148"/>
                </a:lnTo>
                <a:lnTo>
                  <a:pt x="3106928" y="2701926"/>
                </a:lnTo>
                <a:lnTo>
                  <a:pt x="3078678" y="2699703"/>
                </a:lnTo>
                <a:lnTo>
                  <a:pt x="3050428" y="2696528"/>
                </a:lnTo>
                <a:lnTo>
                  <a:pt x="3022813" y="2693353"/>
                </a:lnTo>
                <a:lnTo>
                  <a:pt x="2996150" y="2688908"/>
                </a:lnTo>
                <a:lnTo>
                  <a:pt x="2970122" y="2684781"/>
                </a:lnTo>
                <a:lnTo>
                  <a:pt x="2944729" y="2680018"/>
                </a:lnTo>
                <a:lnTo>
                  <a:pt x="2919971" y="2674303"/>
                </a:lnTo>
                <a:lnTo>
                  <a:pt x="2895847" y="2668588"/>
                </a:lnTo>
                <a:lnTo>
                  <a:pt x="2872994" y="2662556"/>
                </a:lnTo>
                <a:lnTo>
                  <a:pt x="2850775" y="2655888"/>
                </a:lnTo>
                <a:lnTo>
                  <a:pt x="2829190" y="2648903"/>
                </a:lnTo>
                <a:lnTo>
                  <a:pt x="2808876" y="2641601"/>
                </a:lnTo>
                <a:lnTo>
                  <a:pt x="2789196" y="2633663"/>
                </a:lnTo>
                <a:lnTo>
                  <a:pt x="2770469" y="2625408"/>
                </a:lnTo>
                <a:lnTo>
                  <a:pt x="2753328" y="2617153"/>
                </a:lnTo>
                <a:lnTo>
                  <a:pt x="2736823" y="2608581"/>
                </a:lnTo>
                <a:lnTo>
                  <a:pt x="2721269" y="2599373"/>
                </a:lnTo>
                <a:lnTo>
                  <a:pt x="2706986" y="2590483"/>
                </a:lnTo>
                <a:lnTo>
                  <a:pt x="2693972" y="2580641"/>
                </a:lnTo>
                <a:lnTo>
                  <a:pt x="2688258" y="2575878"/>
                </a:lnTo>
                <a:lnTo>
                  <a:pt x="2682227" y="2570798"/>
                </a:lnTo>
                <a:lnTo>
                  <a:pt x="2676831" y="2566036"/>
                </a:lnTo>
                <a:lnTo>
                  <a:pt x="2671753" y="2560956"/>
                </a:lnTo>
                <a:lnTo>
                  <a:pt x="2666991" y="2555558"/>
                </a:lnTo>
                <a:lnTo>
                  <a:pt x="2662548" y="2550161"/>
                </a:lnTo>
                <a:lnTo>
                  <a:pt x="2658104" y="2545081"/>
                </a:lnTo>
                <a:lnTo>
                  <a:pt x="2654612" y="2540001"/>
                </a:lnTo>
                <a:lnTo>
                  <a:pt x="2651121" y="2534286"/>
                </a:lnTo>
                <a:lnTo>
                  <a:pt x="2647947" y="2528888"/>
                </a:lnTo>
                <a:lnTo>
                  <a:pt x="2645090" y="2523808"/>
                </a:lnTo>
                <a:lnTo>
                  <a:pt x="2642868" y="2518093"/>
                </a:lnTo>
                <a:lnTo>
                  <a:pt x="2640329" y="2512695"/>
                </a:lnTo>
                <a:lnTo>
                  <a:pt x="2638742" y="2506663"/>
                </a:lnTo>
                <a:lnTo>
                  <a:pt x="2637789" y="2501265"/>
                </a:lnTo>
                <a:lnTo>
                  <a:pt x="2636520" y="2495868"/>
                </a:lnTo>
                <a:lnTo>
                  <a:pt x="2636202" y="2489835"/>
                </a:lnTo>
                <a:lnTo>
                  <a:pt x="2635885" y="2484438"/>
                </a:lnTo>
                <a:lnTo>
                  <a:pt x="2635250" y="2484438"/>
                </a:lnTo>
                <a:lnTo>
                  <a:pt x="2635250" y="2375535"/>
                </a:lnTo>
                <a:lnTo>
                  <a:pt x="2646360" y="2383790"/>
                </a:lnTo>
                <a:lnTo>
                  <a:pt x="2657786" y="2392045"/>
                </a:lnTo>
                <a:lnTo>
                  <a:pt x="2670166" y="2399983"/>
                </a:lnTo>
                <a:lnTo>
                  <a:pt x="2683180" y="2407285"/>
                </a:lnTo>
                <a:lnTo>
                  <a:pt x="2696511" y="2414905"/>
                </a:lnTo>
                <a:lnTo>
                  <a:pt x="2710160" y="2421890"/>
                </a:lnTo>
                <a:lnTo>
                  <a:pt x="2724761" y="2429193"/>
                </a:lnTo>
                <a:lnTo>
                  <a:pt x="2740314" y="2435860"/>
                </a:lnTo>
                <a:lnTo>
                  <a:pt x="2755550" y="2442210"/>
                </a:lnTo>
                <a:lnTo>
                  <a:pt x="2771738" y="2448243"/>
                </a:lnTo>
                <a:lnTo>
                  <a:pt x="2788244" y="2453958"/>
                </a:lnTo>
                <a:lnTo>
                  <a:pt x="2805384" y="2459673"/>
                </a:lnTo>
                <a:lnTo>
                  <a:pt x="2822525" y="2465070"/>
                </a:lnTo>
                <a:lnTo>
                  <a:pt x="2840300" y="2470150"/>
                </a:lnTo>
                <a:lnTo>
                  <a:pt x="2858393" y="2474913"/>
                </a:lnTo>
                <a:lnTo>
                  <a:pt x="2877120" y="2479675"/>
                </a:lnTo>
                <a:lnTo>
                  <a:pt x="2895530" y="2483803"/>
                </a:lnTo>
                <a:lnTo>
                  <a:pt x="2914892" y="2487930"/>
                </a:lnTo>
                <a:lnTo>
                  <a:pt x="2934255" y="2491423"/>
                </a:lnTo>
                <a:lnTo>
                  <a:pt x="2953617" y="2494915"/>
                </a:lnTo>
                <a:lnTo>
                  <a:pt x="2973614" y="2498090"/>
                </a:lnTo>
                <a:lnTo>
                  <a:pt x="2993294" y="2501265"/>
                </a:lnTo>
                <a:lnTo>
                  <a:pt x="3013926" y="2503488"/>
                </a:lnTo>
                <a:lnTo>
                  <a:pt x="3033923" y="2506028"/>
                </a:lnTo>
                <a:lnTo>
                  <a:pt x="3054555" y="2508250"/>
                </a:lnTo>
                <a:lnTo>
                  <a:pt x="3074869" y="2509838"/>
                </a:lnTo>
                <a:lnTo>
                  <a:pt x="3095819" y="2511425"/>
                </a:lnTo>
                <a:lnTo>
                  <a:pt x="3116451" y="2512695"/>
                </a:lnTo>
                <a:lnTo>
                  <a:pt x="3137400" y="2513965"/>
                </a:lnTo>
                <a:lnTo>
                  <a:pt x="3158032" y="2514600"/>
                </a:lnTo>
                <a:lnTo>
                  <a:pt x="3178981" y="2514918"/>
                </a:lnTo>
                <a:lnTo>
                  <a:pt x="3199613" y="2514918"/>
                </a:lnTo>
                <a:lnTo>
                  <a:pt x="3224372" y="2514918"/>
                </a:lnTo>
                <a:lnTo>
                  <a:pt x="3249765" y="2514283"/>
                </a:lnTo>
                <a:lnTo>
                  <a:pt x="3274523" y="2513330"/>
                </a:lnTo>
                <a:lnTo>
                  <a:pt x="3299282" y="2511743"/>
                </a:lnTo>
                <a:lnTo>
                  <a:pt x="3324040" y="2510473"/>
                </a:lnTo>
                <a:lnTo>
                  <a:pt x="3348481" y="2507933"/>
                </a:lnTo>
                <a:lnTo>
                  <a:pt x="3372922" y="2505710"/>
                </a:lnTo>
                <a:lnTo>
                  <a:pt x="3397680" y="2502535"/>
                </a:lnTo>
                <a:lnTo>
                  <a:pt x="3421486" y="2499360"/>
                </a:lnTo>
                <a:lnTo>
                  <a:pt x="3445292" y="2495233"/>
                </a:lnTo>
                <a:lnTo>
                  <a:pt x="3468464" y="2491423"/>
                </a:lnTo>
                <a:lnTo>
                  <a:pt x="3491635" y="2486978"/>
                </a:lnTo>
                <a:lnTo>
                  <a:pt x="3514171" y="2481898"/>
                </a:lnTo>
                <a:lnTo>
                  <a:pt x="3536390" y="2476818"/>
                </a:lnTo>
                <a:lnTo>
                  <a:pt x="3557974" y="2471420"/>
                </a:lnTo>
                <a:lnTo>
                  <a:pt x="3579241" y="2465070"/>
                </a:lnTo>
                <a:lnTo>
                  <a:pt x="3599873" y="2458720"/>
                </a:lnTo>
                <a:lnTo>
                  <a:pt x="3619870" y="2452053"/>
                </a:lnTo>
                <a:lnTo>
                  <a:pt x="3639233" y="2444750"/>
                </a:lnTo>
                <a:lnTo>
                  <a:pt x="3657643" y="2437448"/>
                </a:lnTo>
                <a:lnTo>
                  <a:pt x="3676053" y="2429510"/>
                </a:lnTo>
                <a:lnTo>
                  <a:pt x="3692876" y="2421255"/>
                </a:lnTo>
                <a:lnTo>
                  <a:pt x="3709381" y="2412365"/>
                </a:lnTo>
                <a:lnTo>
                  <a:pt x="3724935" y="2403475"/>
                </a:lnTo>
                <a:lnTo>
                  <a:pt x="3739853" y="2393950"/>
                </a:lnTo>
                <a:lnTo>
                  <a:pt x="3753502" y="2384108"/>
                </a:lnTo>
                <a:lnTo>
                  <a:pt x="3766198" y="2374265"/>
                </a:lnTo>
                <a:lnTo>
                  <a:pt x="3772547" y="2368550"/>
                </a:lnTo>
                <a:lnTo>
                  <a:pt x="3777943" y="2363470"/>
                </a:lnTo>
                <a:lnTo>
                  <a:pt x="3783656" y="2358073"/>
                </a:lnTo>
                <a:lnTo>
                  <a:pt x="3789052" y="2352675"/>
                </a:lnTo>
                <a:lnTo>
                  <a:pt x="3793814" y="2346960"/>
                </a:lnTo>
                <a:lnTo>
                  <a:pt x="3798575" y="2341563"/>
                </a:lnTo>
                <a:lnTo>
                  <a:pt x="3803336" y="2335530"/>
                </a:lnTo>
                <a:lnTo>
                  <a:pt x="3807145" y="2329498"/>
                </a:lnTo>
                <a:lnTo>
                  <a:pt x="3811271" y="2323783"/>
                </a:lnTo>
                <a:lnTo>
                  <a:pt x="3815080" y="2317750"/>
                </a:lnTo>
                <a:close/>
                <a:moveTo>
                  <a:pt x="2989478" y="2307907"/>
                </a:moveTo>
                <a:lnTo>
                  <a:pt x="2989478" y="2423478"/>
                </a:lnTo>
                <a:lnTo>
                  <a:pt x="3009158" y="2426018"/>
                </a:lnTo>
                <a:lnTo>
                  <a:pt x="3029472" y="2428240"/>
                </a:lnTo>
                <a:lnTo>
                  <a:pt x="3049469" y="2430780"/>
                </a:lnTo>
                <a:lnTo>
                  <a:pt x="3070419" y="2432685"/>
                </a:lnTo>
                <a:lnTo>
                  <a:pt x="3070419" y="2317432"/>
                </a:lnTo>
                <a:lnTo>
                  <a:pt x="3049469" y="2315527"/>
                </a:lnTo>
                <a:lnTo>
                  <a:pt x="3029472" y="2313305"/>
                </a:lnTo>
                <a:lnTo>
                  <a:pt x="3009158" y="2310765"/>
                </a:lnTo>
                <a:lnTo>
                  <a:pt x="2989478" y="2307907"/>
                </a:lnTo>
                <a:close/>
                <a:moveTo>
                  <a:pt x="2827597" y="2271395"/>
                </a:moveTo>
                <a:lnTo>
                  <a:pt x="2827597" y="2388553"/>
                </a:lnTo>
                <a:lnTo>
                  <a:pt x="2846959" y="2393950"/>
                </a:lnTo>
                <a:lnTo>
                  <a:pt x="2866956" y="2399665"/>
                </a:lnTo>
                <a:lnTo>
                  <a:pt x="2887588" y="2404428"/>
                </a:lnTo>
                <a:lnTo>
                  <a:pt x="2908220" y="2408873"/>
                </a:lnTo>
                <a:lnTo>
                  <a:pt x="2908220" y="2292985"/>
                </a:lnTo>
                <a:lnTo>
                  <a:pt x="2887588" y="2288222"/>
                </a:lnTo>
                <a:lnTo>
                  <a:pt x="2866956" y="2282825"/>
                </a:lnTo>
                <a:lnTo>
                  <a:pt x="2846959" y="2277110"/>
                </a:lnTo>
                <a:lnTo>
                  <a:pt x="2827597" y="2271395"/>
                </a:lnTo>
                <a:close/>
                <a:moveTo>
                  <a:pt x="3717945" y="2227897"/>
                </a:moveTo>
                <a:lnTo>
                  <a:pt x="3711914" y="2232025"/>
                </a:lnTo>
                <a:lnTo>
                  <a:pt x="3704931" y="2235517"/>
                </a:lnTo>
                <a:lnTo>
                  <a:pt x="3696678" y="2239327"/>
                </a:lnTo>
                <a:lnTo>
                  <a:pt x="3688425" y="2242820"/>
                </a:lnTo>
                <a:lnTo>
                  <a:pt x="3671285" y="2249487"/>
                </a:lnTo>
                <a:lnTo>
                  <a:pt x="3656684" y="2255202"/>
                </a:lnTo>
                <a:lnTo>
                  <a:pt x="3656684" y="2356167"/>
                </a:lnTo>
                <a:lnTo>
                  <a:pt x="3665254" y="2351722"/>
                </a:lnTo>
                <a:lnTo>
                  <a:pt x="3674142" y="2347595"/>
                </a:lnTo>
                <a:lnTo>
                  <a:pt x="3682394" y="2342197"/>
                </a:lnTo>
                <a:lnTo>
                  <a:pt x="3690647" y="2337117"/>
                </a:lnTo>
                <a:lnTo>
                  <a:pt x="3698582" y="2331720"/>
                </a:lnTo>
                <a:lnTo>
                  <a:pt x="3705566" y="2326640"/>
                </a:lnTo>
                <a:lnTo>
                  <a:pt x="3711914" y="2321560"/>
                </a:lnTo>
                <a:lnTo>
                  <a:pt x="3717945" y="2316162"/>
                </a:lnTo>
                <a:lnTo>
                  <a:pt x="3717945" y="2227897"/>
                </a:lnTo>
                <a:close/>
                <a:moveTo>
                  <a:pt x="2665715" y="2187575"/>
                </a:moveTo>
                <a:lnTo>
                  <a:pt x="2665715" y="2305685"/>
                </a:lnTo>
                <a:lnTo>
                  <a:pt x="2668254" y="2308542"/>
                </a:lnTo>
                <a:lnTo>
                  <a:pt x="2671429" y="2311717"/>
                </a:lnTo>
                <a:lnTo>
                  <a:pt x="2678729" y="2318385"/>
                </a:lnTo>
                <a:lnTo>
                  <a:pt x="2687934" y="2325052"/>
                </a:lnTo>
                <a:lnTo>
                  <a:pt x="2698726" y="2332037"/>
                </a:lnTo>
                <a:lnTo>
                  <a:pt x="2710153" y="2339657"/>
                </a:lnTo>
                <a:lnTo>
                  <a:pt x="2722215" y="2346325"/>
                </a:lnTo>
                <a:lnTo>
                  <a:pt x="2734594" y="2352675"/>
                </a:lnTo>
                <a:lnTo>
                  <a:pt x="2746656" y="2358390"/>
                </a:lnTo>
                <a:lnTo>
                  <a:pt x="2746656" y="2239327"/>
                </a:lnTo>
                <a:lnTo>
                  <a:pt x="2734594" y="2233612"/>
                </a:lnTo>
                <a:lnTo>
                  <a:pt x="2723167" y="2227580"/>
                </a:lnTo>
                <a:lnTo>
                  <a:pt x="2712058" y="2221230"/>
                </a:lnTo>
                <a:lnTo>
                  <a:pt x="2701583" y="2214562"/>
                </a:lnTo>
                <a:lnTo>
                  <a:pt x="2691743" y="2208212"/>
                </a:lnTo>
                <a:lnTo>
                  <a:pt x="2682538" y="2201545"/>
                </a:lnTo>
                <a:lnTo>
                  <a:pt x="2673650" y="2194560"/>
                </a:lnTo>
                <a:lnTo>
                  <a:pt x="2665715" y="2187575"/>
                </a:lnTo>
                <a:close/>
                <a:moveTo>
                  <a:pt x="2609850" y="2081212"/>
                </a:moveTo>
                <a:lnTo>
                  <a:pt x="2613342" y="2087245"/>
                </a:lnTo>
                <a:lnTo>
                  <a:pt x="2617468" y="2092960"/>
                </a:lnTo>
                <a:lnTo>
                  <a:pt x="2621594" y="2098675"/>
                </a:lnTo>
                <a:lnTo>
                  <a:pt x="2626038" y="2104390"/>
                </a:lnTo>
                <a:lnTo>
                  <a:pt x="2631117" y="2110105"/>
                </a:lnTo>
                <a:lnTo>
                  <a:pt x="2635878" y="2115502"/>
                </a:lnTo>
                <a:lnTo>
                  <a:pt x="2641274" y="2120900"/>
                </a:lnTo>
                <a:lnTo>
                  <a:pt x="2646988" y="2126615"/>
                </a:lnTo>
                <a:lnTo>
                  <a:pt x="2658732" y="2136775"/>
                </a:lnTo>
                <a:lnTo>
                  <a:pt x="2671746" y="2146935"/>
                </a:lnTo>
                <a:lnTo>
                  <a:pt x="2685712" y="2157095"/>
                </a:lnTo>
                <a:lnTo>
                  <a:pt x="2700631" y="2165985"/>
                </a:lnTo>
                <a:lnTo>
                  <a:pt x="2715867" y="2175192"/>
                </a:lnTo>
                <a:lnTo>
                  <a:pt x="2732372" y="2183765"/>
                </a:lnTo>
                <a:lnTo>
                  <a:pt x="2749830" y="2192020"/>
                </a:lnTo>
                <a:lnTo>
                  <a:pt x="2767923" y="2199957"/>
                </a:lnTo>
                <a:lnTo>
                  <a:pt x="2786650" y="2207895"/>
                </a:lnTo>
                <a:lnTo>
                  <a:pt x="2805695" y="2214880"/>
                </a:lnTo>
                <a:lnTo>
                  <a:pt x="2826009" y="2221547"/>
                </a:lnTo>
                <a:lnTo>
                  <a:pt x="2846959" y="2227897"/>
                </a:lnTo>
                <a:lnTo>
                  <a:pt x="2867591" y="2234247"/>
                </a:lnTo>
                <a:lnTo>
                  <a:pt x="2889492" y="2239645"/>
                </a:lnTo>
                <a:lnTo>
                  <a:pt x="2912029" y="2245042"/>
                </a:lnTo>
                <a:lnTo>
                  <a:pt x="2934248" y="2250122"/>
                </a:lnTo>
                <a:lnTo>
                  <a:pt x="2957102" y="2254250"/>
                </a:lnTo>
                <a:lnTo>
                  <a:pt x="2980908" y="2258695"/>
                </a:lnTo>
                <a:lnTo>
                  <a:pt x="3004396" y="2262187"/>
                </a:lnTo>
                <a:lnTo>
                  <a:pt x="3028203" y="2265680"/>
                </a:lnTo>
                <a:lnTo>
                  <a:pt x="3052644" y="2268537"/>
                </a:lnTo>
                <a:lnTo>
                  <a:pt x="3077084" y="2271395"/>
                </a:lnTo>
                <a:lnTo>
                  <a:pt x="3101525" y="2273300"/>
                </a:lnTo>
                <a:lnTo>
                  <a:pt x="3125966" y="2275205"/>
                </a:lnTo>
                <a:lnTo>
                  <a:pt x="3150725" y="2276792"/>
                </a:lnTo>
                <a:lnTo>
                  <a:pt x="3175800" y="2277745"/>
                </a:lnTo>
                <a:lnTo>
                  <a:pt x="3200559" y="2278380"/>
                </a:lnTo>
                <a:lnTo>
                  <a:pt x="3225317" y="2278380"/>
                </a:lnTo>
                <a:lnTo>
                  <a:pt x="3246266" y="2278380"/>
                </a:lnTo>
                <a:lnTo>
                  <a:pt x="3267216" y="2278062"/>
                </a:lnTo>
                <a:lnTo>
                  <a:pt x="3288165" y="2277110"/>
                </a:lnTo>
                <a:lnTo>
                  <a:pt x="3308797" y="2276157"/>
                </a:lnTo>
                <a:lnTo>
                  <a:pt x="3329429" y="2274887"/>
                </a:lnTo>
                <a:lnTo>
                  <a:pt x="3350378" y="2273300"/>
                </a:lnTo>
                <a:lnTo>
                  <a:pt x="3371010" y="2271712"/>
                </a:lnTo>
                <a:lnTo>
                  <a:pt x="3391325" y="2269807"/>
                </a:lnTo>
                <a:lnTo>
                  <a:pt x="3411957" y="2267267"/>
                </a:lnTo>
                <a:lnTo>
                  <a:pt x="3431954" y="2264727"/>
                </a:lnTo>
                <a:lnTo>
                  <a:pt x="3451951" y="2261870"/>
                </a:lnTo>
                <a:lnTo>
                  <a:pt x="3471948" y="2258695"/>
                </a:lnTo>
                <a:lnTo>
                  <a:pt x="3491628" y="2255202"/>
                </a:lnTo>
                <a:lnTo>
                  <a:pt x="3510990" y="2251710"/>
                </a:lnTo>
                <a:lnTo>
                  <a:pt x="3530035" y="2247582"/>
                </a:lnTo>
                <a:lnTo>
                  <a:pt x="3548763" y="2243455"/>
                </a:lnTo>
                <a:lnTo>
                  <a:pt x="3567173" y="2239010"/>
                </a:lnTo>
                <a:lnTo>
                  <a:pt x="3585265" y="2233930"/>
                </a:lnTo>
                <a:lnTo>
                  <a:pt x="3603041" y="2229167"/>
                </a:lnTo>
                <a:lnTo>
                  <a:pt x="3620498" y="2223452"/>
                </a:lnTo>
                <a:lnTo>
                  <a:pt x="3637004" y="2218055"/>
                </a:lnTo>
                <a:lnTo>
                  <a:pt x="3653510" y="2212022"/>
                </a:lnTo>
                <a:lnTo>
                  <a:pt x="3669698" y="2206307"/>
                </a:lnTo>
                <a:lnTo>
                  <a:pt x="3685251" y="2199957"/>
                </a:lnTo>
                <a:lnTo>
                  <a:pt x="3700170" y="2193290"/>
                </a:lnTo>
                <a:lnTo>
                  <a:pt x="3714770" y="2185987"/>
                </a:lnTo>
                <a:lnTo>
                  <a:pt x="3728419" y="2179002"/>
                </a:lnTo>
                <a:lnTo>
                  <a:pt x="3741751" y="2171382"/>
                </a:lnTo>
                <a:lnTo>
                  <a:pt x="3754765" y="2164080"/>
                </a:lnTo>
                <a:lnTo>
                  <a:pt x="3767144" y="2156142"/>
                </a:lnTo>
                <a:lnTo>
                  <a:pt x="3778571" y="2147887"/>
                </a:lnTo>
                <a:lnTo>
                  <a:pt x="3789363" y="2139632"/>
                </a:lnTo>
                <a:lnTo>
                  <a:pt x="3789363" y="2247265"/>
                </a:lnTo>
                <a:lnTo>
                  <a:pt x="3788728" y="2247582"/>
                </a:lnTo>
                <a:lnTo>
                  <a:pt x="3788728" y="2252027"/>
                </a:lnTo>
                <a:lnTo>
                  <a:pt x="3788411" y="2256472"/>
                </a:lnTo>
                <a:lnTo>
                  <a:pt x="3787776" y="2261870"/>
                </a:lnTo>
                <a:lnTo>
                  <a:pt x="3786506" y="2267267"/>
                </a:lnTo>
                <a:lnTo>
                  <a:pt x="3785237" y="2272982"/>
                </a:lnTo>
                <a:lnTo>
                  <a:pt x="3783332" y="2278062"/>
                </a:lnTo>
                <a:lnTo>
                  <a:pt x="3781428" y="2283460"/>
                </a:lnTo>
                <a:lnTo>
                  <a:pt x="3778571" y="2289175"/>
                </a:lnTo>
                <a:lnTo>
                  <a:pt x="3775714" y="2294255"/>
                </a:lnTo>
                <a:lnTo>
                  <a:pt x="3772540" y="2299335"/>
                </a:lnTo>
                <a:lnTo>
                  <a:pt x="3769048" y="2304732"/>
                </a:lnTo>
                <a:lnTo>
                  <a:pt x="3765557" y="2310130"/>
                </a:lnTo>
                <a:lnTo>
                  <a:pt x="3761113" y="2315210"/>
                </a:lnTo>
                <a:lnTo>
                  <a:pt x="3756987" y="2320290"/>
                </a:lnTo>
                <a:lnTo>
                  <a:pt x="3752226" y="2325052"/>
                </a:lnTo>
                <a:lnTo>
                  <a:pt x="3747147" y="2330132"/>
                </a:lnTo>
                <a:lnTo>
                  <a:pt x="3741433" y="2334895"/>
                </a:lnTo>
                <a:lnTo>
                  <a:pt x="3736037" y="2339975"/>
                </a:lnTo>
                <a:lnTo>
                  <a:pt x="3723658" y="2349500"/>
                </a:lnTo>
                <a:lnTo>
                  <a:pt x="3710327" y="2358390"/>
                </a:lnTo>
                <a:lnTo>
                  <a:pt x="3696043" y="2367598"/>
                </a:lnTo>
                <a:lnTo>
                  <a:pt x="3680490" y="2376170"/>
                </a:lnTo>
                <a:lnTo>
                  <a:pt x="3663667" y="2384425"/>
                </a:lnTo>
                <a:lnTo>
                  <a:pt x="3646526" y="2392363"/>
                </a:lnTo>
                <a:lnTo>
                  <a:pt x="3627799" y="2400300"/>
                </a:lnTo>
                <a:lnTo>
                  <a:pt x="3608754" y="2407920"/>
                </a:lnTo>
                <a:lnTo>
                  <a:pt x="3588122" y="2414905"/>
                </a:lnTo>
                <a:lnTo>
                  <a:pt x="3566855" y="2421573"/>
                </a:lnTo>
                <a:lnTo>
                  <a:pt x="3544636" y="2427923"/>
                </a:lnTo>
                <a:lnTo>
                  <a:pt x="3522417" y="2433955"/>
                </a:lnTo>
                <a:lnTo>
                  <a:pt x="3498611" y="2439353"/>
                </a:lnTo>
                <a:lnTo>
                  <a:pt x="3474170" y="2444433"/>
                </a:lnTo>
                <a:lnTo>
                  <a:pt x="3449412" y="2449195"/>
                </a:lnTo>
                <a:lnTo>
                  <a:pt x="3423701" y="2453323"/>
                </a:lnTo>
                <a:lnTo>
                  <a:pt x="3397356" y="2457133"/>
                </a:lnTo>
                <a:lnTo>
                  <a:pt x="3370376" y="2460625"/>
                </a:lnTo>
                <a:lnTo>
                  <a:pt x="3343395" y="2463483"/>
                </a:lnTo>
                <a:lnTo>
                  <a:pt x="3315146" y="2465705"/>
                </a:lnTo>
                <a:lnTo>
                  <a:pt x="3286896" y="2467928"/>
                </a:lnTo>
                <a:lnTo>
                  <a:pt x="3258011" y="2468880"/>
                </a:lnTo>
                <a:lnTo>
                  <a:pt x="3228491" y="2469833"/>
                </a:lnTo>
                <a:lnTo>
                  <a:pt x="3198972" y="2470150"/>
                </a:lnTo>
                <a:lnTo>
                  <a:pt x="3168500" y="2469833"/>
                </a:lnTo>
                <a:lnTo>
                  <a:pt x="3138663" y="2468880"/>
                </a:lnTo>
                <a:lnTo>
                  <a:pt x="3109143" y="2467293"/>
                </a:lnTo>
                <a:lnTo>
                  <a:pt x="3080259" y="2465388"/>
                </a:lnTo>
                <a:lnTo>
                  <a:pt x="3051374" y="2463165"/>
                </a:lnTo>
                <a:lnTo>
                  <a:pt x="3023441" y="2459990"/>
                </a:lnTo>
                <a:lnTo>
                  <a:pt x="2996144" y="2456815"/>
                </a:lnTo>
                <a:lnTo>
                  <a:pt x="2969481" y="2452370"/>
                </a:lnTo>
                <a:lnTo>
                  <a:pt x="2943453" y="2447925"/>
                </a:lnTo>
                <a:lnTo>
                  <a:pt x="2917742" y="2443480"/>
                </a:lnTo>
                <a:lnTo>
                  <a:pt x="2892984" y="2437765"/>
                </a:lnTo>
                <a:lnTo>
                  <a:pt x="2869178" y="2432050"/>
                </a:lnTo>
                <a:lnTo>
                  <a:pt x="2846007" y="2426018"/>
                </a:lnTo>
                <a:lnTo>
                  <a:pt x="2823470" y="2419350"/>
                </a:lnTo>
                <a:lnTo>
                  <a:pt x="2802203" y="2412048"/>
                </a:lnTo>
                <a:lnTo>
                  <a:pt x="2781889" y="2405063"/>
                </a:lnTo>
                <a:lnTo>
                  <a:pt x="2762527" y="2397125"/>
                </a:lnTo>
                <a:lnTo>
                  <a:pt x="2743799" y="2389188"/>
                </a:lnTo>
                <a:lnTo>
                  <a:pt x="2726024" y="2380615"/>
                </a:lnTo>
                <a:lnTo>
                  <a:pt x="2709518" y="2372043"/>
                </a:lnTo>
                <a:lnTo>
                  <a:pt x="2694600" y="2362835"/>
                </a:lnTo>
                <a:lnTo>
                  <a:pt x="2679999" y="2353945"/>
                </a:lnTo>
                <a:lnTo>
                  <a:pt x="2666985" y="2343785"/>
                </a:lnTo>
                <a:lnTo>
                  <a:pt x="2660954" y="2339340"/>
                </a:lnTo>
                <a:lnTo>
                  <a:pt x="2655240" y="2333942"/>
                </a:lnTo>
                <a:lnTo>
                  <a:pt x="2650162" y="2328862"/>
                </a:lnTo>
                <a:lnTo>
                  <a:pt x="2645083" y="2324100"/>
                </a:lnTo>
                <a:lnTo>
                  <a:pt x="2639687" y="2319020"/>
                </a:lnTo>
                <a:lnTo>
                  <a:pt x="2635561" y="2313622"/>
                </a:lnTo>
                <a:lnTo>
                  <a:pt x="2631434" y="2308542"/>
                </a:lnTo>
                <a:lnTo>
                  <a:pt x="2627625" y="2303145"/>
                </a:lnTo>
                <a:lnTo>
                  <a:pt x="2624134" y="2297747"/>
                </a:lnTo>
                <a:lnTo>
                  <a:pt x="2620960" y="2292350"/>
                </a:lnTo>
                <a:lnTo>
                  <a:pt x="2618103" y="2286635"/>
                </a:lnTo>
                <a:lnTo>
                  <a:pt x="2615881" y="2281555"/>
                </a:lnTo>
                <a:lnTo>
                  <a:pt x="2613659" y="2275840"/>
                </a:lnTo>
                <a:lnTo>
                  <a:pt x="2612072" y="2270125"/>
                </a:lnTo>
                <a:lnTo>
                  <a:pt x="2610485" y="2264727"/>
                </a:lnTo>
                <a:lnTo>
                  <a:pt x="2609850" y="2259012"/>
                </a:lnTo>
                <a:lnTo>
                  <a:pt x="2609215" y="2253297"/>
                </a:lnTo>
                <a:lnTo>
                  <a:pt x="2609215" y="2247582"/>
                </a:lnTo>
                <a:lnTo>
                  <a:pt x="2608580" y="2247582"/>
                </a:lnTo>
                <a:lnTo>
                  <a:pt x="2608580" y="2101215"/>
                </a:lnTo>
                <a:lnTo>
                  <a:pt x="2608263" y="2097405"/>
                </a:lnTo>
                <a:lnTo>
                  <a:pt x="2608580" y="2089150"/>
                </a:lnTo>
                <a:lnTo>
                  <a:pt x="2609850" y="2081212"/>
                </a:lnTo>
                <a:close/>
                <a:moveTo>
                  <a:pt x="3270250" y="1882775"/>
                </a:moveTo>
                <a:lnTo>
                  <a:pt x="3307579" y="1890615"/>
                </a:lnTo>
                <a:lnTo>
                  <a:pt x="3314856" y="1892183"/>
                </a:lnTo>
                <a:lnTo>
                  <a:pt x="3321499" y="1894064"/>
                </a:lnTo>
                <a:lnTo>
                  <a:pt x="3326877" y="1895945"/>
                </a:lnTo>
                <a:lnTo>
                  <a:pt x="3331622" y="1898141"/>
                </a:lnTo>
                <a:lnTo>
                  <a:pt x="3336367" y="1900649"/>
                </a:lnTo>
                <a:lnTo>
                  <a:pt x="3340164" y="1902844"/>
                </a:lnTo>
                <a:lnTo>
                  <a:pt x="3348389" y="1908802"/>
                </a:lnTo>
                <a:lnTo>
                  <a:pt x="3351236" y="1911625"/>
                </a:lnTo>
                <a:lnTo>
                  <a:pt x="3353767" y="1914133"/>
                </a:lnTo>
                <a:lnTo>
                  <a:pt x="3355665" y="1916955"/>
                </a:lnTo>
                <a:lnTo>
                  <a:pt x="3356930" y="1919778"/>
                </a:lnTo>
                <a:lnTo>
                  <a:pt x="3357563" y="1922913"/>
                </a:lnTo>
                <a:lnTo>
                  <a:pt x="3357563" y="1925422"/>
                </a:lnTo>
                <a:lnTo>
                  <a:pt x="3357247" y="1928244"/>
                </a:lnTo>
                <a:lnTo>
                  <a:pt x="3355981" y="1931066"/>
                </a:lnTo>
                <a:lnTo>
                  <a:pt x="3354716" y="1933889"/>
                </a:lnTo>
                <a:lnTo>
                  <a:pt x="3352818" y="1936397"/>
                </a:lnTo>
                <a:lnTo>
                  <a:pt x="3350603" y="1939220"/>
                </a:lnTo>
                <a:lnTo>
                  <a:pt x="3347440" y="1941415"/>
                </a:lnTo>
                <a:lnTo>
                  <a:pt x="3344276" y="1943923"/>
                </a:lnTo>
                <a:lnTo>
                  <a:pt x="3340164" y="1945805"/>
                </a:lnTo>
                <a:lnTo>
                  <a:pt x="3336051" y="1947686"/>
                </a:lnTo>
                <a:lnTo>
                  <a:pt x="3331306" y="1949568"/>
                </a:lnTo>
                <a:lnTo>
                  <a:pt x="3324979" y="1951763"/>
                </a:lnTo>
                <a:lnTo>
                  <a:pt x="3318335" y="1953644"/>
                </a:lnTo>
                <a:lnTo>
                  <a:pt x="3310743" y="1955212"/>
                </a:lnTo>
                <a:lnTo>
                  <a:pt x="3303467" y="1956466"/>
                </a:lnTo>
                <a:lnTo>
                  <a:pt x="3295558" y="1957094"/>
                </a:lnTo>
                <a:lnTo>
                  <a:pt x="3287333" y="1958034"/>
                </a:lnTo>
                <a:lnTo>
                  <a:pt x="3270250" y="1958975"/>
                </a:lnTo>
                <a:lnTo>
                  <a:pt x="3270250" y="1882775"/>
                </a:lnTo>
                <a:close/>
                <a:moveTo>
                  <a:pt x="2635250" y="1862137"/>
                </a:moveTo>
                <a:lnTo>
                  <a:pt x="2635885" y="1868810"/>
                </a:lnTo>
                <a:lnTo>
                  <a:pt x="2636520" y="1875166"/>
                </a:lnTo>
                <a:lnTo>
                  <a:pt x="2637789" y="1881521"/>
                </a:lnTo>
                <a:lnTo>
                  <a:pt x="2639694" y="1887559"/>
                </a:lnTo>
                <a:lnTo>
                  <a:pt x="2641598" y="1893914"/>
                </a:lnTo>
                <a:lnTo>
                  <a:pt x="2644455" y="1900270"/>
                </a:lnTo>
                <a:lnTo>
                  <a:pt x="2647629" y="1906307"/>
                </a:lnTo>
                <a:lnTo>
                  <a:pt x="2650803" y="1912663"/>
                </a:lnTo>
                <a:lnTo>
                  <a:pt x="2654612" y="1918383"/>
                </a:lnTo>
                <a:lnTo>
                  <a:pt x="2659056" y="1924420"/>
                </a:lnTo>
                <a:lnTo>
                  <a:pt x="2663817" y="1930458"/>
                </a:lnTo>
                <a:lnTo>
                  <a:pt x="2668896" y="1936178"/>
                </a:lnTo>
                <a:lnTo>
                  <a:pt x="2673975" y="1941898"/>
                </a:lnTo>
                <a:lnTo>
                  <a:pt x="2680005" y="1947618"/>
                </a:lnTo>
                <a:lnTo>
                  <a:pt x="2686354" y="1953338"/>
                </a:lnTo>
                <a:lnTo>
                  <a:pt x="2692385" y="1958740"/>
                </a:lnTo>
                <a:lnTo>
                  <a:pt x="2692385" y="2069006"/>
                </a:lnTo>
                <a:lnTo>
                  <a:pt x="2695241" y="2071549"/>
                </a:lnTo>
                <a:lnTo>
                  <a:pt x="2698098" y="2074726"/>
                </a:lnTo>
                <a:lnTo>
                  <a:pt x="2705399" y="2081400"/>
                </a:lnTo>
                <a:lnTo>
                  <a:pt x="2714921" y="2088391"/>
                </a:lnTo>
                <a:lnTo>
                  <a:pt x="2725078" y="2095699"/>
                </a:lnTo>
                <a:lnTo>
                  <a:pt x="2737140" y="2103008"/>
                </a:lnTo>
                <a:lnTo>
                  <a:pt x="2748884" y="2109681"/>
                </a:lnTo>
                <a:lnTo>
                  <a:pt x="2761581" y="2116354"/>
                </a:lnTo>
                <a:lnTo>
                  <a:pt x="2773325" y="2121757"/>
                </a:lnTo>
                <a:lnTo>
                  <a:pt x="2773325" y="2007994"/>
                </a:lnTo>
                <a:lnTo>
                  <a:pt x="2792370" y="2016256"/>
                </a:lnTo>
                <a:lnTo>
                  <a:pt x="2812050" y="2024201"/>
                </a:lnTo>
                <a:lnTo>
                  <a:pt x="2832999" y="2031827"/>
                </a:lnTo>
                <a:lnTo>
                  <a:pt x="2854584" y="2038818"/>
                </a:lnTo>
                <a:lnTo>
                  <a:pt x="2854584" y="2151945"/>
                </a:lnTo>
                <a:lnTo>
                  <a:pt x="2873946" y="2157347"/>
                </a:lnTo>
                <a:lnTo>
                  <a:pt x="2893626" y="2162749"/>
                </a:lnTo>
                <a:lnTo>
                  <a:pt x="2914258" y="2167516"/>
                </a:lnTo>
                <a:lnTo>
                  <a:pt x="2935524" y="2172282"/>
                </a:lnTo>
                <a:lnTo>
                  <a:pt x="2935524" y="2060744"/>
                </a:lnTo>
                <a:lnTo>
                  <a:pt x="2955204" y="2064558"/>
                </a:lnTo>
                <a:lnTo>
                  <a:pt x="2974884" y="2068371"/>
                </a:lnTo>
                <a:lnTo>
                  <a:pt x="2995198" y="2071549"/>
                </a:lnTo>
                <a:lnTo>
                  <a:pt x="3016148" y="2075362"/>
                </a:lnTo>
                <a:lnTo>
                  <a:pt x="3016148" y="2186900"/>
                </a:lnTo>
                <a:lnTo>
                  <a:pt x="3035827" y="2189442"/>
                </a:lnTo>
                <a:lnTo>
                  <a:pt x="3056142" y="2191666"/>
                </a:lnTo>
                <a:lnTo>
                  <a:pt x="3076456" y="2194208"/>
                </a:lnTo>
                <a:lnTo>
                  <a:pt x="3097406" y="2196115"/>
                </a:lnTo>
                <a:lnTo>
                  <a:pt x="3097406" y="2084577"/>
                </a:lnTo>
                <a:lnTo>
                  <a:pt x="3117085" y="2086166"/>
                </a:lnTo>
                <a:lnTo>
                  <a:pt x="3137400" y="2087437"/>
                </a:lnTo>
                <a:lnTo>
                  <a:pt x="3157715" y="2088708"/>
                </a:lnTo>
                <a:lnTo>
                  <a:pt x="3178346" y="2089344"/>
                </a:lnTo>
                <a:lnTo>
                  <a:pt x="3178346" y="2200246"/>
                </a:lnTo>
                <a:lnTo>
                  <a:pt x="3201835" y="2201199"/>
                </a:lnTo>
                <a:lnTo>
                  <a:pt x="3225959" y="2201199"/>
                </a:lnTo>
                <a:lnTo>
                  <a:pt x="3258970" y="2200882"/>
                </a:lnTo>
                <a:lnTo>
                  <a:pt x="3258970" y="2089344"/>
                </a:lnTo>
                <a:lnTo>
                  <a:pt x="3291029" y="2088708"/>
                </a:lnTo>
                <a:lnTo>
                  <a:pt x="3322135" y="2087119"/>
                </a:lnTo>
                <a:lnTo>
                  <a:pt x="3352925" y="2084577"/>
                </a:lnTo>
                <a:lnTo>
                  <a:pt x="3383396" y="2082035"/>
                </a:lnTo>
                <a:lnTo>
                  <a:pt x="3412916" y="2078540"/>
                </a:lnTo>
                <a:lnTo>
                  <a:pt x="3441801" y="2074091"/>
                </a:lnTo>
                <a:lnTo>
                  <a:pt x="3470051" y="2069642"/>
                </a:lnTo>
                <a:lnTo>
                  <a:pt x="3497348" y="2064558"/>
                </a:lnTo>
                <a:lnTo>
                  <a:pt x="3524011" y="2058520"/>
                </a:lnTo>
                <a:lnTo>
                  <a:pt x="3549722" y="2052482"/>
                </a:lnTo>
                <a:lnTo>
                  <a:pt x="3574480" y="2046127"/>
                </a:lnTo>
                <a:lnTo>
                  <a:pt x="3598604" y="2038500"/>
                </a:lnTo>
                <a:lnTo>
                  <a:pt x="3621457" y="2030874"/>
                </a:lnTo>
                <a:lnTo>
                  <a:pt x="3643042" y="2023247"/>
                </a:lnTo>
                <a:lnTo>
                  <a:pt x="3663991" y="2014350"/>
                </a:lnTo>
                <a:lnTo>
                  <a:pt x="3683671" y="2005770"/>
                </a:lnTo>
                <a:lnTo>
                  <a:pt x="3683671" y="2119532"/>
                </a:lnTo>
                <a:lnTo>
                  <a:pt x="3692558" y="2115083"/>
                </a:lnTo>
                <a:lnTo>
                  <a:pt x="3701128" y="2110635"/>
                </a:lnTo>
                <a:lnTo>
                  <a:pt x="3709381" y="2105550"/>
                </a:lnTo>
                <a:lnTo>
                  <a:pt x="3717634" y="2100466"/>
                </a:lnTo>
                <a:lnTo>
                  <a:pt x="3725252" y="2095064"/>
                </a:lnTo>
                <a:lnTo>
                  <a:pt x="3732235" y="2089979"/>
                </a:lnTo>
                <a:lnTo>
                  <a:pt x="3738901" y="2084577"/>
                </a:lnTo>
                <a:lnTo>
                  <a:pt x="3744614" y="2079493"/>
                </a:lnTo>
                <a:lnTo>
                  <a:pt x="3744614" y="1970179"/>
                </a:lnTo>
                <a:lnTo>
                  <a:pt x="3752867" y="1964142"/>
                </a:lnTo>
                <a:lnTo>
                  <a:pt x="3760802" y="1958104"/>
                </a:lnTo>
                <a:lnTo>
                  <a:pt x="3767786" y="1951749"/>
                </a:lnTo>
                <a:lnTo>
                  <a:pt x="3774769" y="1945393"/>
                </a:lnTo>
                <a:lnTo>
                  <a:pt x="3781117" y="1939038"/>
                </a:lnTo>
                <a:lnTo>
                  <a:pt x="3786830" y="1932365"/>
                </a:lnTo>
                <a:lnTo>
                  <a:pt x="3792226" y="1925691"/>
                </a:lnTo>
                <a:lnTo>
                  <a:pt x="3796988" y="1919018"/>
                </a:lnTo>
                <a:lnTo>
                  <a:pt x="3801432" y="1912027"/>
                </a:lnTo>
                <a:lnTo>
                  <a:pt x="3805240" y="1905354"/>
                </a:lnTo>
                <a:lnTo>
                  <a:pt x="3808415" y="1898363"/>
                </a:lnTo>
                <a:lnTo>
                  <a:pt x="3811271" y="1891372"/>
                </a:lnTo>
                <a:lnTo>
                  <a:pt x="3813176" y="1884063"/>
                </a:lnTo>
                <a:lnTo>
                  <a:pt x="3814763" y="1877072"/>
                </a:lnTo>
                <a:lnTo>
                  <a:pt x="3816033" y="1869446"/>
                </a:lnTo>
                <a:lnTo>
                  <a:pt x="3816350" y="1862455"/>
                </a:lnTo>
                <a:lnTo>
                  <a:pt x="3816350" y="2010536"/>
                </a:lnTo>
                <a:lnTo>
                  <a:pt x="3816033" y="2010854"/>
                </a:lnTo>
                <a:lnTo>
                  <a:pt x="3815398" y="2019434"/>
                </a:lnTo>
                <a:lnTo>
                  <a:pt x="3814763" y="2025154"/>
                </a:lnTo>
                <a:lnTo>
                  <a:pt x="3813493" y="2030556"/>
                </a:lnTo>
                <a:lnTo>
                  <a:pt x="3811906" y="2036276"/>
                </a:lnTo>
                <a:lnTo>
                  <a:pt x="3810319" y="2041678"/>
                </a:lnTo>
                <a:lnTo>
                  <a:pt x="3808097" y="2046762"/>
                </a:lnTo>
                <a:lnTo>
                  <a:pt x="3805558" y="2052482"/>
                </a:lnTo>
                <a:lnTo>
                  <a:pt x="3803019" y="2057567"/>
                </a:lnTo>
                <a:lnTo>
                  <a:pt x="3799844" y="2062969"/>
                </a:lnTo>
                <a:lnTo>
                  <a:pt x="3796036" y="2068053"/>
                </a:lnTo>
                <a:lnTo>
                  <a:pt x="3792226" y="2073137"/>
                </a:lnTo>
                <a:lnTo>
                  <a:pt x="3788418" y="2078540"/>
                </a:lnTo>
                <a:lnTo>
                  <a:pt x="3783974" y="2083624"/>
                </a:lnTo>
                <a:lnTo>
                  <a:pt x="3779212" y="2088391"/>
                </a:lnTo>
                <a:lnTo>
                  <a:pt x="3774134" y="2093475"/>
                </a:lnTo>
                <a:lnTo>
                  <a:pt x="3768420" y="2098241"/>
                </a:lnTo>
                <a:lnTo>
                  <a:pt x="3763024" y="2103326"/>
                </a:lnTo>
                <a:lnTo>
                  <a:pt x="3750963" y="2112859"/>
                </a:lnTo>
                <a:lnTo>
                  <a:pt x="3737314" y="2121757"/>
                </a:lnTo>
                <a:lnTo>
                  <a:pt x="3722713" y="2130972"/>
                </a:lnTo>
                <a:lnTo>
                  <a:pt x="3707477" y="2139552"/>
                </a:lnTo>
                <a:lnTo>
                  <a:pt x="3690971" y="2147814"/>
                </a:lnTo>
                <a:lnTo>
                  <a:pt x="3673513" y="2156076"/>
                </a:lnTo>
                <a:lnTo>
                  <a:pt x="3655103" y="2163702"/>
                </a:lnTo>
                <a:lnTo>
                  <a:pt x="3635424" y="2171011"/>
                </a:lnTo>
                <a:lnTo>
                  <a:pt x="3615109" y="2178320"/>
                </a:lnTo>
                <a:lnTo>
                  <a:pt x="3593842" y="2184993"/>
                </a:lnTo>
                <a:lnTo>
                  <a:pt x="3571941" y="2191349"/>
                </a:lnTo>
                <a:lnTo>
                  <a:pt x="3549087" y="2197068"/>
                </a:lnTo>
                <a:lnTo>
                  <a:pt x="3525281" y="2202788"/>
                </a:lnTo>
                <a:lnTo>
                  <a:pt x="3501157" y="2207873"/>
                </a:lnTo>
                <a:lnTo>
                  <a:pt x="3476082" y="2212639"/>
                </a:lnTo>
                <a:lnTo>
                  <a:pt x="3450371" y="2217088"/>
                </a:lnTo>
                <a:lnTo>
                  <a:pt x="3424343" y="2220584"/>
                </a:lnTo>
                <a:lnTo>
                  <a:pt x="3397680" y="2224079"/>
                </a:lnTo>
                <a:lnTo>
                  <a:pt x="3370065" y="2226939"/>
                </a:lnTo>
                <a:lnTo>
                  <a:pt x="3341815" y="2229163"/>
                </a:lnTo>
                <a:lnTo>
                  <a:pt x="3313565" y="2231070"/>
                </a:lnTo>
                <a:lnTo>
                  <a:pt x="3284680" y="2232341"/>
                </a:lnTo>
                <a:lnTo>
                  <a:pt x="3255478" y="2233294"/>
                </a:lnTo>
                <a:lnTo>
                  <a:pt x="3225959" y="2233612"/>
                </a:lnTo>
                <a:lnTo>
                  <a:pt x="3195487" y="2233294"/>
                </a:lnTo>
                <a:lnTo>
                  <a:pt x="3165650" y="2232341"/>
                </a:lnTo>
                <a:lnTo>
                  <a:pt x="3136130" y="2231070"/>
                </a:lnTo>
                <a:lnTo>
                  <a:pt x="3106928" y="2229163"/>
                </a:lnTo>
                <a:lnTo>
                  <a:pt x="3078678" y="2226303"/>
                </a:lnTo>
                <a:lnTo>
                  <a:pt x="3050428" y="2223761"/>
                </a:lnTo>
                <a:lnTo>
                  <a:pt x="3022813" y="2220266"/>
                </a:lnTo>
                <a:lnTo>
                  <a:pt x="2996150" y="2216135"/>
                </a:lnTo>
                <a:lnTo>
                  <a:pt x="2970122" y="2211368"/>
                </a:lnTo>
                <a:lnTo>
                  <a:pt x="2944729" y="2206602"/>
                </a:lnTo>
                <a:lnTo>
                  <a:pt x="2919971" y="2201199"/>
                </a:lnTo>
                <a:lnTo>
                  <a:pt x="2895847" y="2195797"/>
                </a:lnTo>
                <a:lnTo>
                  <a:pt x="2872994" y="2189442"/>
                </a:lnTo>
                <a:lnTo>
                  <a:pt x="2850775" y="2182769"/>
                </a:lnTo>
                <a:lnTo>
                  <a:pt x="2829190" y="2175460"/>
                </a:lnTo>
                <a:lnTo>
                  <a:pt x="2808876" y="2168469"/>
                </a:lnTo>
                <a:lnTo>
                  <a:pt x="2789196" y="2160525"/>
                </a:lnTo>
                <a:lnTo>
                  <a:pt x="2770469" y="2152580"/>
                </a:lnTo>
                <a:lnTo>
                  <a:pt x="2753328" y="2144001"/>
                </a:lnTo>
                <a:lnTo>
                  <a:pt x="2736823" y="2135103"/>
                </a:lnTo>
                <a:lnTo>
                  <a:pt x="2721269" y="2126205"/>
                </a:lnTo>
                <a:lnTo>
                  <a:pt x="2706986" y="2116990"/>
                </a:lnTo>
                <a:lnTo>
                  <a:pt x="2693972" y="2107139"/>
                </a:lnTo>
                <a:lnTo>
                  <a:pt x="2688258" y="2102372"/>
                </a:lnTo>
                <a:lnTo>
                  <a:pt x="2682227" y="2097288"/>
                </a:lnTo>
                <a:lnTo>
                  <a:pt x="2676831" y="2092522"/>
                </a:lnTo>
                <a:lnTo>
                  <a:pt x="2671753" y="2087437"/>
                </a:lnTo>
                <a:lnTo>
                  <a:pt x="2666991" y="2082353"/>
                </a:lnTo>
                <a:lnTo>
                  <a:pt x="2662548" y="2076951"/>
                </a:lnTo>
                <a:lnTo>
                  <a:pt x="2658104" y="2071549"/>
                </a:lnTo>
                <a:lnTo>
                  <a:pt x="2654612" y="2066464"/>
                </a:lnTo>
                <a:lnTo>
                  <a:pt x="2651121" y="2061062"/>
                </a:lnTo>
                <a:lnTo>
                  <a:pt x="2647947" y="2055342"/>
                </a:lnTo>
                <a:lnTo>
                  <a:pt x="2645090" y="2050258"/>
                </a:lnTo>
                <a:lnTo>
                  <a:pt x="2642868" y="2044856"/>
                </a:lnTo>
                <a:lnTo>
                  <a:pt x="2640329" y="2039454"/>
                </a:lnTo>
                <a:lnTo>
                  <a:pt x="2638742" y="2033416"/>
                </a:lnTo>
                <a:lnTo>
                  <a:pt x="2637789" y="2027696"/>
                </a:lnTo>
                <a:lnTo>
                  <a:pt x="2636520" y="2022294"/>
                </a:lnTo>
                <a:lnTo>
                  <a:pt x="2636202" y="2016256"/>
                </a:lnTo>
                <a:lnTo>
                  <a:pt x="2635885" y="2010854"/>
                </a:lnTo>
                <a:lnTo>
                  <a:pt x="2635250" y="2010854"/>
                </a:lnTo>
                <a:lnTo>
                  <a:pt x="2635250" y="1862137"/>
                </a:lnTo>
                <a:close/>
                <a:moveTo>
                  <a:pt x="3815353" y="1849331"/>
                </a:moveTo>
                <a:lnTo>
                  <a:pt x="3816061" y="1854393"/>
                </a:lnTo>
                <a:lnTo>
                  <a:pt x="3816350" y="1860279"/>
                </a:lnTo>
                <a:lnTo>
                  <a:pt x="3816061" y="1862137"/>
                </a:lnTo>
                <a:lnTo>
                  <a:pt x="3816061" y="1859040"/>
                </a:lnTo>
                <a:lnTo>
                  <a:pt x="3815773" y="1853154"/>
                </a:lnTo>
                <a:lnTo>
                  <a:pt x="3815353" y="1849331"/>
                </a:lnTo>
                <a:close/>
                <a:moveTo>
                  <a:pt x="2636143" y="1848861"/>
                </a:moveTo>
                <a:lnTo>
                  <a:pt x="2635885" y="1853247"/>
                </a:lnTo>
                <a:lnTo>
                  <a:pt x="2635250" y="1859280"/>
                </a:lnTo>
                <a:lnTo>
                  <a:pt x="2635250" y="1854517"/>
                </a:lnTo>
                <a:lnTo>
                  <a:pt x="2636143" y="1848861"/>
                </a:lnTo>
                <a:close/>
                <a:moveTo>
                  <a:pt x="3814618" y="1842622"/>
                </a:moveTo>
                <a:lnTo>
                  <a:pt x="3815195" y="1847888"/>
                </a:lnTo>
                <a:lnTo>
                  <a:pt x="3815353" y="1849331"/>
                </a:lnTo>
                <a:lnTo>
                  <a:pt x="3815195" y="1848198"/>
                </a:lnTo>
                <a:lnTo>
                  <a:pt x="3814618" y="1842622"/>
                </a:lnTo>
                <a:close/>
                <a:moveTo>
                  <a:pt x="2638425" y="1836737"/>
                </a:moveTo>
                <a:lnTo>
                  <a:pt x="2636838" y="1842770"/>
                </a:lnTo>
                <a:lnTo>
                  <a:pt x="2636202" y="1848485"/>
                </a:lnTo>
                <a:lnTo>
                  <a:pt x="2636143" y="1848861"/>
                </a:lnTo>
                <a:lnTo>
                  <a:pt x="2636202" y="1847850"/>
                </a:lnTo>
                <a:lnTo>
                  <a:pt x="2636838" y="1842452"/>
                </a:lnTo>
                <a:lnTo>
                  <a:pt x="2638425" y="1836737"/>
                </a:lnTo>
                <a:close/>
                <a:moveTo>
                  <a:pt x="3187700" y="1751012"/>
                </a:moveTo>
                <a:lnTo>
                  <a:pt x="3187700" y="1827212"/>
                </a:lnTo>
                <a:lnTo>
                  <a:pt x="3172031" y="1824063"/>
                </a:lnTo>
                <a:lnTo>
                  <a:pt x="3153163" y="1820285"/>
                </a:lnTo>
                <a:lnTo>
                  <a:pt x="3144209" y="1818396"/>
                </a:lnTo>
                <a:lnTo>
                  <a:pt x="3136535" y="1816191"/>
                </a:lnTo>
                <a:lnTo>
                  <a:pt x="3129179" y="1813987"/>
                </a:lnTo>
                <a:lnTo>
                  <a:pt x="3122144" y="1811153"/>
                </a:lnTo>
                <a:lnTo>
                  <a:pt x="3115749" y="1808005"/>
                </a:lnTo>
                <a:lnTo>
                  <a:pt x="3109673" y="1804541"/>
                </a:lnTo>
                <a:lnTo>
                  <a:pt x="3106475" y="1801707"/>
                </a:lnTo>
                <a:lnTo>
                  <a:pt x="3103917" y="1799503"/>
                </a:lnTo>
                <a:lnTo>
                  <a:pt x="3101998" y="1796669"/>
                </a:lnTo>
                <a:lnTo>
                  <a:pt x="3100399" y="1793835"/>
                </a:lnTo>
                <a:lnTo>
                  <a:pt x="3099120" y="1791001"/>
                </a:lnTo>
                <a:lnTo>
                  <a:pt x="3098800" y="1788167"/>
                </a:lnTo>
                <a:lnTo>
                  <a:pt x="3098800" y="1785334"/>
                </a:lnTo>
                <a:lnTo>
                  <a:pt x="3099120" y="1782500"/>
                </a:lnTo>
                <a:lnTo>
                  <a:pt x="3099759" y="1779351"/>
                </a:lnTo>
                <a:lnTo>
                  <a:pt x="3101358" y="1777147"/>
                </a:lnTo>
                <a:lnTo>
                  <a:pt x="3103597" y="1774313"/>
                </a:lnTo>
                <a:lnTo>
                  <a:pt x="3105835" y="1771794"/>
                </a:lnTo>
                <a:lnTo>
                  <a:pt x="3108713" y="1769275"/>
                </a:lnTo>
                <a:lnTo>
                  <a:pt x="3112231" y="1767386"/>
                </a:lnTo>
                <a:lnTo>
                  <a:pt x="3116068" y="1765182"/>
                </a:lnTo>
                <a:lnTo>
                  <a:pt x="3120545" y="1763607"/>
                </a:lnTo>
                <a:lnTo>
                  <a:pt x="3127581" y="1760773"/>
                </a:lnTo>
                <a:lnTo>
                  <a:pt x="3135255" y="1758884"/>
                </a:lnTo>
                <a:lnTo>
                  <a:pt x="3143250" y="1756680"/>
                </a:lnTo>
                <a:lnTo>
                  <a:pt x="3151564" y="1755106"/>
                </a:lnTo>
                <a:lnTo>
                  <a:pt x="3160199" y="1753531"/>
                </a:lnTo>
                <a:lnTo>
                  <a:pt x="3169472" y="1752587"/>
                </a:lnTo>
                <a:lnTo>
                  <a:pt x="3178426" y="1751642"/>
                </a:lnTo>
                <a:lnTo>
                  <a:pt x="3187700" y="1751012"/>
                </a:lnTo>
                <a:close/>
                <a:moveTo>
                  <a:pt x="3203106" y="1692876"/>
                </a:moveTo>
                <a:lnTo>
                  <a:pt x="3200250" y="1693193"/>
                </a:lnTo>
                <a:lnTo>
                  <a:pt x="3197710" y="1693827"/>
                </a:lnTo>
                <a:lnTo>
                  <a:pt x="3194854" y="1694144"/>
                </a:lnTo>
                <a:lnTo>
                  <a:pt x="3192949" y="1694778"/>
                </a:lnTo>
                <a:lnTo>
                  <a:pt x="3191045" y="1696045"/>
                </a:lnTo>
                <a:lnTo>
                  <a:pt x="3189458" y="1697313"/>
                </a:lnTo>
                <a:lnTo>
                  <a:pt x="3188506" y="1698581"/>
                </a:lnTo>
                <a:lnTo>
                  <a:pt x="3188188" y="1699532"/>
                </a:lnTo>
                <a:lnTo>
                  <a:pt x="3188188" y="1720450"/>
                </a:lnTo>
                <a:lnTo>
                  <a:pt x="3171684" y="1721718"/>
                </a:lnTo>
                <a:lnTo>
                  <a:pt x="3155179" y="1723620"/>
                </a:lnTo>
                <a:lnTo>
                  <a:pt x="3139309" y="1726155"/>
                </a:lnTo>
                <a:lnTo>
                  <a:pt x="3123756" y="1728691"/>
                </a:lnTo>
                <a:lnTo>
                  <a:pt x="3108838" y="1731860"/>
                </a:lnTo>
                <a:lnTo>
                  <a:pt x="3095190" y="1735347"/>
                </a:lnTo>
                <a:lnTo>
                  <a:pt x="3081542" y="1739784"/>
                </a:lnTo>
                <a:lnTo>
                  <a:pt x="3069480" y="1744538"/>
                </a:lnTo>
                <a:lnTo>
                  <a:pt x="3061228" y="1748342"/>
                </a:lnTo>
                <a:lnTo>
                  <a:pt x="3053293" y="1752462"/>
                </a:lnTo>
                <a:lnTo>
                  <a:pt x="3046310" y="1756582"/>
                </a:lnTo>
                <a:lnTo>
                  <a:pt x="3040280" y="1761019"/>
                </a:lnTo>
                <a:lnTo>
                  <a:pt x="3034884" y="1765774"/>
                </a:lnTo>
                <a:lnTo>
                  <a:pt x="3030440" y="1770528"/>
                </a:lnTo>
                <a:lnTo>
                  <a:pt x="3026949" y="1775282"/>
                </a:lnTo>
                <a:lnTo>
                  <a:pt x="3024092" y="1780353"/>
                </a:lnTo>
                <a:lnTo>
                  <a:pt x="3022505" y="1785107"/>
                </a:lnTo>
                <a:lnTo>
                  <a:pt x="3021235" y="1790179"/>
                </a:lnTo>
                <a:lnTo>
                  <a:pt x="3021235" y="1794933"/>
                </a:lnTo>
                <a:lnTo>
                  <a:pt x="3022505" y="1800004"/>
                </a:lnTo>
                <a:lnTo>
                  <a:pt x="3024092" y="1805075"/>
                </a:lnTo>
                <a:lnTo>
                  <a:pt x="3026949" y="1809829"/>
                </a:lnTo>
                <a:lnTo>
                  <a:pt x="3030758" y="1814583"/>
                </a:lnTo>
                <a:lnTo>
                  <a:pt x="3035519" y="1819338"/>
                </a:lnTo>
                <a:lnTo>
                  <a:pt x="3040597" y="1823775"/>
                </a:lnTo>
                <a:lnTo>
                  <a:pt x="3046310" y="1827578"/>
                </a:lnTo>
                <a:lnTo>
                  <a:pt x="3052976" y="1831065"/>
                </a:lnTo>
                <a:lnTo>
                  <a:pt x="3059958" y="1835185"/>
                </a:lnTo>
                <a:lnTo>
                  <a:pt x="3067893" y="1838354"/>
                </a:lnTo>
                <a:lnTo>
                  <a:pt x="3076146" y="1841524"/>
                </a:lnTo>
                <a:lnTo>
                  <a:pt x="3084716" y="1844059"/>
                </a:lnTo>
                <a:lnTo>
                  <a:pt x="3094555" y="1846595"/>
                </a:lnTo>
                <a:lnTo>
                  <a:pt x="3130104" y="1853885"/>
                </a:lnTo>
                <a:lnTo>
                  <a:pt x="3188188" y="1865929"/>
                </a:lnTo>
                <a:lnTo>
                  <a:pt x="3188188" y="1956259"/>
                </a:lnTo>
                <a:lnTo>
                  <a:pt x="3173588" y="1954357"/>
                </a:lnTo>
                <a:lnTo>
                  <a:pt x="3159305" y="1952455"/>
                </a:lnTo>
                <a:lnTo>
                  <a:pt x="3152005" y="1951187"/>
                </a:lnTo>
                <a:lnTo>
                  <a:pt x="3144070" y="1949603"/>
                </a:lnTo>
                <a:lnTo>
                  <a:pt x="3127565" y="1945799"/>
                </a:lnTo>
                <a:lnTo>
                  <a:pt x="3111695" y="1941362"/>
                </a:lnTo>
                <a:lnTo>
                  <a:pt x="3098681" y="1936608"/>
                </a:lnTo>
                <a:lnTo>
                  <a:pt x="3095190" y="1935657"/>
                </a:lnTo>
                <a:lnTo>
                  <a:pt x="3091699" y="1934072"/>
                </a:lnTo>
                <a:lnTo>
                  <a:pt x="3088842" y="1932805"/>
                </a:lnTo>
                <a:lnTo>
                  <a:pt x="3088524" y="1932488"/>
                </a:lnTo>
                <a:lnTo>
                  <a:pt x="3084398" y="1929952"/>
                </a:lnTo>
                <a:lnTo>
                  <a:pt x="3082176" y="1928684"/>
                </a:lnTo>
                <a:lnTo>
                  <a:pt x="3079637" y="1927733"/>
                </a:lnTo>
                <a:lnTo>
                  <a:pt x="3077415" y="1926783"/>
                </a:lnTo>
                <a:lnTo>
                  <a:pt x="3074559" y="1926149"/>
                </a:lnTo>
                <a:lnTo>
                  <a:pt x="3068211" y="1925198"/>
                </a:lnTo>
                <a:lnTo>
                  <a:pt x="3061863" y="1924881"/>
                </a:lnTo>
                <a:lnTo>
                  <a:pt x="3055197" y="1925515"/>
                </a:lnTo>
                <a:lnTo>
                  <a:pt x="3048532" y="1926466"/>
                </a:lnTo>
                <a:lnTo>
                  <a:pt x="3042184" y="1928050"/>
                </a:lnTo>
                <a:lnTo>
                  <a:pt x="3035836" y="1929952"/>
                </a:lnTo>
                <a:lnTo>
                  <a:pt x="3030123" y="1932488"/>
                </a:lnTo>
                <a:lnTo>
                  <a:pt x="3025044" y="1934706"/>
                </a:lnTo>
                <a:lnTo>
                  <a:pt x="3020918" y="1937559"/>
                </a:lnTo>
                <a:lnTo>
                  <a:pt x="3017427" y="1940728"/>
                </a:lnTo>
                <a:lnTo>
                  <a:pt x="3016157" y="1941679"/>
                </a:lnTo>
                <a:lnTo>
                  <a:pt x="3015522" y="1943264"/>
                </a:lnTo>
                <a:lnTo>
                  <a:pt x="3015205" y="1944849"/>
                </a:lnTo>
                <a:lnTo>
                  <a:pt x="3015205" y="1946116"/>
                </a:lnTo>
                <a:lnTo>
                  <a:pt x="3015205" y="1947701"/>
                </a:lnTo>
                <a:lnTo>
                  <a:pt x="3015840" y="1948969"/>
                </a:lnTo>
                <a:lnTo>
                  <a:pt x="3017109" y="1950554"/>
                </a:lnTo>
                <a:lnTo>
                  <a:pt x="3018696" y="1951504"/>
                </a:lnTo>
                <a:lnTo>
                  <a:pt x="3025044" y="1955625"/>
                </a:lnTo>
                <a:lnTo>
                  <a:pt x="3032027" y="1959428"/>
                </a:lnTo>
                <a:lnTo>
                  <a:pt x="3039962" y="1962915"/>
                </a:lnTo>
                <a:lnTo>
                  <a:pt x="3048532" y="1966084"/>
                </a:lnTo>
                <a:lnTo>
                  <a:pt x="3057737" y="1969253"/>
                </a:lnTo>
                <a:lnTo>
                  <a:pt x="3067576" y="1972106"/>
                </a:lnTo>
                <a:lnTo>
                  <a:pt x="3077733" y="1974959"/>
                </a:lnTo>
                <a:lnTo>
                  <a:pt x="3088842" y="1977177"/>
                </a:lnTo>
                <a:lnTo>
                  <a:pt x="3100268" y="1979713"/>
                </a:lnTo>
                <a:lnTo>
                  <a:pt x="3111695" y="1981614"/>
                </a:lnTo>
                <a:lnTo>
                  <a:pt x="3123756" y="1983516"/>
                </a:lnTo>
                <a:lnTo>
                  <a:pt x="3136452" y="1985101"/>
                </a:lnTo>
                <a:lnTo>
                  <a:pt x="3149148" y="1986369"/>
                </a:lnTo>
                <a:lnTo>
                  <a:pt x="3162162" y="1987636"/>
                </a:lnTo>
                <a:lnTo>
                  <a:pt x="3188188" y="1989538"/>
                </a:lnTo>
                <a:lnTo>
                  <a:pt x="3188188" y="2009823"/>
                </a:lnTo>
                <a:lnTo>
                  <a:pt x="3188506" y="2011407"/>
                </a:lnTo>
                <a:lnTo>
                  <a:pt x="3189458" y="2012675"/>
                </a:lnTo>
                <a:lnTo>
                  <a:pt x="3191045" y="2013626"/>
                </a:lnTo>
                <a:lnTo>
                  <a:pt x="3192949" y="2014577"/>
                </a:lnTo>
                <a:lnTo>
                  <a:pt x="3194854" y="2015528"/>
                </a:lnTo>
                <a:lnTo>
                  <a:pt x="3197710" y="2015845"/>
                </a:lnTo>
                <a:lnTo>
                  <a:pt x="3200250" y="2016162"/>
                </a:lnTo>
                <a:lnTo>
                  <a:pt x="3203106" y="2016479"/>
                </a:lnTo>
                <a:lnTo>
                  <a:pt x="3254843" y="2016479"/>
                </a:lnTo>
                <a:lnTo>
                  <a:pt x="3258017" y="2016162"/>
                </a:lnTo>
                <a:lnTo>
                  <a:pt x="3260556" y="2015845"/>
                </a:lnTo>
                <a:lnTo>
                  <a:pt x="3263413" y="2015528"/>
                </a:lnTo>
                <a:lnTo>
                  <a:pt x="3265317" y="2014577"/>
                </a:lnTo>
                <a:lnTo>
                  <a:pt x="3267539" y="2013626"/>
                </a:lnTo>
                <a:lnTo>
                  <a:pt x="3269126" y="2012675"/>
                </a:lnTo>
                <a:lnTo>
                  <a:pt x="3269761" y="2011407"/>
                </a:lnTo>
                <a:lnTo>
                  <a:pt x="3270078" y="2009823"/>
                </a:lnTo>
                <a:lnTo>
                  <a:pt x="3270078" y="1988587"/>
                </a:lnTo>
                <a:lnTo>
                  <a:pt x="3286265" y="1987636"/>
                </a:lnTo>
                <a:lnTo>
                  <a:pt x="3302136" y="1986369"/>
                </a:lnTo>
                <a:lnTo>
                  <a:pt x="3317371" y="1984467"/>
                </a:lnTo>
                <a:lnTo>
                  <a:pt x="3331971" y="1981931"/>
                </a:lnTo>
                <a:lnTo>
                  <a:pt x="3345937" y="1979079"/>
                </a:lnTo>
                <a:lnTo>
                  <a:pt x="3358950" y="1976543"/>
                </a:lnTo>
                <a:lnTo>
                  <a:pt x="3370694" y="1973057"/>
                </a:lnTo>
                <a:lnTo>
                  <a:pt x="3381486" y="1968937"/>
                </a:lnTo>
                <a:lnTo>
                  <a:pt x="3390056" y="1965450"/>
                </a:lnTo>
                <a:lnTo>
                  <a:pt x="3398308" y="1961964"/>
                </a:lnTo>
                <a:lnTo>
                  <a:pt x="3405291" y="1957843"/>
                </a:lnTo>
                <a:lnTo>
                  <a:pt x="3411956" y="1953723"/>
                </a:lnTo>
                <a:lnTo>
                  <a:pt x="3417670" y="1949286"/>
                </a:lnTo>
                <a:lnTo>
                  <a:pt x="3422748" y="1944849"/>
                </a:lnTo>
                <a:lnTo>
                  <a:pt x="3427192" y="1940094"/>
                </a:lnTo>
                <a:lnTo>
                  <a:pt x="3430683" y="1935657"/>
                </a:lnTo>
                <a:lnTo>
                  <a:pt x="3433540" y="1930903"/>
                </a:lnTo>
                <a:lnTo>
                  <a:pt x="3435444" y="1926149"/>
                </a:lnTo>
                <a:lnTo>
                  <a:pt x="3436396" y="1921078"/>
                </a:lnTo>
                <a:lnTo>
                  <a:pt x="3437031" y="1916323"/>
                </a:lnTo>
                <a:lnTo>
                  <a:pt x="3436079" y="1910935"/>
                </a:lnTo>
                <a:lnTo>
                  <a:pt x="3434492" y="1905864"/>
                </a:lnTo>
                <a:lnTo>
                  <a:pt x="3432270" y="1901110"/>
                </a:lnTo>
                <a:lnTo>
                  <a:pt x="3429096" y="1896039"/>
                </a:lnTo>
                <a:lnTo>
                  <a:pt x="3426557" y="1893820"/>
                </a:lnTo>
                <a:lnTo>
                  <a:pt x="3424335" y="1890968"/>
                </a:lnTo>
                <a:lnTo>
                  <a:pt x="3418304" y="1886530"/>
                </a:lnTo>
                <a:lnTo>
                  <a:pt x="3411639" y="1882093"/>
                </a:lnTo>
                <a:lnTo>
                  <a:pt x="3404339" y="1877973"/>
                </a:lnTo>
                <a:lnTo>
                  <a:pt x="3395451" y="1874169"/>
                </a:lnTo>
                <a:lnTo>
                  <a:pt x="3385929" y="1870683"/>
                </a:lnTo>
                <a:lnTo>
                  <a:pt x="3375772" y="1866880"/>
                </a:lnTo>
                <a:lnTo>
                  <a:pt x="3365298" y="1863710"/>
                </a:lnTo>
                <a:lnTo>
                  <a:pt x="3354189" y="1860541"/>
                </a:lnTo>
                <a:lnTo>
                  <a:pt x="3342763" y="1858005"/>
                </a:lnTo>
                <a:lnTo>
                  <a:pt x="3318640" y="1852300"/>
                </a:lnTo>
                <a:lnTo>
                  <a:pt x="3294200" y="1847546"/>
                </a:lnTo>
                <a:lnTo>
                  <a:pt x="3270078" y="1843426"/>
                </a:lnTo>
                <a:lnTo>
                  <a:pt x="3270078" y="1752779"/>
                </a:lnTo>
                <a:lnTo>
                  <a:pt x="3291026" y="1755631"/>
                </a:lnTo>
                <a:lnTo>
                  <a:pt x="3298961" y="1756582"/>
                </a:lnTo>
                <a:lnTo>
                  <a:pt x="3306896" y="1758801"/>
                </a:lnTo>
                <a:lnTo>
                  <a:pt x="3323719" y="1762921"/>
                </a:lnTo>
                <a:lnTo>
                  <a:pt x="3339589" y="1767992"/>
                </a:lnTo>
                <a:lnTo>
                  <a:pt x="3352920" y="1772746"/>
                </a:lnTo>
                <a:lnTo>
                  <a:pt x="3360537" y="1775599"/>
                </a:lnTo>
                <a:lnTo>
                  <a:pt x="3363076" y="1777184"/>
                </a:lnTo>
                <a:lnTo>
                  <a:pt x="3367203" y="1779402"/>
                </a:lnTo>
                <a:lnTo>
                  <a:pt x="3369424" y="1780670"/>
                </a:lnTo>
                <a:lnTo>
                  <a:pt x="3371964" y="1781938"/>
                </a:lnTo>
                <a:lnTo>
                  <a:pt x="3374186" y="1783206"/>
                </a:lnTo>
                <a:lnTo>
                  <a:pt x="3377042" y="1783523"/>
                </a:lnTo>
                <a:lnTo>
                  <a:pt x="3383390" y="1784157"/>
                </a:lnTo>
                <a:lnTo>
                  <a:pt x="3389738" y="1784790"/>
                </a:lnTo>
                <a:lnTo>
                  <a:pt x="3396404" y="1784157"/>
                </a:lnTo>
                <a:lnTo>
                  <a:pt x="3403069" y="1783206"/>
                </a:lnTo>
                <a:lnTo>
                  <a:pt x="3409417" y="1781621"/>
                </a:lnTo>
                <a:lnTo>
                  <a:pt x="3415765" y="1779402"/>
                </a:lnTo>
                <a:lnTo>
                  <a:pt x="3421478" y="1777184"/>
                </a:lnTo>
                <a:lnTo>
                  <a:pt x="3426557" y="1774965"/>
                </a:lnTo>
                <a:lnTo>
                  <a:pt x="3430683" y="1772113"/>
                </a:lnTo>
                <a:lnTo>
                  <a:pt x="3434174" y="1769260"/>
                </a:lnTo>
                <a:lnTo>
                  <a:pt x="3435127" y="1767675"/>
                </a:lnTo>
                <a:lnTo>
                  <a:pt x="3436079" y="1766091"/>
                </a:lnTo>
                <a:lnTo>
                  <a:pt x="3436396" y="1765140"/>
                </a:lnTo>
                <a:lnTo>
                  <a:pt x="3436396" y="1763555"/>
                </a:lnTo>
                <a:lnTo>
                  <a:pt x="3436079" y="1761970"/>
                </a:lnTo>
                <a:lnTo>
                  <a:pt x="3435761" y="1760702"/>
                </a:lnTo>
                <a:lnTo>
                  <a:pt x="3434492" y="1759118"/>
                </a:lnTo>
                <a:lnTo>
                  <a:pt x="3432905" y="1757850"/>
                </a:lnTo>
                <a:lnTo>
                  <a:pt x="3428144" y="1754997"/>
                </a:lnTo>
                <a:lnTo>
                  <a:pt x="3423065" y="1752145"/>
                </a:lnTo>
                <a:lnTo>
                  <a:pt x="3417352" y="1749292"/>
                </a:lnTo>
                <a:lnTo>
                  <a:pt x="3410369" y="1746440"/>
                </a:lnTo>
                <a:lnTo>
                  <a:pt x="3403386" y="1743587"/>
                </a:lnTo>
                <a:lnTo>
                  <a:pt x="3396404" y="1741369"/>
                </a:lnTo>
                <a:lnTo>
                  <a:pt x="3380534" y="1736614"/>
                </a:lnTo>
                <a:lnTo>
                  <a:pt x="3363711" y="1732177"/>
                </a:lnTo>
                <a:lnTo>
                  <a:pt x="3346572" y="1728374"/>
                </a:lnTo>
                <a:lnTo>
                  <a:pt x="3329749" y="1725204"/>
                </a:lnTo>
                <a:lnTo>
                  <a:pt x="3313562" y="1723303"/>
                </a:lnTo>
                <a:lnTo>
                  <a:pt x="3292296" y="1720767"/>
                </a:lnTo>
                <a:lnTo>
                  <a:pt x="3270078" y="1719182"/>
                </a:lnTo>
                <a:lnTo>
                  <a:pt x="3270078" y="1699532"/>
                </a:lnTo>
                <a:lnTo>
                  <a:pt x="3269761" y="1698581"/>
                </a:lnTo>
                <a:lnTo>
                  <a:pt x="3269126" y="1697313"/>
                </a:lnTo>
                <a:lnTo>
                  <a:pt x="3267539" y="1696045"/>
                </a:lnTo>
                <a:lnTo>
                  <a:pt x="3265317" y="1694778"/>
                </a:lnTo>
                <a:lnTo>
                  <a:pt x="3263413" y="1694144"/>
                </a:lnTo>
                <a:lnTo>
                  <a:pt x="3260556" y="1693827"/>
                </a:lnTo>
                <a:lnTo>
                  <a:pt x="3258017" y="1693193"/>
                </a:lnTo>
                <a:lnTo>
                  <a:pt x="3254843" y="1692876"/>
                </a:lnTo>
                <a:lnTo>
                  <a:pt x="3203106" y="1692876"/>
                </a:lnTo>
                <a:close/>
                <a:moveTo>
                  <a:pt x="3225959" y="1673225"/>
                </a:moveTo>
                <a:lnTo>
                  <a:pt x="3251986" y="1673542"/>
                </a:lnTo>
                <a:lnTo>
                  <a:pt x="3278013" y="1674493"/>
                </a:lnTo>
                <a:lnTo>
                  <a:pt x="3303722" y="1675444"/>
                </a:lnTo>
                <a:lnTo>
                  <a:pt x="3328480" y="1677028"/>
                </a:lnTo>
                <a:lnTo>
                  <a:pt x="3353237" y="1679247"/>
                </a:lnTo>
                <a:lnTo>
                  <a:pt x="3377360" y="1681466"/>
                </a:lnTo>
                <a:lnTo>
                  <a:pt x="3401165" y="1684318"/>
                </a:lnTo>
                <a:lnTo>
                  <a:pt x="3424335" y="1687805"/>
                </a:lnTo>
                <a:lnTo>
                  <a:pt x="3446870" y="1691291"/>
                </a:lnTo>
                <a:lnTo>
                  <a:pt x="3468771" y="1695411"/>
                </a:lnTo>
                <a:lnTo>
                  <a:pt x="3490037" y="1699532"/>
                </a:lnTo>
                <a:lnTo>
                  <a:pt x="3510668" y="1704286"/>
                </a:lnTo>
                <a:lnTo>
                  <a:pt x="3530664" y="1709357"/>
                </a:lnTo>
                <a:lnTo>
                  <a:pt x="3550026" y="1715062"/>
                </a:lnTo>
                <a:lnTo>
                  <a:pt x="3568752" y="1720450"/>
                </a:lnTo>
                <a:lnTo>
                  <a:pt x="3586527" y="1726789"/>
                </a:lnTo>
                <a:lnTo>
                  <a:pt x="3603349" y="1733128"/>
                </a:lnTo>
                <a:lnTo>
                  <a:pt x="3619219" y="1739467"/>
                </a:lnTo>
                <a:lnTo>
                  <a:pt x="3634454" y="1746440"/>
                </a:lnTo>
                <a:lnTo>
                  <a:pt x="3648738" y="1753413"/>
                </a:lnTo>
                <a:lnTo>
                  <a:pt x="3661751" y="1760702"/>
                </a:lnTo>
                <a:lnTo>
                  <a:pt x="3673812" y="1768626"/>
                </a:lnTo>
                <a:lnTo>
                  <a:pt x="3685239" y="1776550"/>
                </a:lnTo>
                <a:lnTo>
                  <a:pt x="3695713" y="1784157"/>
                </a:lnTo>
                <a:lnTo>
                  <a:pt x="3704600" y="1792397"/>
                </a:lnTo>
                <a:lnTo>
                  <a:pt x="3708726" y="1796834"/>
                </a:lnTo>
                <a:lnTo>
                  <a:pt x="3712535" y="1800955"/>
                </a:lnTo>
                <a:lnTo>
                  <a:pt x="3716027" y="1805075"/>
                </a:lnTo>
                <a:lnTo>
                  <a:pt x="3719518" y="1809512"/>
                </a:lnTo>
                <a:lnTo>
                  <a:pt x="3722375" y="1813950"/>
                </a:lnTo>
                <a:lnTo>
                  <a:pt x="3725231" y="1818704"/>
                </a:lnTo>
                <a:lnTo>
                  <a:pt x="3727453" y="1822824"/>
                </a:lnTo>
                <a:lnTo>
                  <a:pt x="3729357" y="1827261"/>
                </a:lnTo>
                <a:lnTo>
                  <a:pt x="3731579" y="1832015"/>
                </a:lnTo>
                <a:lnTo>
                  <a:pt x="3733166" y="1836136"/>
                </a:lnTo>
                <a:lnTo>
                  <a:pt x="3733801" y="1840890"/>
                </a:lnTo>
                <a:lnTo>
                  <a:pt x="3735071" y="1845644"/>
                </a:lnTo>
                <a:lnTo>
                  <a:pt x="3735388" y="1850081"/>
                </a:lnTo>
                <a:lnTo>
                  <a:pt x="3735388" y="1854836"/>
                </a:lnTo>
                <a:lnTo>
                  <a:pt x="3735388" y="1859590"/>
                </a:lnTo>
                <a:lnTo>
                  <a:pt x="3735071" y="1864344"/>
                </a:lnTo>
                <a:lnTo>
                  <a:pt x="3733801" y="1869098"/>
                </a:lnTo>
                <a:lnTo>
                  <a:pt x="3733166" y="1873219"/>
                </a:lnTo>
                <a:lnTo>
                  <a:pt x="3731579" y="1877973"/>
                </a:lnTo>
                <a:lnTo>
                  <a:pt x="3729357" y="1882727"/>
                </a:lnTo>
                <a:lnTo>
                  <a:pt x="3727453" y="1887164"/>
                </a:lnTo>
                <a:lnTo>
                  <a:pt x="3725231" y="1891285"/>
                </a:lnTo>
                <a:lnTo>
                  <a:pt x="3722375" y="1895722"/>
                </a:lnTo>
                <a:lnTo>
                  <a:pt x="3719518" y="1900476"/>
                </a:lnTo>
                <a:lnTo>
                  <a:pt x="3716027" y="1904913"/>
                </a:lnTo>
                <a:lnTo>
                  <a:pt x="3712535" y="1908717"/>
                </a:lnTo>
                <a:lnTo>
                  <a:pt x="3708726" y="1913154"/>
                </a:lnTo>
                <a:lnTo>
                  <a:pt x="3704600" y="1917274"/>
                </a:lnTo>
                <a:lnTo>
                  <a:pt x="3695713" y="1925515"/>
                </a:lnTo>
                <a:lnTo>
                  <a:pt x="3685239" y="1933438"/>
                </a:lnTo>
                <a:lnTo>
                  <a:pt x="3673812" y="1941362"/>
                </a:lnTo>
                <a:lnTo>
                  <a:pt x="3661751" y="1948969"/>
                </a:lnTo>
                <a:lnTo>
                  <a:pt x="3648738" y="1956259"/>
                </a:lnTo>
                <a:lnTo>
                  <a:pt x="3634454" y="1963548"/>
                </a:lnTo>
                <a:lnTo>
                  <a:pt x="3619219" y="1970521"/>
                </a:lnTo>
                <a:lnTo>
                  <a:pt x="3603349" y="1976860"/>
                </a:lnTo>
                <a:lnTo>
                  <a:pt x="3586527" y="1983199"/>
                </a:lnTo>
                <a:lnTo>
                  <a:pt x="3568752" y="1989538"/>
                </a:lnTo>
                <a:lnTo>
                  <a:pt x="3550026" y="1994926"/>
                </a:lnTo>
                <a:lnTo>
                  <a:pt x="3530664" y="2000631"/>
                </a:lnTo>
                <a:lnTo>
                  <a:pt x="3510668" y="2005702"/>
                </a:lnTo>
                <a:lnTo>
                  <a:pt x="3490037" y="2010457"/>
                </a:lnTo>
                <a:lnTo>
                  <a:pt x="3468771" y="2014577"/>
                </a:lnTo>
                <a:lnTo>
                  <a:pt x="3446870" y="2018697"/>
                </a:lnTo>
                <a:lnTo>
                  <a:pt x="3424335" y="2022184"/>
                </a:lnTo>
                <a:lnTo>
                  <a:pt x="3401165" y="2025670"/>
                </a:lnTo>
                <a:lnTo>
                  <a:pt x="3377360" y="2028523"/>
                </a:lnTo>
                <a:lnTo>
                  <a:pt x="3353237" y="2030741"/>
                </a:lnTo>
                <a:lnTo>
                  <a:pt x="3328480" y="2032643"/>
                </a:lnTo>
                <a:lnTo>
                  <a:pt x="3303722" y="2034228"/>
                </a:lnTo>
                <a:lnTo>
                  <a:pt x="3278013" y="2035495"/>
                </a:lnTo>
                <a:lnTo>
                  <a:pt x="3251986" y="2036446"/>
                </a:lnTo>
                <a:lnTo>
                  <a:pt x="3225959" y="2036763"/>
                </a:lnTo>
                <a:lnTo>
                  <a:pt x="3199615" y="2036446"/>
                </a:lnTo>
                <a:lnTo>
                  <a:pt x="3173905" y="2035495"/>
                </a:lnTo>
                <a:lnTo>
                  <a:pt x="3148196" y="2034228"/>
                </a:lnTo>
                <a:lnTo>
                  <a:pt x="3123121" y="2032643"/>
                </a:lnTo>
                <a:lnTo>
                  <a:pt x="3098681" y="2030741"/>
                </a:lnTo>
                <a:lnTo>
                  <a:pt x="3074241" y="2028523"/>
                </a:lnTo>
                <a:lnTo>
                  <a:pt x="3050436" y="2025670"/>
                </a:lnTo>
                <a:lnTo>
                  <a:pt x="3027584" y="2022184"/>
                </a:lnTo>
                <a:lnTo>
                  <a:pt x="3004731" y="2018697"/>
                </a:lnTo>
                <a:lnTo>
                  <a:pt x="2983147" y="2014577"/>
                </a:lnTo>
                <a:lnTo>
                  <a:pt x="2961564" y="2010457"/>
                </a:lnTo>
                <a:lnTo>
                  <a:pt x="2940933" y="2005702"/>
                </a:lnTo>
                <a:lnTo>
                  <a:pt x="2920937" y="2000631"/>
                </a:lnTo>
                <a:lnTo>
                  <a:pt x="2901575" y="1994926"/>
                </a:lnTo>
                <a:lnTo>
                  <a:pt x="2883483" y="1989538"/>
                </a:lnTo>
                <a:lnTo>
                  <a:pt x="2865709" y="1983199"/>
                </a:lnTo>
                <a:lnTo>
                  <a:pt x="2848569" y="1976860"/>
                </a:lnTo>
                <a:lnTo>
                  <a:pt x="2832382" y="1970521"/>
                </a:lnTo>
                <a:lnTo>
                  <a:pt x="2817464" y="1963548"/>
                </a:lnTo>
                <a:lnTo>
                  <a:pt x="2803181" y="1956259"/>
                </a:lnTo>
                <a:lnTo>
                  <a:pt x="2789850" y="1948969"/>
                </a:lnTo>
                <a:lnTo>
                  <a:pt x="2777789" y="1941362"/>
                </a:lnTo>
                <a:lnTo>
                  <a:pt x="2766362" y="1933438"/>
                </a:lnTo>
                <a:lnTo>
                  <a:pt x="2755888" y="1925515"/>
                </a:lnTo>
                <a:lnTo>
                  <a:pt x="2747001" y="1917274"/>
                </a:lnTo>
                <a:lnTo>
                  <a:pt x="2742875" y="1913154"/>
                </a:lnTo>
                <a:lnTo>
                  <a:pt x="2739066" y="1908717"/>
                </a:lnTo>
                <a:lnTo>
                  <a:pt x="2735574" y="1904913"/>
                </a:lnTo>
                <a:lnTo>
                  <a:pt x="2732400" y="1900476"/>
                </a:lnTo>
                <a:lnTo>
                  <a:pt x="2729226" y="1895722"/>
                </a:lnTo>
                <a:lnTo>
                  <a:pt x="2726370" y="1891285"/>
                </a:lnTo>
                <a:lnTo>
                  <a:pt x="2724148" y="1887164"/>
                </a:lnTo>
                <a:lnTo>
                  <a:pt x="2722244" y="1882727"/>
                </a:lnTo>
                <a:lnTo>
                  <a:pt x="2720022" y="1877973"/>
                </a:lnTo>
                <a:lnTo>
                  <a:pt x="2718435" y="1873219"/>
                </a:lnTo>
                <a:lnTo>
                  <a:pt x="2717800" y="1869098"/>
                </a:lnTo>
                <a:lnTo>
                  <a:pt x="2716530" y="1864344"/>
                </a:lnTo>
                <a:lnTo>
                  <a:pt x="2716213" y="1859590"/>
                </a:lnTo>
                <a:lnTo>
                  <a:pt x="2716213" y="1854836"/>
                </a:lnTo>
                <a:lnTo>
                  <a:pt x="2716213" y="1850081"/>
                </a:lnTo>
                <a:lnTo>
                  <a:pt x="2716530" y="1845644"/>
                </a:lnTo>
                <a:lnTo>
                  <a:pt x="2717800" y="1840890"/>
                </a:lnTo>
                <a:lnTo>
                  <a:pt x="2718435" y="1836136"/>
                </a:lnTo>
                <a:lnTo>
                  <a:pt x="2720022" y="1832015"/>
                </a:lnTo>
                <a:lnTo>
                  <a:pt x="2722244" y="1827261"/>
                </a:lnTo>
                <a:lnTo>
                  <a:pt x="2724148" y="1822824"/>
                </a:lnTo>
                <a:lnTo>
                  <a:pt x="2726370" y="1818704"/>
                </a:lnTo>
                <a:lnTo>
                  <a:pt x="2729226" y="1813950"/>
                </a:lnTo>
                <a:lnTo>
                  <a:pt x="2732400" y="1809512"/>
                </a:lnTo>
                <a:lnTo>
                  <a:pt x="2735574" y="1805075"/>
                </a:lnTo>
                <a:lnTo>
                  <a:pt x="2739066" y="1800955"/>
                </a:lnTo>
                <a:lnTo>
                  <a:pt x="2742875" y="1796834"/>
                </a:lnTo>
                <a:lnTo>
                  <a:pt x="2747001" y="1792397"/>
                </a:lnTo>
                <a:lnTo>
                  <a:pt x="2755888" y="1784157"/>
                </a:lnTo>
                <a:lnTo>
                  <a:pt x="2766362" y="1776550"/>
                </a:lnTo>
                <a:lnTo>
                  <a:pt x="2777789" y="1768626"/>
                </a:lnTo>
                <a:lnTo>
                  <a:pt x="2789850" y="1760702"/>
                </a:lnTo>
                <a:lnTo>
                  <a:pt x="2803181" y="1753413"/>
                </a:lnTo>
                <a:lnTo>
                  <a:pt x="2817464" y="1746440"/>
                </a:lnTo>
                <a:lnTo>
                  <a:pt x="2832382" y="1739467"/>
                </a:lnTo>
                <a:lnTo>
                  <a:pt x="2848569" y="1733128"/>
                </a:lnTo>
                <a:lnTo>
                  <a:pt x="2865709" y="1726789"/>
                </a:lnTo>
                <a:lnTo>
                  <a:pt x="2883483" y="1720450"/>
                </a:lnTo>
                <a:lnTo>
                  <a:pt x="2901575" y="1715062"/>
                </a:lnTo>
                <a:lnTo>
                  <a:pt x="2920937" y="1709357"/>
                </a:lnTo>
                <a:lnTo>
                  <a:pt x="2940933" y="1704286"/>
                </a:lnTo>
                <a:lnTo>
                  <a:pt x="2961564" y="1699532"/>
                </a:lnTo>
                <a:lnTo>
                  <a:pt x="2983147" y="1695411"/>
                </a:lnTo>
                <a:lnTo>
                  <a:pt x="3004731" y="1691291"/>
                </a:lnTo>
                <a:lnTo>
                  <a:pt x="3027584" y="1687805"/>
                </a:lnTo>
                <a:lnTo>
                  <a:pt x="3050436" y="1684318"/>
                </a:lnTo>
                <a:lnTo>
                  <a:pt x="3074241" y="1681466"/>
                </a:lnTo>
                <a:lnTo>
                  <a:pt x="3098681" y="1679247"/>
                </a:lnTo>
                <a:lnTo>
                  <a:pt x="3123121" y="1677028"/>
                </a:lnTo>
                <a:lnTo>
                  <a:pt x="3148196" y="1675444"/>
                </a:lnTo>
                <a:lnTo>
                  <a:pt x="3173905" y="1674493"/>
                </a:lnTo>
                <a:lnTo>
                  <a:pt x="3199615" y="1673542"/>
                </a:lnTo>
                <a:lnTo>
                  <a:pt x="3225959" y="1673225"/>
                </a:lnTo>
                <a:close/>
                <a:moveTo>
                  <a:pt x="3454389" y="0"/>
                </a:moveTo>
                <a:lnTo>
                  <a:pt x="3461374" y="0"/>
                </a:lnTo>
                <a:lnTo>
                  <a:pt x="3468995" y="635"/>
                </a:lnTo>
                <a:lnTo>
                  <a:pt x="3475981" y="1587"/>
                </a:lnTo>
                <a:lnTo>
                  <a:pt x="3482966" y="3174"/>
                </a:lnTo>
                <a:lnTo>
                  <a:pt x="3490270" y="5079"/>
                </a:lnTo>
                <a:lnTo>
                  <a:pt x="3497255" y="7300"/>
                </a:lnTo>
                <a:lnTo>
                  <a:pt x="3503923" y="9839"/>
                </a:lnTo>
                <a:lnTo>
                  <a:pt x="3510591" y="13013"/>
                </a:lnTo>
                <a:lnTo>
                  <a:pt x="3517259" y="16505"/>
                </a:lnTo>
                <a:lnTo>
                  <a:pt x="3523610" y="20314"/>
                </a:lnTo>
                <a:lnTo>
                  <a:pt x="3529643" y="24757"/>
                </a:lnTo>
                <a:lnTo>
                  <a:pt x="3535676" y="29518"/>
                </a:lnTo>
                <a:lnTo>
                  <a:pt x="3541074" y="34596"/>
                </a:lnTo>
                <a:lnTo>
                  <a:pt x="3546472" y="39992"/>
                </a:lnTo>
                <a:lnTo>
                  <a:pt x="3551235" y="45705"/>
                </a:lnTo>
                <a:lnTo>
                  <a:pt x="3555998" y="51418"/>
                </a:lnTo>
                <a:lnTo>
                  <a:pt x="3560443" y="57766"/>
                </a:lnTo>
                <a:lnTo>
                  <a:pt x="3564254" y="64113"/>
                </a:lnTo>
                <a:lnTo>
                  <a:pt x="3567746" y="70779"/>
                </a:lnTo>
                <a:lnTo>
                  <a:pt x="3570922" y="77444"/>
                </a:lnTo>
                <a:lnTo>
                  <a:pt x="3573462" y="84109"/>
                </a:lnTo>
                <a:lnTo>
                  <a:pt x="3575684" y="91410"/>
                </a:lnTo>
                <a:lnTo>
                  <a:pt x="3577590" y="98709"/>
                </a:lnTo>
                <a:lnTo>
                  <a:pt x="3579177" y="106009"/>
                </a:lnTo>
                <a:lnTo>
                  <a:pt x="3580448" y="113309"/>
                </a:lnTo>
                <a:lnTo>
                  <a:pt x="3580765" y="120927"/>
                </a:lnTo>
                <a:lnTo>
                  <a:pt x="3581400" y="128544"/>
                </a:lnTo>
                <a:lnTo>
                  <a:pt x="3580765" y="136162"/>
                </a:lnTo>
                <a:lnTo>
                  <a:pt x="3530913" y="1012801"/>
                </a:lnTo>
                <a:lnTo>
                  <a:pt x="3529960" y="1019149"/>
                </a:lnTo>
                <a:lnTo>
                  <a:pt x="3529326" y="1025814"/>
                </a:lnTo>
                <a:lnTo>
                  <a:pt x="3528055" y="1032162"/>
                </a:lnTo>
                <a:lnTo>
                  <a:pt x="3526785" y="1038510"/>
                </a:lnTo>
                <a:lnTo>
                  <a:pt x="3524880" y="1044541"/>
                </a:lnTo>
                <a:lnTo>
                  <a:pt x="3522975" y="1050254"/>
                </a:lnTo>
                <a:lnTo>
                  <a:pt x="3520434" y="1056284"/>
                </a:lnTo>
                <a:lnTo>
                  <a:pt x="3518212" y="1062315"/>
                </a:lnTo>
                <a:lnTo>
                  <a:pt x="3515354" y="1067710"/>
                </a:lnTo>
                <a:lnTo>
                  <a:pt x="3512179" y="1072789"/>
                </a:lnTo>
                <a:lnTo>
                  <a:pt x="3508686" y="1077867"/>
                </a:lnTo>
                <a:lnTo>
                  <a:pt x="3505193" y="1083263"/>
                </a:lnTo>
                <a:lnTo>
                  <a:pt x="3501700" y="1087706"/>
                </a:lnTo>
                <a:lnTo>
                  <a:pt x="3497572" y="1092467"/>
                </a:lnTo>
                <a:lnTo>
                  <a:pt x="3493445" y="1096910"/>
                </a:lnTo>
                <a:lnTo>
                  <a:pt x="3488999" y="1101354"/>
                </a:lnTo>
                <a:lnTo>
                  <a:pt x="3484554" y="1105163"/>
                </a:lnTo>
                <a:lnTo>
                  <a:pt x="3479791" y="1108654"/>
                </a:lnTo>
                <a:lnTo>
                  <a:pt x="3474710" y="1112463"/>
                </a:lnTo>
                <a:lnTo>
                  <a:pt x="3469630" y="1115319"/>
                </a:lnTo>
                <a:lnTo>
                  <a:pt x="3464550" y="1118493"/>
                </a:lnTo>
                <a:lnTo>
                  <a:pt x="3459152" y="1121350"/>
                </a:lnTo>
                <a:lnTo>
                  <a:pt x="3453436" y="1123889"/>
                </a:lnTo>
                <a:lnTo>
                  <a:pt x="3448038" y="1126111"/>
                </a:lnTo>
                <a:lnTo>
                  <a:pt x="3442005" y="1128015"/>
                </a:lnTo>
                <a:lnTo>
                  <a:pt x="3435972" y="1129602"/>
                </a:lnTo>
                <a:lnTo>
                  <a:pt x="3430256" y="1130871"/>
                </a:lnTo>
                <a:lnTo>
                  <a:pt x="3423906" y="1132141"/>
                </a:lnTo>
                <a:lnTo>
                  <a:pt x="3417873" y="1132776"/>
                </a:lnTo>
                <a:lnTo>
                  <a:pt x="3411522" y="1133093"/>
                </a:lnTo>
                <a:lnTo>
                  <a:pt x="3405490" y="1133093"/>
                </a:lnTo>
                <a:lnTo>
                  <a:pt x="3398504" y="1132776"/>
                </a:lnTo>
                <a:lnTo>
                  <a:pt x="3392471" y="1132458"/>
                </a:lnTo>
                <a:lnTo>
                  <a:pt x="3386120" y="1131189"/>
                </a:lnTo>
                <a:lnTo>
                  <a:pt x="3379770" y="1129919"/>
                </a:lnTo>
                <a:lnTo>
                  <a:pt x="3373736" y="1128332"/>
                </a:lnTo>
                <a:lnTo>
                  <a:pt x="3368021" y="1126745"/>
                </a:lnTo>
                <a:lnTo>
                  <a:pt x="3361988" y="1124524"/>
                </a:lnTo>
                <a:lnTo>
                  <a:pt x="3356590" y="1122302"/>
                </a:lnTo>
                <a:lnTo>
                  <a:pt x="3350874" y="1119763"/>
                </a:lnTo>
                <a:lnTo>
                  <a:pt x="3345476" y="1116589"/>
                </a:lnTo>
                <a:lnTo>
                  <a:pt x="3340396" y="1113415"/>
                </a:lnTo>
                <a:lnTo>
                  <a:pt x="3334998" y="1109924"/>
                </a:lnTo>
                <a:lnTo>
                  <a:pt x="3330553" y="1106432"/>
                </a:lnTo>
                <a:lnTo>
                  <a:pt x="3325790" y="1102306"/>
                </a:lnTo>
                <a:lnTo>
                  <a:pt x="3321344" y="1098497"/>
                </a:lnTo>
                <a:lnTo>
                  <a:pt x="3316899" y="1094054"/>
                </a:lnTo>
                <a:lnTo>
                  <a:pt x="3312771" y="1089293"/>
                </a:lnTo>
                <a:lnTo>
                  <a:pt x="3308961" y="1084849"/>
                </a:lnTo>
                <a:lnTo>
                  <a:pt x="3305150" y="1080089"/>
                </a:lnTo>
                <a:lnTo>
                  <a:pt x="3301975" y="1074693"/>
                </a:lnTo>
                <a:lnTo>
                  <a:pt x="3298482" y="1069615"/>
                </a:lnTo>
                <a:lnTo>
                  <a:pt x="3295625" y="1064219"/>
                </a:lnTo>
                <a:lnTo>
                  <a:pt x="3293084" y="1058823"/>
                </a:lnTo>
                <a:lnTo>
                  <a:pt x="3290544" y="1053110"/>
                </a:lnTo>
                <a:lnTo>
                  <a:pt x="3288639" y="1047397"/>
                </a:lnTo>
                <a:lnTo>
                  <a:pt x="3286734" y="1041367"/>
                </a:lnTo>
                <a:lnTo>
                  <a:pt x="3285146" y="1035019"/>
                </a:lnTo>
                <a:lnTo>
                  <a:pt x="3283558" y="1028988"/>
                </a:lnTo>
                <a:lnTo>
                  <a:pt x="3282606" y="1022640"/>
                </a:lnTo>
                <a:lnTo>
                  <a:pt x="3281971" y="1015975"/>
                </a:lnTo>
                <a:lnTo>
                  <a:pt x="3281654" y="1009627"/>
                </a:lnTo>
                <a:lnTo>
                  <a:pt x="3281018" y="1003597"/>
                </a:lnTo>
                <a:lnTo>
                  <a:pt x="3281654" y="996614"/>
                </a:lnTo>
                <a:lnTo>
                  <a:pt x="3306103" y="573529"/>
                </a:lnTo>
                <a:lnTo>
                  <a:pt x="3299118" y="568768"/>
                </a:lnTo>
                <a:lnTo>
                  <a:pt x="2057582" y="2162081"/>
                </a:lnTo>
                <a:lnTo>
                  <a:pt x="2052502" y="2168112"/>
                </a:lnTo>
                <a:lnTo>
                  <a:pt x="2047422" y="2173825"/>
                </a:lnTo>
                <a:lnTo>
                  <a:pt x="2042024" y="2178903"/>
                </a:lnTo>
                <a:lnTo>
                  <a:pt x="2036626" y="2183981"/>
                </a:lnTo>
                <a:lnTo>
                  <a:pt x="2030592" y="2188742"/>
                </a:lnTo>
                <a:lnTo>
                  <a:pt x="2024877" y="2193186"/>
                </a:lnTo>
                <a:lnTo>
                  <a:pt x="2018844" y="2197629"/>
                </a:lnTo>
                <a:lnTo>
                  <a:pt x="2012493" y="2201121"/>
                </a:lnTo>
                <a:lnTo>
                  <a:pt x="2006143" y="2204612"/>
                </a:lnTo>
                <a:lnTo>
                  <a:pt x="1999475" y="2207786"/>
                </a:lnTo>
                <a:lnTo>
                  <a:pt x="1992807" y="2210642"/>
                </a:lnTo>
                <a:lnTo>
                  <a:pt x="1986139" y="2213182"/>
                </a:lnTo>
                <a:lnTo>
                  <a:pt x="1979470" y="2215403"/>
                </a:lnTo>
                <a:lnTo>
                  <a:pt x="1972485" y="2217308"/>
                </a:lnTo>
                <a:lnTo>
                  <a:pt x="1965499" y="2218577"/>
                </a:lnTo>
                <a:lnTo>
                  <a:pt x="1958514" y="2219529"/>
                </a:lnTo>
                <a:lnTo>
                  <a:pt x="1951528" y="2220482"/>
                </a:lnTo>
                <a:lnTo>
                  <a:pt x="1944225" y="2221116"/>
                </a:lnTo>
                <a:lnTo>
                  <a:pt x="1937239" y="2221116"/>
                </a:lnTo>
                <a:lnTo>
                  <a:pt x="1929619" y="2221116"/>
                </a:lnTo>
                <a:lnTo>
                  <a:pt x="1922633" y="2220482"/>
                </a:lnTo>
                <a:lnTo>
                  <a:pt x="1915647" y="2219529"/>
                </a:lnTo>
                <a:lnTo>
                  <a:pt x="1908344" y="2218577"/>
                </a:lnTo>
                <a:lnTo>
                  <a:pt x="1901358" y="2216990"/>
                </a:lnTo>
                <a:lnTo>
                  <a:pt x="1894690" y="2214769"/>
                </a:lnTo>
                <a:lnTo>
                  <a:pt x="1887387" y="2212547"/>
                </a:lnTo>
                <a:lnTo>
                  <a:pt x="1880402" y="2210008"/>
                </a:lnTo>
                <a:lnTo>
                  <a:pt x="1873734" y="2207151"/>
                </a:lnTo>
                <a:lnTo>
                  <a:pt x="1867066" y="2203977"/>
                </a:lnTo>
                <a:lnTo>
                  <a:pt x="1860715" y="2199851"/>
                </a:lnTo>
                <a:lnTo>
                  <a:pt x="1854047" y="2196042"/>
                </a:lnTo>
                <a:lnTo>
                  <a:pt x="1847696" y="2191599"/>
                </a:lnTo>
                <a:lnTo>
                  <a:pt x="1229469" y="1731062"/>
                </a:lnTo>
                <a:lnTo>
                  <a:pt x="271487" y="2768937"/>
                </a:lnTo>
                <a:lnTo>
                  <a:pt x="266406" y="2774967"/>
                </a:lnTo>
                <a:lnTo>
                  <a:pt x="260691" y="2780680"/>
                </a:lnTo>
                <a:lnTo>
                  <a:pt x="254975" y="2785759"/>
                </a:lnTo>
                <a:lnTo>
                  <a:pt x="248942" y="2791154"/>
                </a:lnTo>
                <a:lnTo>
                  <a:pt x="242592" y="2795915"/>
                </a:lnTo>
                <a:lnTo>
                  <a:pt x="236241" y="2800041"/>
                </a:lnTo>
                <a:lnTo>
                  <a:pt x="230208" y="2804167"/>
                </a:lnTo>
                <a:lnTo>
                  <a:pt x="223223" y="2807659"/>
                </a:lnTo>
                <a:lnTo>
                  <a:pt x="216554" y="2810833"/>
                </a:lnTo>
                <a:lnTo>
                  <a:pt x="209886" y="2814007"/>
                </a:lnTo>
                <a:lnTo>
                  <a:pt x="202901" y="2816228"/>
                </a:lnTo>
                <a:lnTo>
                  <a:pt x="195915" y="2818767"/>
                </a:lnTo>
                <a:lnTo>
                  <a:pt x="188612" y="2820354"/>
                </a:lnTo>
                <a:lnTo>
                  <a:pt x="181309" y="2821941"/>
                </a:lnTo>
                <a:lnTo>
                  <a:pt x="174006" y="2822894"/>
                </a:lnTo>
                <a:lnTo>
                  <a:pt x="166703" y="2823846"/>
                </a:lnTo>
                <a:lnTo>
                  <a:pt x="159082" y="2824163"/>
                </a:lnTo>
                <a:lnTo>
                  <a:pt x="152096" y="2824163"/>
                </a:lnTo>
                <a:lnTo>
                  <a:pt x="144476" y="2823846"/>
                </a:lnTo>
                <a:lnTo>
                  <a:pt x="136855" y="2823528"/>
                </a:lnTo>
                <a:lnTo>
                  <a:pt x="129552" y="2822259"/>
                </a:lnTo>
                <a:lnTo>
                  <a:pt x="122249" y="2820672"/>
                </a:lnTo>
                <a:lnTo>
                  <a:pt x="114945" y="2819085"/>
                </a:lnTo>
                <a:lnTo>
                  <a:pt x="107642" y="2816546"/>
                </a:lnTo>
                <a:lnTo>
                  <a:pt x="100657" y="2814324"/>
                </a:lnTo>
                <a:lnTo>
                  <a:pt x="93671" y="2811467"/>
                </a:lnTo>
                <a:lnTo>
                  <a:pt x="87003" y="2807976"/>
                </a:lnTo>
                <a:lnTo>
                  <a:pt x="80335" y="2804485"/>
                </a:lnTo>
                <a:lnTo>
                  <a:pt x="73349" y="2800359"/>
                </a:lnTo>
                <a:lnTo>
                  <a:pt x="66681" y="2796233"/>
                </a:lnTo>
                <a:lnTo>
                  <a:pt x="60331" y="2791472"/>
                </a:lnTo>
                <a:lnTo>
                  <a:pt x="54298" y="2785759"/>
                </a:lnTo>
                <a:lnTo>
                  <a:pt x="48265" y="2780680"/>
                </a:lnTo>
                <a:lnTo>
                  <a:pt x="42867" y="2774967"/>
                </a:lnTo>
                <a:lnTo>
                  <a:pt x="37469" y="2768937"/>
                </a:lnTo>
                <a:lnTo>
                  <a:pt x="32388" y="2762906"/>
                </a:lnTo>
                <a:lnTo>
                  <a:pt x="28260" y="2756876"/>
                </a:lnTo>
                <a:lnTo>
                  <a:pt x="23815" y="2749893"/>
                </a:lnTo>
                <a:lnTo>
                  <a:pt x="19687" y="2743228"/>
                </a:lnTo>
                <a:lnTo>
                  <a:pt x="16194" y="2736563"/>
                </a:lnTo>
                <a:lnTo>
                  <a:pt x="13019" y="2729580"/>
                </a:lnTo>
                <a:lnTo>
                  <a:pt x="10479" y="2722280"/>
                </a:lnTo>
                <a:lnTo>
                  <a:pt x="7938" y="2715297"/>
                </a:lnTo>
                <a:lnTo>
                  <a:pt x="5716" y="2708315"/>
                </a:lnTo>
                <a:lnTo>
                  <a:pt x="3811" y="2700697"/>
                </a:lnTo>
                <a:lnTo>
                  <a:pt x="2540" y="2693080"/>
                </a:lnTo>
                <a:lnTo>
                  <a:pt x="1270" y="2685780"/>
                </a:lnTo>
                <a:lnTo>
                  <a:pt x="635" y="2678162"/>
                </a:lnTo>
                <a:lnTo>
                  <a:pt x="0" y="2670228"/>
                </a:lnTo>
                <a:lnTo>
                  <a:pt x="0" y="2662927"/>
                </a:lnTo>
                <a:lnTo>
                  <a:pt x="0" y="2655310"/>
                </a:lnTo>
                <a:lnTo>
                  <a:pt x="953" y="2648010"/>
                </a:lnTo>
                <a:lnTo>
                  <a:pt x="1588" y="2640075"/>
                </a:lnTo>
                <a:lnTo>
                  <a:pt x="3176" y="2632458"/>
                </a:lnTo>
                <a:lnTo>
                  <a:pt x="4763" y="2625158"/>
                </a:lnTo>
                <a:lnTo>
                  <a:pt x="6668" y="2617858"/>
                </a:lnTo>
                <a:lnTo>
                  <a:pt x="9526" y="2610558"/>
                </a:lnTo>
                <a:lnTo>
                  <a:pt x="12384" y="2603258"/>
                </a:lnTo>
                <a:lnTo>
                  <a:pt x="15559" y="2596275"/>
                </a:lnTo>
                <a:lnTo>
                  <a:pt x="19052" y="2588975"/>
                </a:lnTo>
                <a:lnTo>
                  <a:pt x="22545" y="2582310"/>
                </a:lnTo>
                <a:lnTo>
                  <a:pt x="26990" y="2575644"/>
                </a:lnTo>
                <a:lnTo>
                  <a:pt x="31753" y="2569297"/>
                </a:lnTo>
                <a:lnTo>
                  <a:pt x="36516" y="2562631"/>
                </a:lnTo>
                <a:lnTo>
                  <a:pt x="1086264" y="1414621"/>
                </a:lnTo>
                <a:lnTo>
                  <a:pt x="1091027" y="1408908"/>
                </a:lnTo>
                <a:lnTo>
                  <a:pt x="1096742" y="1403829"/>
                </a:lnTo>
                <a:lnTo>
                  <a:pt x="1101823" y="1398751"/>
                </a:lnTo>
                <a:lnTo>
                  <a:pt x="1107221" y="1393990"/>
                </a:lnTo>
                <a:lnTo>
                  <a:pt x="1113254" y="1389229"/>
                </a:lnTo>
                <a:lnTo>
                  <a:pt x="1119287" y="1385103"/>
                </a:lnTo>
                <a:lnTo>
                  <a:pt x="1125002" y="1381295"/>
                </a:lnTo>
                <a:lnTo>
                  <a:pt x="1131353" y="1377803"/>
                </a:lnTo>
                <a:lnTo>
                  <a:pt x="1137703" y="1374629"/>
                </a:lnTo>
                <a:lnTo>
                  <a:pt x="1144054" y="1371455"/>
                </a:lnTo>
                <a:lnTo>
                  <a:pt x="1150722" y="1368599"/>
                </a:lnTo>
                <a:lnTo>
                  <a:pt x="1157390" y="1366694"/>
                </a:lnTo>
                <a:lnTo>
                  <a:pt x="1164058" y="1364790"/>
                </a:lnTo>
                <a:lnTo>
                  <a:pt x="1170726" y="1362568"/>
                </a:lnTo>
                <a:lnTo>
                  <a:pt x="1177394" y="1361616"/>
                </a:lnTo>
                <a:lnTo>
                  <a:pt x="1184698" y="1360347"/>
                </a:lnTo>
                <a:lnTo>
                  <a:pt x="1191683" y="1360029"/>
                </a:lnTo>
                <a:lnTo>
                  <a:pt x="1198351" y="1359712"/>
                </a:lnTo>
                <a:lnTo>
                  <a:pt x="1205654" y="1359077"/>
                </a:lnTo>
                <a:lnTo>
                  <a:pt x="1212640" y="1359712"/>
                </a:lnTo>
                <a:lnTo>
                  <a:pt x="1219626" y="1360347"/>
                </a:lnTo>
                <a:lnTo>
                  <a:pt x="1226294" y="1361299"/>
                </a:lnTo>
                <a:lnTo>
                  <a:pt x="1233597" y="1362251"/>
                </a:lnTo>
                <a:lnTo>
                  <a:pt x="1240582" y="1363838"/>
                </a:lnTo>
                <a:lnTo>
                  <a:pt x="1247251" y="1365742"/>
                </a:lnTo>
                <a:lnTo>
                  <a:pt x="1253919" y="1368281"/>
                </a:lnTo>
                <a:lnTo>
                  <a:pt x="1260904" y="1371138"/>
                </a:lnTo>
                <a:lnTo>
                  <a:pt x="1267572" y="1373677"/>
                </a:lnTo>
                <a:lnTo>
                  <a:pt x="1274240" y="1376851"/>
                </a:lnTo>
                <a:lnTo>
                  <a:pt x="1280591" y="1380977"/>
                </a:lnTo>
                <a:lnTo>
                  <a:pt x="1286942" y="1384786"/>
                </a:lnTo>
                <a:lnTo>
                  <a:pt x="1292975" y="1389229"/>
                </a:lnTo>
                <a:lnTo>
                  <a:pt x="1907709" y="1846910"/>
                </a:lnTo>
                <a:lnTo>
                  <a:pt x="3043507" y="389124"/>
                </a:lnTo>
                <a:lnTo>
                  <a:pt x="3023186" y="374841"/>
                </a:lnTo>
                <a:lnTo>
                  <a:pt x="2660568" y="470377"/>
                </a:lnTo>
                <a:lnTo>
                  <a:pt x="2654853" y="471646"/>
                </a:lnTo>
                <a:lnTo>
                  <a:pt x="2648502" y="472598"/>
                </a:lnTo>
                <a:lnTo>
                  <a:pt x="2642152" y="473551"/>
                </a:lnTo>
                <a:lnTo>
                  <a:pt x="2635801" y="473868"/>
                </a:lnTo>
                <a:lnTo>
                  <a:pt x="2629450" y="474185"/>
                </a:lnTo>
                <a:lnTo>
                  <a:pt x="2623418" y="473868"/>
                </a:lnTo>
                <a:lnTo>
                  <a:pt x="2617384" y="473551"/>
                </a:lnTo>
                <a:lnTo>
                  <a:pt x="2611352" y="472598"/>
                </a:lnTo>
                <a:lnTo>
                  <a:pt x="2605318" y="471964"/>
                </a:lnTo>
                <a:lnTo>
                  <a:pt x="2599603" y="470377"/>
                </a:lnTo>
                <a:lnTo>
                  <a:pt x="2593570" y="468790"/>
                </a:lnTo>
                <a:lnTo>
                  <a:pt x="2587537" y="466885"/>
                </a:lnTo>
                <a:lnTo>
                  <a:pt x="2582139" y="464346"/>
                </a:lnTo>
                <a:lnTo>
                  <a:pt x="2576741" y="462124"/>
                </a:lnTo>
                <a:lnTo>
                  <a:pt x="2571660" y="459268"/>
                </a:lnTo>
                <a:lnTo>
                  <a:pt x="2565945" y="456094"/>
                </a:lnTo>
                <a:lnTo>
                  <a:pt x="2560864" y="452920"/>
                </a:lnTo>
                <a:lnTo>
                  <a:pt x="2556102" y="449429"/>
                </a:lnTo>
                <a:lnTo>
                  <a:pt x="2551339" y="445937"/>
                </a:lnTo>
                <a:lnTo>
                  <a:pt x="2546576" y="441811"/>
                </a:lnTo>
                <a:lnTo>
                  <a:pt x="2542448" y="437685"/>
                </a:lnTo>
                <a:lnTo>
                  <a:pt x="2538002" y="433242"/>
                </a:lnTo>
                <a:lnTo>
                  <a:pt x="2533875" y="428481"/>
                </a:lnTo>
                <a:lnTo>
                  <a:pt x="2530064" y="423402"/>
                </a:lnTo>
                <a:lnTo>
                  <a:pt x="2526572" y="418324"/>
                </a:lnTo>
                <a:lnTo>
                  <a:pt x="2523396" y="413246"/>
                </a:lnTo>
                <a:lnTo>
                  <a:pt x="2520221" y="407533"/>
                </a:lnTo>
                <a:lnTo>
                  <a:pt x="2517363" y="402137"/>
                </a:lnTo>
                <a:lnTo>
                  <a:pt x="2514823" y="396107"/>
                </a:lnTo>
                <a:lnTo>
                  <a:pt x="2512283" y="390394"/>
                </a:lnTo>
                <a:lnTo>
                  <a:pt x="2510378" y="384046"/>
                </a:lnTo>
                <a:lnTo>
                  <a:pt x="2508472" y="377698"/>
                </a:lnTo>
                <a:lnTo>
                  <a:pt x="2507202" y="371350"/>
                </a:lnTo>
                <a:lnTo>
                  <a:pt x="2505932" y="364685"/>
                </a:lnTo>
                <a:lnTo>
                  <a:pt x="2505297" y="358337"/>
                </a:lnTo>
                <a:lnTo>
                  <a:pt x="2504980" y="351989"/>
                </a:lnTo>
                <a:lnTo>
                  <a:pt x="2504344" y="345641"/>
                </a:lnTo>
                <a:lnTo>
                  <a:pt x="2504344" y="339293"/>
                </a:lnTo>
                <a:lnTo>
                  <a:pt x="2505297" y="332946"/>
                </a:lnTo>
                <a:lnTo>
                  <a:pt x="2505615" y="326915"/>
                </a:lnTo>
                <a:lnTo>
                  <a:pt x="2506885" y="320567"/>
                </a:lnTo>
                <a:lnTo>
                  <a:pt x="2508155" y="314537"/>
                </a:lnTo>
                <a:lnTo>
                  <a:pt x="2509425" y="308506"/>
                </a:lnTo>
                <a:lnTo>
                  <a:pt x="2511648" y="302793"/>
                </a:lnTo>
                <a:lnTo>
                  <a:pt x="2513870" y="296763"/>
                </a:lnTo>
                <a:lnTo>
                  <a:pt x="2516410" y="291367"/>
                </a:lnTo>
                <a:lnTo>
                  <a:pt x="2518633" y="285654"/>
                </a:lnTo>
                <a:lnTo>
                  <a:pt x="2521808" y="280576"/>
                </a:lnTo>
                <a:lnTo>
                  <a:pt x="2524984" y="275180"/>
                </a:lnTo>
                <a:lnTo>
                  <a:pt x="2528159" y="270102"/>
                </a:lnTo>
                <a:lnTo>
                  <a:pt x="2531970" y="265341"/>
                </a:lnTo>
                <a:lnTo>
                  <a:pt x="2535462" y="260580"/>
                </a:lnTo>
                <a:lnTo>
                  <a:pt x="2539908" y="256136"/>
                </a:lnTo>
                <a:lnTo>
                  <a:pt x="2544353" y="251693"/>
                </a:lnTo>
                <a:lnTo>
                  <a:pt x="2548481" y="247567"/>
                </a:lnTo>
                <a:lnTo>
                  <a:pt x="2553244" y="243441"/>
                </a:lnTo>
                <a:lnTo>
                  <a:pt x="2558642" y="239949"/>
                </a:lnTo>
                <a:lnTo>
                  <a:pt x="2563722" y="236458"/>
                </a:lnTo>
                <a:lnTo>
                  <a:pt x="2568803" y="233284"/>
                </a:lnTo>
                <a:lnTo>
                  <a:pt x="2574201" y="230428"/>
                </a:lnTo>
                <a:lnTo>
                  <a:pt x="2579916" y="227889"/>
                </a:lnTo>
                <a:lnTo>
                  <a:pt x="2585632" y="225349"/>
                </a:lnTo>
                <a:lnTo>
                  <a:pt x="2591982" y="223445"/>
                </a:lnTo>
                <a:lnTo>
                  <a:pt x="2598015" y="221541"/>
                </a:lnTo>
                <a:lnTo>
                  <a:pt x="3425176" y="4126"/>
                </a:lnTo>
                <a:lnTo>
                  <a:pt x="3432162" y="2222"/>
                </a:lnTo>
                <a:lnTo>
                  <a:pt x="3439782" y="952"/>
                </a:lnTo>
                <a:lnTo>
                  <a:pt x="3446768" y="318"/>
                </a:lnTo>
                <a:lnTo>
                  <a:pt x="3454389" y="0"/>
                </a:lnTo>
                <a:close/>
              </a:path>
            </a:pathLst>
          </a:custGeom>
          <a:solidFill>
            <a:schemeClr val="bg1">
              <a:lumMod val="95000"/>
            </a:schemeClr>
          </a:solidFill>
          <a:ln>
            <a:noFill/>
          </a:ln>
        </p:spPr>
        <p:txBody>
          <a:bodyPr anchor="ctr">
            <a:scene3d>
              <a:camera prst="orthographicFront"/>
              <a:lightRig rig="threePt" dir="t"/>
            </a:scene3d>
            <a:sp3d contourW="12700">
              <a:contourClr>
                <a:srgbClr val="FFFFFF"/>
              </a:contourClr>
            </a:sp3d>
          </a:bodyPr>
          <a:lstStyle/>
          <a:p>
            <a:pPr algn="ctr">
              <a:defRPr/>
            </a:pPr>
            <a:endParaRPr lang="zh-CN" altLang="en-US">
              <a:solidFill>
                <a:srgbClr val="1C666E"/>
              </a:solidFill>
              <a:ea typeface="宋体" panose="02010600030101010101" pitchFamily="2" charset="-122"/>
            </a:endParaRPr>
          </a:p>
        </p:txBody>
      </p:sp>
      <p:sp>
        <p:nvSpPr>
          <p:cNvPr id="4" name="标题 4"/>
          <p:cNvSpPr txBox="1"/>
          <p:nvPr/>
        </p:nvSpPr>
        <p:spPr>
          <a:xfrm>
            <a:off x="1390650" y="482157"/>
            <a:ext cx="4205754" cy="473484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 algn="ctr" defTabSz="9144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l"/>
            <a:r>
              <a:rPr lang="zh-CN" altLang="en-US" sz="2400" b="1" dirty="0" smtClean="0">
                <a:solidFill>
                  <a:srgbClr val="3F3F3F"/>
                </a:solidFill>
                <a:latin typeface="Impact MT Std" pitchFamily="34" charset="0"/>
                <a:ea typeface="微软雅黑" panose="020B0503020204020204" pitchFamily="34" charset="-122"/>
              </a:rPr>
              <a:t>资金用途</a:t>
            </a:r>
            <a:endParaRPr lang="en-US" altLang="zh-CN" sz="2400" b="1" dirty="0" smtClean="0">
              <a:solidFill>
                <a:srgbClr val="3F3F3F"/>
              </a:solidFill>
              <a:latin typeface="Impact MT Std" pitchFamily="34" charset="0"/>
              <a:ea typeface="微软雅黑" panose="020B0503020204020204" pitchFamily="34" charset="-122"/>
            </a:endParaRPr>
          </a:p>
          <a:p>
            <a:pPr algn="l"/>
            <a:r>
              <a:rPr lang="en-US" altLang="zh-CN" sz="1400" b="1" dirty="0">
                <a:solidFill>
                  <a:srgbClr val="3F3F3F"/>
                </a:solidFill>
                <a:latin typeface="Impact MT Std" pitchFamily="34" charset="0"/>
                <a:ea typeface="微软雅黑" panose="020B0503020204020204" pitchFamily="34" charset="-122"/>
              </a:rPr>
              <a:t>FINANCING PURPOSES</a:t>
            </a:r>
            <a:endParaRPr lang="zh-CN" altLang="en-US" sz="1400" b="1" dirty="0">
              <a:solidFill>
                <a:srgbClr val="3F3F3F"/>
              </a:solidFill>
              <a:latin typeface="Impact MT Std" pitchFamily="34" charset="0"/>
              <a:ea typeface="微软雅黑" panose="020B0503020204020204" pitchFamily="34" charset="-122"/>
            </a:endParaRPr>
          </a:p>
          <a:p>
            <a:pPr algn="l"/>
            <a:endParaRPr lang="zh-CN" altLang="en-US" sz="2400" b="1" dirty="0" smtClean="0">
              <a:solidFill>
                <a:srgbClr val="3F3F3F"/>
              </a:solidFill>
              <a:latin typeface="Impact MT Std" pitchFamily="34" charset="0"/>
              <a:ea typeface="微软雅黑" panose="020B0503020204020204" pitchFamily="34" charset="-122"/>
            </a:endParaRPr>
          </a:p>
        </p:txBody>
      </p:sp>
      <p:sp>
        <p:nvSpPr>
          <p:cNvPr id="5" name="MH_Picture_1"/>
          <p:cNvSpPr/>
          <p:nvPr>
            <p:custDataLst>
              <p:tags r:id="rId1"/>
            </p:custDataLst>
          </p:nvPr>
        </p:nvSpPr>
        <p:spPr>
          <a:xfrm>
            <a:off x="1249922" y="2587625"/>
            <a:ext cx="2168525" cy="2197100"/>
          </a:xfrm>
          <a:prstGeom prst="rect">
            <a:avLst/>
          </a:prstGeom>
          <a:blipFill dpi="0" rotWithShape="1">
            <a:blip r:embed="rId6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a:blip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zh-CN" altLang="en-US"/>
          </a:p>
        </p:txBody>
      </p:sp>
      <p:sp>
        <p:nvSpPr>
          <p:cNvPr id="6" name="MH_Picture_2"/>
          <p:cNvSpPr/>
          <p:nvPr>
            <p:custDataLst>
              <p:tags r:id="rId2"/>
            </p:custDataLst>
          </p:nvPr>
        </p:nvSpPr>
        <p:spPr>
          <a:xfrm>
            <a:off x="5100638" y="2587625"/>
            <a:ext cx="2168525" cy="2197100"/>
          </a:xfrm>
          <a:prstGeom prst="rect">
            <a:avLst/>
          </a:prstGeom>
          <a:blipFill dpi="0" rotWithShape="1">
            <a:blip r:embed="rId7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a:blip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zh-CN" altLang="en-US"/>
          </a:p>
        </p:txBody>
      </p:sp>
      <p:sp>
        <p:nvSpPr>
          <p:cNvPr id="7" name="MH_Picture_3"/>
          <p:cNvSpPr/>
          <p:nvPr>
            <p:custDataLst>
              <p:tags r:id="rId3"/>
            </p:custDataLst>
          </p:nvPr>
        </p:nvSpPr>
        <p:spPr>
          <a:xfrm>
            <a:off x="8997950" y="2587625"/>
            <a:ext cx="2168525" cy="2197100"/>
          </a:xfrm>
          <a:prstGeom prst="rect">
            <a:avLst/>
          </a:prstGeom>
          <a:blipFill dpi="0" rotWithShape="1">
            <a:blip r:embed="rId8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a:blip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zh-CN" altLang="en-US"/>
          </a:p>
        </p:txBody>
      </p:sp>
      <p:sp>
        <p:nvSpPr>
          <p:cNvPr id="8" name="矩形 7"/>
          <p:cNvSpPr/>
          <p:nvPr/>
        </p:nvSpPr>
        <p:spPr>
          <a:xfrm>
            <a:off x="5298222" y="1179806"/>
            <a:ext cx="1620957" cy="52322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zh-CN" altLang="en-US" sz="2800" b="1" dirty="0">
                <a:solidFill>
                  <a:srgbClr val="3F3F3F"/>
                </a:solidFill>
                <a:latin typeface="Impact MT Std" pitchFamily="34" charset="0"/>
                <a:ea typeface="微软雅黑" panose="020B0503020204020204" pitchFamily="34" charset="-122"/>
              </a:rPr>
              <a:t>资金用途</a:t>
            </a:r>
            <a:endParaRPr lang="en-US" altLang="zh-CN" sz="2800" b="1" dirty="0">
              <a:solidFill>
                <a:srgbClr val="3F3F3F"/>
              </a:solidFill>
              <a:latin typeface="Impact MT Std" pitchFamily="34" charset="0"/>
              <a:ea typeface="微软雅黑" panose="020B0503020204020204" pitchFamily="34" charset="-122"/>
            </a:endParaRPr>
          </a:p>
        </p:txBody>
      </p:sp>
      <p:sp>
        <p:nvSpPr>
          <p:cNvPr id="9" name="矩形 8"/>
          <p:cNvSpPr/>
          <p:nvPr/>
        </p:nvSpPr>
        <p:spPr>
          <a:xfrm flipH="1">
            <a:off x="3165350" y="1703026"/>
            <a:ext cx="6029451" cy="64633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zh-CN" altLang="en-US" dirty="0" smtClean="0">
                <a:solidFill>
                  <a:srgbClr val="3F3F3F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微软雅黑" panose="020B0503020204020204" pitchFamily="34" charset="-122"/>
              </a:rPr>
              <a:t>在此录入上述图表的综合描述说明，在此录入上述图表的上述图表的综合描述说明。</a:t>
            </a:r>
            <a:endParaRPr lang="zh-CN" altLang="en-US" dirty="0">
              <a:solidFill>
                <a:srgbClr val="3F3F3F"/>
              </a:solidFill>
            </a:endParaRPr>
          </a:p>
        </p:txBody>
      </p:sp>
      <p:sp>
        <p:nvSpPr>
          <p:cNvPr id="10" name="矩形 9"/>
          <p:cNvSpPr/>
          <p:nvPr/>
        </p:nvSpPr>
        <p:spPr>
          <a:xfrm flipH="1">
            <a:off x="1217488" y="5022993"/>
            <a:ext cx="2151187" cy="147732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zh-CN" altLang="en-US" dirty="0" smtClean="0">
                <a:solidFill>
                  <a:srgbClr val="3F3F3F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用途说明，详尽说明资金的使用情况。</a:t>
            </a:r>
            <a:r>
              <a:rPr lang="zh-CN" altLang="en-US" dirty="0">
                <a:solidFill>
                  <a:srgbClr val="3F3F3F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用途说明，详尽说明资金的使用情况。</a:t>
            </a:r>
          </a:p>
          <a:p>
            <a:endParaRPr lang="zh-CN" altLang="en-US" dirty="0">
              <a:solidFill>
                <a:srgbClr val="3F3F3F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11" name="矩形 10"/>
          <p:cNvSpPr/>
          <p:nvPr/>
        </p:nvSpPr>
        <p:spPr>
          <a:xfrm flipH="1">
            <a:off x="5033106" y="5022993"/>
            <a:ext cx="2151187" cy="147732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zh-CN" altLang="en-US" dirty="0" smtClean="0">
                <a:solidFill>
                  <a:srgbClr val="3F3F3F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用途说明，详尽说明资金的使用情况。</a:t>
            </a:r>
            <a:r>
              <a:rPr lang="zh-CN" altLang="en-US" dirty="0">
                <a:solidFill>
                  <a:srgbClr val="3F3F3F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用途说明，详尽说明资金的使用情况。</a:t>
            </a:r>
          </a:p>
          <a:p>
            <a:endParaRPr lang="zh-CN" altLang="en-US" dirty="0">
              <a:solidFill>
                <a:srgbClr val="3F3F3F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12" name="矩形 11"/>
          <p:cNvSpPr/>
          <p:nvPr/>
        </p:nvSpPr>
        <p:spPr>
          <a:xfrm flipH="1">
            <a:off x="9015288" y="5008214"/>
            <a:ext cx="2151187" cy="147732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zh-CN" altLang="en-US" dirty="0" smtClean="0">
                <a:solidFill>
                  <a:srgbClr val="3F3F3F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用途说明，详尽说明资金的使用情况。</a:t>
            </a:r>
            <a:r>
              <a:rPr lang="zh-CN" altLang="en-US" dirty="0">
                <a:solidFill>
                  <a:srgbClr val="3F3F3F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用途说明，详尽说明资金的使用情况。</a:t>
            </a:r>
          </a:p>
          <a:p>
            <a:endParaRPr lang="zh-CN" altLang="en-US" dirty="0">
              <a:solidFill>
                <a:srgbClr val="3F3F3F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grpSp>
        <p:nvGrpSpPr>
          <p:cNvPr id="19" name="组合 18"/>
          <p:cNvGrpSpPr/>
          <p:nvPr/>
        </p:nvGrpSpPr>
        <p:grpSpPr>
          <a:xfrm>
            <a:off x="549834" y="2912558"/>
            <a:ext cx="1466850" cy="665367"/>
            <a:chOff x="549834" y="2912558"/>
            <a:chExt cx="1466850" cy="665367"/>
          </a:xfrm>
        </p:grpSpPr>
        <p:sp>
          <p:nvSpPr>
            <p:cNvPr id="13" name="矩形 12"/>
            <p:cNvSpPr/>
            <p:nvPr/>
          </p:nvSpPr>
          <p:spPr>
            <a:xfrm>
              <a:off x="549834" y="2912558"/>
              <a:ext cx="1466850" cy="665367"/>
            </a:xfrm>
            <a:prstGeom prst="rect">
              <a:avLst/>
            </a:prstGeom>
            <a:solidFill>
              <a:srgbClr val="3F3F3F">
                <a:alpha val="74000"/>
              </a:srgb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16" name="矩形 15"/>
            <p:cNvSpPr/>
            <p:nvPr/>
          </p:nvSpPr>
          <p:spPr>
            <a:xfrm>
              <a:off x="695325" y="3096538"/>
              <a:ext cx="1210588" cy="400110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r>
                <a:rPr lang="zh-CN" altLang="en-US" sz="2000" b="1" dirty="0" smtClean="0">
                  <a:solidFill>
                    <a:schemeClr val="bg1">
                      <a:lumMod val="95000"/>
                    </a:schemeClr>
                  </a:solidFill>
                  <a:latin typeface="Impact MT Std" pitchFamily="34" charset="0"/>
                  <a:ea typeface="微软雅黑" panose="020B0503020204020204" pitchFamily="34" charset="-122"/>
                </a:rPr>
                <a:t>场地费用</a:t>
              </a:r>
              <a:endParaRPr lang="en-US" altLang="zh-CN" sz="2000" b="1" dirty="0">
                <a:solidFill>
                  <a:schemeClr val="bg1">
                    <a:lumMod val="95000"/>
                  </a:schemeClr>
                </a:solidFill>
                <a:latin typeface="Impact MT Std" pitchFamily="34" charset="0"/>
                <a:ea typeface="微软雅黑" panose="020B0503020204020204" pitchFamily="34" charset="-122"/>
              </a:endParaRPr>
            </a:p>
          </p:txBody>
        </p:sp>
      </p:grpSp>
      <p:grpSp>
        <p:nvGrpSpPr>
          <p:cNvPr id="20" name="组合 19"/>
          <p:cNvGrpSpPr/>
          <p:nvPr/>
        </p:nvGrpSpPr>
        <p:grpSpPr>
          <a:xfrm>
            <a:off x="4259263" y="2963910"/>
            <a:ext cx="1466850" cy="665367"/>
            <a:chOff x="4259263" y="2963910"/>
            <a:chExt cx="1466850" cy="665367"/>
          </a:xfrm>
        </p:grpSpPr>
        <p:sp>
          <p:nvSpPr>
            <p:cNvPr id="14" name="矩形 13"/>
            <p:cNvSpPr/>
            <p:nvPr/>
          </p:nvSpPr>
          <p:spPr>
            <a:xfrm>
              <a:off x="4259263" y="2963910"/>
              <a:ext cx="1466850" cy="665367"/>
            </a:xfrm>
            <a:prstGeom prst="rect">
              <a:avLst/>
            </a:prstGeom>
            <a:solidFill>
              <a:srgbClr val="3F3F3F">
                <a:alpha val="74000"/>
              </a:srgb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17" name="矩形 16"/>
            <p:cNvSpPr/>
            <p:nvPr/>
          </p:nvSpPr>
          <p:spPr>
            <a:xfrm>
              <a:off x="4385816" y="3096538"/>
              <a:ext cx="1210588" cy="400110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r>
                <a:rPr lang="zh-CN" altLang="en-US" sz="2000" b="1" dirty="0" smtClean="0">
                  <a:solidFill>
                    <a:schemeClr val="bg1">
                      <a:lumMod val="95000"/>
                    </a:schemeClr>
                  </a:solidFill>
                  <a:latin typeface="Impact MT Std" pitchFamily="34" charset="0"/>
                  <a:ea typeface="微软雅黑" panose="020B0503020204020204" pitchFamily="34" charset="-122"/>
                </a:rPr>
                <a:t>营销费用</a:t>
              </a:r>
              <a:endParaRPr lang="en-US" altLang="zh-CN" sz="2000" b="1" dirty="0">
                <a:solidFill>
                  <a:schemeClr val="bg1">
                    <a:lumMod val="95000"/>
                  </a:schemeClr>
                </a:solidFill>
                <a:latin typeface="Impact MT Std" pitchFamily="34" charset="0"/>
                <a:ea typeface="微软雅黑" panose="020B0503020204020204" pitchFamily="34" charset="-122"/>
              </a:endParaRPr>
            </a:p>
          </p:txBody>
        </p:sp>
      </p:grpSp>
      <p:grpSp>
        <p:nvGrpSpPr>
          <p:cNvPr id="21" name="组合 20"/>
          <p:cNvGrpSpPr/>
          <p:nvPr/>
        </p:nvGrpSpPr>
        <p:grpSpPr>
          <a:xfrm>
            <a:off x="8159751" y="2912557"/>
            <a:ext cx="1466850" cy="665367"/>
            <a:chOff x="8159751" y="2912557"/>
            <a:chExt cx="1466850" cy="665367"/>
          </a:xfrm>
        </p:grpSpPr>
        <p:sp>
          <p:nvSpPr>
            <p:cNvPr id="15" name="矩形 14"/>
            <p:cNvSpPr/>
            <p:nvPr/>
          </p:nvSpPr>
          <p:spPr>
            <a:xfrm>
              <a:off x="8159751" y="2912557"/>
              <a:ext cx="1466850" cy="665367"/>
            </a:xfrm>
            <a:prstGeom prst="rect">
              <a:avLst/>
            </a:prstGeom>
            <a:solidFill>
              <a:srgbClr val="3F3F3F">
                <a:alpha val="74000"/>
              </a:srgb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18" name="矩形 17"/>
            <p:cNvSpPr/>
            <p:nvPr/>
          </p:nvSpPr>
          <p:spPr>
            <a:xfrm>
              <a:off x="8287882" y="3045185"/>
              <a:ext cx="1210588" cy="400110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r>
                <a:rPr lang="zh-CN" altLang="en-US" sz="2000" b="1" dirty="0" smtClean="0">
                  <a:solidFill>
                    <a:schemeClr val="bg1">
                      <a:lumMod val="95000"/>
                    </a:schemeClr>
                  </a:solidFill>
                  <a:latin typeface="Impact MT Std" pitchFamily="34" charset="0"/>
                  <a:ea typeface="微软雅黑" panose="020B0503020204020204" pitchFamily="34" charset="-122"/>
                </a:rPr>
                <a:t>管理费用</a:t>
              </a:r>
              <a:endParaRPr lang="en-US" altLang="zh-CN" sz="2000" b="1" dirty="0">
                <a:solidFill>
                  <a:schemeClr val="bg1">
                    <a:lumMod val="95000"/>
                  </a:schemeClr>
                </a:solidFill>
                <a:latin typeface="Impact MT Std" pitchFamily="34" charset="0"/>
                <a:ea typeface="微软雅黑" panose="020B0503020204020204" pitchFamily="34" charset="-122"/>
              </a:endParaRPr>
            </a:p>
          </p:txBody>
        </p:sp>
      </p:grp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50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22" presetClass="entr" presetSubtype="8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0" dur="5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22" presetClass="entr" presetSubtype="8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3" dur="50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4" fill="hold">
                            <p:stCondLst>
                              <p:cond delay="500"/>
                            </p:stCondLst>
                            <p:childTnLst>
                              <p:par>
                                <p:cTn id="15" presetID="42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8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9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0" presetID="42" presetClass="entr" presetSubtype="0" fill="hold" grpId="0" nodeType="withEffect">
                                  <p:stCondLst>
                                    <p:cond delay="20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6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3" dur="6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4" dur="6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5" presetID="53" presetClass="entr" presetSubtype="528" fill="hold" grpId="0" nodeType="withEffect">
                                  <p:stCondLst>
                                    <p:cond delay="20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7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8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9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0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1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2" presetID="53" presetClass="entr" presetSubtype="528" fill="hold" grpId="0" nodeType="withEffect">
                                  <p:stCondLst>
                                    <p:cond delay="20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4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5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6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7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8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9" presetID="53" presetClass="entr" presetSubtype="528" fill="hold" grpId="0" nodeType="withEffect">
                                  <p:stCondLst>
                                    <p:cond delay="20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1" dur="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2" dur="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3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4" dur="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5" dur="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8" grpId="0"/>
      <p:bldP spid="9" grpId="0"/>
      <p:bldP spid="10" grpId="0"/>
      <p:bldP spid="11" grpId="0"/>
      <p:bldP spid="12" grpId="0"/>
    </p:bldLst>
  </p:timing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图片 8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-3286"/>
            <a:ext cx="12192000" cy="6857336"/>
          </a:xfrm>
          <a:prstGeom prst="rect">
            <a:avLst/>
          </a:prstGeom>
        </p:spPr>
      </p:pic>
      <p:sp>
        <p:nvSpPr>
          <p:cNvPr id="2" name="五边形 1"/>
          <p:cNvSpPr/>
          <p:nvPr/>
        </p:nvSpPr>
        <p:spPr>
          <a:xfrm>
            <a:off x="0" y="-3618"/>
            <a:ext cx="1390650" cy="971550"/>
          </a:xfrm>
          <a:prstGeom prst="homePlate">
            <a:avLst>
              <a:gd name="adj" fmla="val 18627"/>
            </a:avLst>
          </a:prstGeom>
          <a:solidFill>
            <a:srgbClr val="3F3F3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sz="2000">
              <a:solidFill>
                <a:srgbClr val="3F3F3F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3" name="KSO_Shape"/>
          <p:cNvSpPr/>
          <p:nvPr/>
        </p:nvSpPr>
        <p:spPr bwMode="auto">
          <a:xfrm>
            <a:off x="273248" y="145143"/>
            <a:ext cx="613030" cy="588509"/>
          </a:xfrm>
          <a:custGeom>
            <a:avLst/>
            <a:gdLst>
              <a:gd name="T0" fmla="*/ 1618108 w 3816350"/>
              <a:gd name="T1" fmla="*/ 3491708 h 3665538"/>
              <a:gd name="T2" fmla="*/ 3711914 w 3816350"/>
              <a:gd name="T3" fmla="*/ 3515947 h 3665538"/>
              <a:gd name="T4" fmla="*/ 1938033 w 3816350"/>
              <a:gd name="T5" fmla="*/ 3320852 h 3665538"/>
              <a:gd name="T6" fmla="*/ 2466975 w 3816350"/>
              <a:gd name="T7" fmla="*/ 3464378 h 3665538"/>
              <a:gd name="T8" fmla="*/ 1420823 w 3816350"/>
              <a:gd name="T9" fmla="*/ 3514907 h 3665538"/>
              <a:gd name="T10" fmla="*/ 1072366 w 3816350"/>
              <a:gd name="T11" fmla="*/ 3448171 h 3665538"/>
              <a:gd name="T12" fmla="*/ 350995 w 3816350"/>
              <a:gd name="T13" fmla="*/ 3613421 h 3665538"/>
              <a:gd name="T14" fmla="*/ 2826009 w 3816350"/>
              <a:gd name="T15" fmla="*/ 3416327 h 3665538"/>
              <a:gd name="T16" fmla="*/ 3710327 w 3816350"/>
              <a:gd name="T17" fmla="*/ 3553504 h 3665538"/>
              <a:gd name="T18" fmla="*/ 1625482 w 3816350"/>
              <a:gd name="T19" fmla="*/ 3379536 h 3665538"/>
              <a:gd name="T20" fmla="*/ 2426374 w 3816350"/>
              <a:gd name="T21" fmla="*/ 3213000 h 3665538"/>
              <a:gd name="T22" fmla="*/ 771525 w 3816350"/>
              <a:gd name="T23" fmla="*/ 3205163 h 3665538"/>
              <a:gd name="T24" fmla="*/ 1067953 w 3816350"/>
              <a:gd name="T25" fmla="*/ 3277053 h 3665538"/>
              <a:gd name="T26" fmla="*/ 784892 w 3816350"/>
              <a:gd name="T27" fmla="*/ 3451540 h 3665538"/>
              <a:gd name="T28" fmla="*/ 2490788 w 3816350"/>
              <a:gd name="T29" fmla="*/ 3116568 h 3665538"/>
              <a:gd name="T30" fmla="*/ 1449375 w 3816350"/>
              <a:gd name="T31" fmla="*/ 3307847 h 3665538"/>
              <a:gd name="T32" fmla="*/ 2434307 w 3816350"/>
              <a:gd name="T33" fmla="*/ 3163198 h 3665538"/>
              <a:gd name="T34" fmla="*/ 3783974 w 3816350"/>
              <a:gd name="T35" fmla="*/ 3278823 h 3665538"/>
              <a:gd name="T36" fmla="*/ 2635250 w 3816350"/>
              <a:gd name="T37" fmla="*/ 3206432 h 3665538"/>
              <a:gd name="T38" fmla="*/ 3815080 w 3816350"/>
              <a:gd name="T39" fmla="*/ 3040062 h 3665538"/>
              <a:gd name="T40" fmla="*/ 2866956 w 3816350"/>
              <a:gd name="T41" fmla="*/ 3006725 h 3665538"/>
              <a:gd name="T42" fmla="*/ 657993 w 3816350"/>
              <a:gd name="T43" fmla="*/ 3196983 h 3665538"/>
              <a:gd name="T44" fmla="*/ 872062 w 3816350"/>
              <a:gd name="T45" fmla="*/ 3214746 h 3665538"/>
              <a:gd name="T46" fmla="*/ 825374 w 3816350"/>
              <a:gd name="T47" fmla="*/ 2994614 h 3665538"/>
              <a:gd name="T48" fmla="*/ 1190307 w 3816350"/>
              <a:gd name="T49" fmla="*/ 3120223 h 3665538"/>
              <a:gd name="T50" fmla="*/ 273368 w 3816350"/>
              <a:gd name="T51" fmla="*/ 3120223 h 3665538"/>
              <a:gd name="T52" fmla="*/ 1472924 w 3816350"/>
              <a:gd name="T53" fmla="*/ 2958852 h 3665538"/>
              <a:gd name="T54" fmla="*/ 2445690 w 3816350"/>
              <a:gd name="T55" fmla="*/ 3096148 h 3665538"/>
              <a:gd name="T56" fmla="*/ 1403350 w 3816350"/>
              <a:gd name="T57" fmla="*/ 2909186 h 3665538"/>
              <a:gd name="T58" fmla="*/ 3767144 w 3816350"/>
              <a:gd name="T59" fmla="*/ 2880042 h 3665538"/>
              <a:gd name="T60" fmla="*/ 2660954 w 3816350"/>
              <a:gd name="T61" fmla="*/ 3062923 h 3665538"/>
              <a:gd name="T62" fmla="*/ 2077078 w 3816350"/>
              <a:gd name="T63" fmla="*/ 2755988 h 3665538"/>
              <a:gd name="T64" fmla="*/ 2064323 w 3816350"/>
              <a:gd name="T65" fmla="*/ 3023556 h 3665538"/>
              <a:gd name="T66" fmla="*/ 1553136 w 3816350"/>
              <a:gd name="T67" fmla="*/ 2926811 h 3665538"/>
              <a:gd name="T68" fmla="*/ 2489519 w 3816350"/>
              <a:gd name="T69" fmla="*/ 2707310 h 3665538"/>
              <a:gd name="T70" fmla="*/ 1846579 w 3816350"/>
              <a:gd name="T71" fmla="*/ 2621224 h 3665538"/>
              <a:gd name="T72" fmla="*/ 3411957 w 3816350"/>
              <a:gd name="T73" fmla="*/ 2738921 h 3665538"/>
              <a:gd name="T74" fmla="*/ 3080259 w 3816350"/>
              <a:gd name="T75" fmla="*/ 2936880 h 3665538"/>
              <a:gd name="T76" fmla="*/ 1829436 w 3816350"/>
              <a:gd name="T77" fmla="*/ 2582778 h 3665538"/>
              <a:gd name="T78" fmla="*/ 1856740 w 3816350"/>
              <a:gd name="T79" fmla="*/ 2801747 h 3665538"/>
              <a:gd name="T80" fmla="*/ 2088516 w 3816350"/>
              <a:gd name="T81" fmla="*/ 2619751 h 3665538"/>
              <a:gd name="T82" fmla="*/ 2403793 w 3816350"/>
              <a:gd name="T83" fmla="*/ 2645568 h 3665538"/>
              <a:gd name="T84" fmla="*/ 1545273 w 3816350"/>
              <a:gd name="T85" fmla="*/ 2758080 h 3665538"/>
              <a:gd name="T86" fmla="*/ 2737140 w 3816350"/>
              <a:gd name="T87" fmla="*/ 2576196 h 3665538"/>
              <a:gd name="T88" fmla="*/ 3655103 w 3816350"/>
              <a:gd name="T89" fmla="*/ 2636838 h 3665538"/>
              <a:gd name="T90" fmla="*/ 2771738 w 3816350"/>
              <a:gd name="T91" fmla="*/ 2448243 h 3665538"/>
              <a:gd name="T92" fmla="*/ 2989478 w 3816350"/>
              <a:gd name="T93" fmla="*/ 2307907 h 3665538"/>
              <a:gd name="T94" fmla="*/ 2867591 w 3816350"/>
              <a:gd name="T95" fmla="*/ 2234247 h 3665538"/>
              <a:gd name="T96" fmla="*/ 3696043 w 3816350"/>
              <a:gd name="T97" fmla="*/ 2367598 h 3665538"/>
              <a:gd name="T98" fmla="*/ 3314856 w 3816350"/>
              <a:gd name="T99" fmla="*/ 1892183 h 3665538"/>
              <a:gd name="T100" fmla="*/ 2974884 w 3816350"/>
              <a:gd name="T101" fmla="*/ 2068371 h 3665538"/>
              <a:gd name="T102" fmla="*/ 3799844 w 3816350"/>
              <a:gd name="T103" fmla="*/ 2062969 h 3665538"/>
              <a:gd name="T104" fmla="*/ 2637789 w 3816350"/>
              <a:gd name="T105" fmla="*/ 2027696 h 3665538"/>
              <a:gd name="T106" fmla="*/ 3189458 w 3816350"/>
              <a:gd name="T107" fmla="*/ 1697313 h 3665538"/>
              <a:gd name="T108" fmla="*/ 3015840 w 3816350"/>
              <a:gd name="T109" fmla="*/ 1948969 h 3665538"/>
              <a:gd name="T110" fmla="*/ 3354189 w 3816350"/>
              <a:gd name="T111" fmla="*/ 1860541 h 3665538"/>
              <a:gd name="T112" fmla="*/ 3468771 w 3816350"/>
              <a:gd name="T113" fmla="*/ 1695411 h 3665538"/>
              <a:gd name="T114" fmla="*/ 3173905 w 3816350"/>
              <a:gd name="T115" fmla="*/ 2035495 h 3665538"/>
              <a:gd name="T116" fmla="*/ 3074241 w 3816350"/>
              <a:gd name="T117" fmla="*/ 1681466 h 3665538"/>
              <a:gd name="T118" fmla="*/ 3386120 w 3816350"/>
              <a:gd name="T119" fmla="*/ 1131189 h 3665538"/>
              <a:gd name="T120" fmla="*/ 254975 w 3816350"/>
              <a:gd name="T121" fmla="*/ 2785759 h 3665538"/>
              <a:gd name="T122" fmla="*/ 1131353 w 3816350"/>
              <a:gd name="T123" fmla="*/ 1377803 h 3665538"/>
              <a:gd name="T124" fmla="*/ 2508155 w 3816350"/>
              <a:gd name="T125" fmla="*/ 314537 h 3665538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  <a:cxn ang="0">
                <a:pos x="T90" y="T91"/>
              </a:cxn>
              <a:cxn ang="0">
                <a:pos x="T92" y="T93"/>
              </a:cxn>
              <a:cxn ang="0">
                <a:pos x="T94" y="T95"/>
              </a:cxn>
              <a:cxn ang="0">
                <a:pos x="T96" y="T97"/>
              </a:cxn>
              <a:cxn ang="0">
                <a:pos x="T98" y="T99"/>
              </a:cxn>
              <a:cxn ang="0">
                <a:pos x="T100" y="T101"/>
              </a:cxn>
              <a:cxn ang="0">
                <a:pos x="T102" y="T103"/>
              </a:cxn>
              <a:cxn ang="0">
                <a:pos x="T104" y="T105"/>
              </a:cxn>
              <a:cxn ang="0">
                <a:pos x="T106" y="T107"/>
              </a:cxn>
              <a:cxn ang="0">
                <a:pos x="T108" y="T109"/>
              </a:cxn>
              <a:cxn ang="0">
                <a:pos x="T110" y="T111"/>
              </a:cxn>
              <a:cxn ang="0">
                <a:pos x="T112" y="T113"/>
              </a:cxn>
              <a:cxn ang="0">
                <a:pos x="T114" y="T115"/>
              </a:cxn>
              <a:cxn ang="0">
                <a:pos x="T116" y="T117"/>
              </a:cxn>
              <a:cxn ang="0">
                <a:pos x="T118" y="T119"/>
              </a:cxn>
              <a:cxn ang="0">
                <a:pos x="T120" y="T121"/>
              </a:cxn>
              <a:cxn ang="0">
                <a:pos x="T122" y="T123"/>
              </a:cxn>
              <a:cxn ang="0">
                <a:pos x="T124" y="T125"/>
              </a:cxn>
            </a:cxnLst>
            <a:rect l="0" t="0" r="r" b="b"/>
            <a:pathLst>
              <a:path w="3816350" h="3665538">
                <a:moveTo>
                  <a:pt x="1892592" y="3532067"/>
                </a:moveTo>
                <a:lnTo>
                  <a:pt x="1892592" y="3635348"/>
                </a:lnTo>
                <a:lnTo>
                  <a:pt x="1913877" y="3636302"/>
                </a:lnTo>
                <a:lnTo>
                  <a:pt x="1935480" y="3636302"/>
                </a:lnTo>
                <a:lnTo>
                  <a:pt x="1965343" y="3635666"/>
                </a:lnTo>
                <a:lnTo>
                  <a:pt x="1965343" y="3532385"/>
                </a:lnTo>
                <a:lnTo>
                  <a:pt x="1935480" y="3532703"/>
                </a:lnTo>
                <a:lnTo>
                  <a:pt x="1913877" y="3532703"/>
                </a:lnTo>
                <a:lnTo>
                  <a:pt x="1892592" y="3532067"/>
                </a:lnTo>
                <a:close/>
                <a:moveTo>
                  <a:pt x="665284" y="3532067"/>
                </a:moveTo>
                <a:lnTo>
                  <a:pt x="665284" y="3635348"/>
                </a:lnTo>
                <a:lnTo>
                  <a:pt x="686575" y="3636302"/>
                </a:lnTo>
                <a:lnTo>
                  <a:pt x="708185" y="3636302"/>
                </a:lnTo>
                <a:lnTo>
                  <a:pt x="738374" y="3635666"/>
                </a:lnTo>
                <a:lnTo>
                  <a:pt x="738374" y="3532385"/>
                </a:lnTo>
                <a:lnTo>
                  <a:pt x="708185" y="3532703"/>
                </a:lnTo>
                <a:lnTo>
                  <a:pt x="686575" y="3532703"/>
                </a:lnTo>
                <a:lnTo>
                  <a:pt x="665284" y="3532067"/>
                </a:lnTo>
                <a:close/>
                <a:moveTo>
                  <a:pt x="1746773" y="3519356"/>
                </a:moveTo>
                <a:lnTo>
                  <a:pt x="1746773" y="3623272"/>
                </a:lnTo>
                <a:lnTo>
                  <a:pt x="1764563" y="3625497"/>
                </a:lnTo>
                <a:lnTo>
                  <a:pt x="1782671" y="3628039"/>
                </a:lnTo>
                <a:lnTo>
                  <a:pt x="1800780" y="3629628"/>
                </a:lnTo>
                <a:lnTo>
                  <a:pt x="1819841" y="3631535"/>
                </a:lnTo>
                <a:lnTo>
                  <a:pt x="1819841" y="3527618"/>
                </a:lnTo>
                <a:lnTo>
                  <a:pt x="1800780" y="3526029"/>
                </a:lnTo>
                <a:lnTo>
                  <a:pt x="1782671" y="3524123"/>
                </a:lnTo>
                <a:lnTo>
                  <a:pt x="1764563" y="3521580"/>
                </a:lnTo>
                <a:lnTo>
                  <a:pt x="1746773" y="3519356"/>
                </a:lnTo>
                <a:close/>
                <a:moveTo>
                  <a:pt x="519421" y="3519356"/>
                </a:moveTo>
                <a:lnTo>
                  <a:pt x="519421" y="3623272"/>
                </a:lnTo>
                <a:lnTo>
                  <a:pt x="537217" y="3625497"/>
                </a:lnTo>
                <a:lnTo>
                  <a:pt x="555330" y="3628039"/>
                </a:lnTo>
                <a:lnTo>
                  <a:pt x="573762" y="3629946"/>
                </a:lnTo>
                <a:lnTo>
                  <a:pt x="592511" y="3631535"/>
                </a:lnTo>
                <a:lnTo>
                  <a:pt x="592511" y="3527618"/>
                </a:lnTo>
                <a:lnTo>
                  <a:pt x="573762" y="3526029"/>
                </a:lnTo>
                <a:lnTo>
                  <a:pt x="555330" y="3524123"/>
                </a:lnTo>
                <a:lnTo>
                  <a:pt x="537217" y="3521580"/>
                </a:lnTo>
                <a:lnTo>
                  <a:pt x="519421" y="3519356"/>
                </a:lnTo>
                <a:close/>
                <a:moveTo>
                  <a:pt x="3151360" y="3517220"/>
                </a:moveTo>
                <a:lnTo>
                  <a:pt x="3151360" y="3632118"/>
                </a:lnTo>
                <a:lnTo>
                  <a:pt x="3174848" y="3632755"/>
                </a:lnTo>
                <a:lnTo>
                  <a:pt x="3198972" y="3633073"/>
                </a:lnTo>
                <a:lnTo>
                  <a:pt x="3231983" y="3632755"/>
                </a:lnTo>
                <a:lnTo>
                  <a:pt x="3231983" y="3517539"/>
                </a:lnTo>
                <a:lnTo>
                  <a:pt x="3198972" y="3517857"/>
                </a:lnTo>
                <a:lnTo>
                  <a:pt x="3174848" y="3517539"/>
                </a:lnTo>
                <a:lnTo>
                  <a:pt x="3151360" y="3517220"/>
                </a:lnTo>
                <a:close/>
                <a:moveTo>
                  <a:pt x="2989478" y="3502580"/>
                </a:moveTo>
                <a:lnTo>
                  <a:pt x="2989478" y="3618432"/>
                </a:lnTo>
                <a:lnTo>
                  <a:pt x="3009158" y="3620979"/>
                </a:lnTo>
                <a:lnTo>
                  <a:pt x="3029472" y="3623525"/>
                </a:lnTo>
                <a:lnTo>
                  <a:pt x="3049469" y="3625753"/>
                </a:lnTo>
                <a:lnTo>
                  <a:pt x="3070419" y="3627344"/>
                </a:lnTo>
                <a:lnTo>
                  <a:pt x="3070419" y="3512446"/>
                </a:lnTo>
                <a:lnTo>
                  <a:pt x="3049469" y="3510537"/>
                </a:lnTo>
                <a:lnTo>
                  <a:pt x="3029472" y="3507990"/>
                </a:lnTo>
                <a:lnTo>
                  <a:pt x="3009158" y="3505763"/>
                </a:lnTo>
                <a:lnTo>
                  <a:pt x="2989478" y="3502580"/>
                </a:lnTo>
                <a:close/>
                <a:moveTo>
                  <a:pt x="1600953" y="3486306"/>
                </a:moveTo>
                <a:lnTo>
                  <a:pt x="1600953" y="3591494"/>
                </a:lnTo>
                <a:lnTo>
                  <a:pt x="1618744" y="3596578"/>
                </a:lnTo>
                <a:lnTo>
                  <a:pt x="1636217" y="3601345"/>
                </a:lnTo>
                <a:lnTo>
                  <a:pt x="1654960" y="3606112"/>
                </a:lnTo>
                <a:lnTo>
                  <a:pt x="1673704" y="3610243"/>
                </a:lnTo>
                <a:lnTo>
                  <a:pt x="1673704" y="3506009"/>
                </a:lnTo>
                <a:lnTo>
                  <a:pt x="1654960" y="3501242"/>
                </a:lnTo>
                <a:lnTo>
                  <a:pt x="1636217" y="3496475"/>
                </a:lnTo>
                <a:lnTo>
                  <a:pt x="1618108" y="3491708"/>
                </a:lnTo>
                <a:lnTo>
                  <a:pt x="1600953" y="3486306"/>
                </a:lnTo>
                <a:close/>
                <a:moveTo>
                  <a:pt x="373875" y="3486306"/>
                </a:moveTo>
                <a:lnTo>
                  <a:pt x="373875" y="3591494"/>
                </a:lnTo>
                <a:lnTo>
                  <a:pt x="391353" y="3596578"/>
                </a:lnTo>
                <a:lnTo>
                  <a:pt x="409149" y="3601345"/>
                </a:lnTo>
                <a:lnTo>
                  <a:pt x="427581" y="3606112"/>
                </a:lnTo>
                <a:lnTo>
                  <a:pt x="446648" y="3610243"/>
                </a:lnTo>
                <a:lnTo>
                  <a:pt x="446648" y="3506009"/>
                </a:lnTo>
                <a:lnTo>
                  <a:pt x="427581" y="3501242"/>
                </a:lnTo>
                <a:lnTo>
                  <a:pt x="409149" y="3496475"/>
                </a:lnTo>
                <a:lnTo>
                  <a:pt x="390718" y="3491708"/>
                </a:lnTo>
                <a:lnTo>
                  <a:pt x="373875" y="3486306"/>
                </a:lnTo>
                <a:close/>
                <a:moveTo>
                  <a:pt x="2827597" y="3465978"/>
                </a:moveTo>
                <a:lnTo>
                  <a:pt x="2827597" y="3583104"/>
                </a:lnTo>
                <a:lnTo>
                  <a:pt x="2846959" y="3589151"/>
                </a:lnTo>
                <a:lnTo>
                  <a:pt x="2866956" y="3594243"/>
                </a:lnTo>
                <a:lnTo>
                  <a:pt x="2887588" y="3599336"/>
                </a:lnTo>
                <a:lnTo>
                  <a:pt x="2908220" y="3604110"/>
                </a:lnTo>
                <a:lnTo>
                  <a:pt x="2908220" y="3487939"/>
                </a:lnTo>
                <a:lnTo>
                  <a:pt x="2887588" y="3482847"/>
                </a:lnTo>
                <a:lnTo>
                  <a:pt x="2866956" y="3477436"/>
                </a:lnTo>
                <a:lnTo>
                  <a:pt x="2846959" y="3472025"/>
                </a:lnTo>
                <a:lnTo>
                  <a:pt x="2827597" y="3465978"/>
                </a:lnTo>
                <a:close/>
                <a:moveTo>
                  <a:pt x="2402802" y="3447218"/>
                </a:moveTo>
                <a:lnTo>
                  <a:pt x="2397719" y="3450714"/>
                </a:lnTo>
                <a:lnTo>
                  <a:pt x="2391365" y="3453891"/>
                </a:lnTo>
                <a:lnTo>
                  <a:pt x="2383740" y="3457387"/>
                </a:lnTo>
                <a:lnTo>
                  <a:pt x="2376433" y="3460565"/>
                </a:lnTo>
                <a:lnTo>
                  <a:pt x="2347841" y="3472005"/>
                </a:lnTo>
                <a:lnTo>
                  <a:pt x="2347841" y="3562893"/>
                </a:lnTo>
                <a:lnTo>
                  <a:pt x="2355784" y="3558761"/>
                </a:lnTo>
                <a:lnTo>
                  <a:pt x="2363408" y="3554630"/>
                </a:lnTo>
                <a:lnTo>
                  <a:pt x="2371033" y="3550181"/>
                </a:lnTo>
                <a:lnTo>
                  <a:pt x="2378340" y="3545414"/>
                </a:lnTo>
                <a:lnTo>
                  <a:pt x="2385329" y="3540648"/>
                </a:lnTo>
                <a:lnTo>
                  <a:pt x="2391683" y="3535881"/>
                </a:lnTo>
                <a:lnTo>
                  <a:pt x="2397719" y="3531114"/>
                </a:lnTo>
                <a:lnTo>
                  <a:pt x="2402802" y="3526983"/>
                </a:lnTo>
                <a:lnTo>
                  <a:pt x="2402802" y="3447218"/>
                </a:lnTo>
                <a:close/>
                <a:moveTo>
                  <a:pt x="1175646" y="3447218"/>
                </a:moveTo>
                <a:lnTo>
                  <a:pt x="1170561" y="3450714"/>
                </a:lnTo>
                <a:lnTo>
                  <a:pt x="1164205" y="3453891"/>
                </a:lnTo>
                <a:lnTo>
                  <a:pt x="1156578" y="3457387"/>
                </a:lnTo>
                <a:lnTo>
                  <a:pt x="1149269" y="3460565"/>
                </a:lnTo>
                <a:lnTo>
                  <a:pt x="1120669" y="3472005"/>
                </a:lnTo>
                <a:lnTo>
                  <a:pt x="1120669" y="3562893"/>
                </a:lnTo>
                <a:lnTo>
                  <a:pt x="1128613" y="3558761"/>
                </a:lnTo>
                <a:lnTo>
                  <a:pt x="1136240" y="3554630"/>
                </a:lnTo>
                <a:lnTo>
                  <a:pt x="1144185" y="3550181"/>
                </a:lnTo>
                <a:lnTo>
                  <a:pt x="1151176" y="3545414"/>
                </a:lnTo>
                <a:lnTo>
                  <a:pt x="1158167" y="3540648"/>
                </a:lnTo>
                <a:lnTo>
                  <a:pt x="1164523" y="3535881"/>
                </a:lnTo>
                <a:lnTo>
                  <a:pt x="1170561" y="3531114"/>
                </a:lnTo>
                <a:lnTo>
                  <a:pt x="1175646" y="3526347"/>
                </a:lnTo>
                <a:lnTo>
                  <a:pt x="1175646" y="3447218"/>
                </a:lnTo>
                <a:close/>
                <a:moveTo>
                  <a:pt x="3717945" y="3422692"/>
                </a:moveTo>
                <a:lnTo>
                  <a:pt x="3711914" y="3426193"/>
                </a:lnTo>
                <a:lnTo>
                  <a:pt x="3704931" y="3430013"/>
                </a:lnTo>
                <a:lnTo>
                  <a:pt x="3696678" y="3433832"/>
                </a:lnTo>
                <a:lnTo>
                  <a:pt x="3688425" y="3437651"/>
                </a:lnTo>
                <a:lnTo>
                  <a:pt x="3671285" y="3444335"/>
                </a:lnTo>
                <a:lnTo>
                  <a:pt x="3656684" y="3450064"/>
                </a:lnTo>
                <a:lnTo>
                  <a:pt x="3656684" y="3551276"/>
                </a:lnTo>
                <a:lnTo>
                  <a:pt x="3665254" y="3546820"/>
                </a:lnTo>
                <a:lnTo>
                  <a:pt x="3674142" y="3542046"/>
                </a:lnTo>
                <a:lnTo>
                  <a:pt x="3682394" y="3537272"/>
                </a:lnTo>
                <a:lnTo>
                  <a:pt x="3690647" y="3532179"/>
                </a:lnTo>
                <a:lnTo>
                  <a:pt x="3698582" y="3526769"/>
                </a:lnTo>
                <a:lnTo>
                  <a:pt x="3705566" y="3521358"/>
                </a:lnTo>
                <a:lnTo>
                  <a:pt x="3711914" y="3515947"/>
                </a:lnTo>
                <a:lnTo>
                  <a:pt x="3717945" y="3510855"/>
                </a:lnTo>
                <a:lnTo>
                  <a:pt x="3717945" y="3422692"/>
                </a:lnTo>
                <a:close/>
                <a:moveTo>
                  <a:pt x="1455133" y="3410672"/>
                </a:moveTo>
                <a:lnTo>
                  <a:pt x="1455133" y="3516813"/>
                </a:lnTo>
                <a:lnTo>
                  <a:pt x="1457675" y="3519674"/>
                </a:lnTo>
                <a:lnTo>
                  <a:pt x="1460216" y="3522534"/>
                </a:lnTo>
                <a:lnTo>
                  <a:pt x="1466888" y="3528572"/>
                </a:lnTo>
                <a:lnTo>
                  <a:pt x="1475466" y="3534610"/>
                </a:lnTo>
                <a:lnTo>
                  <a:pt x="1484679" y="3540965"/>
                </a:lnTo>
                <a:lnTo>
                  <a:pt x="1495162" y="3547639"/>
                </a:lnTo>
                <a:lnTo>
                  <a:pt x="1505964" y="3553677"/>
                </a:lnTo>
                <a:lnTo>
                  <a:pt x="1517083" y="3559715"/>
                </a:lnTo>
                <a:lnTo>
                  <a:pt x="1528202" y="3564799"/>
                </a:lnTo>
                <a:lnTo>
                  <a:pt x="1528202" y="3457387"/>
                </a:lnTo>
                <a:lnTo>
                  <a:pt x="1517083" y="3452302"/>
                </a:lnTo>
                <a:lnTo>
                  <a:pt x="1506917" y="3446582"/>
                </a:lnTo>
                <a:lnTo>
                  <a:pt x="1497068" y="3441180"/>
                </a:lnTo>
                <a:lnTo>
                  <a:pt x="1487538" y="3435142"/>
                </a:lnTo>
                <a:lnTo>
                  <a:pt x="1478960" y="3429422"/>
                </a:lnTo>
                <a:lnTo>
                  <a:pt x="1470700" y="3423384"/>
                </a:lnTo>
                <a:lnTo>
                  <a:pt x="1462758" y="3417028"/>
                </a:lnTo>
                <a:lnTo>
                  <a:pt x="1455133" y="3410672"/>
                </a:lnTo>
                <a:close/>
                <a:moveTo>
                  <a:pt x="227694" y="3410672"/>
                </a:moveTo>
                <a:lnTo>
                  <a:pt x="227694" y="3516813"/>
                </a:lnTo>
                <a:lnTo>
                  <a:pt x="230237" y="3519674"/>
                </a:lnTo>
                <a:lnTo>
                  <a:pt x="233097" y="3522534"/>
                </a:lnTo>
                <a:lnTo>
                  <a:pt x="239770" y="3528572"/>
                </a:lnTo>
                <a:lnTo>
                  <a:pt x="248033" y="3534610"/>
                </a:lnTo>
                <a:lnTo>
                  <a:pt x="257566" y="3540965"/>
                </a:lnTo>
                <a:lnTo>
                  <a:pt x="267735" y="3547639"/>
                </a:lnTo>
                <a:lnTo>
                  <a:pt x="278858" y="3553677"/>
                </a:lnTo>
                <a:lnTo>
                  <a:pt x="289662" y="3559715"/>
                </a:lnTo>
                <a:lnTo>
                  <a:pt x="300785" y="3564799"/>
                </a:lnTo>
                <a:lnTo>
                  <a:pt x="300785" y="3457387"/>
                </a:lnTo>
                <a:lnTo>
                  <a:pt x="289662" y="3452302"/>
                </a:lnTo>
                <a:lnTo>
                  <a:pt x="279493" y="3446582"/>
                </a:lnTo>
                <a:lnTo>
                  <a:pt x="269642" y="3441180"/>
                </a:lnTo>
                <a:lnTo>
                  <a:pt x="260108" y="3435142"/>
                </a:lnTo>
                <a:lnTo>
                  <a:pt x="251528" y="3429422"/>
                </a:lnTo>
                <a:lnTo>
                  <a:pt x="243266" y="3423384"/>
                </a:lnTo>
                <a:lnTo>
                  <a:pt x="235321" y="3417028"/>
                </a:lnTo>
                <a:lnTo>
                  <a:pt x="227694" y="3410672"/>
                </a:lnTo>
                <a:close/>
                <a:moveTo>
                  <a:pt x="2665715" y="3381953"/>
                </a:moveTo>
                <a:lnTo>
                  <a:pt x="2665715" y="3500670"/>
                </a:lnTo>
                <a:lnTo>
                  <a:pt x="2668254" y="3503216"/>
                </a:lnTo>
                <a:lnTo>
                  <a:pt x="2671429" y="3506399"/>
                </a:lnTo>
                <a:lnTo>
                  <a:pt x="2678729" y="3512765"/>
                </a:lnTo>
                <a:lnTo>
                  <a:pt x="2687934" y="3519767"/>
                </a:lnTo>
                <a:lnTo>
                  <a:pt x="2698726" y="3527087"/>
                </a:lnTo>
                <a:lnTo>
                  <a:pt x="2710153" y="3534089"/>
                </a:lnTo>
                <a:lnTo>
                  <a:pt x="2722215" y="3541409"/>
                </a:lnTo>
                <a:lnTo>
                  <a:pt x="2734594" y="3547457"/>
                </a:lnTo>
                <a:lnTo>
                  <a:pt x="2746656" y="3553504"/>
                </a:lnTo>
                <a:lnTo>
                  <a:pt x="2746656" y="3434150"/>
                </a:lnTo>
                <a:lnTo>
                  <a:pt x="2734594" y="3428103"/>
                </a:lnTo>
                <a:lnTo>
                  <a:pt x="2723167" y="3422374"/>
                </a:lnTo>
                <a:lnTo>
                  <a:pt x="2712058" y="3416009"/>
                </a:lnTo>
                <a:lnTo>
                  <a:pt x="2701583" y="3409325"/>
                </a:lnTo>
                <a:lnTo>
                  <a:pt x="2691743" y="3402959"/>
                </a:lnTo>
                <a:lnTo>
                  <a:pt x="2682538" y="3396276"/>
                </a:lnTo>
                <a:lnTo>
                  <a:pt x="2673650" y="3388955"/>
                </a:lnTo>
                <a:lnTo>
                  <a:pt x="2665715" y="3381953"/>
                </a:lnTo>
                <a:close/>
                <a:moveTo>
                  <a:pt x="1916773" y="3320218"/>
                </a:moveTo>
                <a:lnTo>
                  <a:pt x="1916773" y="3423312"/>
                </a:lnTo>
                <a:lnTo>
                  <a:pt x="1938033" y="3423629"/>
                </a:lnTo>
                <a:lnTo>
                  <a:pt x="1959928" y="3424263"/>
                </a:lnTo>
                <a:lnTo>
                  <a:pt x="1989755" y="3423629"/>
                </a:lnTo>
                <a:lnTo>
                  <a:pt x="1989755" y="3320535"/>
                </a:lnTo>
                <a:lnTo>
                  <a:pt x="1959293" y="3320852"/>
                </a:lnTo>
                <a:lnTo>
                  <a:pt x="1938033" y="3320852"/>
                </a:lnTo>
                <a:lnTo>
                  <a:pt x="1916773" y="3320218"/>
                </a:lnTo>
                <a:close/>
                <a:moveTo>
                  <a:pt x="1404938" y="3314700"/>
                </a:moveTo>
                <a:lnTo>
                  <a:pt x="1408115" y="3320420"/>
                </a:lnTo>
                <a:lnTo>
                  <a:pt x="1411928" y="3325505"/>
                </a:lnTo>
                <a:lnTo>
                  <a:pt x="1415740" y="3330590"/>
                </a:lnTo>
                <a:lnTo>
                  <a:pt x="1419552" y="3335992"/>
                </a:lnTo>
                <a:lnTo>
                  <a:pt x="1424000" y="3340759"/>
                </a:lnTo>
                <a:lnTo>
                  <a:pt x="1428447" y="3346161"/>
                </a:lnTo>
                <a:lnTo>
                  <a:pt x="1438296" y="3356013"/>
                </a:lnTo>
                <a:lnTo>
                  <a:pt x="1448780" y="3365229"/>
                </a:lnTo>
                <a:lnTo>
                  <a:pt x="1460852" y="3374444"/>
                </a:lnTo>
                <a:lnTo>
                  <a:pt x="1472924" y="3383025"/>
                </a:lnTo>
                <a:lnTo>
                  <a:pt x="1486267" y="3391287"/>
                </a:lnTo>
                <a:lnTo>
                  <a:pt x="1500563" y="3399550"/>
                </a:lnTo>
                <a:lnTo>
                  <a:pt x="1515494" y="3407494"/>
                </a:lnTo>
                <a:lnTo>
                  <a:pt x="1531061" y="3415121"/>
                </a:lnTo>
                <a:lnTo>
                  <a:pt x="1547263" y="3422113"/>
                </a:lnTo>
                <a:lnTo>
                  <a:pt x="1564101" y="3428786"/>
                </a:lnTo>
                <a:lnTo>
                  <a:pt x="1581574" y="3435142"/>
                </a:lnTo>
                <a:lnTo>
                  <a:pt x="1599682" y="3441498"/>
                </a:lnTo>
                <a:lnTo>
                  <a:pt x="1618108" y="3447218"/>
                </a:lnTo>
                <a:lnTo>
                  <a:pt x="1637170" y="3452620"/>
                </a:lnTo>
                <a:lnTo>
                  <a:pt x="1656866" y="3457705"/>
                </a:lnTo>
                <a:lnTo>
                  <a:pt x="1676881" y="3462472"/>
                </a:lnTo>
                <a:lnTo>
                  <a:pt x="1697213" y="3466921"/>
                </a:lnTo>
                <a:lnTo>
                  <a:pt x="1718180" y="3471052"/>
                </a:lnTo>
                <a:lnTo>
                  <a:pt x="1738830" y="3474865"/>
                </a:lnTo>
                <a:lnTo>
                  <a:pt x="1760116" y="3478361"/>
                </a:lnTo>
                <a:lnTo>
                  <a:pt x="1782036" y="3480903"/>
                </a:lnTo>
                <a:lnTo>
                  <a:pt x="1803639" y="3483763"/>
                </a:lnTo>
                <a:lnTo>
                  <a:pt x="1825877" y="3486306"/>
                </a:lnTo>
                <a:lnTo>
                  <a:pt x="1847798" y="3488213"/>
                </a:lnTo>
                <a:lnTo>
                  <a:pt x="1870036" y="3489801"/>
                </a:lnTo>
                <a:lnTo>
                  <a:pt x="1891957" y="3490755"/>
                </a:lnTo>
                <a:lnTo>
                  <a:pt x="1914513" y="3492026"/>
                </a:lnTo>
                <a:lnTo>
                  <a:pt x="1936751" y="3492344"/>
                </a:lnTo>
                <a:lnTo>
                  <a:pt x="1959307" y="3492979"/>
                </a:lnTo>
                <a:lnTo>
                  <a:pt x="1978051" y="3492344"/>
                </a:lnTo>
                <a:lnTo>
                  <a:pt x="1996794" y="3492026"/>
                </a:lnTo>
                <a:lnTo>
                  <a:pt x="2015538" y="3491708"/>
                </a:lnTo>
                <a:lnTo>
                  <a:pt x="2034599" y="3490437"/>
                </a:lnTo>
                <a:lnTo>
                  <a:pt x="2053025" y="3489801"/>
                </a:lnTo>
                <a:lnTo>
                  <a:pt x="2071769" y="3488213"/>
                </a:lnTo>
                <a:lnTo>
                  <a:pt x="2090513" y="3486624"/>
                </a:lnTo>
                <a:lnTo>
                  <a:pt x="2108621" y="3484717"/>
                </a:lnTo>
                <a:lnTo>
                  <a:pt x="2127365" y="3482492"/>
                </a:lnTo>
                <a:lnTo>
                  <a:pt x="2145473" y="3480268"/>
                </a:lnTo>
                <a:lnTo>
                  <a:pt x="2163581" y="3477408"/>
                </a:lnTo>
                <a:lnTo>
                  <a:pt x="2181372" y="3474865"/>
                </a:lnTo>
                <a:lnTo>
                  <a:pt x="2199163" y="3471688"/>
                </a:lnTo>
                <a:lnTo>
                  <a:pt x="2216318" y="3468510"/>
                </a:lnTo>
                <a:lnTo>
                  <a:pt x="2233473" y="3464696"/>
                </a:lnTo>
                <a:lnTo>
                  <a:pt x="2250311" y="3460883"/>
                </a:lnTo>
                <a:lnTo>
                  <a:pt x="2266830" y="3457069"/>
                </a:lnTo>
                <a:lnTo>
                  <a:pt x="2283668" y="3452620"/>
                </a:lnTo>
                <a:lnTo>
                  <a:pt x="2299235" y="3448171"/>
                </a:lnTo>
                <a:lnTo>
                  <a:pt x="2315119" y="3443404"/>
                </a:lnTo>
                <a:lnTo>
                  <a:pt x="2330051" y="3438320"/>
                </a:lnTo>
                <a:lnTo>
                  <a:pt x="2344982" y="3432917"/>
                </a:lnTo>
                <a:lnTo>
                  <a:pt x="2359278" y="3427833"/>
                </a:lnTo>
                <a:lnTo>
                  <a:pt x="2373574" y="3421795"/>
                </a:lnTo>
                <a:lnTo>
                  <a:pt x="2386917" y="3415757"/>
                </a:lnTo>
                <a:lnTo>
                  <a:pt x="2399942" y="3409719"/>
                </a:lnTo>
                <a:lnTo>
                  <a:pt x="2412650" y="3403363"/>
                </a:lnTo>
                <a:lnTo>
                  <a:pt x="2424722" y="3396690"/>
                </a:lnTo>
                <a:lnTo>
                  <a:pt x="2436159" y="3389380"/>
                </a:lnTo>
                <a:lnTo>
                  <a:pt x="2446961" y="3382389"/>
                </a:lnTo>
                <a:lnTo>
                  <a:pt x="2457444" y="3375080"/>
                </a:lnTo>
                <a:lnTo>
                  <a:pt x="2466975" y="3367453"/>
                </a:lnTo>
                <a:lnTo>
                  <a:pt x="2466975" y="3464378"/>
                </a:lnTo>
                <a:lnTo>
                  <a:pt x="2466657" y="3464696"/>
                </a:lnTo>
                <a:lnTo>
                  <a:pt x="2466340" y="3472641"/>
                </a:lnTo>
                <a:lnTo>
                  <a:pt x="2466022" y="3477408"/>
                </a:lnTo>
                <a:lnTo>
                  <a:pt x="2464751" y="3482492"/>
                </a:lnTo>
                <a:lnTo>
                  <a:pt x="2463480" y="3487895"/>
                </a:lnTo>
                <a:lnTo>
                  <a:pt x="2461892" y="3492344"/>
                </a:lnTo>
                <a:lnTo>
                  <a:pt x="2459986" y="3497111"/>
                </a:lnTo>
                <a:lnTo>
                  <a:pt x="2457444" y="3501877"/>
                </a:lnTo>
                <a:lnTo>
                  <a:pt x="2455220" y="3506962"/>
                </a:lnTo>
                <a:lnTo>
                  <a:pt x="2452361" y="3511729"/>
                </a:lnTo>
                <a:lnTo>
                  <a:pt x="2449184" y="3516178"/>
                </a:lnTo>
                <a:lnTo>
                  <a:pt x="2445690" y="3520945"/>
                </a:lnTo>
                <a:lnTo>
                  <a:pt x="2441878" y="3525712"/>
                </a:lnTo>
                <a:lnTo>
                  <a:pt x="2437748" y="3529843"/>
                </a:lnTo>
                <a:lnTo>
                  <a:pt x="2429170" y="3539059"/>
                </a:lnTo>
                <a:lnTo>
                  <a:pt x="2419322" y="3547639"/>
                </a:lnTo>
                <a:lnTo>
                  <a:pt x="2408202" y="3556537"/>
                </a:lnTo>
                <a:lnTo>
                  <a:pt x="2396130" y="3564799"/>
                </a:lnTo>
                <a:lnTo>
                  <a:pt x="2383423" y="3572744"/>
                </a:lnTo>
                <a:lnTo>
                  <a:pt x="2369127" y="3580689"/>
                </a:lnTo>
                <a:lnTo>
                  <a:pt x="2354195" y="3587998"/>
                </a:lnTo>
                <a:lnTo>
                  <a:pt x="2338311" y="3595625"/>
                </a:lnTo>
                <a:lnTo>
                  <a:pt x="2321791" y="3602298"/>
                </a:lnTo>
                <a:lnTo>
                  <a:pt x="2304636" y="3608972"/>
                </a:lnTo>
                <a:lnTo>
                  <a:pt x="2285892" y="3615328"/>
                </a:lnTo>
                <a:lnTo>
                  <a:pt x="2266830" y="3621683"/>
                </a:lnTo>
                <a:lnTo>
                  <a:pt x="2247134" y="3627086"/>
                </a:lnTo>
                <a:lnTo>
                  <a:pt x="2226802" y="3632806"/>
                </a:lnTo>
                <a:lnTo>
                  <a:pt x="2205516" y="3637255"/>
                </a:lnTo>
                <a:lnTo>
                  <a:pt x="2183278" y="3642022"/>
                </a:lnTo>
                <a:lnTo>
                  <a:pt x="2160722" y="3646471"/>
                </a:lnTo>
                <a:lnTo>
                  <a:pt x="2137848" y="3649967"/>
                </a:lnTo>
                <a:lnTo>
                  <a:pt x="2114340" y="3653462"/>
                </a:lnTo>
                <a:lnTo>
                  <a:pt x="2089877" y="3656640"/>
                </a:lnTo>
                <a:lnTo>
                  <a:pt x="2065415" y="3659182"/>
                </a:lnTo>
                <a:lnTo>
                  <a:pt x="2040000" y="3661407"/>
                </a:lnTo>
                <a:lnTo>
                  <a:pt x="2014267" y="3662996"/>
                </a:lnTo>
                <a:lnTo>
                  <a:pt x="1988217" y="3664267"/>
                </a:lnTo>
                <a:lnTo>
                  <a:pt x="1962166" y="3664903"/>
                </a:lnTo>
                <a:lnTo>
                  <a:pt x="1935480" y="3665538"/>
                </a:lnTo>
                <a:lnTo>
                  <a:pt x="1908159" y="3664903"/>
                </a:lnTo>
                <a:lnTo>
                  <a:pt x="1881155" y="3664267"/>
                </a:lnTo>
                <a:lnTo>
                  <a:pt x="1854469" y="3662996"/>
                </a:lnTo>
                <a:lnTo>
                  <a:pt x="1828419" y="3661089"/>
                </a:lnTo>
                <a:lnTo>
                  <a:pt x="1803004" y="3659182"/>
                </a:lnTo>
                <a:lnTo>
                  <a:pt x="1777588" y="3656322"/>
                </a:lnTo>
                <a:lnTo>
                  <a:pt x="1752809" y="3653145"/>
                </a:lnTo>
                <a:lnTo>
                  <a:pt x="1728664" y="3649649"/>
                </a:lnTo>
                <a:lnTo>
                  <a:pt x="1705155" y="3645835"/>
                </a:lnTo>
                <a:lnTo>
                  <a:pt x="1682282" y="3641069"/>
                </a:lnTo>
                <a:lnTo>
                  <a:pt x="1660043" y="3636302"/>
                </a:lnTo>
                <a:lnTo>
                  <a:pt x="1638440" y="3631217"/>
                </a:lnTo>
                <a:lnTo>
                  <a:pt x="1617791" y="3625497"/>
                </a:lnTo>
                <a:lnTo>
                  <a:pt x="1597776" y="3619777"/>
                </a:lnTo>
                <a:lnTo>
                  <a:pt x="1578397" y="3613421"/>
                </a:lnTo>
                <a:lnTo>
                  <a:pt x="1559653" y="3606747"/>
                </a:lnTo>
                <a:lnTo>
                  <a:pt x="1542498" y="3599438"/>
                </a:lnTo>
                <a:lnTo>
                  <a:pt x="1525343" y="3592447"/>
                </a:lnTo>
                <a:lnTo>
                  <a:pt x="1509776" y="3584820"/>
                </a:lnTo>
                <a:lnTo>
                  <a:pt x="1495162" y="3576875"/>
                </a:lnTo>
                <a:lnTo>
                  <a:pt x="1481184" y="3568613"/>
                </a:lnTo>
                <a:lnTo>
                  <a:pt x="1468159" y="3560350"/>
                </a:lnTo>
                <a:lnTo>
                  <a:pt x="1456404" y="3551770"/>
                </a:lnTo>
                <a:lnTo>
                  <a:pt x="1445603" y="3542554"/>
                </a:lnTo>
                <a:lnTo>
                  <a:pt x="1440837" y="3538423"/>
                </a:lnTo>
                <a:lnTo>
                  <a:pt x="1436390" y="3533656"/>
                </a:lnTo>
                <a:lnTo>
                  <a:pt x="1431942" y="3529207"/>
                </a:lnTo>
                <a:lnTo>
                  <a:pt x="1428130" y="3524440"/>
                </a:lnTo>
                <a:lnTo>
                  <a:pt x="1424318" y="3519674"/>
                </a:lnTo>
                <a:lnTo>
                  <a:pt x="1420823" y="3514907"/>
                </a:lnTo>
                <a:lnTo>
                  <a:pt x="1417646" y="3510140"/>
                </a:lnTo>
                <a:lnTo>
                  <a:pt x="1415105" y="3505055"/>
                </a:lnTo>
                <a:lnTo>
                  <a:pt x="1412563" y="3500288"/>
                </a:lnTo>
                <a:lnTo>
                  <a:pt x="1410339" y="3495204"/>
                </a:lnTo>
                <a:lnTo>
                  <a:pt x="1408115" y="3490437"/>
                </a:lnTo>
                <a:lnTo>
                  <a:pt x="1407162" y="3485352"/>
                </a:lnTo>
                <a:lnTo>
                  <a:pt x="1405892" y="3480268"/>
                </a:lnTo>
                <a:lnTo>
                  <a:pt x="1404621" y="3475183"/>
                </a:lnTo>
                <a:lnTo>
                  <a:pt x="1404303" y="3470099"/>
                </a:lnTo>
                <a:lnTo>
                  <a:pt x="1404303" y="3464696"/>
                </a:lnTo>
                <a:lnTo>
                  <a:pt x="1403350" y="3464696"/>
                </a:lnTo>
                <a:lnTo>
                  <a:pt x="1403350" y="3333132"/>
                </a:lnTo>
                <a:lnTo>
                  <a:pt x="1403350" y="3329318"/>
                </a:lnTo>
                <a:lnTo>
                  <a:pt x="1403985" y="3322327"/>
                </a:lnTo>
                <a:lnTo>
                  <a:pt x="1404938" y="3314700"/>
                </a:lnTo>
                <a:close/>
                <a:moveTo>
                  <a:pt x="177802" y="3314700"/>
                </a:moveTo>
                <a:lnTo>
                  <a:pt x="180980" y="3320420"/>
                </a:lnTo>
                <a:lnTo>
                  <a:pt x="184476" y="3325505"/>
                </a:lnTo>
                <a:lnTo>
                  <a:pt x="188289" y="3330590"/>
                </a:lnTo>
                <a:lnTo>
                  <a:pt x="192420" y="3335992"/>
                </a:lnTo>
                <a:lnTo>
                  <a:pt x="196551" y="3340759"/>
                </a:lnTo>
                <a:lnTo>
                  <a:pt x="201000" y="3346161"/>
                </a:lnTo>
                <a:lnTo>
                  <a:pt x="210852" y="3356013"/>
                </a:lnTo>
                <a:lnTo>
                  <a:pt x="221656" y="3365229"/>
                </a:lnTo>
                <a:lnTo>
                  <a:pt x="233414" y="3374444"/>
                </a:lnTo>
                <a:lnTo>
                  <a:pt x="245490" y="3383025"/>
                </a:lnTo>
                <a:lnTo>
                  <a:pt x="259155" y="3391287"/>
                </a:lnTo>
                <a:lnTo>
                  <a:pt x="273138" y="3399550"/>
                </a:lnTo>
                <a:lnTo>
                  <a:pt x="288073" y="3407494"/>
                </a:lnTo>
                <a:lnTo>
                  <a:pt x="303645" y="3415121"/>
                </a:lnTo>
                <a:lnTo>
                  <a:pt x="319852" y="3422113"/>
                </a:lnTo>
                <a:lnTo>
                  <a:pt x="336694" y="3428786"/>
                </a:lnTo>
                <a:lnTo>
                  <a:pt x="354173" y="3435142"/>
                </a:lnTo>
                <a:lnTo>
                  <a:pt x="372286" y="3441498"/>
                </a:lnTo>
                <a:lnTo>
                  <a:pt x="390718" y="3447218"/>
                </a:lnTo>
                <a:lnTo>
                  <a:pt x="409785" y="3452620"/>
                </a:lnTo>
                <a:lnTo>
                  <a:pt x="429488" y="3457705"/>
                </a:lnTo>
                <a:lnTo>
                  <a:pt x="449826" y="3462472"/>
                </a:lnTo>
                <a:lnTo>
                  <a:pt x="469846" y="3466921"/>
                </a:lnTo>
                <a:lnTo>
                  <a:pt x="490820" y="3471052"/>
                </a:lnTo>
                <a:lnTo>
                  <a:pt x="511794" y="3474865"/>
                </a:lnTo>
                <a:lnTo>
                  <a:pt x="533085" y="3478361"/>
                </a:lnTo>
                <a:lnTo>
                  <a:pt x="554695" y="3480903"/>
                </a:lnTo>
                <a:lnTo>
                  <a:pt x="576304" y="3483763"/>
                </a:lnTo>
                <a:lnTo>
                  <a:pt x="598549" y="3486306"/>
                </a:lnTo>
                <a:lnTo>
                  <a:pt x="620476" y="3488213"/>
                </a:lnTo>
                <a:lnTo>
                  <a:pt x="642721" y="3489801"/>
                </a:lnTo>
                <a:lnTo>
                  <a:pt x="664966" y="3490755"/>
                </a:lnTo>
                <a:lnTo>
                  <a:pt x="687211" y="3492026"/>
                </a:lnTo>
                <a:lnTo>
                  <a:pt x="709456" y="3492344"/>
                </a:lnTo>
                <a:lnTo>
                  <a:pt x="732018" y="3492344"/>
                </a:lnTo>
                <a:lnTo>
                  <a:pt x="750768" y="3492344"/>
                </a:lnTo>
                <a:lnTo>
                  <a:pt x="769517" y="3492026"/>
                </a:lnTo>
                <a:lnTo>
                  <a:pt x="788266" y="3491708"/>
                </a:lnTo>
                <a:lnTo>
                  <a:pt x="807333" y="3490437"/>
                </a:lnTo>
                <a:lnTo>
                  <a:pt x="825765" y="3489801"/>
                </a:lnTo>
                <a:lnTo>
                  <a:pt x="844832" y="3488213"/>
                </a:lnTo>
                <a:lnTo>
                  <a:pt x="863263" y="3486624"/>
                </a:lnTo>
                <a:lnTo>
                  <a:pt x="881695" y="3484717"/>
                </a:lnTo>
                <a:lnTo>
                  <a:pt x="900126" y="3482492"/>
                </a:lnTo>
                <a:lnTo>
                  <a:pt x="918240" y="3480268"/>
                </a:lnTo>
                <a:lnTo>
                  <a:pt x="936354" y="3477408"/>
                </a:lnTo>
                <a:lnTo>
                  <a:pt x="954150" y="3474865"/>
                </a:lnTo>
                <a:lnTo>
                  <a:pt x="971946" y="3471688"/>
                </a:lnTo>
                <a:lnTo>
                  <a:pt x="989424" y="3468510"/>
                </a:lnTo>
                <a:lnTo>
                  <a:pt x="1006266" y="3464696"/>
                </a:lnTo>
                <a:lnTo>
                  <a:pt x="1023109" y="3460883"/>
                </a:lnTo>
                <a:lnTo>
                  <a:pt x="1039952" y="3457069"/>
                </a:lnTo>
                <a:lnTo>
                  <a:pt x="1056476" y="3452620"/>
                </a:lnTo>
                <a:lnTo>
                  <a:pt x="1072366" y="3448171"/>
                </a:lnTo>
                <a:lnTo>
                  <a:pt x="1087937" y="3443087"/>
                </a:lnTo>
                <a:lnTo>
                  <a:pt x="1102873" y="3438320"/>
                </a:lnTo>
                <a:lnTo>
                  <a:pt x="1118126" y="3432917"/>
                </a:lnTo>
                <a:lnTo>
                  <a:pt x="1132109" y="3427833"/>
                </a:lnTo>
                <a:lnTo>
                  <a:pt x="1146409" y="3421795"/>
                </a:lnTo>
                <a:lnTo>
                  <a:pt x="1159756" y="3415757"/>
                </a:lnTo>
                <a:lnTo>
                  <a:pt x="1172785" y="3409719"/>
                </a:lnTo>
                <a:lnTo>
                  <a:pt x="1185497" y="3403363"/>
                </a:lnTo>
                <a:lnTo>
                  <a:pt x="1197890" y="3396690"/>
                </a:lnTo>
                <a:lnTo>
                  <a:pt x="1209331" y="3389380"/>
                </a:lnTo>
                <a:lnTo>
                  <a:pt x="1219818" y="3382389"/>
                </a:lnTo>
                <a:lnTo>
                  <a:pt x="1230622" y="3375080"/>
                </a:lnTo>
                <a:lnTo>
                  <a:pt x="1239838" y="3367453"/>
                </a:lnTo>
                <a:lnTo>
                  <a:pt x="1239838" y="3464378"/>
                </a:lnTo>
                <a:lnTo>
                  <a:pt x="1239838" y="3464696"/>
                </a:lnTo>
                <a:lnTo>
                  <a:pt x="1239520" y="3468827"/>
                </a:lnTo>
                <a:lnTo>
                  <a:pt x="1239202" y="3472641"/>
                </a:lnTo>
                <a:lnTo>
                  <a:pt x="1238885" y="3477408"/>
                </a:lnTo>
                <a:lnTo>
                  <a:pt x="1237614" y="3482492"/>
                </a:lnTo>
                <a:lnTo>
                  <a:pt x="1236342" y="3487895"/>
                </a:lnTo>
                <a:lnTo>
                  <a:pt x="1234754" y="3492344"/>
                </a:lnTo>
                <a:lnTo>
                  <a:pt x="1232847" y="3497111"/>
                </a:lnTo>
                <a:lnTo>
                  <a:pt x="1230622" y="3501877"/>
                </a:lnTo>
                <a:lnTo>
                  <a:pt x="1228080" y="3506962"/>
                </a:lnTo>
                <a:lnTo>
                  <a:pt x="1225538" y="3511729"/>
                </a:lnTo>
                <a:lnTo>
                  <a:pt x="1222360" y="3516178"/>
                </a:lnTo>
                <a:lnTo>
                  <a:pt x="1218546" y="3520945"/>
                </a:lnTo>
                <a:lnTo>
                  <a:pt x="1214733" y="3525712"/>
                </a:lnTo>
                <a:lnTo>
                  <a:pt x="1210920" y="3529843"/>
                </a:lnTo>
                <a:lnTo>
                  <a:pt x="1202022" y="3539059"/>
                </a:lnTo>
                <a:lnTo>
                  <a:pt x="1192170" y="3547639"/>
                </a:lnTo>
                <a:lnTo>
                  <a:pt x="1181048" y="3556537"/>
                </a:lnTo>
                <a:lnTo>
                  <a:pt x="1169290" y="3564799"/>
                </a:lnTo>
                <a:lnTo>
                  <a:pt x="1156261" y="3572744"/>
                </a:lnTo>
                <a:lnTo>
                  <a:pt x="1141960" y="3580689"/>
                </a:lnTo>
                <a:lnTo>
                  <a:pt x="1127024" y="3587998"/>
                </a:lnTo>
                <a:lnTo>
                  <a:pt x="1111453" y="3595625"/>
                </a:lnTo>
                <a:lnTo>
                  <a:pt x="1094610" y="3602298"/>
                </a:lnTo>
                <a:lnTo>
                  <a:pt x="1077450" y="3608972"/>
                </a:lnTo>
                <a:lnTo>
                  <a:pt x="1058701" y="3615328"/>
                </a:lnTo>
                <a:lnTo>
                  <a:pt x="1039952" y="3621683"/>
                </a:lnTo>
                <a:lnTo>
                  <a:pt x="1020249" y="3627086"/>
                </a:lnTo>
                <a:lnTo>
                  <a:pt x="999593" y="3632806"/>
                </a:lnTo>
                <a:lnTo>
                  <a:pt x="978301" y="3637255"/>
                </a:lnTo>
                <a:lnTo>
                  <a:pt x="956056" y="3642022"/>
                </a:lnTo>
                <a:lnTo>
                  <a:pt x="933494" y="3646471"/>
                </a:lnTo>
                <a:lnTo>
                  <a:pt x="910613" y="3649967"/>
                </a:lnTo>
                <a:lnTo>
                  <a:pt x="887097" y="3653462"/>
                </a:lnTo>
                <a:lnTo>
                  <a:pt x="862946" y="3656640"/>
                </a:lnTo>
                <a:lnTo>
                  <a:pt x="838158" y="3659182"/>
                </a:lnTo>
                <a:lnTo>
                  <a:pt x="812736" y="3661407"/>
                </a:lnTo>
                <a:lnTo>
                  <a:pt x="787313" y="3662996"/>
                </a:lnTo>
                <a:lnTo>
                  <a:pt x="761572" y="3664267"/>
                </a:lnTo>
                <a:lnTo>
                  <a:pt x="735196" y="3664903"/>
                </a:lnTo>
                <a:lnTo>
                  <a:pt x="708185" y="3665538"/>
                </a:lnTo>
                <a:lnTo>
                  <a:pt x="680855" y="3664903"/>
                </a:lnTo>
                <a:lnTo>
                  <a:pt x="654161" y="3664267"/>
                </a:lnTo>
                <a:lnTo>
                  <a:pt x="627467" y="3662996"/>
                </a:lnTo>
                <a:lnTo>
                  <a:pt x="601409" y="3661089"/>
                </a:lnTo>
                <a:lnTo>
                  <a:pt x="575668" y="3659182"/>
                </a:lnTo>
                <a:lnTo>
                  <a:pt x="550246" y="3656322"/>
                </a:lnTo>
                <a:lnTo>
                  <a:pt x="525458" y="3653145"/>
                </a:lnTo>
                <a:lnTo>
                  <a:pt x="501307" y="3649649"/>
                </a:lnTo>
                <a:lnTo>
                  <a:pt x="478109" y="3645835"/>
                </a:lnTo>
                <a:lnTo>
                  <a:pt x="455228" y="3641069"/>
                </a:lnTo>
                <a:lnTo>
                  <a:pt x="432665" y="3636302"/>
                </a:lnTo>
                <a:lnTo>
                  <a:pt x="411374" y="3631217"/>
                </a:lnTo>
                <a:lnTo>
                  <a:pt x="390400" y="3625497"/>
                </a:lnTo>
                <a:lnTo>
                  <a:pt x="370380" y="3619777"/>
                </a:lnTo>
                <a:lnTo>
                  <a:pt x="350995" y="3613421"/>
                </a:lnTo>
                <a:lnTo>
                  <a:pt x="332563" y="3606747"/>
                </a:lnTo>
                <a:lnTo>
                  <a:pt x="315085" y="3599438"/>
                </a:lnTo>
                <a:lnTo>
                  <a:pt x="297925" y="3592447"/>
                </a:lnTo>
                <a:lnTo>
                  <a:pt x="282353" y="3584820"/>
                </a:lnTo>
                <a:lnTo>
                  <a:pt x="267735" y="3576875"/>
                </a:lnTo>
                <a:lnTo>
                  <a:pt x="253753" y="3568613"/>
                </a:lnTo>
                <a:lnTo>
                  <a:pt x="240724" y="3560350"/>
                </a:lnTo>
                <a:lnTo>
                  <a:pt x="229283" y="3551770"/>
                </a:lnTo>
                <a:lnTo>
                  <a:pt x="218796" y="3542872"/>
                </a:lnTo>
                <a:lnTo>
                  <a:pt x="213712" y="3538423"/>
                </a:lnTo>
                <a:lnTo>
                  <a:pt x="208945" y="3533656"/>
                </a:lnTo>
                <a:lnTo>
                  <a:pt x="204814" y="3529207"/>
                </a:lnTo>
                <a:lnTo>
                  <a:pt x="200683" y="3524440"/>
                </a:lnTo>
                <a:lnTo>
                  <a:pt x="196869" y="3519674"/>
                </a:lnTo>
                <a:lnTo>
                  <a:pt x="193374" y="3514907"/>
                </a:lnTo>
                <a:lnTo>
                  <a:pt x="190196" y="3510140"/>
                </a:lnTo>
                <a:lnTo>
                  <a:pt x="187653" y="3505055"/>
                </a:lnTo>
                <a:lnTo>
                  <a:pt x="185111" y="3500288"/>
                </a:lnTo>
                <a:lnTo>
                  <a:pt x="182887" y="3495204"/>
                </a:lnTo>
                <a:lnTo>
                  <a:pt x="181298" y="3490437"/>
                </a:lnTo>
                <a:lnTo>
                  <a:pt x="179709" y="3485352"/>
                </a:lnTo>
                <a:lnTo>
                  <a:pt x="178438" y="3480268"/>
                </a:lnTo>
                <a:lnTo>
                  <a:pt x="177802" y="3475183"/>
                </a:lnTo>
                <a:lnTo>
                  <a:pt x="176849" y="3470099"/>
                </a:lnTo>
                <a:lnTo>
                  <a:pt x="176849" y="3464696"/>
                </a:lnTo>
                <a:lnTo>
                  <a:pt x="176531" y="3464696"/>
                </a:lnTo>
                <a:lnTo>
                  <a:pt x="176531" y="3333132"/>
                </a:lnTo>
                <a:lnTo>
                  <a:pt x="176213" y="3329318"/>
                </a:lnTo>
                <a:lnTo>
                  <a:pt x="176531" y="3322327"/>
                </a:lnTo>
                <a:lnTo>
                  <a:pt x="177802" y="3314700"/>
                </a:lnTo>
                <a:close/>
                <a:moveTo>
                  <a:pt x="1771445" y="3307529"/>
                </a:moveTo>
                <a:lnTo>
                  <a:pt x="1771445" y="3411258"/>
                </a:lnTo>
                <a:lnTo>
                  <a:pt x="1789215" y="3413478"/>
                </a:lnTo>
                <a:lnTo>
                  <a:pt x="1807301" y="3415698"/>
                </a:lnTo>
                <a:lnTo>
                  <a:pt x="1825388" y="3417285"/>
                </a:lnTo>
                <a:lnTo>
                  <a:pt x="1843792" y="3419505"/>
                </a:lnTo>
                <a:lnTo>
                  <a:pt x="1843792" y="3315777"/>
                </a:lnTo>
                <a:lnTo>
                  <a:pt x="1825388" y="3314191"/>
                </a:lnTo>
                <a:lnTo>
                  <a:pt x="1807301" y="3312287"/>
                </a:lnTo>
                <a:lnTo>
                  <a:pt x="1789215" y="3309750"/>
                </a:lnTo>
                <a:lnTo>
                  <a:pt x="1771445" y="3307529"/>
                </a:lnTo>
                <a:close/>
                <a:moveTo>
                  <a:pt x="3178346" y="3281045"/>
                </a:moveTo>
                <a:lnTo>
                  <a:pt x="3178346" y="3395980"/>
                </a:lnTo>
                <a:lnTo>
                  <a:pt x="3201835" y="3396298"/>
                </a:lnTo>
                <a:lnTo>
                  <a:pt x="3225959" y="3396615"/>
                </a:lnTo>
                <a:lnTo>
                  <a:pt x="3258970" y="3396298"/>
                </a:lnTo>
                <a:lnTo>
                  <a:pt x="3258970" y="3281363"/>
                </a:lnTo>
                <a:lnTo>
                  <a:pt x="3225641" y="3281680"/>
                </a:lnTo>
                <a:lnTo>
                  <a:pt x="3201835" y="3281363"/>
                </a:lnTo>
                <a:lnTo>
                  <a:pt x="3178346" y="3281045"/>
                </a:lnTo>
                <a:close/>
                <a:moveTo>
                  <a:pt x="2609850" y="3275012"/>
                </a:moveTo>
                <a:lnTo>
                  <a:pt x="2613342" y="3281059"/>
                </a:lnTo>
                <a:lnTo>
                  <a:pt x="2617468" y="3287107"/>
                </a:lnTo>
                <a:lnTo>
                  <a:pt x="2621594" y="3292836"/>
                </a:lnTo>
                <a:lnTo>
                  <a:pt x="2626038" y="3298883"/>
                </a:lnTo>
                <a:lnTo>
                  <a:pt x="2631117" y="3304294"/>
                </a:lnTo>
                <a:lnTo>
                  <a:pt x="2635878" y="3310023"/>
                </a:lnTo>
                <a:lnTo>
                  <a:pt x="2641274" y="3315433"/>
                </a:lnTo>
                <a:lnTo>
                  <a:pt x="2646988" y="3320844"/>
                </a:lnTo>
                <a:lnTo>
                  <a:pt x="2658732" y="3331347"/>
                </a:lnTo>
                <a:lnTo>
                  <a:pt x="2671746" y="3341532"/>
                </a:lnTo>
                <a:lnTo>
                  <a:pt x="2685712" y="3351080"/>
                </a:lnTo>
                <a:lnTo>
                  <a:pt x="2700631" y="3360629"/>
                </a:lnTo>
                <a:lnTo>
                  <a:pt x="2715867" y="3369540"/>
                </a:lnTo>
                <a:lnTo>
                  <a:pt x="2732372" y="3378452"/>
                </a:lnTo>
                <a:lnTo>
                  <a:pt x="2749830" y="3386727"/>
                </a:lnTo>
                <a:lnTo>
                  <a:pt x="2767923" y="3394684"/>
                </a:lnTo>
                <a:lnTo>
                  <a:pt x="2786650" y="3402004"/>
                </a:lnTo>
                <a:lnTo>
                  <a:pt x="2805695" y="3409325"/>
                </a:lnTo>
                <a:lnTo>
                  <a:pt x="2826009" y="3416327"/>
                </a:lnTo>
                <a:lnTo>
                  <a:pt x="2846959" y="3422692"/>
                </a:lnTo>
                <a:lnTo>
                  <a:pt x="2867591" y="3428421"/>
                </a:lnTo>
                <a:lnTo>
                  <a:pt x="2889492" y="3434469"/>
                </a:lnTo>
                <a:lnTo>
                  <a:pt x="2912029" y="3439561"/>
                </a:lnTo>
                <a:lnTo>
                  <a:pt x="2934248" y="3444654"/>
                </a:lnTo>
                <a:lnTo>
                  <a:pt x="2957102" y="3449109"/>
                </a:lnTo>
                <a:lnTo>
                  <a:pt x="2980908" y="3453565"/>
                </a:lnTo>
                <a:lnTo>
                  <a:pt x="3004396" y="3457066"/>
                </a:lnTo>
                <a:lnTo>
                  <a:pt x="3028203" y="3460567"/>
                </a:lnTo>
                <a:lnTo>
                  <a:pt x="3052644" y="3463432"/>
                </a:lnTo>
                <a:lnTo>
                  <a:pt x="3077084" y="3465978"/>
                </a:lnTo>
                <a:lnTo>
                  <a:pt x="3101525" y="3468206"/>
                </a:lnTo>
                <a:lnTo>
                  <a:pt x="3125966" y="3470116"/>
                </a:lnTo>
                <a:lnTo>
                  <a:pt x="3150725" y="3471389"/>
                </a:lnTo>
                <a:lnTo>
                  <a:pt x="3175800" y="3472344"/>
                </a:lnTo>
                <a:lnTo>
                  <a:pt x="3200559" y="3472980"/>
                </a:lnTo>
                <a:lnTo>
                  <a:pt x="3225317" y="3473298"/>
                </a:lnTo>
                <a:lnTo>
                  <a:pt x="3246266" y="3473298"/>
                </a:lnTo>
                <a:lnTo>
                  <a:pt x="3267216" y="3472344"/>
                </a:lnTo>
                <a:lnTo>
                  <a:pt x="3288165" y="3472025"/>
                </a:lnTo>
                <a:lnTo>
                  <a:pt x="3308797" y="3470752"/>
                </a:lnTo>
                <a:lnTo>
                  <a:pt x="3329429" y="3469797"/>
                </a:lnTo>
                <a:lnTo>
                  <a:pt x="3350378" y="3468206"/>
                </a:lnTo>
                <a:lnTo>
                  <a:pt x="3371010" y="3466615"/>
                </a:lnTo>
                <a:lnTo>
                  <a:pt x="3391325" y="3464068"/>
                </a:lnTo>
                <a:lnTo>
                  <a:pt x="3411957" y="3462159"/>
                </a:lnTo>
                <a:lnTo>
                  <a:pt x="3431954" y="3459294"/>
                </a:lnTo>
                <a:lnTo>
                  <a:pt x="3451951" y="3456748"/>
                </a:lnTo>
                <a:lnTo>
                  <a:pt x="3471948" y="3453565"/>
                </a:lnTo>
                <a:lnTo>
                  <a:pt x="3491628" y="3450064"/>
                </a:lnTo>
                <a:lnTo>
                  <a:pt x="3510990" y="3446245"/>
                </a:lnTo>
                <a:lnTo>
                  <a:pt x="3530035" y="3442107"/>
                </a:lnTo>
                <a:lnTo>
                  <a:pt x="3548763" y="3437970"/>
                </a:lnTo>
                <a:lnTo>
                  <a:pt x="3567173" y="3433196"/>
                </a:lnTo>
                <a:lnTo>
                  <a:pt x="3585265" y="3428421"/>
                </a:lnTo>
                <a:lnTo>
                  <a:pt x="3603041" y="3423329"/>
                </a:lnTo>
                <a:lnTo>
                  <a:pt x="3620498" y="3418237"/>
                </a:lnTo>
                <a:lnTo>
                  <a:pt x="3637004" y="3412826"/>
                </a:lnTo>
                <a:lnTo>
                  <a:pt x="3653510" y="3406779"/>
                </a:lnTo>
                <a:lnTo>
                  <a:pt x="3669698" y="3400731"/>
                </a:lnTo>
                <a:lnTo>
                  <a:pt x="3685251" y="3394048"/>
                </a:lnTo>
                <a:lnTo>
                  <a:pt x="3700170" y="3387682"/>
                </a:lnTo>
                <a:lnTo>
                  <a:pt x="3714770" y="3380680"/>
                </a:lnTo>
                <a:lnTo>
                  <a:pt x="3728419" y="3373678"/>
                </a:lnTo>
                <a:lnTo>
                  <a:pt x="3741751" y="3366039"/>
                </a:lnTo>
                <a:lnTo>
                  <a:pt x="3754765" y="3358719"/>
                </a:lnTo>
                <a:lnTo>
                  <a:pt x="3767144" y="3350762"/>
                </a:lnTo>
                <a:lnTo>
                  <a:pt x="3778571" y="3342487"/>
                </a:lnTo>
                <a:lnTo>
                  <a:pt x="3789363" y="3333575"/>
                </a:lnTo>
                <a:lnTo>
                  <a:pt x="3789363" y="3441471"/>
                </a:lnTo>
                <a:lnTo>
                  <a:pt x="3788728" y="3442107"/>
                </a:lnTo>
                <a:lnTo>
                  <a:pt x="3788411" y="3451019"/>
                </a:lnTo>
                <a:lnTo>
                  <a:pt x="3787776" y="3456748"/>
                </a:lnTo>
                <a:lnTo>
                  <a:pt x="3786506" y="3462159"/>
                </a:lnTo>
                <a:lnTo>
                  <a:pt x="3785237" y="3467569"/>
                </a:lnTo>
                <a:lnTo>
                  <a:pt x="3783332" y="3472980"/>
                </a:lnTo>
                <a:lnTo>
                  <a:pt x="3781428" y="3478391"/>
                </a:lnTo>
                <a:lnTo>
                  <a:pt x="3778571" y="3483801"/>
                </a:lnTo>
                <a:lnTo>
                  <a:pt x="3775714" y="3489212"/>
                </a:lnTo>
                <a:lnTo>
                  <a:pt x="3772540" y="3494305"/>
                </a:lnTo>
                <a:lnTo>
                  <a:pt x="3769048" y="3499715"/>
                </a:lnTo>
                <a:lnTo>
                  <a:pt x="3765557" y="3504808"/>
                </a:lnTo>
                <a:lnTo>
                  <a:pt x="3761113" y="3509900"/>
                </a:lnTo>
                <a:lnTo>
                  <a:pt x="3756987" y="3514674"/>
                </a:lnTo>
                <a:lnTo>
                  <a:pt x="3752226" y="3519767"/>
                </a:lnTo>
                <a:lnTo>
                  <a:pt x="3747147" y="3525177"/>
                </a:lnTo>
                <a:lnTo>
                  <a:pt x="3741433" y="3529633"/>
                </a:lnTo>
                <a:lnTo>
                  <a:pt x="3736037" y="3534407"/>
                </a:lnTo>
                <a:lnTo>
                  <a:pt x="3723658" y="3543956"/>
                </a:lnTo>
                <a:lnTo>
                  <a:pt x="3710327" y="3553504"/>
                </a:lnTo>
                <a:lnTo>
                  <a:pt x="3696043" y="3562097"/>
                </a:lnTo>
                <a:lnTo>
                  <a:pt x="3680490" y="3571009"/>
                </a:lnTo>
                <a:lnTo>
                  <a:pt x="3663667" y="3579603"/>
                </a:lnTo>
                <a:lnTo>
                  <a:pt x="3646526" y="3587560"/>
                </a:lnTo>
                <a:lnTo>
                  <a:pt x="3627799" y="3595516"/>
                </a:lnTo>
                <a:lnTo>
                  <a:pt x="3608754" y="3602837"/>
                </a:lnTo>
                <a:lnTo>
                  <a:pt x="3588122" y="3609521"/>
                </a:lnTo>
                <a:lnTo>
                  <a:pt x="3566855" y="3616523"/>
                </a:lnTo>
                <a:lnTo>
                  <a:pt x="3544636" y="3622570"/>
                </a:lnTo>
                <a:lnTo>
                  <a:pt x="3522417" y="3628935"/>
                </a:lnTo>
                <a:lnTo>
                  <a:pt x="3498611" y="3634664"/>
                </a:lnTo>
                <a:lnTo>
                  <a:pt x="3474170" y="3639757"/>
                </a:lnTo>
                <a:lnTo>
                  <a:pt x="3449412" y="3644213"/>
                </a:lnTo>
                <a:lnTo>
                  <a:pt x="3423701" y="3648350"/>
                </a:lnTo>
                <a:lnTo>
                  <a:pt x="3397356" y="3652488"/>
                </a:lnTo>
                <a:lnTo>
                  <a:pt x="3370376" y="3655671"/>
                </a:lnTo>
                <a:lnTo>
                  <a:pt x="3343395" y="3658853"/>
                </a:lnTo>
                <a:lnTo>
                  <a:pt x="3315146" y="3661081"/>
                </a:lnTo>
                <a:lnTo>
                  <a:pt x="3286896" y="3662673"/>
                </a:lnTo>
                <a:lnTo>
                  <a:pt x="3258011" y="3664264"/>
                </a:lnTo>
                <a:lnTo>
                  <a:pt x="3228491" y="3664901"/>
                </a:lnTo>
                <a:lnTo>
                  <a:pt x="3198972" y="3665537"/>
                </a:lnTo>
                <a:lnTo>
                  <a:pt x="3168500" y="3664901"/>
                </a:lnTo>
                <a:lnTo>
                  <a:pt x="3138663" y="3664264"/>
                </a:lnTo>
                <a:lnTo>
                  <a:pt x="3109143" y="3662673"/>
                </a:lnTo>
                <a:lnTo>
                  <a:pt x="3080259" y="3660763"/>
                </a:lnTo>
                <a:lnTo>
                  <a:pt x="3051374" y="3658217"/>
                </a:lnTo>
                <a:lnTo>
                  <a:pt x="3023441" y="3655034"/>
                </a:lnTo>
                <a:lnTo>
                  <a:pt x="2996144" y="3651533"/>
                </a:lnTo>
                <a:lnTo>
                  <a:pt x="2969481" y="3647714"/>
                </a:lnTo>
                <a:lnTo>
                  <a:pt x="2943453" y="3643258"/>
                </a:lnTo>
                <a:lnTo>
                  <a:pt x="2917742" y="3638165"/>
                </a:lnTo>
                <a:lnTo>
                  <a:pt x="2892984" y="3633073"/>
                </a:lnTo>
                <a:lnTo>
                  <a:pt x="2869178" y="3627026"/>
                </a:lnTo>
                <a:lnTo>
                  <a:pt x="2846007" y="3620660"/>
                </a:lnTo>
                <a:lnTo>
                  <a:pt x="2823470" y="3614295"/>
                </a:lnTo>
                <a:lnTo>
                  <a:pt x="2802203" y="3607293"/>
                </a:lnTo>
                <a:lnTo>
                  <a:pt x="2781889" y="3599654"/>
                </a:lnTo>
                <a:lnTo>
                  <a:pt x="2762527" y="3592334"/>
                </a:lnTo>
                <a:lnTo>
                  <a:pt x="2743799" y="3584059"/>
                </a:lnTo>
                <a:lnTo>
                  <a:pt x="2726024" y="3575783"/>
                </a:lnTo>
                <a:lnTo>
                  <a:pt x="2709518" y="3566872"/>
                </a:lnTo>
                <a:lnTo>
                  <a:pt x="2694600" y="3557960"/>
                </a:lnTo>
                <a:lnTo>
                  <a:pt x="2679999" y="3548412"/>
                </a:lnTo>
                <a:lnTo>
                  <a:pt x="2666985" y="3538863"/>
                </a:lnTo>
                <a:lnTo>
                  <a:pt x="2660954" y="3533771"/>
                </a:lnTo>
                <a:lnTo>
                  <a:pt x="2655240" y="3528997"/>
                </a:lnTo>
                <a:lnTo>
                  <a:pt x="2650162" y="3523904"/>
                </a:lnTo>
                <a:lnTo>
                  <a:pt x="2645083" y="3518812"/>
                </a:lnTo>
                <a:lnTo>
                  <a:pt x="2639687" y="3513719"/>
                </a:lnTo>
                <a:lnTo>
                  <a:pt x="2635561" y="3508309"/>
                </a:lnTo>
                <a:lnTo>
                  <a:pt x="2631434" y="3503216"/>
                </a:lnTo>
                <a:lnTo>
                  <a:pt x="2627625" y="3497806"/>
                </a:lnTo>
                <a:lnTo>
                  <a:pt x="2624134" y="3492713"/>
                </a:lnTo>
                <a:lnTo>
                  <a:pt x="2620960" y="3486984"/>
                </a:lnTo>
                <a:lnTo>
                  <a:pt x="2618103" y="3481574"/>
                </a:lnTo>
                <a:lnTo>
                  <a:pt x="2615881" y="3476163"/>
                </a:lnTo>
                <a:lnTo>
                  <a:pt x="2613659" y="3470434"/>
                </a:lnTo>
                <a:lnTo>
                  <a:pt x="2612072" y="3465023"/>
                </a:lnTo>
                <a:lnTo>
                  <a:pt x="2610485" y="3459294"/>
                </a:lnTo>
                <a:lnTo>
                  <a:pt x="2609850" y="3453565"/>
                </a:lnTo>
                <a:lnTo>
                  <a:pt x="2609215" y="3447836"/>
                </a:lnTo>
                <a:lnTo>
                  <a:pt x="2609215" y="3442107"/>
                </a:lnTo>
                <a:lnTo>
                  <a:pt x="2608580" y="3442426"/>
                </a:lnTo>
                <a:lnTo>
                  <a:pt x="2608580" y="3295700"/>
                </a:lnTo>
                <a:lnTo>
                  <a:pt x="2608263" y="3291881"/>
                </a:lnTo>
                <a:lnTo>
                  <a:pt x="2608580" y="3283287"/>
                </a:lnTo>
                <a:lnTo>
                  <a:pt x="2609850" y="3275012"/>
                </a:lnTo>
                <a:close/>
                <a:moveTo>
                  <a:pt x="1625482" y="3274222"/>
                </a:moveTo>
                <a:lnTo>
                  <a:pt x="1625482" y="3379536"/>
                </a:lnTo>
                <a:lnTo>
                  <a:pt x="1642935" y="3384612"/>
                </a:lnTo>
                <a:lnTo>
                  <a:pt x="1661021" y="3389370"/>
                </a:lnTo>
                <a:lnTo>
                  <a:pt x="1679425" y="3394128"/>
                </a:lnTo>
                <a:lnTo>
                  <a:pt x="1698464" y="3398252"/>
                </a:lnTo>
                <a:lnTo>
                  <a:pt x="1698464" y="3294206"/>
                </a:lnTo>
                <a:lnTo>
                  <a:pt x="1679425" y="3289448"/>
                </a:lnTo>
                <a:lnTo>
                  <a:pt x="1661021" y="3284690"/>
                </a:lnTo>
                <a:lnTo>
                  <a:pt x="1642935" y="3279932"/>
                </a:lnTo>
                <a:lnTo>
                  <a:pt x="1625482" y="3274222"/>
                </a:lnTo>
                <a:close/>
                <a:moveTo>
                  <a:pt x="3016148" y="3266758"/>
                </a:moveTo>
                <a:lnTo>
                  <a:pt x="3016148" y="3382010"/>
                </a:lnTo>
                <a:lnTo>
                  <a:pt x="3035827" y="3384868"/>
                </a:lnTo>
                <a:lnTo>
                  <a:pt x="3056142" y="3387090"/>
                </a:lnTo>
                <a:lnTo>
                  <a:pt x="3076456" y="3389630"/>
                </a:lnTo>
                <a:lnTo>
                  <a:pt x="3097406" y="3391535"/>
                </a:lnTo>
                <a:lnTo>
                  <a:pt x="3097406" y="3276283"/>
                </a:lnTo>
                <a:lnTo>
                  <a:pt x="3076456" y="3274378"/>
                </a:lnTo>
                <a:lnTo>
                  <a:pt x="3056142" y="3271838"/>
                </a:lnTo>
                <a:lnTo>
                  <a:pt x="3035827" y="3269615"/>
                </a:lnTo>
                <a:lnTo>
                  <a:pt x="3016148" y="3266758"/>
                </a:lnTo>
                <a:close/>
                <a:moveTo>
                  <a:pt x="2854584" y="3230245"/>
                </a:moveTo>
                <a:lnTo>
                  <a:pt x="2854584" y="3347403"/>
                </a:lnTo>
                <a:lnTo>
                  <a:pt x="2873946" y="3352800"/>
                </a:lnTo>
                <a:lnTo>
                  <a:pt x="2893626" y="3357880"/>
                </a:lnTo>
                <a:lnTo>
                  <a:pt x="2914258" y="3362960"/>
                </a:lnTo>
                <a:lnTo>
                  <a:pt x="2935524" y="3367723"/>
                </a:lnTo>
                <a:lnTo>
                  <a:pt x="2935524" y="3251835"/>
                </a:lnTo>
                <a:lnTo>
                  <a:pt x="2914258" y="3246755"/>
                </a:lnTo>
                <a:lnTo>
                  <a:pt x="2893626" y="3241675"/>
                </a:lnTo>
                <a:lnTo>
                  <a:pt x="2873946" y="3235960"/>
                </a:lnTo>
                <a:lnTo>
                  <a:pt x="2854584" y="3230245"/>
                </a:lnTo>
                <a:close/>
                <a:moveTo>
                  <a:pt x="1480154" y="3217441"/>
                </a:moveTo>
                <a:lnTo>
                  <a:pt x="1480154" y="3305626"/>
                </a:lnTo>
                <a:lnTo>
                  <a:pt x="1482375" y="3307847"/>
                </a:lnTo>
                <a:lnTo>
                  <a:pt x="1484914" y="3310701"/>
                </a:lnTo>
                <a:lnTo>
                  <a:pt x="1491895" y="3316411"/>
                </a:lnTo>
                <a:lnTo>
                  <a:pt x="1500145" y="3322755"/>
                </a:lnTo>
                <a:lnTo>
                  <a:pt x="1509664" y="3329100"/>
                </a:lnTo>
                <a:lnTo>
                  <a:pt x="1519818" y="3335444"/>
                </a:lnTo>
                <a:lnTo>
                  <a:pt x="1530924" y="3341788"/>
                </a:lnTo>
                <a:lnTo>
                  <a:pt x="1542030" y="3347498"/>
                </a:lnTo>
                <a:lnTo>
                  <a:pt x="1553136" y="3352891"/>
                </a:lnTo>
                <a:lnTo>
                  <a:pt x="1553136" y="3255189"/>
                </a:lnTo>
                <a:lnTo>
                  <a:pt x="1539174" y="3249797"/>
                </a:lnTo>
                <a:lnTo>
                  <a:pt x="1527116" y="3244721"/>
                </a:lnTo>
                <a:lnTo>
                  <a:pt x="1516010" y="3239646"/>
                </a:lnTo>
                <a:lnTo>
                  <a:pt x="1506174" y="3234888"/>
                </a:lnTo>
                <a:lnTo>
                  <a:pt x="1497924" y="3230130"/>
                </a:lnTo>
                <a:lnTo>
                  <a:pt x="1490626" y="3226006"/>
                </a:lnTo>
                <a:lnTo>
                  <a:pt x="1484914" y="3221565"/>
                </a:lnTo>
                <a:lnTo>
                  <a:pt x="1480154" y="3217441"/>
                </a:lnTo>
                <a:close/>
                <a:moveTo>
                  <a:pt x="2426374" y="3213000"/>
                </a:moveTo>
                <a:lnTo>
                  <a:pt x="2420662" y="3217124"/>
                </a:lnTo>
                <a:lnTo>
                  <a:pt x="2413999" y="3221565"/>
                </a:lnTo>
                <a:lnTo>
                  <a:pt x="2406701" y="3226323"/>
                </a:lnTo>
                <a:lnTo>
                  <a:pt x="2399720" y="3230130"/>
                </a:lnTo>
                <a:lnTo>
                  <a:pt x="2392739" y="3234253"/>
                </a:lnTo>
                <a:lnTo>
                  <a:pt x="2385124" y="3237743"/>
                </a:lnTo>
                <a:lnTo>
                  <a:pt x="2378460" y="3240915"/>
                </a:lnTo>
                <a:lnTo>
                  <a:pt x="2371797" y="3243135"/>
                </a:lnTo>
                <a:lnTo>
                  <a:pt x="2371797" y="3350353"/>
                </a:lnTo>
                <a:lnTo>
                  <a:pt x="2379729" y="3346864"/>
                </a:lnTo>
                <a:lnTo>
                  <a:pt x="2387028" y="3342423"/>
                </a:lnTo>
                <a:lnTo>
                  <a:pt x="2394643" y="3338299"/>
                </a:lnTo>
                <a:lnTo>
                  <a:pt x="2401941" y="3333541"/>
                </a:lnTo>
                <a:lnTo>
                  <a:pt x="2409239" y="3328782"/>
                </a:lnTo>
                <a:lnTo>
                  <a:pt x="2415585" y="3324024"/>
                </a:lnTo>
                <a:lnTo>
                  <a:pt x="2421297" y="3319266"/>
                </a:lnTo>
                <a:lnTo>
                  <a:pt x="2426374" y="3314508"/>
                </a:lnTo>
                <a:lnTo>
                  <a:pt x="2426374" y="3213000"/>
                </a:lnTo>
                <a:close/>
                <a:moveTo>
                  <a:pt x="2692385" y="3167062"/>
                </a:moveTo>
                <a:lnTo>
                  <a:pt x="2692385" y="3264535"/>
                </a:lnTo>
                <a:lnTo>
                  <a:pt x="2695241" y="3267393"/>
                </a:lnTo>
                <a:lnTo>
                  <a:pt x="2698098" y="3270250"/>
                </a:lnTo>
                <a:lnTo>
                  <a:pt x="2705399" y="3276600"/>
                </a:lnTo>
                <a:lnTo>
                  <a:pt x="2714921" y="3283903"/>
                </a:lnTo>
                <a:lnTo>
                  <a:pt x="2725078" y="3290888"/>
                </a:lnTo>
                <a:lnTo>
                  <a:pt x="2737140" y="3297873"/>
                </a:lnTo>
                <a:lnTo>
                  <a:pt x="2748884" y="3305175"/>
                </a:lnTo>
                <a:lnTo>
                  <a:pt x="2761581" y="3311525"/>
                </a:lnTo>
                <a:lnTo>
                  <a:pt x="2773325" y="3317240"/>
                </a:lnTo>
                <a:lnTo>
                  <a:pt x="2773325" y="3208337"/>
                </a:lnTo>
                <a:lnTo>
                  <a:pt x="2758407" y="3202940"/>
                </a:lnTo>
                <a:lnTo>
                  <a:pt x="2744441" y="3196907"/>
                </a:lnTo>
                <a:lnTo>
                  <a:pt x="2732379" y="3191510"/>
                </a:lnTo>
                <a:lnTo>
                  <a:pt x="2721269" y="3186430"/>
                </a:lnTo>
                <a:lnTo>
                  <a:pt x="2712064" y="3180715"/>
                </a:lnTo>
                <a:lnTo>
                  <a:pt x="2704446" y="3176270"/>
                </a:lnTo>
                <a:lnTo>
                  <a:pt x="2697781" y="3171507"/>
                </a:lnTo>
                <a:lnTo>
                  <a:pt x="2692385" y="3167062"/>
                </a:lnTo>
                <a:close/>
                <a:moveTo>
                  <a:pt x="3744614" y="3161665"/>
                </a:moveTo>
                <a:lnTo>
                  <a:pt x="3737949" y="3166745"/>
                </a:lnTo>
                <a:lnTo>
                  <a:pt x="3730648" y="3171507"/>
                </a:lnTo>
                <a:lnTo>
                  <a:pt x="3722713" y="3176587"/>
                </a:lnTo>
                <a:lnTo>
                  <a:pt x="3715095" y="3180715"/>
                </a:lnTo>
                <a:lnTo>
                  <a:pt x="3706524" y="3185160"/>
                </a:lnTo>
                <a:lnTo>
                  <a:pt x="3698907" y="3189287"/>
                </a:lnTo>
                <a:lnTo>
                  <a:pt x="3691289" y="3192780"/>
                </a:lnTo>
                <a:lnTo>
                  <a:pt x="3683671" y="3195320"/>
                </a:lnTo>
                <a:lnTo>
                  <a:pt x="3683671" y="3315018"/>
                </a:lnTo>
                <a:lnTo>
                  <a:pt x="3692558" y="3310573"/>
                </a:lnTo>
                <a:lnTo>
                  <a:pt x="3701128" y="3305810"/>
                </a:lnTo>
                <a:lnTo>
                  <a:pt x="3709381" y="3301048"/>
                </a:lnTo>
                <a:lnTo>
                  <a:pt x="3717634" y="3295968"/>
                </a:lnTo>
                <a:lnTo>
                  <a:pt x="3725252" y="3290570"/>
                </a:lnTo>
                <a:lnTo>
                  <a:pt x="3732235" y="3285490"/>
                </a:lnTo>
                <a:lnTo>
                  <a:pt x="3738901" y="3279775"/>
                </a:lnTo>
                <a:lnTo>
                  <a:pt x="3744614" y="3275013"/>
                </a:lnTo>
                <a:lnTo>
                  <a:pt x="3744614" y="3161665"/>
                </a:lnTo>
                <a:close/>
                <a:moveTo>
                  <a:pt x="771525" y="3136900"/>
                </a:moveTo>
                <a:lnTo>
                  <a:pt x="805634" y="3143476"/>
                </a:lnTo>
                <a:lnTo>
                  <a:pt x="812009" y="3145042"/>
                </a:lnTo>
                <a:lnTo>
                  <a:pt x="818066" y="3146921"/>
                </a:lnTo>
                <a:lnTo>
                  <a:pt x="823167" y="3148486"/>
                </a:lnTo>
                <a:lnTo>
                  <a:pt x="827311" y="3150365"/>
                </a:lnTo>
                <a:lnTo>
                  <a:pt x="831455" y="3152557"/>
                </a:lnTo>
                <a:lnTo>
                  <a:pt x="835280" y="3155062"/>
                </a:lnTo>
                <a:lnTo>
                  <a:pt x="842612" y="3160072"/>
                </a:lnTo>
                <a:lnTo>
                  <a:pt x="845162" y="3162890"/>
                </a:lnTo>
                <a:lnTo>
                  <a:pt x="847075" y="3165082"/>
                </a:lnTo>
                <a:lnTo>
                  <a:pt x="848669" y="3167587"/>
                </a:lnTo>
                <a:lnTo>
                  <a:pt x="849944" y="3170092"/>
                </a:lnTo>
                <a:lnTo>
                  <a:pt x="850900" y="3172597"/>
                </a:lnTo>
                <a:lnTo>
                  <a:pt x="850900" y="3175416"/>
                </a:lnTo>
                <a:lnTo>
                  <a:pt x="850262" y="3177608"/>
                </a:lnTo>
                <a:lnTo>
                  <a:pt x="849625" y="3180426"/>
                </a:lnTo>
                <a:lnTo>
                  <a:pt x="848031" y="3182618"/>
                </a:lnTo>
                <a:lnTo>
                  <a:pt x="846437" y="3185123"/>
                </a:lnTo>
                <a:lnTo>
                  <a:pt x="844206" y="3187315"/>
                </a:lnTo>
                <a:lnTo>
                  <a:pt x="841656" y="3189820"/>
                </a:lnTo>
                <a:lnTo>
                  <a:pt x="838468" y="3191699"/>
                </a:lnTo>
                <a:lnTo>
                  <a:pt x="834961" y="3193577"/>
                </a:lnTo>
                <a:lnTo>
                  <a:pt x="831136" y="3195143"/>
                </a:lnTo>
                <a:lnTo>
                  <a:pt x="826992" y="3197022"/>
                </a:lnTo>
                <a:lnTo>
                  <a:pt x="820935" y="3198587"/>
                </a:lnTo>
                <a:lnTo>
                  <a:pt x="815197" y="3200153"/>
                </a:lnTo>
                <a:lnTo>
                  <a:pt x="808503" y="3201719"/>
                </a:lnTo>
                <a:lnTo>
                  <a:pt x="801171" y="3202971"/>
                </a:lnTo>
                <a:lnTo>
                  <a:pt x="787145" y="3204537"/>
                </a:lnTo>
                <a:lnTo>
                  <a:pt x="771525" y="3205163"/>
                </a:lnTo>
                <a:lnTo>
                  <a:pt x="771525" y="3136900"/>
                </a:lnTo>
                <a:close/>
                <a:moveTo>
                  <a:pt x="200025" y="3117850"/>
                </a:moveTo>
                <a:lnTo>
                  <a:pt x="200343" y="3123582"/>
                </a:lnTo>
                <a:lnTo>
                  <a:pt x="201296" y="3129631"/>
                </a:lnTo>
                <a:lnTo>
                  <a:pt x="202567" y="3135044"/>
                </a:lnTo>
                <a:lnTo>
                  <a:pt x="204155" y="3141094"/>
                </a:lnTo>
                <a:lnTo>
                  <a:pt x="206061" y="3146507"/>
                </a:lnTo>
                <a:lnTo>
                  <a:pt x="208285" y="3152238"/>
                </a:lnTo>
                <a:lnTo>
                  <a:pt x="211144" y="3157651"/>
                </a:lnTo>
                <a:lnTo>
                  <a:pt x="214321" y="3163064"/>
                </a:lnTo>
                <a:lnTo>
                  <a:pt x="217816" y="3168795"/>
                </a:lnTo>
                <a:lnTo>
                  <a:pt x="221310" y="3173890"/>
                </a:lnTo>
                <a:lnTo>
                  <a:pt x="225758" y="3179303"/>
                </a:lnTo>
                <a:lnTo>
                  <a:pt x="230206" y="3184715"/>
                </a:lnTo>
                <a:lnTo>
                  <a:pt x="235289" y="3189810"/>
                </a:lnTo>
                <a:lnTo>
                  <a:pt x="240372" y="3194904"/>
                </a:lnTo>
                <a:lnTo>
                  <a:pt x="245773" y="3199999"/>
                </a:lnTo>
                <a:lnTo>
                  <a:pt x="251809" y="3205093"/>
                </a:lnTo>
                <a:lnTo>
                  <a:pt x="251809" y="3304436"/>
                </a:lnTo>
                <a:lnTo>
                  <a:pt x="254032" y="3306983"/>
                </a:lnTo>
                <a:lnTo>
                  <a:pt x="256574" y="3309531"/>
                </a:lnTo>
                <a:lnTo>
                  <a:pt x="263563" y="3315580"/>
                </a:lnTo>
                <a:lnTo>
                  <a:pt x="271823" y="3321948"/>
                </a:lnTo>
                <a:lnTo>
                  <a:pt x="281354" y="3328317"/>
                </a:lnTo>
                <a:lnTo>
                  <a:pt x="291520" y="3335003"/>
                </a:lnTo>
                <a:lnTo>
                  <a:pt x="302639" y="3340734"/>
                </a:lnTo>
                <a:lnTo>
                  <a:pt x="313758" y="3346784"/>
                </a:lnTo>
                <a:lnTo>
                  <a:pt x="324877" y="3351879"/>
                </a:lnTo>
                <a:lnTo>
                  <a:pt x="324877" y="3249352"/>
                </a:lnTo>
                <a:lnTo>
                  <a:pt x="341715" y="3256994"/>
                </a:lnTo>
                <a:lnTo>
                  <a:pt x="359505" y="3263999"/>
                </a:lnTo>
                <a:lnTo>
                  <a:pt x="377931" y="3270685"/>
                </a:lnTo>
                <a:lnTo>
                  <a:pt x="397311" y="3277053"/>
                </a:lnTo>
                <a:lnTo>
                  <a:pt x="397311" y="3378943"/>
                </a:lnTo>
                <a:lnTo>
                  <a:pt x="414783" y="3384038"/>
                </a:lnTo>
                <a:lnTo>
                  <a:pt x="432892" y="3388814"/>
                </a:lnTo>
                <a:lnTo>
                  <a:pt x="451318" y="3393590"/>
                </a:lnTo>
                <a:lnTo>
                  <a:pt x="470379" y="3397729"/>
                </a:lnTo>
                <a:lnTo>
                  <a:pt x="470379" y="3296476"/>
                </a:lnTo>
                <a:lnTo>
                  <a:pt x="488170" y="3300615"/>
                </a:lnTo>
                <a:lnTo>
                  <a:pt x="506278" y="3303799"/>
                </a:lnTo>
                <a:lnTo>
                  <a:pt x="524386" y="3306983"/>
                </a:lnTo>
                <a:lnTo>
                  <a:pt x="543448" y="3309849"/>
                </a:lnTo>
                <a:lnTo>
                  <a:pt x="543448" y="3410465"/>
                </a:lnTo>
                <a:lnTo>
                  <a:pt x="561238" y="3412694"/>
                </a:lnTo>
                <a:lnTo>
                  <a:pt x="579347" y="3415241"/>
                </a:lnTo>
                <a:lnTo>
                  <a:pt x="597455" y="3417152"/>
                </a:lnTo>
                <a:lnTo>
                  <a:pt x="615881" y="3418744"/>
                </a:lnTo>
                <a:lnTo>
                  <a:pt x="615881" y="3318446"/>
                </a:lnTo>
                <a:lnTo>
                  <a:pt x="634307" y="3320038"/>
                </a:lnTo>
                <a:lnTo>
                  <a:pt x="652415" y="3320993"/>
                </a:lnTo>
                <a:lnTo>
                  <a:pt x="670524" y="3321948"/>
                </a:lnTo>
                <a:lnTo>
                  <a:pt x="688950" y="3322585"/>
                </a:lnTo>
                <a:lnTo>
                  <a:pt x="688950" y="3422883"/>
                </a:lnTo>
                <a:lnTo>
                  <a:pt x="710235" y="3423520"/>
                </a:lnTo>
                <a:lnTo>
                  <a:pt x="732155" y="3423520"/>
                </a:lnTo>
                <a:lnTo>
                  <a:pt x="762018" y="3423201"/>
                </a:lnTo>
                <a:lnTo>
                  <a:pt x="762018" y="3322904"/>
                </a:lnTo>
                <a:lnTo>
                  <a:pt x="790928" y="3321948"/>
                </a:lnTo>
                <a:lnTo>
                  <a:pt x="818884" y="3320675"/>
                </a:lnTo>
                <a:lnTo>
                  <a:pt x="846524" y="3318446"/>
                </a:lnTo>
                <a:lnTo>
                  <a:pt x="873845" y="3315899"/>
                </a:lnTo>
                <a:lnTo>
                  <a:pt x="900531" y="3312715"/>
                </a:lnTo>
                <a:lnTo>
                  <a:pt x="926581" y="3309212"/>
                </a:lnTo>
                <a:lnTo>
                  <a:pt x="951996" y="3304755"/>
                </a:lnTo>
                <a:lnTo>
                  <a:pt x="976776" y="3299978"/>
                </a:lnTo>
                <a:lnTo>
                  <a:pt x="1000921" y="3294884"/>
                </a:lnTo>
                <a:lnTo>
                  <a:pt x="1023794" y="3289471"/>
                </a:lnTo>
                <a:lnTo>
                  <a:pt x="1046350" y="3283421"/>
                </a:lnTo>
                <a:lnTo>
                  <a:pt x="1067953" y="3277053"/>
                </a:lnTo>
                <a:lnTo>
                  <a:pt x="1088285" y="3270048"/>
                </a:lnTo>
                <a:lnTo>
                  <a:pt x="1108300" y="3263043"/>
                </a:lnTo>
                <a:lnTo>
                  <a:pt x="1126726" y="3255083"/>
                </a:lnTo>
                <a:lnTo>
                  <a:pt x="1144516" y="3247123"/>
                </a:lnTo>
                <a:lnTo>
                  <a:pt x="1144516" y="3349968"/>
                </a:lnTo>
                <a:lnTo>
                  <a:pt x="1152459" y="3346147"/>
                </a:lnTo>
                <a:lnTo>
                  <a:pt x="1159766" y="3342008"/>
                </a:lnTo>
                <a:lnTo>
                  <a:pt x="1167390" y="3337232"/>
                </a:lnTo>
                <a:lnTo>
                  <a:pt x="1175015" y="3332456"/>
                </a:lnTo>
                <a:lnTo>
                  <a:pt x="1182004" y="3327680"/>
                </a:lnTo>
                <a:lnTo>
                  <a:pt x="1188358" y="3322904"/>
                </a:lnTo>
                <a:lnTo>
                  <a:pt x="1194076" y="3318446"/>
                </a:lnTo>
                <a:lnTo>
                  <a:pt x="1199477" y="3313988"/>
                </a:lnTo>
                <a:lnTo>
                  <a:pt x="1199477" y="3215601"/>
                </a:lnTo>
                <a:lnTo>
                  <a:pt x="1206784" y="3209870"/>
                </a:lnTo>
                <a:lnTo>
                  <a:pt x="1213455" y="3204457"/>
                </a:lnTo>
                <a:lnTo>
                  <a:pt x="1220126" y="3198725"/>
                </a:lnTo>
                <a:lnTo>
                  <a:pt x="1226163" y="3192994"/>
                </a:lnTo>
                <a:lnTo>
                  <a:pt x="1232199" y="3186944"/>
                </a:lnTo>
                <a:lnTo>
                  <a:pt x="1237282" y="3181531"/>
                </a:lnTo>
                <a:lnTo>
                  <a:pt x="1242047" y="3175163"/>
                </a:lnTo>
                <a:lnTo>
                  <a:pt x="1246177" y="3169114"/>
                </a:lnTo>
                <a:lnTo>
                  <a:pt x="1250307" y="3162745"/>
                </a:lnTo>
                <a:lnTo>
                  <a:pt x="1253802" y="3157014"/>
                </a:lnTo>
                <a:lnTo>
                  <a:pt x="1256661" y="3150646"/>
                </a:lnTo>
                <a:lnTo>
                  <a:pt x="1258885" y="3144278"/>
                </a:lnTo>
                <a:lnTo>
                  <a:pt x="1260791" y="3137910"/>
                </a:lnTo>
                <a:lnTo>
                  <a:pt x="1262379" y="3131223"/>
                </a:lnTo>
                <a:lnTo>
                  <a:pt x="1263332" y="3124855"/>
                </a:lnTo>
                <a:lnTo>
                  <a:pt x="1263650" y="3118169"/>
                </a:lnTo>
                <a:lnTo>
                  <a:pt x="1263650" y="3251581"/>
                </a:lnTo>
                <a:lnTo>
                  <a:pt x="1263332" y="3251899"/>
                </a:lnTo>
                <a:lnTo>
                  <a:pt x="1263332" y="3255720"/>
                </a:lnTo>
                <a:lnTo>
                  <a:pt x="1263015" y="3259859"/>
                </a:lnTo>
                <a:lnTo>
                  <a:pt x="1262379" y="3264635"/>
                </a:lnTo>
                <a:lnTo>
                  <a:pt x="1261426" y="3269730"/>
                </a:lnTo>
                <a:lnTo>
                  <a:pt x="1260155" y="3274506"/>
                </a:lnTo>
                <a:lnTo>
                  <a:pt x="1258567" y="3279600"/>
                </a:lnTo>
                <a:lnTo>
                  <a:pt x="1256661" y="3284377"/>
                </a:lnTo>
                <a:lnTo>
                  <a:pt x="1254119" y="3289153"/>
                </a:lnTo>
                <a:lnTo>
                  <a:pt x="1251896" y="3294247"/>
                </a:lnTo>
                <a:lnTo>
                  <a:pt x="1248719" y="3299023"/>
                </a:lnTo>
                <a:lnTo>
                  <a:pt x="1245542" y="3303162"/>
                </a:lnTo>
                <a:lnTo>
                  <a:pt x="1242365" y="3307939"/>
                </a:lnTo>
                <a:lnTo>
                  <a:pt x="1238552" y="3312715"/>
                </a:lnTo>
                <a:lnTo>
                  <a:pt x="1234423" y="3317172"/>
                </a:lnTo>
                <a:lnTo>
                  <a:pt x="1225845" y="3326088"/>
                </a:lnTo>
                <a:lnTo>
                  <a:pt x="1215997" y="3335003"/>
                </a:lnTo>
                <a:lnTo>
                  <a:pt x="1204877" y="3343600"/>
                </a:lnTo>
                <a:lnTo>
                  <a:pt x="1192488" y="3351879"/>
                </a:lnTo>
                <a:lnTo>
                  <a:pt x="1179462" y="3360157"/>
                </a:lnTo>
                <a:lnTo>
                  <a:pt x="1165802" y="3367799"/>
                </a:lnTo>
                <a:lnTo>
                  <a:pt x="1150870" y="3375122"/>
                </a:lnTo>
                <a:lnTo>
                  <a:pt x="1134986" y="3382764"/>
                </a:lnTo>
                <a:lnTo>
                  <a:pt x="1118466" y="3389769"/>
                </a:lnTo>
                <a:lnTo>
                  <a:pt x="1100993" y="3396137"/>
                </a:lnTo>
                <a:lnTo>
                  <a:pt x="1082567" y="3402824"/>
                </a:lnTo>
                <a:lnTo>
                  <a:pt x="1063506" y="3408873"/>
                </a:lnTo>
                <a:lnTo>
                  <a:pt x="1043491" y="3414286"/>
                </a:lnTo>
                <a:lnTo>
                  <a:pt x="1022841" y="3420017"/>
                </a:lnTo>
                <a:lnTo>
                  <a:pt x="1001874" y="3424794"/>
                </a:lnTo>
                <a:lnTo>
                  <a:pt x="979953" y="3429570"/>
                </a:lnTo>
                <a:lnTo>
                  <a:pt x="957397" y="3433709"/>
                </a:lnTo>
                <a:lnTo>
                  <a:pt x="934524" y="3437848"/>
                </a:lnTo>
                <a:lnTo>
                  <a:pt x="910697" y="3441032"/>
                </a:lnTo>
                <a:lnTo>
                  <a:pt x="886235" y="3444216"/>
                </a:lnTo>
                <a:lnTo>
                  <a:pt x="861773" y="3446764"/>
                </a:lnTo>
                <a:lnTo>
                  <a:pt x="836675" y="3448992"/>
                </a:lnTo>
                <a:lnTo>
                  <a:pt x="810942" y="3450584"/>
                </a:lnTo>
                <a:lnTo>
                  <a:pt x="784892" y="3451540"/>
                </a:lnTo>
                <a:lnTo>
                  <a:pt x="758841" y="3452495"/>
                </a:lnTo>
                <a:lnTo>
                  <a:pt x="732155" y="3452813"/>
                </a:lnTo>
                <a:lnTo>
                  <a:pt x="704834" y="3452495"/>
                </a:lnTo>
                <a:lnTo>
                  <a:pt x="677513" y="3451540"/>
                </a:lnTo>
                <a:lnTo>
                  <a:pt x="651145" y="3450584"/>
                </a:lnTo>
                <a:lnTo>
                  <a:pt x="625094" y="3448356"/>
                </a:lnTo>
                <a:lnTo>
                  <a:pt x="599361" y="3446445"/>
                </a:lnTo>
                <a:lnTo>
                  <a:pt x="574264" y="3443579"/>
                </a:lnTo>
                <a:lnTo>
                  <a:pt x="549484" y="3440395"/>
                </a:lnTo>
                <a:lnTo>
                  <a:pt x="525339" y="3436893"/>
                </a:lnTo>
                <a:lnTo>
                  <a:pt x="501513" y="3433072"/>
                </a:lnTo>
                <a:lnTo>
                  <a:pt x="478639" y="3428296"/>
                </a:lnTo>
                <a:lnTo>
                  <a:pt x="456718" y="3423520"/>
                </a:lnTo>
                <a:lnTo>
                  <a:pt x="434798" y="3418425"/>
                </a:lnTo>
                <a:lnTo>
                  <a:pt x="413830" y="3412694"/>
                </a:lnTo>
                <a:lnTo>
                  <a:pt x="394134" y="3406963"/>
                </a:lnTo>
                <a:lnTo>
                  <a:pt x="374755" y="3400595"/>
                </a:lnTo>
                <a:lnTo>
                  <a:pt x="356329" y="3393908"/>
                </a:lnTo>
                <a:lnTo>
                  <a:pt x="338538" y="3386585"/>
                </a:lnTo>
                <a:lnTo>
                  <a:pt x="322018" y="3379580"/>
                </a:lnTo>
                <a:lnTo>
                  <a:pt x="306134" y="3372257"/>
                </a:lnTo>
                <a:lnTo>
                  <a:pt x="291520" y="3364296"/>
                </a:lnTo>
                <a:lnTo>
                  <a:pt x="277542" y="3356018"/>
                </a:lnTo>
                <a:lnTo>
                  <a:pt x="264834" y="3347421"/>
                </a:lnTo>
                <a:lnTo>
                  <a:pt x="253079" y="3338824"/>
                </a:lnTo>
                <a:lnTo>
                  <a:pt x="242278" y="3330227"/>
                </a:lnTo>
                <a:lnTo>
                  <a:pt x="237513" y="3325451"/>
                </a:lnTo>
                <a:lnTo>
                  <a:pt x="232747" y="3320675"/>
                </a:lnTo>
                <a:lnTo>
                  <a:pt x="228617" y="3316217"/>
                </a:lnTo>
                <a:lnTo>
                  <a:pt x="224487" y="3311441"/>
                </a:lnTo>
                <a:lnTo>
                  <a:pt x="220993" y="3306983"/>
                </a:lnTo>
                <a:lnTo>
                  <a:pt x="217498" y="3302207"/>
                </a:lnTo>
                <a:lnTo>
                  <a:pt x="214321" y="3297431"/>
                </a:lnTo>
                <a:lnTo>
                  <a:pt x="211462" y="3292337"/>
                </a:lnTo>
                <a:lnTo>
                  <a:pt x="208921" y="3287561"/>
                </a:lnTo>
                <a:lnTo>
                  <a:pt x="206697" y="3282148"/>
                </a:lnTo>
                <a:lnTo>
                  <a:pt x="204791" y="3277690"/>
                </a:lnTo>
                <a:lnTo>
                  <a:pt x="203202" y="3272277"/>
                </a:lnTo>
                <a:lnTo>
                  <a:pt x="201931" y="3267183"/>
                </a:lnTo>
                <a:lnTo>
                  <a:pt x="201296" y="3262088"/>
                </a:lnTo>
                <a:lnTo>
                  <a:pt x="200978" y="3256994"/>
                </a:lnTo>
                <a:lnTo>
                  <a:pt x="200343" y="3251899"/>
                </a:lnTo>
                <a:lnTo>
                  <a:pt x="200025" y="3251899"/>
                </a:lnTo>
                <a:lnTo>
                  <a:pt x="200025" y="3117850"/>
                </a:lnTo>
                <a:close/>
                <a:moveTo>
                  <a:pt x="1263332" y="3111818"/>
                </a:moveTo>
                <a:lnTo>
                  <a:pt x="1263650" y="3117533"/>
                </a:lnTo>
                <a:lnTo>
                  <a:pt x="1263332" y="3119438"/>
                </a:lnTo>
                <a:lnTo>
                  <a:pt x="1263332" y="3116263"/>
                </a:lnTo>
                <a:lnTo>
                  <a:pt x="1263332" y="3111818"/>
                </a:lnTo>
                <a:close/>
                <a:moveTo>
                  <a:pt x="1263253" y="3110548"/>
                </a:moveTo>
                <a:lnTo>
                  <a:pt x="1263332" y="3111183"/>
                </a:lnTo>
                <a:lnTo>
                  <a:pt x="1263332" y="3111818"/>
                </a:lnTo>
                <a:lnTo>
                  <a:pt x="1263253" y="3110548"/>
                </a:lnTo>
                <a:close/>
                <a:moveTo>
                  <a:pt x="1892592" y="3107220"/>
                </a:moveTo>
                <a:lnTo>
                  <a:pt x="1892592" y="3210034"/>
                </a:lnTo>
                <a:lnTo>
                  <a:pt x="1913877" y="3210983"/>
                </a:lnTo>
                <a:lnTo>
                  <a:pt x="1935480" y="3210983"/>
                </a:lnTo>
                <a:lnTo>
                  <a:pt x="1965343" y="3210667"/>
                </a:lnTo>
                <a:lnTo>
                  <a:pt x="1965343" y="3107537"/>
                </a:lnTo>
                <a:lnTo>
                  <a:pt x="1935480" y="3107853"/>
                </a:lnTo>
                <a:lnTo>
                  <a:pt x="1913877" y="3107853"/>
                </a:lnTo>
                <a:lnTo>
                  <a:pt x="1892592" y="3107220"/>
                </a:lnTo>
                <a:close/>
                <a:moveTo>
                  <a:pt x="200819" y="3107046"/>
                </a:moveTo>
                <a:lnTo>
                  <a:pt x="200378" y="3110133"/>
                </a:lnTo>
                <a:lnTo>
                  <a:pt x="200025" y="3115072"/>
                </a:lnTo>
                <a:lnTo>
                  <a:pt x="200025" y="3110751"/>
                </a:lnTo>
                <a:lnTo>
                  <a:pt x="200819" y="3107046"/>
                </a:lnTo>
                <a:close/>
                <a:moveTo>
                  <a:pt x="2489519" y="3103562"/>
                </a:moveTo>
                <a:lnTo>
                  <a:pt x="2490471" y="3109906"/>
                </a:lnTo>
                <a:lnTo>
                  <a:pt x="2490788" y="3116568"/>
                </a:lnTo>
                <a:lnTo>
                  <a:pt x="2490788" y="3252652"/>
                </a:lnTo>
                <a:lnTo>
                  <a:pt x="2490471" y="3252969"/>
                </a:lnTo>
                <a:lnTo>
                  <a:pt x="2489836" y="3260899"/>
                </a:lnTo>
                <a:lnTo>
                  <a:pt x="2489519" y="3265657"/>
                </a:lnTo>
                <a:lnTo>
                  <a:pt x="2488250" y="3270733"/>
                </a:lnTo>
                <a:lnTo>
                  <a:pt x="2487298" y="3275491"/>
                </a:lnTo>
                <a:lnTo>
                  <a:pt x="2485711" y="3280566"/>
                </a:lnTo>
                <a:lnTo>
                  <a:pt x="2483490" y="3285325"/>
                </a:lnTo>
                <a:lnTo>
                  <a:pt x="2481269" y="3290083"/>
                </a:lnTo>
                <a:lnTo>
                  <a:pt x="2479048" y="3294841"/>
                </a:lnTo>
                <a:lnTo>
                  <a:pt x="2475874" y="3299599"/>
                </a:lnTo>
                <a:lnTo>
                  <a:pt x="2472701" y="3304357"/>
                </a:lnTo>
                <a:lnTo>
                  <a:pt x="2469528" y="3309115"/>
                </a:lnTo>
                <a:lnTo>
                  <a:pt x="2465403" y="3313874"/>
                </a:lnTo>
                <a:lnTo>
                  <a:pt x="2461595" y="3317997"/>
                </a:lnTo>
                <a:lnTo>
                  <a:pt x="2453028" y="3327196"/>
                </a:lnTo>
                <a:lnTo>
                  <a:pt x="2443191" y="3335761"/>
                </a:lnTo>
                <a:lnTo>
                  <a:pt x="2432086" y="3344643"/>
                </a:lnTo>
                <a:lnTo>
                  <a:pt x="2419710" y="3352891"/>
                </a:lnTo>
                <a:lnTo>
                  <a:pt x="2406701" y="3360504"/>
                </a:lnTo>
                <a:lnTo>
                  <a:pt x="2393056" y="3368434"/>
                </a:lnTo>
                <a:lnTo>
                  <a:pt x="2378143" y="3376047"/>
                </a:lnTo>
                <a:lnTo>
                  <a:pt x="2362277" y="3383660"/>
                </a:lnTo>
                <a:lnTo>
                  <a:pt x="2345777" y="3390322"/>
                </a:lnTo>
                <a:lnTo>
                  <a:pt x="2328325" y="3396983"/>
                </a:lnTo>
                <a:lnTo>
                  <a:pt x="2309921" y="3403327"/>
                </a:lnTo>
                <a:lnTo>
                  <a:pt x="2290882" y="3409671"/>
                </a:lnTo>
                <a:lnTo>
                  <a:pt x="2270892" y="3415064"/>
                </a:lnTo>
                <a:lnTo>
                  <a:pt x="2250267" y="3420139"/>
                </a:lnTo>
                <a:lnTo>
                  <a:pt x="2229324" y="3425215"/>
                </a:lnTo>
                <a:lnTo>
                  <a:pt x="2207430" y="3429973"/>
                </a:lnTo>
                <a:lnTo>
                  <a:pt x="2184901" y="3434414"/>
                </a:lnTo>
                <a:lnTo>
                  <a:pt x="2162054" y="3437903"/>
                </a:lnTo>
                <a:lnTo>
                  <a:pt x="2138256" y="3441393"/>
                </a:lnTo>
                <a:lnTo>
                  <a:pt x="2113823" y="3444565"/>
                </a:lnTo>
                <a:lnTo>
                  <a:pt x="2089390" y="3447102"/>
                </a:lnTo>
                <a:lnTo>
                  <a:pt x="2064323" y="3449006"/>
                </a:lnTo>
                <a:lnTo>
                  <a:pt x="2038621" y="3450909"/>
                </a:lnTo>
                <a:lnTo>
                  <a:pt x="2012601" y="3452178"/>
                </a:lnTo>
                <a:lnTo>
                  <a:pt x="1986582" y="3452812"/>
                </a:lnTo>
                <a:lnTo>
                  <a:pt x="1959928" y="3452812"/>
                </a:lnTo>
                <a:lnTo>
                  <a:pt x="1932639" y="3452812"/>
                </a:lnTo>
                <a:lnTo>
                  <a:pt x="1905350" y="3452178"/>
                </a:lnTo>
                <a:lnTo>
                  <a:pt x="1879014" y="3450592"/>
                </a:lnTo>
                <a:lnTo>
                  <a:pt x="1852994" y="3449006"/>
                </a:lnTo>
                <a:lnTo>
                  <a:pt x="1827292" y="3446468"/>
                </a:lnTo>
                <a:lnTo>
                  <a:pt x="1802224" y="3443930"/>
                </a:lnTo>
                <a:lnTo>
                  <a:pt x="1777157" y="3441075"/>
                </a:lnTo>
                <a:lnTo>
                  <a:pt x="1753359" y="3437269"/>
                </a:lnTo>
                <a:lnTo>
                  <a:pt x="1729560" y="3433145"/>
                </a:lnTo>
                <a:lnTo>
                  <a:pt x="1706714" y="3428704"/>
                </a:lnTo>
                <a:lnTo>
                  <a:pt x="1684502" y="3424263"/>
                </a:lnTo>
                <a:lnTo>
                  <a:pt x="1662925" y="3418871"/>
                </a:lnTo>
                <a:lnTo>
                  <a:pt x="1641983" y="3413478"/>
                </a:lnTo>
                <a:lnTo>
                  <a:pt x="1622309" y="3407134"/>
                </a:lnTo>
                <a:lnTo>
                  <a:pt x="1602953" y="3400790"/>
                </a:lnTo>
                <a:lnTo>
                  <a:pt x="1584549" y="3394445"/>
                </a:lnTo>
                <a:lnTo>
                  <a:pt x="1566780" y="3387467"/>
                </a:lnTo>
                <a:lnTo>
                  <a:pt x="1550280" y="3380488"/>
                </a:lnTo>
                <a:lnTo>
                  <a:pt x="1534414" y="3372558"/>
                </a:lnTo>
                <a:lnTo>
                  <a:pt x="1519501" y="3364945"/>
                </a:lnTo>
                <a:lnTo>
                  <a:pt x="1505539" y="3356697"/>
                </a:lnTo>
                <a:lnTo>
                  <a:pt x="1493164" y="3348450"/>
                </a:lnTo>
                <a:lnTo>
                  <a:pt x="1481106" y="3339885"/>
                </a:lnTo>
                <a:lnTo>
                  <a:pt x="1470635" y="3330686"/>
                </a:lnTo>
                <a:lnTo>
                  <a:pt x="1465875" y="3326245"/>
                </a:lnTo>
                <a:lnTo>
                  <a:pt x="1461116" y="3321487"/>
                </a:lnTo>
                <a:lnTo>
                  <a:pt x="1456673" y="3317363"/>
                </a:lnTo>
                <a:lnTo>
                  <a:pt x="1452866" y="3312605"/>
                </a:lnTo>
                <a:lnTo>
                  <a:pt x="1449375" y="3307847"/>
                </a:lnTo>
                <a:lnTo>
                  <a:pt x="1445885" y="3303088"/>
                </a:lnTo>
                <a:lnTo>
                  <a:pt x="1442712" y="3298013"/>
                </a:lnTo>
                <a:lnTo>
                  <a:pt x="1439856" y="3293255"/>
                </a:lnTo>
                <a:lnTo>
                  <a:pt x="1437000" y="3288497"/>
                </a:lnTo>
                <a:lnTo>
                  <a:pt x="1435096" y="3283421"/>
                </a:lnTo>
                <a:lnTo>
                  <a:pt x="1433192" y="3278346"/>
                </a:lnTo>
                <a:lnTo>
                  <a:pt x="1431606" y="3273588"/>
                </a:lnTo>
                <a:lnTo>
                  <a:pt x="1430337" y="3268512"/>
                </a:lnTo>
                <a:lnTo>
                  <a:pt x="1429702" y="3263437"/>
                </a:lnTo>
                <a:lnTo>
                  <a:pt x="1429385" y="3258044"/>
                </a:lnTo>
                <a:lnTo>
                  <a:pt x="1428750" y="3252969"/>
                </a:lnTo>
                <a:lnTo>
                  <a:pt x="1428750" y="3155268"/>
                </a:lnTo>
                <a:lnTo>
                  <a:pt x="1438269" y="3162881"/>
                </a:lnTo>
                <a:lnTo>
                  <a:pt x="1449058" y="3170177"/>
                </a:lnTo>
                <a:lnTo>
                  <a:pt x="1459846" y="3177473"/>
                </a:lnTo>
                <a:lnTo>
                  <a:pt x="1471270" y="3184134"/>
                </a:lnTo>
                <a:lnTo>
                  <a:pt x="1483645" y="3190795"/>
                </a:lnTo>
                <a:lnTo>
                  <a:pt x="1496337" y="3197140"/>
                </a:lnTo>
                <a:lnTo>
                  <a:pt x="1509347" y="3203484"/>
                </a:lnTo>
                <a:lnTo>
                  <a:pt x="1522674" y="3209194"/>
                </a:lnTo>
                <a:lnTo>
                  <a:pt x="1536953" y="3215221"/>
                </a:lnTo>
                <a:lnTo>
                  <a:pt x="1550915" y="3220613"/>
                </a:lnTo>
                <a:lnTo>
                  <a:pt x="1566145" y="3226006"/>
                </a:lnTo>
                <a:lnTo>
                  <a:pt x="1581376" y="3231081"/>
                </a:lnTo>
                <a:lnTo>
                  <a:pt x="1597242" y="3235839"/>
                </a:lnTo>
                <a:lnTo>
                  <a:pt x="1612790" y="3240598"/>
                </a:lnTo>
                <a:lnTo>
                  <a:pt x="1628973" y="3244721"/>
                </a:lnTo>
                <a:lnTo>
                  <a:pt x="1646108" y="3248845"/>
                </a:lnTo>
                <a:lnTo>
                  <a:pt x="1662608" y="3252652"/>
                </a:lnTo>
                <a:lnTo>
                  <a:pt x="1680060" y="3256141"/>
                </a:lnTo>
                <a:lnTo>
                  <a:pt x="1697195" y="3259313"/>
                </a:lnTo>
                <a:lnTo>
                  <a:pt x="1714964" y="3262485"/>
                </a:lnTo>
                <a:lnTo>
                  <a:pt x="1732733" y="3265657"/>
                </a:lnTo>
                <a:lnTo>
                  <a:pt x="1750820" y="3268195"/>
                </a:lnTo>
                <a:lnTo>
                  <a:pt x="1768907" y="3270416"/>
                </a:lnTo>
                <a:lnTo>
                  <a:pt x="1786993" y="3272636"/>
                </a:lnTo>
                <a:lnTo>
                  <a:pt x="1805715" y="3274857"/>
                </a:lnTo>
                <a:lnTo>
                  <a:pt x="1824119" y="3276443"/>
                </a:lnTo>
                <a:lnTo>
                  <a:pt x="1842840" y="3277394"/>
                </a:lnTo>
                <a:lnTo>
                  <a:pt x="1861561" y="3278663"/>
                </a:lnTo>
                <a:lnTo>
                  <a:pt x="1880283" y="3279615"/>
                </a:lnTo>
                <a:lnTo>
                  <a:pt x="1898687" y="3280249"/>
                </a:lnTo>
                <a:lnTo>
                  <a:pt x="1917725" y="3280566"/>
                </a:lnTo>
                <a:lnTo>
                  <a:pt x="1936129" y="3280566"/>
                </a:lnTo>
                <a:lnTo>
                  <a:pt x="1958658" y="3280566"/>
                </a:lnTo>
                <a:lnTo>
                  <a:pt x="1981187" y="3280249"/>
                </a:lnTo>
                <a:lnTo>
                  <a:pt x="2003399" y="3278980"/>
                </a:lnTo>
                <a:lnTo>
                  <a:pt x="2025928" y="3278029"/>
                </a:lnTo>
                <a:lnTo>
                  <a:pt x="2048140" y="3276443"/>
                </a:lnTo>
                <a:lnTo>
                  <a:pt x="2070034" y="3274222"/>
                </a:lnTo>
                <a:lnTo>
                  <a:pt x="2092246" y="3272002"/>
                </a:lnTo>
                <a:lnTo>
                  <a:pt x="2114458" y="3269464"/>
                </a:lnTo>
                <a:lnTo>
                  <a:pt x="2135718" y="3266609"/>
                </a:lnTo>
                <a:lnTo>
                  <a:pt x="2157295" y="3263437"/>
                </a:lnTo>
                <a:lnTo>
                  <a:pt x="2178237" y="3259313"/>
                </a:lnTo>
                <a:lnTo>
                  <a:pt x="2198545" y="3255507"/>
                </a:lnTo>
                <a:lnTo>
                  <a:pt x="2219170" y="3251066"/>
                </a:lnTo>
                <a:lnTo>
                  <a:pt x="2239161" y="3246307"/>
                </a:lnTo>
                <a:lnTo>
                  <a:pt x="2258517" y="3241232"/>
                </a:lnTo>
                <a:lnTo>
                  <a:pt x="2277555" y="3235839"/>
                </a:lnTo>
                <a:lnTo>
                  <a:pt x="2295959" y="3230130"/>
                </a:lnTo>
                <a:lnTo>
                  <a:pt x="2314046" y="3223785"/>
                </a:lnTo>
                <a:lnTo>
                  <a:pt x="2331498" y="3217441"/>
                </a:lnTo>
                <a:lnTo>
                  <a:pt x="2348316" y="3210780"/>
                </a:lnTo>
                <a:lnTo>
                  <a:pt x="2364498" y="3203801"/>
                </a:lnTo>
                <a:lnTo>
                  <a:pt x="2380047" y="3196188"/>
                </a:lnTo>
                <a:lnTo>
                  <a:pt x="2394643" y="3188575"/>
                </a:lnTo>
                <a:lnTo>
                  <a:pt x="2408605" y="3180645"/>
                </a:lnTo>
                <a:lnTo>
                  <a:pt x="2422249" y="3171763"/>
                </a:lnTo>
                <a:lnTo>
                  <a:pt x="2434307" y="3163198"/>
                </a:lnTo>
                <a:lnTo>
                  <a:pt x="2445730" y="3153999"/>
                </a:lnTo>
                <a:lnTo>
                  <a:pt x="2456518" y="3144800"/>
                </a:lnTo>
                <a:lnTo>
                  <a:pt x="2466355" y="3134966"/>
                </a:lnTo>
                <a:lnTo>
                  <a:pt x="2471115" y="3129574"/>
                </a:lnTo>
                <a:lnTo>
                  <a:pt x="2474922" y="3124498"/>
                </a:lnTo>
                <a:lnTo>
                  <a:pt x="2479365" y="3119423"/>
                </a:lnTo>
                <a:lnTo>
                  <a:pt x="2482855" y="3114347"/>
                </a:lnTo>
                <a:lnTo>
                  <a:pt x="2486346" y="3108955"/>
                </a:lnTo>
                <a:lnTo>
                  <a:pt x="2489519" y="3103562"/>
                </a:lnTo>
                <a:close/>
                <a:moveTo>
                  <a:pt x="201789" y="3100564"/>
                </a:moveTo>
                <a:lnTo>
                  <a:pt x="201084" y="3105812"/>
                </a:lnTo>
                <a:lnTo>
                  <a:pt x="200819" y="3107046"/>
                </a:lnTo>
                <a:lnTo>
                  <a:pt x="201084" y="3105194"/>
                </a:lnTo>
                <a:lnTo>
                  <a:pt x="201789" y="3100564"/>
                </a:lnTo>
                <a:close/>
                <a:moveTo>
                  <a:pt x="1260475" y="3095625"/>
                </a:moveTo>
                <a:lnTo>
                  <a:pt x="1262062" y="3101340"/>
                </a:lnTo>
                <a:lnTo>
                  <a:pt x="1263015" y="3106738"/>
                </a:lnTo>
                <a:lnTo>
                  <a:pt x="1263253" y="3110548"/>
                </a:lnTo>
                <a:lnTo>
                  <a:pt x="1262698" y="3106103"/>
                </a:lnTo>
                <a:lnTo>
                  <a:pt x="1261745" y="3100705"/>
                </a:lnTo>
                <a:lnTo>
                  <a:pt x="1260475" y="3095625"/>
                </a:lnTo>
                <a:close/>
                <a:moveTo>
                  <a:pt x="1746773" y="3094566"/>
                </a:moveTo>
                <a:lnTo>
                  <a:pt x="1746773" y="3198013"/>
                </a:lnTo>
                <a:lnTo>
                  <a:pt x="1764563" y="3200227"/>
                </a:lnTo>
                <a:lnTo>
                  <a:pt x="1782671" y="3202758"/>
                </a:lnTo>
                <a:lnTo>
                  <a:pt x="1800780" y="3204656"/>
                </a:lnTo>
                <a:lnTo>
                  <a:pt x="1819841" y="3206238"/>
                </a:lnTo>
                <a:lnTo>
                  <a:pt x="1819841" y="3102791"/>
                </a:lnTo>
                <a:lnTo>
                  <a:pt x="1800780" y="3101210"/>
                </a:lnTo>
                <a:lnTo>
                  <a:pt x="1782671" y="3099312"/>
                </a:lnTo>
                <a:lnTo>
                  <a:pt x="1764563" y="3097097"/>
                </a:lnTo>
                <a:lnTo>
                  <a:pt x="1746773" y="3094566"/>
                </a:lnTo>
                <a:close/>
                <a:moveTo>
                  <a:pt x="1600953" y="3061666"/>
                </a:moveTo>
                <a:lnTo>
                  <a:pt x="1600953" y="3166378"/>
                </a:lnTo>
                <a:lnTo>
                  <a:pt x="1618744" y="3171756"/>
                </a:lnTo>
                <a:lnTo>
                  <a:pt x="1636217" y="3176501"/>
                </a:lnTo>
                <a:lnTo>
                  <a:pt x="1654960" y="3180930"/>
                </a:lnTo>
                <a:lnTo>
                  <a:pt x="1673704" y="3185042"/>
                </a:lnTo>
                <a:lnTo>
                  <a:pt x="1673704" y="3080963"/>
                </a:lnTo>
                <a:lnTo>
                  <a:pt x="1654960" y="3076534"/>
                </a:lnTo>
                <a:lnTo>
                  <a:pt x="1636217" y="3071789"/>
                </a:lnTo>
                <a:lnTo>
                  <a:pt x="1618108" y="3066728"/>
                </a:lnTo>
                <a:lnTo>
                  <a:pt x="1600953" y="3061666"/>
                </a:lnTo>
                <a:close/>
                <a:moveTo>
                  <a:pt x="3151360" y="3046095"/>
                </a:moveTo>
                <a:lnTo>
                  <a:pt x="3151360" y="3160713"/>
                </a:lnTo>
                <a:lnTo>
                  <a:pt x="3174848" y="3161665"/>
                </a:lnTo>
                <a:lnTo>
                  <a:pt x="3198972" y="3161665"/>
                </a:lnTo>
                <a:lnTo>
                  <a:pt x="3231983" y="3161348"/>
                </a:lnTo>
                <a:lnTo>
                  <a:pt x="3231983" y="3046413"/>
                </a:lnTo>
                <a:lnTo>
                  <a:pt x="3198972" y="3046730"/>
                </a:lnTo>
                <a:lnTo>
                  <a:pt x="3174848" y="3046413"/>
                </a:lnTo>
                <a:lnTo>
                  <a:pt x="3151360" y="3046095"/>
                </a:lnTo>
                <a:close/>
                <a:moveTo>
                  <a:pt x="3815080" y="3040062"/>
                </a:moveTo>
                <a:lnTo>
                  <a:pt x="3816033" y="3047365"/>
                </a:lnTo>
                <a:lnTo>
                  <a:pt x="3816350" y="3054985"/>
                </a:lnTo>
                <a:lnTo>
                  <a:pt x="3816350" y="3206115"/>
                </a:lnTo>
                <a:lnTo>
                  <a:pt x="3816033" y="3206432"/>
                </a:lnTo>
                <a:lnTo>
                  <a:pt x="3815398" y="3214687"/>
                </a:lnTo>
                <a:lnTo>
                  <a:pt x="3814763" y="3220720"/>
                </a:lnTo>
                <a:lnTo>
                  <a:pt x="3813493" y="3226117"/>
                </a:lnTo>
                <a:lnTo>
                  <a:pt x="3811906" y="3231197"/>
                </a:lnTo>
                <a:lnTo>
                  <a:pt x="3810319" y="3236912"/>
                </a:lnTo>
                <a:lnTo>
                  <a:pt x="3808097" y="3242310"/>
                </a:lnTo>
                <a:lnTo>
                  <a:pt x="3805558" y="3248025"/>
                </a:lnTo>
                <a:lnTo>
                  <a:pt x="3803019" y="3253105"/>
                </a:lnTo>
                <a:lnTo>
                  <a:pt x="3799844" y="3258185"/>
                </a:lnTo>
                <a:lnTo>
                  <a:pt x="3796036" y="3263583"/>
                </a:lnTo>
                <a:lnTo>
                  <a:pt x="3792226" y="3268663"/>
                </a:lnTo>
                <a:lnTo>
                  <a:pt x="3788418" y="3274060"/>
                </a:lnTo>
                <a:lnTo>
                  <a:pt x="3783974" y="3278823"/>
                </a:lnTo>
                <a:lnTo>
                  <a:pt x="3779212" y="3283903"/>
                </a:lnTo>
                <a:lnTo>
                  <a:pt x="3774134" y="3288983"/>
                </a:lnTo>
                <a:lnTo>
                  <a:pt x="3768420" y="3293745"/>
                </a:lnTo>
                <a:lnTo>
                  <a:pt x="3763024" y="3298508"/>
                </a:lnTo>
                <a:lnTo>
                  <a:pt x="3750963" y="3307715"/>
                </a:lnTo>
                <a:lnTo>
                  <a:pt x="3737314" y="3317240"/>
                </a:lnTo>
                <a:lnTo>
                  <a:pt x="3722713" y="3326448"/>
                </a:lnTo>
                <a:lnTo>
                  <a:pt x="3707477" y="3335020"/>
                </a:lnTo>
                <a:lnTo>
                  <a:pt x="3690971" y="3343275"/>
                </a:lnTo>
                <a:lnTo>
                  <a:pt x="3673513" y="3351213"/>
                </a:lnTo>
                <a:lnTo>
                  <a:pt x="3655103" y="3359150"/>
                </a:lnTo>
                <a:lnTo>
                  <a:pt x="3635424" y="3366770"/>
                </a:lnTo>
                <a:lnTo>
                  <a:pt x="3615109" y="3373755"/>
                </a:lnTo>
                <a:lnTo>
                  <a:pt x="3593842" y="3380423"/>
                </a:lnTo>
                <a:lnTo>
                  <a:pt x="3571941" y="3386773"/>
                </a:lnTo>
                <a:lnTo>
                  <a:pt x="3549087" y="3392805"/>
                </a:lnTo>
                <a:lnTo>
                  <a:pt x="3525281" y="3398203"/>
                </a:lnTo>
                <a:lnTo>
                  <a:pt x="3501157" y="3403283"/>
                </a:lnTo>
                <a:lnTo>
                  <a:pt x="3476082" y="3408045"/>
                </a:lnTo>
                <a:lnTo>
                  <a:pt x="3450371" y="3411855"/>
                </a:lnTo>
                <a:lnTo>
                  <a:pt x="3424343" y="3415983"/>
                </a:lnTo>
                <a:lnTo>
                  <a:pt x="3397680" y="3419475"/>
                </a:lnTo>
                <a:lnTo>
                  <a:pt x="3370065" y="3422333"/>
                </a:lnTo>
                <a:lnTo>
                  <a:pt x="3341815" y="3424555"/>
                </a:lnTo>
                <a:lnTo>
                  <a:pt x="3313565" y="3426460"/>
                </a:lnTo>
                <a:lnTo>
                  <a:pt x="3284680" y="3427730"/>
                </a:lnTo>
                <a:lnTo>
                  <a:pt x="3255478" y="3428683"/>
                </a:lnTo>
                <a:lnTo>
                  <a:pt x="3225959" y="3429000"/>
                </a:lnTo>
                <a:lnTo>
                  <a:pt x="3195487" y="3428683"/>
                </a:lnTo>
                <a:lnTo>
                  <a:pt x="3165650" y="3427730"/>
                </a:lnTo>
                <a:lnTo>
                  <a:pt x="3136130" y="3426143"/>
                </a:lnTo>
                <a:lnTo>
                  <a:pt x="3106928" y="3424238"/>
                </a:lnTo>
                <a:lnTo>
                  <a:pt x="3078678" y="3422015"/>
                </a:lnTo>
                <a:lnTo>
                  <a:pt x="3050428" y="3418840"/>
                </a:lnTo>
                <a:lnTo>
                  <a:pt x="3022813" y="3415030"/>
                </a:lnTo>
                <a:lnTo>
                  <a:pt x="2996150" y="3411220"/>
                </a:lnTo>
                <a:lnTo>
                  <a:pt x="2970122" y="3406775"/>
                </a:lnTo>
                <a:lnTo>
                  <a:pt x="2944729" y="3402013"/>
                </a:lnTo>
                <a:lnTo>
                  <a:pt x="2919971" y="3396615"/>
                </a:lnTo>
                <a:lnTo>
                  <a:pt x="2895847" y="3390583"/>
                </a:lnTo>
                <a:lnTo>
                  <a:pt x="2872994" y="3384868"/>
                </a:lnTo>
                <a:lnTo>
                  <a:pt x="2850775" y="3378200"/>
                </a:lnTo>
                <a:lnTo>
                  <a:pt x="2829190" y="3370898"/>
                </a:lnTo>
                <a:lnTo>
                  <a:pt x="2808876" y="3363595"/>
                </a:lnTo>
                <a:lnTo>
                  <a:pt x="2789196" y="3355975"/>
                </a:lnTo>
                <a:lnTo>
                  <a:pt x="2770469" y="3347720"/>
                </a:lnTo>
                <a:lnTo>
                  <a:pt x="2753328" y="3339465"/>
                </a:lnTo>
                <a:lnTo>
                  <a:pt x="2736823" y="3330893"/>
                </a:lnTo>
                <a:lnTo>
                  <a:pt x="2721269" y="3321685"/>
                </a:lnTo>
                <a:lnTo>
                  <a:pt x="2706986" y="3312160"/>
                </a:lnTo>
                <a:lnTo>
                  <a:pt x="2693972" y="3302635"/>
                </a:lnTo>
                <a:lnTo>
                  <a:pt x="2688258" y="3297873"/>
                </a:lnTo>
                <a:lnTo>
                  <a:pt x="2682227" y="3292793"/>
                </a:lnTo>
                <a:lnTo>
                  <a:pt x="2676831" y="3287713"/>
                </a:lnTo>
                <a:lnTo>
                  <a:pt x="2671753" y="3282950"/>
                </a:lnTo>
                <a:lnTo>
                  <a:pt x="2666991" y="3277870"/>
                </a:lnTo>
                <a:lnTo>
                  <a:pt x="2662548" y="3272473"/>
                </a:lnTo>
                <a:lnTo>
                  <a:pt x="2658104" y="3267393"/>
                </a:lnTo>
                <a:lnTo>
                  <a:pt x="2654612" y="3261995"/>
                </a:lnTo>
                <a:lnTo>
                  <a:pt x="2651121" y="3256598"/>
                </a:lnTo>
                <a:lnTo>
                  <a:pt x="2647947" y="3251200"/>
                </a:lnTo>
                <a:lnTo>
                  <a:pt x="2645090" y="3245485"/>
                </a:lnTo>
                <a:lnTo>
                  <a:pt x="2642868" y="3240405"/>
                </a:lnTo>
                <a:lnTo>
                  <a:pt x="2640329" y="3234372"/>
                </a:lnTo>
                <a:lnTo>
                  <a:pt x="2638742" y="3228975"/>
                </a:lnTo>
                <a:lnTo>
                  <a:pt x="2637789" y="3223577"/>
                </a:lnTo>
                <a:lnTo>
                  <a:pt x="2636520" y="3217862"/>
                </a:lnTo>
                <a:lnTo>
                  <a:pt x="2636202" y="3212147"/>
                </a:lnTo>
                <a:lnTo>
                  <a:pt x="2635885" y="3206432"/>
                </a:lnTo>
                <a:lnTo>
                  <a:pt x="2635250" y="3206432"/>
                </a:lnTo>
                <a:lnTo>
                  <a:pt x="2635250" y="3097530"/>
                </a:lnTo>
                <a:lnTo>
                  <a:pt x="2646360" y="3105785"/>
                </a:lnTo>
                <a:lnTo>
                  <a:pt x="2657786" y="3114040"/>
                </a:lnTo>
                <a:lnTo>
                  <a:pt x="2670166" y="3121977"/>
                </a:lnTo>
                <a:lnTo>
                  <a:pt x="2683180" y="3129597"/>
                </a:lnTo>
                <a:lnTo>
                  <a:pt x="2696511" y="3136900"/>
                </a:lnTo>
                <a:lnTo>
                  <a:pt x="2710160" y="3144202"/>
                </a:lnTo>
                <a:lnTo>
                  <a:pt x="2724761" y="3151187"/>
                </a:lnTo>
                <a:lnTo>
                  <a:pt x="2740314" y="3157855"/>
                </a:lnTo>
                <a:lnTo>
                  <a:pt x="2755550" y="3164205"/>
                </a:lnTo>
                <a:lnTo>
                  <a:pt x="2771738" y="3170237"/>
                </a:lnTo>
                <a:lnTo>
                  <a:pt x="2788244" y="3176270"/>
                </a:lnTo>
                <a:lnTo>
                  <a:pt x="2805384" y="3181985"/>
                </a:lnTo>
                <a:lnTo>
                  <a:pt x="2822525" y="3187065"/>
                </a:lnTo>
                <a:lnTo>
                  <a:pt x="2840300" y="3192145"/>
                </a:lnTo>
                <a:lnTo>
                  <a:pt x="2858393" y="3196907"/>
                </a:lnTo>
                <a:lnTo>
                  <a:pt x="2877120" y="3201670"/>
                </a:lnTo>
                <a:lnTo>
                  <a:pt x="2895530" y="3205797"/>
                </a:lnTo>
                <a:lnTo>
                  <a:pt x="2914892" y="3209925"/>
                </a:lnTo>
                <a:lnTo>
                  <a:pt x="2934255" y="3213735"/>
                </a:lnTo>
                <a:lnTo>
                  <a:pt x="2953617" y="3217227"/>
                </a:lnTo>
                <a:lnTo>
                  <a:pt x="2973614" y="3220402"/>
                </a:lnTo>
                <a:lnTo>
                  <a:pt x="2993294" y="3222942"/>
                </a:lnTo>
                <a:lnTo>
                  <a:pt x="3013926" y="3225800"/>
                </a:lnTo>
                <a:lnTo>
                  <a:pt x="3033923" y="3228340"/>
                </a:lnTo>
                <a:lnTo>
                  <a:pt x="3054555" y="3230245"/>
                </a:lnTo>
                <a:lnTo>
                  <a:pt x="3074869" y="3232150"/>
                </a:lnTo>
                <a:lnTo>
                  <a:pt x="3095819" y="3233737"/>
                </a:lnTo>
                <a:lnTo>
                  <a:pt x="3116451" y="3235007"/>
                </a:lnTo>
                <a:lnTo>
                  <a:pt x="3137400" y="3235960"/>
                </a:lnTo>
                <a:lnTo>
                  <a:pt x="3158032" y="3236595"/>
                </a:lnTo>
                <a:lnTo>
                  <a:pt x="3178981" y="3237230"/>
                </a:lnTo>
                <a:lnTo>
                  <a:pt x="3199613" y="3237230"/>
                </a:lnTo>
                <a:lnTo>
                  <a:pt x="3224372" y="3236912"/>
                </a:lnTo>
                <a:lnTo>
                  <a:pt x="3249765" y="3236595"/>
                </a:lnTo>
                <a:lnTo>
                  <a:pt x="3274523" y="3235325"/>
                </a:lnTo>
                <a:lnTo>
                  <a:pt x="3299282" y="3234055"/>
                </a:lnTo>
                <a:lnTo>
                  <a:pt x="3324040" y="3232150"/>
                </a:lnTo>
                <a:lnTo>
                  <a:pt x="3348481" y="3230245"/>
                </a:lnTo>
                <a:lnTo>
                  <a:pt x="3372922" y="3227387"/>
                </a:lnTo>
                <a:lnTo>
                  <a:pt x="3397680" y="3224530"/>
                </a:lnTo>
                <a:lnTo>
                  <a:pt x="3421486" y="3221355"/>
                </a:lnTo>
                <a:lnTo>
                  <a:pt x="3445292" y="3217545"/>
                </a:lnTo>
                <a:lnTo>
                  <a:pt x="3468464" y="3213735"/>
                </a:lnTo>
                <a:lnTo>
                  <a:pt x="3491635" y="3208972"/>
                </a:lnTo>
                <a:lnTo>
                  <a:pt x="3514171" y="3204210"/>
                </a:lnTo>
                <a:lnTo>
                  <a:pt x="3536390" y="3199130"/>
                </a:lnTo>
                <a:lnTo>
                  <a:pt x="3557974" y="3193097"/>
                </a:lnTo>
                <a:lnTo>
                  <a:pt x="3579241" y="3187065"/>
                </a:lnTo>
                <a:lnTo>
                  <a:pt x="3599873" y="3180715"/>
                </a:lnTo>
                <a:lnTo>
                  <a:pt x="3619870" y="3174047"/>
                </a:lnTo>
                <a:lnTo>
                  <a:pt x="3639233" y="3167062"/>
                </a:lnTo>
                <a:lnTo>
                  <a:pt x="3657643" y="3159442"/>
                </a:lnTo>
                <a:lnTo>
                  <a:pt x="3676053" y="3151505"/>
                </a:lnTo>
                <a:lnTo>
                  <a:pt x="3692876" y="3143250"/>
                </a:lnTo>
                <a:lnTo>
                  <a:pt x="3709381" y="3134677"/>
                </a:lnTo>
                <a:lnTo>
                  <a:pt x="3724935" y="3125470"/>
                </a:lnTo>
                <a:lnTo>
                  <a:pt x="3739853" y="3116262"/>
                </a:lnTo>
                <a:lnTo>
                  <a:pt x="3753502" y="3106420"/>
                </a:lnTo>
                <a:lnTo>
                  <a:pt x="3766198" y="3096577"/>
                </a:lnTo>
                <a:lnTo>
                  <a:pt x="3772547" y="3090862"/>
                </a:lnTo>
                <a:lnTo>
                  <a:pt x="3777943" y="3085782"/>
                </a:lnTo>
                <a:lnTo>
                  <a:pt x="3783656" y="3080385"/>
                </a:lnTo>
                <a:lnTo>
                  <a:pt x="3789052" y="3074670"/>
                </a:lnTo>
                <a:lnTo>
                  <a:pt x="3793814" y="3069272"/>
                </a:lnTo>
                <a:lnTo>
                  <a:pt x="3798575" y="3063557"/>
                </a:lnTo>
                <a:lnTo>
                  <a:pt x="3803336" y="3057842"/>
                </a:lnTo>
                <a:lnTo>
                  <a:pt x="3807145" y="3051810"/>
                </a:lnTo>
                <a:lnTo>
                  <a:pt x="3811271" y="3045777"/>
                </a:lnTo>
                <a:lnTo>
                  <a:pt x="3815080" y="3040062"/>
                </a:lnTo>
                <a:close/>
                <a:moveTo>
                  <a:pt x="2989478" y="3031808"/>
                </a:moveTo>
                <a:lnTo>
                  <a:pt x="2989478" y="3147378"/>
                </a:lnTo>
                <a:lnTo>
                  <a:pt x="3009158" y="3149918"/>
                </a:lnTo>
                <a:lnTo>
                  <a:pt x="3029472" y="3152140"/>
                </a:lnTo>
                <a:lnTo>
                  <a:pt x="3049469" y="3154363"/>
                </a:lnTo>
                <a:lnTo>
                  <a:pt x="3070419" y="3155950"/>
                </a:lnTo>
                <a:lnTo>
                  <a:pt x="3070419" y="3041333"/>
                </a:lnTo>
                <a:lnTo>
                  <a:pt x="3049469" y="3039428"/>
                </a:lnTo>
                <a:lnTo>
                  <a:pt x="3029472" y="3036888"/>
                </a:lnTo>
                <a:lnTo>
                  <a:pt x="3009158" y="3034665"/>
                </a:lnTo>
                <a:lnTo>
                  <a:pt x="2989478" y="3031808"/>
                </a:lnTo>
                <a:close/>
                <a:moveTo>
                  <a:pt x="2402802" y="3022755"/>
                </a:moveTo>
                <a:lnTo>
                  <a:pt x="2397719" y="3026235"/>
                </a:lnTo>
                <a:lnTo>
                  <a:pt x="2391365" y="3029398"/>
                </a:lnTo>
                <a:lnTo>
                  <a:pt x="2383740" y="3032878"/>
                </a:lnTo>
                <a:lnTo>
                  <a:pt x="2376433" y="3036042"/>
                </a:lnTo>
                <a:lnTo>
                  <a:pt x="2360867" y="3042369"/>
                </a:lnTo>
                <a:lnTo>
                  <a:pt x="2347841" y="3047114"/>
                </a:lnTo>
                <a:lnTo>
                  <a:pt x="2347841" y="3137274"/>
                </a:lnTo>
                <a:lnTo>
                  <a:pt x="2355784" y="3133794"/>
                </a:lnTo>
                <a:lnTo>
                  <a:pt x="2363408" y="3129681"/>
                </a:lnTo>
                <a:lnTo>
                  <a:pt x="2371033" y="3125252"/>
                </a:lnTo>
                <a:lnTo>
                  <a:pt x="2378340" y="3120507"/>
                </a:lnTo>
                <a:lnTo>
                  <a:pt x="2385329" y="3115762"/>
                </a:lnTo>
                <a:lnTo>
                  <a:pt x="2391683" y="3111017"/>
                </a:lnTo>
                <a:lnTo>
                  <a:pt x="2397719" y="3106271"/>
                </a:lnTo>
                <a:lnTo>
                  <a:pt x="2402802" y="3101526"/>
                </a:lnTo>
                <a:lnTo>
                  <a:pt x="2402802" y="3022755"/>
                </a:lnTo>
                <a:close/>
                <a:moveTo>
                  <a:pt x="698500" y="3017837"/>
                </a:moveTo>
                <a:lnTo>
                  <a:pt x="698500" y="3086100"/>
                </a:lnTo>
                <a:lnTo>
                  <a:pt x="684586" y="3083595"/>
                </a:lnTo>
                <a:lnTo>
                  <a:pt x="667825" y="3079838"/>
                </a:lnTo>
                <a:lnTo>
                  <a:pt x="659920" y="3077959"/>
                </a:lnTo>
                <a:lnTo>
                  <a:pt x="652962" y="3076393"/>
                </a:lnTo>
                <a:lnTo>
                  <a:pt x="646321" y="3074201"/>
                </a:lnTo>
                <a:lnTo>
                  <a:pt x="640313" y="3071696"/>
                </a:lnTo>
                <a:lnTo>
                  <a:pt x="634305" y="3069191"/>
                </a:lnTo>
                <a:lnTo>
                  <a:pt x="629245" y="3065433"/>
                </a:lnTo>
                <a:lnTo>
                  <a:pt x="626082" y="3063555"/>
                </a:lnTo>
                <a:lnTo>
                  <a:pt x="623869" y="3061363"/>
                </a:lnTo>
                <a:lnTo>
                  <a:pt x="622288" y="3058545"/>
                </a:lnTo>
                <a:lnTo>
                  <a:pt x="620706" y="3056353"/>
                </a:lnTo>
                <a:lnTo>
                  <a:pt x="619441" y="3053534"/>
                </a:lnTo>
                <a:lnTo>
                  <a:pt x="619125" y="3051029"/>
                </a:lnTo>
                <a:lnTo>
                  <a:pt x="619125" y="3048524"/>
                </a:lnTo>
                <a:lnTo>
                  <a:pt x="619441" y="3046019"/>
                </a:lnTo>
                <a:lnTo>
                  <a:pt x="620390" y="3043514"/>
                </a:lnTo>
                <a:lnTo>
                  <a:pt x="621971" y="3041009"/>
                </a:lnTo>
                <a:lnTo>
                  <a:pt x="623553" y="3038817"/>
                </a:lnTo>
                <a:lnTo>
                  <a:pt x="625766" y="3036312"/>
                </a:lnTo>
                <a:lnTo>
                  <a:pt x="628296" y="3034433"/>
                </a:lnTo>
                <a:lnTo>
                  <a:pt x="631142" y="3032555"/>
                </a:lnTo>
                <a:lnTo>
                  <a:pt x="634937" y="3030676"/>
                </a:lnTo>
                <a:lnTo>
                  <a:pt x="638732" y="3029110"/>
                </a:lnTo>
                <a:lnTo>
                  <a:pt x="645057" y="3026605"/>
                </a:lnTo>
                <a:lnTo>
                  <a:pt x="651697" y="3024726"/>
                </a:lnTo>
                <a:lnTo>
                  <a:pt x="658655" y="3023161"/>
                </a:lnTo>
                <a:lnTo>
                  <a:pt x="666244" y="3021595"/>
                </a:lnTo>
                <a:lnTo>
                  <a:pt x="674150" y="3020342"/>
                </a:lnTo>
                <a:lnTo>
                  <a:pt x="682056" y="3019403"/>
                </a:lnTo>
                <a:lnTo>
                  <a:pt x="698500" y="3017837"/>
                </a:lnTo>
                <a:close/>
                <a:moveTo>
                  <a:pt x="2827597" y="2994977"/>
                </a:moveTo>
                <a:lnTo>
                  <a:pt x="2827597" y="3112135"/>
                </a:lnTo>
                <a:lnTo>
                  <a:pt x="2846959" y="3117850"/>
                </a:lnTo>
                <a:lnTo>
                  <a:pt x="2866956" y="3123248"/>
                </a:lnTo>
                <a:lnTo>
                  <a:pt x="2887588" y="3128010"/>
                </a:lnTo>
                <a:lnTo>
                  <a:pt x="2908220" y="3132773"/>
                </a:lnTo>
                <a:lnTo>
                  <a:pt x="2908220" y="3016885"/>
                </a:lnTo>
                <a:lnTo>
                  <a:pt x="2887588" y="3011805"/>
                </a:lnTo>
                <a:lnTo>
                  <a:pt x="2866956" y="3006725"/>
                </a:lnTo>
                <a:lnTo>
                  <a:pt x="2846959" y="3001010"/>
                </a:lnTo>
                <a:lnTo>
                  <a:pt x="2827597" y="2994977"/>
                </a:lnTo>
                <a:close/>
                <a:moveTo>
                  <a:pt x="1455133" y="2986375"/>
                </a:moveTo>
                <a:lnTo>
                  <a:pt x="1455133" y="3092352"/>
                </a:lnTo>
                <a:lnTo>
                  <a:pt x="1457675" y="3094883"/>
                </a:lnTo>
                <a:lnTo>
                  <a:pt x="1460216" y="3097730"/>
                </a:lnTo>
                <a:lnTo>
                  <a:pt x="1466888" y="3103741"/>
                </a:lnTo>
                <a:lnTo>
                  <a:pt x="1475466" y="3110068"/>
                </a:lnTo>
                <a:lnTo>
                  <a:pt x="1484679" y="3116078"/>
                </a:lnTo>
                <a:lnTo>
                  <a:pt x="1495162" y="3122405"/>
                </a:lnTo>
                <a:lnTo>
                  <a:pt x="1505964" y="3128732"/>
                </a:lnTo>
                <a:lnTo>
                  <a:pt x="1517083" y="3134743"/>
                </a:lnTo>
                <a:lnTo>
                  <a:pt x="1528202" y="3139804"/>
                </a:lnTo>
                <a:lnTo>
                  <a:pt x="1528202" y="3033195"/>
                </a:lnTo>
                <a:lnTo>
                  <a:pt x="1517083" y="3027817"/>
                </a:lnTo>
                <a:lnTo>
                  <a:pt x="1506917" y="3022122"/>
                </a:lnTo>
                <a:lnTo>
                  <a:pt x="1497068" y="3016428"/>
                </a:lnTo>
                <a:lnTo>
                  <a:pt x="1487538" y="3010734"/>
                </a:lnTo>
                <a:lnTo>
                  <a:pt x="1478960" y="3005039"/>
                </a:lnTo>
                <a:lnTo>
                  <a:pt x="1470700" y="2998712"/>
                </a:lnTo>
                <a:lnTo>
                  <a:pt x="1462758" y="2992702"/>
                </a:lnTo>
                <a:lnTo>
                  <a:pt x="1455133" y="2986375"/>
                </a:lnTo>
                <a:close/>
                <a:moveTo>
                  <a:pt x="711352" y="2965750"/>
                </a:moveTo>
                <a:lnTo>
                  <a:pt x="709129" y="2966067"/>
                </a:lnTo>
                <a:lnTo>
                  <a:pt x="706270" y="2966384"/>
                </a:lnTo>
                <a:lnTo>
                  <a:pt x="704047" y="2966702"/>
                </a:lnTo>
                <a:lnTo>
                  <a:pt x="701824" y="2967653"/>
                </a:lnTo>
                <a:lnTo>
                  <a:pt x="700236" y="2968288"/>
                </a:lnTo>
                <a:lnTo>
                  <a:pt x="699283" y="2969556"/>
                </a:lnTo>
                <a:lnTo>
                  <a:pt x="698330" y="2970191"/>
                </a:lnTo>
                <a:lnTo>
                  <a:pt x="698012" y="2971459"/>
                </a:lnTo>
                <a:lnTo>
                  <a:pt x="698012" y="2990491"/>
                </a:lnTo>
                <a:lnTo>
                  <a:pt x="683085" y="2991760"/>
                </a:lnTo>
                <a:lnTo>
                  <a:pt x="667839" y="2993346"/>
                </a:lnTo>
                <a:lnTo>
                  <a:pt x="653865" y="2995249"/>
                </a:lnTo>
                <a:lnTo>
                  <a:pt x="639890" y="2997786"/>
                </a:lnTo>
                <a:lnTo>
                  <a:pt x="626550" y="3000641"/>
                </a:lnTo>
                <a:lnTo>
                  <a:pt x="613846" y="3004130"/>
                </a:lnTo>
                <a:lnTo>
                  <a:pt x="602094" y="3007619"/>
                </a:lnTo>
                <a:lnTo>
                  <a:pt x="590978" y="3012060"/>
                </a:lnTo>
                <a:lnTo>
                  <a:pt x="583673" y="3015549"/>
                </a:lnTo>
                <a:lnTo>
                  <a:pt x="576368" y="3019355"/>
                </a:lnTo>
                <a:lnTo>
                  <a:pt x="570015" y="3023162"/>
                </a:lnTo>
                <a:lnTo>
                  <a:pt x="564616" y="3026968"/>
                </a:lnTo>
                <a:lnTo>
                  <a:pt x="559852" y="3031092"/>
                </a:lnTo>
                <a:lnTo>
                  <a:pt x="556041" y="3035215"/>
                </a:lnTo>
                <a:lnTo>
                  <a:pt x="552865" y="3039656"/>
                </a:lnTo>
                <a:lnTo>
                  <a:pt x="550324" y="3044096"/>
                </a:lnTo>
                <a:lnTo>
                  <a:pt x="548736" y="3048854"/>
                </a:lnTo>
                <a:lnTo>
                  <a:pt x="547783" y="3052978"/>
                </a:lnTo>
                <a:lnTo>
                  <a:pt x="547783" y="3057736"/>
                </a:lnTo>
                <a:lnTo>
                  <a:pt x="548736" y="3062176"/>
                </a:lnTo>
                <a:lnTo>
                  <a:pt x="550324" y="3066617"/>
                </a:lnTo>
                <a:lnTo>
                  <a:pt x="552865" y="3070741"/>
                </a:lnTo>
                <a:lnTo>
                  <a:pt x="556358" y="3075181"/>
                </a:lnTo>
                <a:lnTo>
                  <a:pt x="560805" y="3079622"/>
                </a:lnTo>
                <a:lnTo>
                  <a:pt x="564934" y="3083111"/>
                </a:lnTo>
                <a:lnTo>
                  <a:pt x="570015" y="3086917"/>
                </a:lnTo>
                <a:lnTo>
                  <a:pt x="576050" y="3090089"/>
                </a:lnTo>
                <a:lnTo>
                  <a:pt x="582720" y="3093578"/>
                </a:lnTo>
                <a:lnTo>
                  <a:pt x="589390" y="3096433"/>
                </a:lnTo>
                <a:lnTo>
                  <a:pt x="597012" y="3099288"/>
                </a:lnTo>
                <a:lnTo>
                  <a:pt x="605270" y="3101825"/>
                </a:lnTo>
                <a:lnTo>
                  <a:pt x="613528" y="3104046"/>
                </a:lnTo>
                <a:lnTo>
                  <a:pt x="645607" y="3110707"/>
                </a:lnTo>
                <a:lnTo>
                  <a:pt x="698012" y="3121808"/>
                </a:lnTo>
                <a:lnTo>
                  <a:pt x="698012" y="3203010"/>
                </a:lnTo>
                <a:lnTo>
                  <a:pt x="684673" y="3201424"/>
                </a:lnTo>
                <a:lnTo>
                  <a:pt x="672286" y="3199203"/>
                </a:lnTo>
                <a:lnTo>
                  <a:pt x="657993" y="3196983"/>
                </a:lnTo>
                <a:lnTo>
                  <a:pt x="643066" y="3193494"/>
                </a:lnTo>
                <a:lnTo>
                  <a:pt x="629409" y="3189370"/>
                </a:lnTo>
                <a:lnTo>
                  <a:pt x="617022" y="3185247"/>
                </a:lnTo>
                <a:lnTo>
                  <a:pt x="613846" y="3183978"/>
                </a:lnTo>
                <a:lnTo>
                  <a:pt x="610670" y="3182709"/>
                </a:lnTo>
                <a:lnTo>
                  <a:pt x="608129" y="3181441"/>
                </a:lnTo>
                <a:lnTo>
                  <a:pt x="608446" y="3181441"/>
                </a:lnTo>
                <a:lnTo>
                  <a:pt x="608129" y="3181123"/>
                </a:lnTo>
                <a:lnTo>
                  <a:pt x="604317" y="3179220"/>
                </a:lnTo>
                <a:lnTo>
                  <a:pt x="602412" y="3177951"/>
                </a:lnTo>
                <a:lnTo>
                  <a:pt x="600506" y="3177000"/>
                </a:lnTo>
                <a:lnTo>
                  <a:pt x="595424" y="3175731"/>
                </a:lnTo>
                <a:lnTo>
                  <a:pt x="590343" y="3174780"/>
                </a:lnTo>
                <a:lnTo>
                  <a:pt x="584308" y="3174780"/>
                </a:lnTo>
                <a:lnTo>
                  <a:pt x="578273" y="3175414"/>
                </a:lnTo>
                <a:lnTo>
                  <a:pt x="572556" y="3176048"/>
                </a:lnTo>
                <a:lnTo>
                  <a:pt x="566522" y="3177634"/>
                </a:lnTo>
                <a:lnTo>
                  <a:pt x="560805" y="3179220"/>
                </a:lnTo>
                <a:lnTo>
                  <a:pt x="555405" y="3181123"/>
                </a:lnTo>
                <a:lnTo>
                  <a:pt x="551277" y="3183661"/>
                </a:lnTo>
                <a:lnTo>
                  <a:pt x="547148" y="3185881"/>
                </a:lnTo>
                <a:lnTo>
                  <a:pt x="544607" y="3188736"/>
                </a:lnTo>
                <a:lnTo>
                  <a:pt x="543336" y="3190005"/>
                </a:lnTo>
                <a:lnTo>
                  <a:pt x="542383" y="3190956"/>
                </a:lnTo>
                <a:lnTo>
                  <a:pt x="542066" y="3192542"/>
                </a:lnTo>
                <a:lnTo>
                  <a:pt x="542066" y="3193811"/>
                </a:lnTo>
                <a:lnTo>
                  <a:pt x="542066" y="3195080"/>
                </a:lnTo>
                <a:lnTo>
                  <a:pt x="543019" y="3196031"/>
                </a:lnTo>
                <a:lnTo>
                  <a:pt x="543654" y="3197300"/>
                </a:lnTo>
                <a:lnTo>
                  <a:pt x="545242" y="3198569"/>
                </a:lnTo>
                <a:lnTo>
                  <a:pt x="550959" y="3202058"/>
                </a:lnTo>
                <a:lnTo>
                  <a:pt x="557629" y="3205547"/>
                </a:lnTo>
                <a:lnTo>
                  <a:pt x="564299" y="3208719"/>
                </a:lnTo>
                <a:lnTo>
                  <a:pt x="572239" y="3211891"/>
                </a:lnTo>
                <a:lnTo>
                  <a:pt x="580497" y="3214746"/>
                </a:lnTo>
                <a:lnTo>
                  <a:pt x="589072" y="3216966"/>
                </a:lnTo>
                <a:lnTo>
                  <a:pt x="598600" y="3219821"/>
                </a:lnTo>
                <a:lnTo>
                  <a:pt x="608446" y="3221724"/>
                </a:lnTo>
                <a:lnTo>
                  <a:pt x="618610" y="3223627"/>
                </a:lnTo>
                <a:lnTo>
                  <a:pt x="629409" y="3225847"/>
                </a:lnTo>
                <a:lnTo>
                  <a:pt x="651324" y="3229019"/>
                </a:lnTo>
                <a:lnTo>
                  <a:pt x="674192" y="3230923"/>
                </a:lnTo>
                <a:lnTo>
                  <a:pt x="698012" y="3232509"/>
                </a:lnTo>
                <a:lnTo>
                  <a:pt x="698012" y="3251223"/>
                </a:lnTo>
                <a:lnTo>
                  <a:pt x="698330" y="3252492"/>
                </a:lnTo>
                <a:lnTo>
                  <a:pt x="699283" y="3253443"/>
                </a:lnTo>
                <a:lnTo>
                  <a:pt x="700236" y="3254395"/>
                </a:lnTo>
                <a:lnTo>
                  <a:pt x="701824" y="3255346"/>
                </a:lnTo>
                <a:lnTo>
                  <a:pt x="704047" y="3255981"/>
                </a:lnTo>
                <a:lnTo>
                  <a:pt x="706270" y="3256298"/>
                </a:lnTo>
                <a:lnTo>
                  <a:pt x="709129" y="3256932"/>
                </a:lnTo>
                <a:lnTo>
                  <a:pt x="711352" y="3257249"/>
                </a:lnTo>
                <a:lnTo>
                  <a:pt x="758358" y="3257249"/>
                </a:lnTo>
                <a:lnTo>
                  <a:pt x="760581" y="3256932"/>
                </a:lnTo>
                <a:lnTo>
                  <a:pt x="763440" y="3256298"/>
                </a:lnTo>
                <a:lnTo>
                  <a:pt x="765345" y="3255981"/>
                </a:lnTo>
                <a:lnTo>
                  <a:pt x="767886" y="3255346"/>
                </a:lnTo>
                <a:lnTo>
                  <a:pt x="769474" y="3254395"/>
                </a:lnTo>
                <a:lnTo>
                  <a:pt x="770427" y="3253443"/>
                </a:lnTo>
                <a:lnTo>
                  <a:pt x="771380" y="3252492"/>
                </a:lnTo>
                <a:lnTo>
                  <a:pt x="771698" y="3251223"/>
                </a:lnTo>
                <a:lnTo>
                  <a:pt x="771698" y="3231874"/>
                </a:lnTo>
                <a:lnTo>
                  <a:pt x="786308" y="3230923"/>
                </a:lnTo>
                <a:lnTo>
                  <a:pt x="800600" y="3229654"/>
                </a:lnTo>
                <a:lnTo>
                  <a:pt x="814257" y="3228068"/>
                </a:lnTo>
                <a:lnTo>
                  <a:pt x="827279" y="3226165"/>
                </a:lnTo>
                <a:lnTo>
                  <a:pt x="839984" y="3223627"/>
                </a:lnTo>
                <a:lnTo>
                  <a:pt x="851418" y="3221090"/>
                </a:lnTo>
                <a:lnTo>
                  <a:pt x="862534" y="3217918"/>
                </a:lnTo>
                <a:lnTo>
                  <a:pt x="872062" y="3214746"/>
                </a:lnTo>
                <a:lnTo>
                  <a:pt x="880002" y="3211257"/>
                </a:lnTo>
                <a:lnTo>
                  <a:pt x="886990" y="3208085"/>
                </a:lnTo>
                <a:lnTo>
                  <a:pt x="893660" y="3204278"/>
                </a:lnTo>
                <a:lnTo>
                  <a:pt x="899694" y="3200472"/>
                </a:lnTo>
                <a:lnTo>
                  <a:pt x="904776" y="3196666"/>
                </a:lnTo>
                <a:lnTo>
                  <a:pt x="909540" y="3192542"/>
                </a:lnTo>
                <a:lnTo>
                  <a:pt x="913352" y="3188419"/>
                </a:lnTo>
                <a:lnTo>
                  <a:pt x="916528" y="3184295"/>
                </a:lnTo>
                <a:lnTo>
                  <a:pt x="919069" y="3179855"/>
                </a:lnTo>
                <a:lnTo>
                  <a:pt x="920657" y="3175414"/>
                </a:lnTo>
                <a:lnTo>
                  <a:pt x="921609" y="3170973"/>
                </a:lnTo>
                <a:lnTo>
                  <a:pt x="921927" y="3166533"/>
                </a:lnTo>
                <a:lnTo>
                  <a:pt x="921292" y="3161775"/>
                </a:lnTo>
                <a:lnTo>
                  <a:pt x="920021" y="3157651"/>
                </a:lnTo>
                <a:lnTo>
                  <a:pt x="917798" y="3153210"/>
                </a:lnTo>
                <a:lnTo>
                  <a:pt x="914622" y="3148453"/>
                </a:lnTo>
                <a:lnTo>
                  <a:pt x="912716" y="3146549"/>
                </a:lnTo>
                <a:lnTo>
                  <a:pt x="910493" y="3144012"/>
                </a:lnTo>
                <a:lnTo>
                  <a:pt x="905411" y="3139888"/>
                </a:lnTo>
                <a:lnTo>
                  <a:pt x="899059" y="3135765"/>
                </a:lnTo>
                <a:lnTo>
                  <a:pt x="892389" y="3132276"/>
                </a:lnTo>
                <a:lnTo>
                  <a:pt x="884449" y="3128787"/>
                </a:lnTo>
                <a:lnTo>
                  <a:pt x="876191" y="3125615"/>
                </a:lnTo>
                <a:lnTo>
                  <a:pt x="867298" y="3122443"/>
                </a:lnTo>
                <a:lnTo>
                  <a:pt x="857452" y="3119588"/>
                </a:lnTo>
                <a:lnTo>
                  <a:pt x="847606" y="3117051"/>
                </a:lnTo>
                <a:lnTo>
                  <a:pt x="836808" y="3114196"/>
                </a:lnTo>
                <a:lnTo>
                  <a:pt x="815528" y="3109438"/>
                </a:lnTo>
                <a:lnTo>
                  <a:pt x="793613" y="3104997"/>
                </a:lnTo>
                <a:lnTo>
                  <a:pt x="771698" y="3101191"/>
                </a:lnTo>
                <a:lnTo>
                  <a:pt x="771698" y="3019673"/>
                </a:lnTo>
                <a:lnTo>
                  <a:pt x="790754" y="3021893"/>
                </a:lnTo>
                <a:lnTo>
                  <a:pt x="797742" y="3023162"/>
                </a:lnTo>
                <a:lnTo>
                  <a:pt x="805047" y="3024748"/>
                </a:lnTo>
                <a:lnTo>
                  <a:pt x="819974" y="3028554"/>
                </a:lnTo>
                <a:lnTo>
                  <a:pt x="834584" y="3033312"/>
                </a:lnTo>
                <a:lnTo>
                  <a:pt x="846336" y="3037435"/>
                </a:lnTo>
                <a:lnTo>
                  <a:pt x="853006" y="3039973"/>
                </a:lnTo>
                <a:lnTo>
                  <a:pt x="855547" y="3041242"/>
                </a:lnTo>
                <a:lnTo>
                  <a:pt x="859358" y="3043779"/>
                </a:lnTo>
                <a:lnTo>
                  <a:pt x="861264" y="3044731"/>
                </a:lnTo>
                <a:lnTo>
                  <a:pt x="863169" y="3046000"/>
                </a:lnTo>
                <a:lnTo>
                  <a:pt x="867933" y="3047268"/>
                </a:lnTo>
                <a:lnTo>
                  <a:pt x="873650" y="3047903"/>
                </a:lnTo>
                <a:lnTo>
                  <a:pt x="879367" y="3048220"/>
                </a:lnTo>
                <a:lnTo>
                  <a:pt x="885402" y="3047586"/>
                </a:lnTo>
                <a:lnTo>
                  <a:pt x="891436" y="3046634"/>
                </a:lnTo>
                <a:lnTo>
                  <a:pt x="897153" y="3045682"/>
                </a:lnTo>
                <a:lnTo>
                  <a:pt x="902870" y="3043779"/>
                </a:lnTo>
                <a:lnTo>
                  <a:pt x="907952" y="3041559"/>
                </a:lnTo>
                <a:lnTo>
                  <a:pt x="912716" y="3039339"/>
                </a:lnTo>
                <a:lnTo>
                  <a:pt x="916528" y="3036801"/>
                </a:lnTo>
                <a:lnTo>
                  <a:pt x="919386" y="3034263"/>
                </a:lnTo>
                <a:lnTo>
                  <a:pt x="920657" y="3032995"/>
                </a:lnTo>
                <a:lnTo>
                  <a:pt x="921292" y="3031726"/>
                </a:lnTo>
                <a:lnTo>
                  <a:pt x="921609" y="3030140"/>
                </a:lnTo>
                <a:lnTo>
                  <a:pt x="921609" y="3029188"/>
                </a:lnTo>
                <a:lnTo>
                  <a:pt x="921292" y="3027920"/>
                </a:lnTo>
                <a:lnTo>
                  <a:pt x="920974" y="3026651"/>
                </a:lnTo>
                <a:lnTo>
                  <a:pt x="919704" y="3025382"/>
                </a:lnTo>
                <a:lnTo>
                  <a:pt x="918433" y="3024431"/>
                </a:lnTo>
                <a:lnTo>
                  <a:pt x="914304" y="3021576"/>
                </a:lnTo>
                <a:lnTo>
                  <a:pt x="909540" y="3018721"/>
                </a:lnTo>
                <a:lnTo>
                  <a:pt x="903823" y="3016501"/>
                </a:lnTo>
                <a:lnTo>
                  <a:pt x="898424" y="3013963"/>
                </a:lnTo>
                <a:lnTo>
                  <a:pt x="885402" y="3009205"/>
                </a:lnTo>
                <a:lnTo>
                  <a:pt x="871109" y="3005082"/>
                </a:lnTo>
                <a:lnTo>
                  <a:pt x="856182" y="3000958"/>
                </a:lnTo>
                <a:lnTo>
                  <a:pt x="840936" y="2997469"/>
                </a:lnTo>
                <a:lnTo>
                  <a:pt x="825374" y="2994614"/>
                </a:lnTo>
                <a:lnTo>
                  <a:pt x="810764" y="2992711"/>
                </a:lnTo>
                <a:lnTo>
                  <a:pt x="791389" y="2990808"/>
                </a:lnTo>
                <a:lnTo>
                  <a:pt x="771698" y="2989539"/>
                </a:lnTo>
                <a:lnTo>
                  <a:pt x="771698" y="2971459"/>
                </a:lnTo>
                <a:lnTo>
                  <a:pt x="771380" y="2970191"/>
                </a:lnTo>
                <a:lnTo>
                  <a:pt x="770427" y="2969556"/>
                </a:lnTo>
                <a:lnTo>
                  <a:pt x="769474" y="2968288"/>
                </a:lnTo>
                <a:lnTo>
                  <a:pt x="767886" y="2967653"/>
                </a:lnTo>
                <a:lnTo>
                  <a:pt x="765345" y="2966702"/>
                </a:lnTo>
                <a:lnTo>
                  <a:pt x="763440" y="2966384"/>
                </a:lnTo>
                <a:lnTo>
                  <a:pt x="760581" y="2966067"/>
                </a:lnTo>
                <a:lnTo>
                  <a:pt x="758358" y="2965750"/>
                </a:lnTo>
                <a:lnTo>
                  <a:pt x="711352" y="2965750"/>
                </a:lnTo>
                <a:close/>
                <a:moveTo>
                  <a:pt x="3717945" y="2951797"/>
                </a:moveTo>
                <a:lnTo>
                  <a:pt x="3711914" y="2955607"/>
                </a:lnTo>
                <a:lnTo>
                  <a:pt x="3704931" y="2959100"/>
                </a:lnTo>
                <a:lnTo>
                  <a:pt x="3696678" y="2963227"/>
                </a:lnTo>
                <a:lnTo>
                  <a:pt x="3688425" y="2966720"/>
                </a:lnTo>
                <a:lnTo>
                  <a:pt x="3671285" y="2973387"/>
                </a:lnTo>
                <a:lnTo>
                  <a:pt x="3656684" y="2979102"/>
                </a:lnTo>
                <a:lnTo>
                  <a:pt x="3656684" y="3080068"/>
                </a:lnTo>
                <a:lnTo>
                  <a:pt x="3665254" y="3075623"/>
                </a:lnTo>
                <a:lnTo>
                  <a:pt x="3674142" y="3070860"/>
                </a:lnTo>
                <a:lnTo>
                  <a:pt x="3682394" y="3066098"/>
                </a:lnTo>
                <a:lnTo>
                  <a:pt x="3690647" y="3061018"/>
                </a:lnTo>
                <a:lnTo>
                  <a:pt x="3698582" y="3055620"/>
                </a:lnTo>
                <a:lnTo>
                  <a:pt x="3705566" y="3050223"/>
                </a:lnTo>
                <a:lnTo>
                  <a:pt x="3711914" y="3044825"/>
                </a:lnTo>
                <a:lnTo>
                  <a:pt x="3717945" y="3040063"/>
                </a:lnTo>
                <a:lnTo>
                  <a:pt x="3717945" y="2951797"/>
                </a:lnTo>
                <a:close/>
                <a:moveTo>
                  <a:pt x="731996" y="2947987"/>
                </a:moveTo>
                <a:lnTo>
                  <a:pt x="755499" y="2948304"/>
                </a:lnTo>
                <a:lnTo>
                  <a:pt x="779003" y="2948939"/>
                </a:lnTo>
                <a:lnTo>
                  <a:pt x="801870" y="2949890"/>
                </a:lnTo>
                <a:lnTo>
                  <a:pt x="824103" y="2951476"/>
                </a:lnTo>
                <a:lnTo>
                  <a:pt x="846654" y="2953380"/>
                </a:lnTo>
                <a:lnTo>
                  <a:pt x="868569" y="2955283"/>
                </a:lnTo>
                <a:lnTo>
                  <a:pt x="889848" y="2958137"/>
                </a:lnTo>
                <a:lnTo>
                  <a:pt x="910493" y="2960992"/>
                </a:lnTo>
                <a:lnTo>
                  <a:pt x="930820" y="2964164"/>
                </a:lnTo>
                <a:lnTo>
                  <a:pt x="950512" y="2967970"/>
                </a:lnTo>
                <a:lnTo>
                  <a:pt x="969886" y="2971777"/>
                </a:lnTo>
                <a:lnTo>
                  <a:pt x="988308" y="2975900"/>
                </a:lnTo>
                <a:lnTo>
                  <a:pt x="1006411" y="2980658"/>
                </a:lnTo>
                <a:lnTo>
                  <a:pt x="1023880" y="2985416"/>
                </a:lnTo>
                <a:lnTo>
                  <a:pt x="1040396" y="2990491"/>
                </a:lnTo>
                <a:lnTo>
                  <a:pt x="1056594" y="2995883"/>
                </a:lnTo>
                <a:lnTo>
                  <a:pt x="1071521" y="3001593"/>
                </a:lnTo>
                <a:lnTo>
                  <a:pt x="1086131" y="3007302"/>
                </a:lnTo>
                <a:lnTo>
                  <a:pt x="1099471" y="3013646"/>
                </a:lnTo>
                <a:lnTo>
                  <a:pt x="1112493" y="3019990"/>
                </a:lnTo>
                <a:lnTo>
                  <a:pt x="1124562" y="3026651"/>
                </a:lnTo>
                <a:lnTo>
                  <a:pt x="1135678" y="3033629"/>
                </a:lnTo>
                <a:lnTo>
                  <a:pt x="1145842" y="3040925"/>
                </a:lnTo>
                <a:lnTo>
                  <a:pt x="1154735" y="3047903"/>
                </a:lnTo>
                <a:lnTo>
                  <a:pt x="1162993" y="3055515"/>
                </a:lnTo>
                <a:lnTo>
                  <a:pt x="1170298" y="3062811"/>
                </a:lnTo>
                <a:lnTo>
                  <a:pt x="1176650" y="3070741"/>
                </a:lnTo>
                <a:lnTo>
                  <a:pt x="1178873" y="3074864"/>
                </a:lnTo>
                <a:lnTo>
                  <a:pt x="1181732" y="3078670"/>
                </a:lnTo>
                <a:lnTo>
                  <a:pt x="1183638" y="3082794"/>
                </a:lnTo>
                <a:lnTo>
                  <a:pt x="1185543" y="3086600"/>
                </a:lnTo>
                <a:lnTo>
                  <a:pt x="1187131" y="3090406"/>
                </a:lnTo>
                <a:lnTo>
                  <a:pt x="1188402" y="3094847"/>
                </a:lnTo>
                <a:lnTo>
                  <a:pt x="1189672" y="3098653"/>
                </a:lnTo>
                <a:lnTo>
                  <a:pt x="1190307" y="3103094"/>
                </a:lnTo>
                <a:lnTo>
                  <a:pt x="1190625" y="3107535"/>
                </a:lnTo>
                <a:lnTo>
                  <a:pt x="1190625" y="3111341"/>
                </a:lnTo>
                <a:lnTo>
                  <a:pt x="1190625" y="3115782"/>
                </a:lnTo>
                <a:lnTo>
                  <a:pt x="1190307" y="3120223"/>
                </a:lnTo>
                <a:lnTo>
                  <a:pt x="1189672" y="3124029"/>
                </a:lnTo>
                <a:lnTo>
                  <a:pt x="1188402" y="3128470"/>
                </a:lnTo>
                <a:lnTo>
                  <a:pt x="1187131" y="3132276"/>
                </a:lnTo>
                <a:lnTo>
                  <a:pt x="1185543" y="3136399"/>
                </a:lnTo>
                <a:lnTo>
                  <a:pt x="1183638" y="3140523"/>
                </a:lnTo>
                <a:lnTo>
                  <a:pt x="1181732" y="3144646"/>
                </a:lnTo>
                <a:lnTo>
                  <a:pt x="1178873" y="3148453"/>
                </a:lnTo>
                <a:lnTo>
                  <a:pt x="1176650" y="3152259"/>
                </a:lnTo>
                <a:lnTo>
                  <a:pt x="1170298" y="3160189"/>
                </a:lnTo>
                <a:lnTo>
                  <a:pt x="1162993" y="3167801"/>
                </a:lnTo>
                <a:lnTo>
                  <a:pt x="1154735" y="3175414"/>
                </a:lnTo>
                <a:lnTo>
                  <a:pt x="1145842" y="3182392"/>
                </a:lnTo>
                <a:lnTo>
                  <a:pt x="1135678" y="3189370"/>
                </a:lnTo>
                <a:lnTo>
                  <a:pt x="1124562" y="3196031"/>
                </a:lnTo>
                <a:lnTo>
                  <a:pt x="1112493" y="3203010"/>
                </a:lnTo>
                <a:lnTo>
                  <a:pt x="1099471" y="3209671"/>
                </a:lnTo>
                <a:lnTo>
                  <a:pt x="1086131" y="3215380"/>
                </a:lnTo>
                <a:lnTo>
                  <a:pt x="1071521" y="3221407"/>
                </a:lnTo>
                <a:lnTo>
                  <a:pt x="1056594" y="3227433"/>
                </a:lnTo>
                <a:lnTo>
                  <a:pt x="1040396" y="3232509"/>
                </a:lnTo>
                <a:lnTo>
                  <a:pt x="1023880" y="3237584"/>
                </a:lnTo>
                <a:lnTo>
                  <a:pt x="1006411" y="3242659"/>
                </a:lnTo>
                <a:lnTo>
                  <a:pt x="988308" y="3247099"/>
                </a:lnTo>
                <a:lnTo>
                  <a:pt x="969886" y="3251223"/>
                </a:lnTo>
                <a:lnTo>
                  <a:pt x="950512" y="3255346"/>
                </a:lnTo>
                <a:lnTo>
                  <a:pt x="930820" y="3258835"/>
                </a:lnTo>
                <a:lnTo>
                  <a:pt x="910493" y="3262325"/>
                </a:lnTo>
                <a:lnTo>
                  <a:pt x="889848" y="3265179"/>
                </a:lnTo>
                <a:lnTo>
                  <a:pt x="868569" y="3268034"/>
                </a:lnTo>
                <a:lnTo>
                  <a:pt x="846654" y="3269937"/>
                </a:lnTo>
                <a:lnTo>
                  <a:pt x="824103" y="3271840"/>
                </a:lnTo>
                <a:lnTo>
                  <a:pt x="801870" y="3273426"/>
                </a:lnTo>
                <a:lnTo>
                  <a:pt x="779003" y="3274061"/>
                </a:lnTo>
                <a:lnTo>
                  <a:pt x="755499" y="3275012"/>
                </a:lnTo>
                <a:lnTo>
                  <a:pt x="731996" y="3275012"/>
                </a:lnTo>
                <a:lnTo>
                  <a:pt x="708176" y="3275012"/>
                </a:lnTo>
                <a:lnTo>
                  <a:pt x="684990" y="3274061"/>
                </a:lnTo>
                <a:lnTo>
                  <a:pt x="662122" y="3273426"/>
                </a:lnTo>
                <a:lnTo>
                  <a:pt x="639572" y="3271840"/>
                </a:lnTo>
                <a:lnTo>
                  <a:pt x="617022" y="3269937"/>
                </a:lnTo>
                <a:lnTo>
                  <a:pt x="595424" y="3268034"/>
                </a:lnTo>
                <a:lnTo>
                  <a:pt x="574144" y="3265179"/>
                </a:lnTo>
                <a:lnTo>
                  <a:pt x="553182" y="3262325"/>
                </a:lnTo>
                <a:lnTo>
                  <a:pt x="533173" y="3258835"/>
                </a:lnTo>
                <a:lnTo>
                  <a:pt x="513481" y="3255346"/>
                </a:lnTo>
                <a:lnTo>
                  <a:pt x="494107" y="3251223"/>
                </a:lnTo>
                <a:lnTo>
                  <a:pt x="475368" y="3247099"/>
                </a:lnTo>
                <a:lnTo>
                  <a:pt x="457264" y="3242659"/>
                </a:lnTo>
                <a:lnTo>
                  <a:pt x="439795" y="3237584"/>
                </a:lnTo>
                <a:lnTo>
                  <a:pt x="423280" y="3232509"/>
                </a:lnTo>
                <a:lnTo>
                  <a:pt x="407082" y="3227433"/>
                </a:lnTo>
                <a:lnTo>
                  <a:pt x="392154" y="3221407"/>
                </a:lnTo>
                <a:lnTo>
                  <a:pt x="377544" y="3215380"/>
                </a:lnTo>
                <a:lnTo>
                  <a:pt x="364204" y="3209671"/>
                </a:lnTo>
                <a:lnTo>
                  <a:pt x="351182" y="3203010"/>
                </a:lnTo>
                <a:lnTo>
                  <a:pt x="339431" y="3196031"/>
                </a:lnTo>
                <a:lnTo>
                  <a:pt x="328314" y="3189370"/>
                </a:lnTo>
                <a:lnTo>
                  <a:pt x="318151" y="3182392"/>
                </a:lnTo>
                <a:lnTo>
                  <a:pt x="308940" y="3175414"/>
                </a:lnTo>
                <a:lnTo>
                  <a:pt x="300682" y="3167801"/>
                </a:lnTo>
                <a:lnTo>
                  <a:pt x="293695" y="3160189"/>
                </a:lnTo>
                <a:lnTo>
                  <a:pt x="287343" y="3152259"/>
                </a:lnTo>
                <a:lnTo>
                  <a:pt x="284484" y="3148453"/>
                </a:lnTo>
                <a:lnTo>
                  <a:pt x="282261" y="3144646"/>
                </a:lnTo>
                <a:lnTo>
                  <a:pt x="280038" y="3140523"/>
                </a:lnTo>
                <a:lnTo>
                  <a:pt x="278132" y="3136399"/>
                </a:lnTo>
                <a:lnTo>
                  <a:pt x="276544" y="3132276"/>
                </a:lnTo>
                <a:lnTo>
                  <a:pt x="275274" y="3128470"/>
                </a:lnTo>
                <a:lnTo>
                  <a:pt x="274321" y="3124029"/>
                </a:lnTo>
                <a:lnTo>
                  <a:pt x="273368" y="3120223"/>
                </a:lnTo>
                <a:lnTo>
                  <a:pt x="273050" y="3115782"/>
                </a:lnTo>
                <a:lnTo>
                  <a:pt x="273050" y="3111341"/>
                </a:lnTo>
                <a:lnTo>
                  <a:pt x="273050" y="3107535"/>
                </a:lnTo>
                <a:lnTo>
                  <a:pt x="273368" y="3103094"/>
                </a:lnTo>
                <a:lnTo>
                  <a:pt x="274321" y="3098653"/>
                </a:lnTo>
                <a:lnTo>
                  <a:pt x="275274" y="3094847"/>
                </a:lnTo>
                <a:lnTo>
                  <a:pt x="276544" y="3090406"/>
                </a:lnTo>
                <a:lnTo>
                  <a:pt x="278132" y="3086600"/>
                </a:lnTo>
                <a:lnTo>
                  <a:pt x="280038" y="3082794"/>
                </a:lnTo>
                <a:lnTo>
                  <a:pt x="282261" y="3078670"/>
                </a:lnTo>
                <a:lnTo>
                  <a:pt x="284484" y="3074864"/>
                </a:lnTo>
                <a:lnTo>
                  <a:pt x="287343" y="3070741"/>
                </a:lnTo>
                <a:lnTo>
                  <a:pt x="293695" y="3062811"/>
                </a:lnTo>
                <a:lnTo>
                  <a:pt x="300682" y="3055515"/>
                </a:lnTo>
                <a:lnTo>
                  <a:pt x="308940" y="3047903"/>
                </a:lnTo>
                <a:lnTo>
                  <a:pt x="318151" y="3040925"/>
                </a:lnTo>
                <a:lnTo>
                  <a:pt x="328314" y="3033629"/>
                </a:lnTo>
                <a:lnTo>
                  <a:pt x="339431" y="3026651"/>
                </a:lnTo>
                <a:lnTo>
                  <a:pt x="351182" y="3019990"/>
                </a:lnTo>
                <a:lnTo>
                  <a:pt x="364204" y="3013646"/>
                </a:lnTo>
                <a:lnTo>
                  <a:pt x="377544" y="3007302"/>
                </a:lnTo>
                <a:lnTo>
                  <a:pt x="392154" y="3001593"/>
                </a:lnTo>
                <a:lnTo>
                  <a:pt x="407082" y="2995883"/>
                </a:lnTo>
                <a:lnTo>
                  <a:pt x="423280" y="2990491"/>
                </a:lnTo>
                <a:lnTo>
                  <a:pt x="439795" y="2985416"/>
                </a:lnTo>
                <a:lnTo>
                  <a:pt x="457264" y="2980658"/>
                </a:lnTo>
                <a:lnTo>
                  <a:pt x="475368" y="2975900"/>
                </a:lnTo>
                <a:lnTo>
                  <a:pt x="494107" y="2971777"/>
                </a:lnTo>
                <a:lnTo>
                  <a:pt x="513481" y="2967970"/>
                </a:lnTo>
                <a:lnTo>
                  <a:pt x="533173" y="2964164"/>
                </a:lnTo>
                <a:lnTo>
                  <a:pt x="553182" y="2960992"/>
                </a:lnTo>
                <a:lnTo>
                  <a:pt x="574144" y="2958137"/>
                </a:lnTo>
                <a:lnTo>
                  <a:pt x="595424" y="2955283"/>
                </a:lnTo>
                <a:lnTo>
                  <a:pt x="617022" y="2953380"/>
                </a:lnTo>
                <a:lnTo>
                  <a:pt x="639572" y="2951476"/>
                </a:lnTo>
                <a:lnTo>
                  <a:pt x="662122" y="2949890"/>
                </a:lnTo>
                <a:lnTo>
                  <a:pt x="684990" y="2948939"/>
                </a:lnTo>
                <a:lnTo>
                  <a:pt x="708176" y="2948304"/>
                </a:lnTo>
                <a:lnTo>
                  <a:pt x="731996" y="2947987"/>
                </a:lnTo>
                <a:close/>
                <a:moveTo>
                  <a:pt x="2665715" y="2911157"/>
                </a:moveTo>
                <a:lnTo>
                  <a:pt x="2665715" y="3029585"/>
                </a:lnTo>
                <a:lnTo>
                  <a:pt x="2668254" y="3032125"/>
                </a:lnTo>
                <a:lnTo>
                  <a:pt x="2671429" y="3035300"/>
                </a:lnTo>
                <a:lnTo>
                  <a:pt x="2678729" y="3041650"/>
                </a:lnTo>
                <a:lnTo>
                  <a:pt x="2687934" y="3048635"/>
                </a:lnTo>
                <a:lnTo>
                  <a:pt x="2698726" y="3055938"/>
                </a:lnTo>
                <a:lnTo>
                  <a:pt x="2710153" y="3063240"/>
                </a:lnTo>
                <a:lnTo>
                  <a:pt x="2722215" y="3070225"/>
                </a:lnTo>
                <a:lnTo>
                  <a:pt x="2734594" y="3076258"/>
                </a:lnTo>
                <a:lnTo>
                  <a:pt x="2746656" y="3082290"/>
                </a:lnTo>
                <a:lnTo>
                  <a:pt x="2746656" y="2963227"/>
                </a:lnTo>
                <a:lnTo>
                  <a:pt x="2734594" y="2957195"/>
                </a:lnTo>
                <a:lnTo>
                  <a:pt x="2723167" y="2951480"/>
                </a:lnTo>
                <a:lnTo>
                  <a:pt x="2712058" y="2945130"/>
                </a:lnTo>
                <a:lnTo>
                  <a:pt x="2701583" y="2938462"/>
                </a:lnTo>
                <a:lnTo>
                  <a:pt x="2691743" y="2932112"/>
                </a:lnTo>
                <a:lnTo>
                  <a:pt x="2682538" y="2925445"/>
                </a:lnTo>
                <a:lnTo>
                  <a:pt x="2673650" y="2918142"/>
                </a:lnTo>
                <a:lnTo>
                  <a:pt x="2665715" y="2911157"/>
                </a:lnTo>
                <a:close/>
                <a:moveTo>
                  <a:pt x="1404938" y="2890837"/>
                </a:moveTo>
                <a:lnTo>
                  <a:pt x="1408115" y="2896532"/>
                </a:lnTo>
                <a:lnTo>
                  <a:pt x="1411928" y="2901593"/>
                </a:lnTo>
                <a:lnTo>
                  <a:pt x="1415740" y="2906655"/>
                </a:lnTo>
                <a:lnTo>
                  <a:pt x="1419552" y="2911716"/>
                </a:lnTo>
                <a:lnTo>
                  <a:pt x="1424000" y="2916778"/>
                </a:lnTo>
                <a:lnTo>
                  <a:pt x="1428447" y="2922156"/>
                </a:lnTo>
                <a:lnTo>
                  <a:pt x="1438296" y="2931963"/>
                </a:lnTo>
                <a:lnTo>
                  <a:pt x="1448780" y="2941453"/>
                </a:lnTo>
                <a:lnTo>
                  <a:pt x="1460852" y="2950311"/>
                </a:lnTo>
                <a:lnTo>
                  <a:pt x="1472924" y="2958852"/>
                </a:lnTo>
                <a:lnTo>
                  <a:pt x="1486267" y="2967394"/>
                </a:lnTo>
                <a:lnTo>
                  <a:pt x="1500563" y="2975619"/>
                </a:lnTo>
                <a:lnTo>
                  <a:pt x="1515494" y="2983211"/>
                </a:lnTo>
                <a:lnTo>
                  <a:pt x="1531061" y="2990487"/>
                </a:lnTo>
                <a:lnTo>
                  <a:pt x="1547263" y="2997763"/>
                </a:lnTo>
                <a:lnTo>
                  <a:pt x="1564101" y="3004723"/>
                </a:lnTo>
                <a:lnTo>
                  <a:pt x="1581574" y="3010734"/>
                </a:lnTo>
                <a:lnTo>
                  <a:pt x="1599682" y="3017061"/>
                </a:lnTo>
                <a:lnTo>
                  <a:pt x="1618108" y="3022755"/>
                </a:lnTo>
                <a:lnTo>
                  <a:pt x="1637170" y="3028133"/>
                </a:lnTo>
                <a:lnTo>
                  <a:pt x="1656866" y="3033195"/>
                </a:lnTo>
                <a:lnTo>
                  <a:pt x="1676881" y="3037940"/>
                </a:lnTo>
                <a:lnTo>
                  <a:pt x="1697213" y="3042369"/>
                </a:lnTo>
                <a:lnTo>
                  <a:pt x="1718180" y="3046481"/>
                </a:lnTo>
                <a:lnTo>
                  <a:pt x="1738830" y="3050277"/>
                </a:lnTo>
                <a:lnTo>
                  <a:pt x="1760116" y="3053757"/>
                </a:lnTo>
                <a:lnTo>
                  <a:pt x="1782036" y="3056604"/>
                </a:lnTo>
                <a:lnTo>
                  <a:pt x="1803639" y="3059135"/>
                </a:lnTo>
                <a:lnTo>
                  <a:pt x="1825877" y="3061666"/>
                </a:lnTo>
                <a:lnTo>
                  <a:pt x="1847798" y="3063564"/>
                </a:lnTo>
                <a:lnTo>
                  <a:pt x="1870036" y="3065146"/>
                </a:lnTo>
                <a:lnTo>
                  <a:pt x="1891957" y="3066411"/>
                </a:lnTo>
                <a:lnTo>
                  <a:pt x="1914513" y="3067360"/>
                </a:lnTo>
                <a:lnTo>
                  <a:pt x="1936751" y="3067993"/>
                </a:lnTo>
                <a:lnTo>
                  <a:pt x="1959307" y="3067993"/>
                </a:lnTo>
                <a:lnTo>
                  <a:pt x="1978051" y="3067993"/>
                </a:lnTo>
                <a:lnTo>
                  <a:pt x="1996794" y="3067360"/>
                </a:lnTo>
                <a:lnTo>
                  <a:pt x="2015538" y="3067044"/>
                </a:lnTo>
                <a:lnTo>
                  <a:pt x="2034599" y="3065779"/>
                </a:lnTo>
                <a:lnTo>
                  <a:pt x="2053025" y="3064830"/>
                </a:lnTo>
                <a:lnTo>
                  <a:pt x="2071769" y="3063564"/>
                </a:lnTo>
                <a:lnTo>
                  <a:pt x="2090513" y="3061982"/>
                </a:lnTo>
                <a:lnTo>
                  <a:pt x="2108621" y="3060084"/>
                </a:lnTo>
                <a:lnTo>
                  <a:pt x="2127365" y="3058186"/>
                </a:lnTo>
                <a:lnTo>
                  <a:pt x="2145473" y="3055655"/>
                </a:lnTo>
                <a:lnTo>
                  <a:pt x="2163581" y="3052808"/>
                </a:lnTo>
                <a:lnTo>
                  <a:pt x="2181372" y="3050277"/>
                </a:lnTo>
                <a:lnTo>
                  <a:pt x="2199163" y="3047114"/>
                </a:lnTo>
                <a:lnTo>
                  <a:pt x="2216318" y="3043950"/>
                </a:lnTo>
                <a:lnTo>
                  <a:pt x="2233473" y="3040471"/>
                </a:lnTo>
                <a:lnTo>
                  <a:pt x="2250311" y="3036358"/>
                </a:lnTo>
                <a:lnTo>
                  <a:pt x="2266830" y="3032562"/>
                </a:lnTo>
                <a:lnTo>
                  <a:pt x="2283668" y="3028133"/>
                </a:lnTo>
                <a:lnTo>
                  <a:pt x="2299235" y="3023704"/>
                </a:lnTo>
                <a:lnTo>
                  <a:pt x="2315119" y="3018642"/>
                </a:lnTo>
                <a:lnTo>
                  <a:pt x="2330051" y="3013897"/>
                </a:lnTo>
                <a:lnTo>
                  <a:pt x="2344982" y="3008519"/>
                </a:lnTo>
                <a:lnTo>
                  <a:pt x="2359278" y="3003141"/>
                </a:lnTo>
                <a:lnTo>
                  <a:pt x="2373574" y="2997447"/>
                </a:lnTo>
                <a:lnTo>
                  <a:pt x="2386917" y="2991753"/>
                </a:lnTo>
                <a:lnTo>
                  <a:pt x="2399942" y="2985426"/>
                </a:lnTo>
                <a:lnTo>
                  <a:pt x="2412650" y="2979099"/>
                </a:lnTo>
                <a:lnTo>
                  <a:pt x="2424722" y="2972455"/>
                </a:lnTo>
                <a:lnTo>
                  <a:pt x="2436159" y="2965179"/>
                </a:lnTo>
                <a:lnTo>
                  <a:pt x="2446961" y="2958220"/>
                </a:lnTo>
                <a:lnTo>
                  <a:pt x="2457444" y="2950627"/>
                </a:lnTo>
                <a:lnTo>
                  <a:pt x="2466975" y="2943351"/>
                </a:lnTo>
                <a:lnTo>
                  <a:pt x="2466975" y="3039838"/>
                </a:lnTo>
                <a:lnTo>
                  <a:pt x="2466657" y="3040471"/>
                </a:lnTo>
                <a:lnTo>
                  <a:pt x="2466340" y="3048063"/>
                </a:lnTo>
                <a:lnTo>
                  <a:pt x="2466022" y="3052808"/>
                </a:lnTo>
                <a:lnTo>
                  <a:pt x="2464751" y="3058186"/>
                </a:lnTo>
                <a:lnTo>
                  <a:pt x="2463480" y="3062615"/>
                </a:lnTo>
                <a:lnTo>
                  <a:pt x="2461892" y="3067993"/>
                </a:lnTo>
                <a:lnTo>
                  <a:pt x="2459986" y="3072422"/>
                </a:lnTo>
                <a:lnTo>
                  <a:pt x="2457444" y="3077167"/>
                </a:lnTo>
                <a:lnTo>
                  <a:pt x="2455220" y="3081912"/>
                </a:lnTo>
                <a:lnTo>
                  <a:pt x="2452361" y="3086658"/>
                </a:lnTo>
                <a:lnTo>
                  <a:pt x="2449184" y="3091403"/>
                </a:lnTo>
                <a:lnTo>
                  <a:pt x="2445690" y="3096148"/>
                </a:lnTo>
                <a:lnTo>
                  <a:pt x="2441878" y="3100893"/>
                </a:lnTo>
                <a:lnTo>
                  <a:pt x="2437748" y="3105322"/>
                </a:lnTo>
                <a:lnTo>
                  <a:pt x="2429170" y="3114180"/>
                </a:lnTo>
                <a:lnTo>
                  <a:pt x="2419322" y="3123038"/>
                </a:lnTo>
                <a:lnTo>
                  <a:pt x="2408202" y="3131579"/>
                </a:lnTo>
                <a:lnTo>
                  <a:pt x="2396130" y="3139804"/>
                </a:lnTo>
                <a:lnTo>
                  <a:pt x="2383423" y="3147713"/>
                </a:lnTo>
                <a:lnTo>
                  <a:pt x="2369127" y="3155622"/>
                </a:lnTo>
                <a:lnTo>
                  <a:pt x="2354195" y="3162898"/>
                </a:lnTo>
                <a:lnTo>
                  <a:pt x="2338311" y="3170490"/>
                </a:lnTo>
                <a:lnTo>
                  <a:pt x="2321791" y="3177134"/>
                </a:lnTo>
                <a:lnTo>
                  <a:pt x="2304636" y="3183777"/>
                </a:lnTo>
                <a:lnTo>
                  <a:pt x="2285892" y="3190104"/>
                </a:lnTo>
                <a:lnTo>
                  <a:pt x="2266830" y="3196431"/>
                </a:lnTo>
                <a:lnTo>
                  <a:pt x="2247134" y="3201809"/>
                </a:lnTo>
                <a:lnTo>
                  <a:pt x="2226802" y="3207503"/>
                </a:lnTo>
                <a:lnTo>
                  <a:pt x="2205516" y="3212248"/>
                </a:lnTo>
                <a:lnTo>
                  <a:pt x="2183278" y="3216677"/>
                </a:lnTo>
                <a:lnTo>
                  <a:pt x="2160722" y="3221106"/>
                </a:lnTo>
                <a:lnTo>
                  <a:pt x="2137848" y="3224586"/>
                </a:lnTo>
                <a:lnTo>
                  <a:pt x="2114340" y="3228382"/>
                </a:lnTo>
                <a:lnTo>
                  <a:pt x="2089877" y="3231229"/>
                </a:lnTo>
                <a:lnTo>
                  <a:pt x="2065415" y="3233760"/>
                </a:lnTo>
                <a:lnTo>
                  <a:pt x="2040000" y="3235975"/>
                </a:lnTo>
                <a:lnTo>
                  <a:pt x="2014267" y="3237556"/>
                </a:lnTo>
                <a:lnTo>
                  <a:pt x="1988217" y="3238822"/>
                </a:lnTo>
                <a:lnTo>
                  <a:pt x="1962166" y="3239771"/>
                </a:lnTo>
                <a:lnTo>
                  <a:pt x="1935480" y="3240087"/>
                </a:lnTo>
                <a:lnTo>
                  <a:pt x="1908159" y="3239771"/>
                </a:lnTo>
                <a:lnTo>
                  <a:pt x="1881155" y="3238822"/>
                </a:lnTo>
                <a:lnTo>
                  <a:pt x="1854469" y="3237556"/>
                </a:lnTo>
                <a:lnTo>
                  <a:pt x="1828419" y="3235658"/>
                </a:lnTo>
                <a:lnTo>
                  <a:pt x="1803004" y="3233760"/>
                </a:lnTo>
                <a:lnTo>
                  <a:pt x="1777588" y="3230913"/>
                </a:lnTo>
                <a:lnTo>
                  <a:pt x="1752809" y="3227750"/>
                </a:lnTo>
                <a:lnTo>
                  <a:pt x="1728664" y="3224270"/>
                </a:lnTo>
                <a:lnTo>
                  <a:pt x="1705155" y="3220474"/>
                </a:lnTo>
                <a:lnTo>
                  <a:pt x="1682282" y="3215728"/>
                </a:lnTo>
                <a:lnTo>
                  <a:pt x="1660043" y="3210983"/>
                </a:lnTo>
                <a:lnTo>
                  <a:pt x="1638440" y="3205921"/>
                </a:lnTo>
                <a:lnTo>
                  <a:pt x="1617791" y="3200227"/>
                </a:lnTo>
                <a:lnTo>
                  <a:pt x="1597776" y="3194533"/>
                </a:lnTo>
                <a:lnTo>
                  <a:pt x="1578397" y="3188206"/>
                </a:lnTo>
                <a:lnTo>
                  <a:pt x="1559653" y="3181563"/>
                </a:lnTo>
                <a:lnTo>
                  <a:pt x="1542498" y="3174287"/>
                </a:lnTo>
                <a:lnTo>
                  <a:pt x="1525343" y="3167327"/>
                </a:lnTo>
                <a:lnTo>
                  <a:pt x="1509776" y="3159734"/>
                </a:lnTo>
                <a:lnTo>
                  <a:pt x="1495162" y="3151826"/>
                </a:lnTo>
                <a:lnTo>
                  <a:pt x="1481184" y="3143601"/>
                </a:lnTo>
                <a:lnTo>
                  <a:pt x="1468159" y="3135376"/>
                </a:lnTo>
                <a:lnTo>
                  <a:pt x="1456404" y="3126834"/>
                </a:lnTo>
                <a:lnTo>
                  <a:pt x="1445603" y="3117660"/>
                </a:lnTo>
                <a:lnTo>
                  <a:pt x="1440837" y="3113547"/>
                </a:lnTo>
                <a:lnTo>
                  <a:pt x="1436390" y="3108802"/>
                </a:lnTo>
                <a:lnTo>
                  <a:pt x="1431942" y="3104373"/>
                </a:lnTo>
                <a:lnTo>
                  <a:pt x="1428130" y="3099628"/>
                </a:lnTo>
                <a:lnTo>
                  <a:pt x="1424318" y="3094883"/>
                </a:lnTo>
                <a:lnTo>
                  <a:pt x="1420823" y="3090138"/>
                </a:lnTo>
                <a:lnTo>
                  <a:pt x="1417646" y="3085392"/>
                </a:lnTo>
                <a:lnTo>
                  <a:pt x="1415105" y="3080331"/>
                </a:lnTo>
                <a:lnTo>
                  <a:pt x="1412563" y="3075585"/>
                </a:lnTo>
                <a:lnTo>
                  <a:pt x="1410339" y="3070524"/>
                </a:lnTo>
                <a:lnTo>
                  <a:pt x="1408115" y="3065779"/>
                </a:lnTo>
                <a:lnTo>
                  <a:pt x="1407162" y="3060717"/>
                </a:lnTo>
                <a:lnTo>
                  <a:pt x="1405892" y="3055655"/>
                </a:lnTo>
                <a:lnTo>
                  <a:pt x="1404621" y="3050594"/>
                </a:lnTo>
                <a:lnTo>
                  <a:pt x="1404303" y="3045532"/>
                </a:lnTo>
                <a:lnTo>
                  <a:pt x="1404303" y="3040471"/>
                </a:lnTo>
                <a:lnTo>
                  <a:pt x="1403350" y="3040471"/>
                </a:lnTo>
                <a:lnTo>
                  <a:pt x="1403350" y="2909186"/>
                </a:lnTo>
                <a:lnTo>
                  <a:pt x="1403350" y="2905389"/>
                </a:lnTo>
                <a:lnTo>
                  <a:pt x="1403985" y="2898113"/>
                </a:lnTo>
                <a:lnTo>
                  <a:pt x="1404938" y="2890837"/>
                </a:lnTo>
                <a:close/>
                <a:moveTo>
                  <a:pt x="2609850" y="2805112"/>
                </a:moveTo>
                <a:lnTo>
                  <a:pt x="2613342" y="2810827"/>
                </a:lnTo>
                <a:lnTo>
                  <a:pt x="2617468" y="2816860"/>
                </a:lnTo>
                <a:lnTo>
                  <a:pt x="2621594" y="2822257"/>
                </a:lnTo>
                <a:lnTo>
                  <a:pt x="2626038" y="2828290"/>
                </a:lnTo>
                <a:lnTo>
                  <a:pt x="2631117" y="2833687"/>
                </a:lnTo>
                <a:lnTo>
                  <a:pt x="2635878" y="2839402"/>
                </a:lnTo>
                <a:lnTo>
                  <a:pt x="2641274" y="2844800"/>
                </a:lnTo>
                <a:lnTo>
                  <a:pt x="2646988" y="2850515"/>
                </a:lnTo>
                <a:lnTo>
                  <a:pt x="2658732" y="2860675"/>
                </a:lnTo>
                <a:lnTo>
                  <a:pt x="2671746" y="2870835"/>
                </a:lnTo>
                <a:lnTo>
                  <a:pt x="2685712" y="2880677"/>
                </a:lnTo>
                <a:lnTo>
                  <a:pt x="2700631" y="2889885"/>
                </a:lnTo>
                <a:lnTo>
                  <a:pt x="2715867" y="2898775"/>
                </a:lnTo>
                <a:lnTo>
                  <a:pt x="2732372" y="2907665"/>
                </a:lnTo>
                <a:lnTo>
                  <a:pt x="2749830" y="2915920"/>
                </a:lnTo>
                <a:lnTo>
                  <a:pt x="2767923" y="2923857"/>
                </a:lnTo>
                <a:lnTo>
                  <a:pt x="2786650" y="2931160"/>
                </a:lnTo>
                <a:lnTo>
                  <a:pt x="2805695" y="2938780"/>
                </a:lnTo>
                <a:lnTo>
                  <a:pt x="2826009" y="2945447"/>
                </a:lnTo>
                <a:lnTo>
                  <a:pt x="2846959" y="2951797"/>
                </a:lnTo>
                <a:lnTo>
                  <a:pt x="2867591" y="2957512"/>
                </a:lnTo>
                <a:lnTo>
                  <a:pt x="2889492" y="2963545"/>
                </a:lnTo>
                <a:lnTo>
                  <a:pt x="2912029" y="2968625"/>
                </a:lnTo>
                <a:lnTo>
                  <a:pt x="2934248" y="2973705"/>
                </a:lnTo>
                <a:lnTo>
                  <a:pt x="2957102" y="2978150"/>
                </a:lnTo>
                <a:lnTo>
                  <a:pt x="2980908" y="2982595"/>
                </a:lnTo>
                <a:lnTo>
                  <a:pt x="3004396" y="2986087"/>
                </a:lnTo>
                <a:lnTo>
                  <a:pt x="3028203" y="2989580"/>
                </a:lnTo>
                <a:lnTo>
                  <a:pt x="3052644" y="2992437"/>
                </a:lnTo>
                <a:lnTo>
                  <a:pt x="3077084" y="2994977"/>
                </a:lnTo>
                <a:lnTo>
                  <a:pt x="3101525" y="2997200"/>
                </a:lnTo>
                <a:lnTo>
                  <a:pt x="3125966" y="2999105"/>
                </a:lnTo>
                <a:lnTo>
                  <a:pt x="3150725" y="3000375"/>
                </a:lnTo>
                <a:lnTo>
                  <a:pt x="3175800" y="3001327"/>
                </a:lnTo>
                <a:lnTo>
                  <a:pt x="3200559" y="3001962"/>
                </a:lnTo>
                <a:lnTo>
                  <a:pt x="3225317" y="3002280"/>
                </a:lnTo>
                <a:lnTo>
                  <a:pt x="3246266" y="3002280"/>
                </a:lnTo>
                <a:lnTo>
                  <a:pt x="3267216" y="3001962"/>
                </a:lnTo>
                <a:lnTo>
                  <a:pt x="3288165" y="3001010"/>
                </a:lnTo>
                <a:lnTo>
                  <a:pt x="3308797" y="2999740"/>
                </a:lnTo>
                <a:lnTo>
                  <a:pt x="3329429" y="2998787"/>
                </a:lnTo>
                <a:lnTo>
                  <a:pt x="3350378" y="2997200"/>
                </a:lnTo>
                <a:lnTo>
                  <a:pt x="3371010" y="2995612"/>
                </a:lnTo>
                <a:lnTo>
                  <a:pt x="3391325" y="2993707"/>
                </a:lnTo>
                <a:lnTo>
                  <a:pt x="3411957" y="2991167"/>
                </a:lnTo>
                <a:lnTo>
                  <a:pt x="3431954" y="2988310"/>
                </a:lnTo>
                <a:lnTo>
                  <a:pt x="3451951" y="2985770"/>
                </a:lnTo>
                <a:lnTo>
                  <a:pt x="3471948" y="2982595"/>
                </a:lnTo>
                <a:lnTo>
                  <a:pt x="3491628" y="2979102"/>
                </a:lnTo>
                <a:lnTo>
                  <a:pt x="3510990" y="2975292"/>
                </a:lnTo>
                <a:lnTo>
                  <a:pt x="3530035" y="2971482"/>
                </a:lnTo>
                <a:lnTo>
                  <a:pt x="3548763" y="2967037"/>
                </a:lnTo>
                <a:lnTo>
                  <a:pt x="3567173" y="2962275"/>
                </a:lnTo>
                <a:lnTo>
                  <a:pt x="3585265" y="2957512"/>
                </a:lnTo>
                <a:lnTo>
                  <a:pt x="3603041" y="2953067"/>
                </a:lnTo>
                <a:lnTo>
                  <a:pt x="3620498" y="2947352"/>
                </a:lnTo>
                <a:lnTo>
                  <a:pt x="3637004" y="2941955"/>
                </a:lnTo>
                <a:lnTo>
                  <a:pt x="3653510" y="2935922"/>
                </a:lnTo>
                <a:lnTo>
                  <a:pt x="3669698" y="2929890"/>
                </a:lnTo>
                <a:lnTo>
                  <a:pt x="3685251" y="2923857"/>
                </a:lnTo>
                <a:lnTo>
                  <a:pt x="3700170" y="2916872"/>
                </a:lnTo>
                <a:lnTo>
                  <a:pt x="3714770" y="2909887"/>
                </a:lnTo>
                <a:lnTo>
                  <a:pt x="3728419" y="2902902"/>
                </a:lnTo>
                <a:lnTo>
                  <a:pt x="3741751" y="2895282"/>
                </a:lnTo>
                <a:lnTo>
                  <a:pt x="3754765" y="2887980"/>
                </a:lnTo>
                <a:lnTo>
                  <a:pt x="3767144" y="2880042"/>
                </a:lnTo>
                <a:lnTo>
                  <a:pt x="3778571" y="2871787"/>
                </a:lnTo>
                <a:lnTo>
                  <a:pt x="3789363" y="2863532"/>
                </a:lnTo>
                <a:lnTo>
                  <a:pt x="3789363" y="2971165"/>
                </a:lnTo>
                <a:lnTo>
                  <a:pt x="3788728" y="2971482"/>
                </a:lnTo>
                <a:lnTo>
                  <a:pt x="3788728" y="2975927"/>
                </a:lnTo>
                <a:lnTo>
                  <a:pt x="3788411" y="2980055"/>
                </a:lnTo>
                <a:lnTo>
                  <a:pt x="3787776" y="2985770"/>
                </a:lnTo>
                <a:lnTo>
                  <a:pt x="3786506" y="2991167"/>
                </a:lnTo>
                <a:lnTo>
                  <a:pt x="3785237" y="2996247"/>
                </a:lnTo>
                <a:lnTo>
                  <a:pt x="3783332" y="3001962"/>
                </a:lnTo>
                <a:lnTo>
                  <a:pt x="3781428" y="3007360"/>
                </a:lnTo>
                <a:lnTo>
                  <a:pt x="3778571" y="3012758"/>
                </a:lnTo>
                <a:lnTo>
                  <a:pt x="3775714" y="3018155"/>
                </a:lnTo>
                <a:lnTo>
                  <a:pt x="3772540" y="3023235"/>
                </a:lnTo>
                <a:lnTo>
                  <a:pt x="3769048" y="3028633"/>
                </a:lnTo>
                <a:lnTo>
                  <a:pt x="3765557" y="3033713"/>
                </a:lnTo>
                <a:lnTo>
                  <a:pt x="3761113" y="3038793"/>
                </a:lnTo>
                <a:lnTo>
                  <a:pt x="3756987" y="3043555"/>
                </a:lnTo>
                <a:lnTo>
                  <a:pt x="3752226" y="3048635"/>
                </a:lnTo>
                <a:lnTo>
                  <a:pt x="3747147" y="3054033"/>
                </a:lnTo>
                <a:lnTo>
                  <a:pt x="3741433" y="3058795"/>
                </a:lnTo>
                <a:lnTo>
                  <a:pt x="3736037" y="3063240"/>
                </a:lnTo>
                <a:lnTo>
                  <a:pt x="3723658" y="3072765"/>
                </a:lnTo>
                <a:lnTo>
                  <a:pt x="3710327" y="3082290"/>
                </a:lnTo>
                <a:lnTo>
                  <a:pt x="3696043" y="3090863"/>
                </a:lnTo>
                <a:lnTo>
                  <a:pt x="3680490" y="3099753"/>
                </a:lnTo>
                <a:lnTo>
                  <a:pt x="3663667" y="3108325"/>
                </a:lnTo>
                <a:lnTo>
                  <a:pt x="3646526" y="3116263"/>
                </a:lnTo>
                <a:lnTo>
                  <a:pt x="3627799" y="3124200"/>
                </a:lnTo>
                <a:lnTo>
                  <a:pt x="3608754" y="3131503"/>
                </a:lnTo>
                <a:lnTo>
                  <a:pt x="3588122" y="3138170"/>
                </a:lnTo>
                <a:lnTo>
                  <a:pt x="3566855" y="3145155"/>
                </a:lnTo>
                <a:lnTo>
                  <a:pt x="3544636" y="3151188"/>
                </a:lnTo>
                <a:lnTo>
                  <a:pt x="3522417" y="3157538"/>
                </a:lnTo>
                <a:lnTo>
                  <a:pt x="3498611" y="3163253"/>
                </a:lnTo>
                <a:lnTo>
                  <a:pt x="3474170" y="3168333"/>
                </a:lnTo>
                <a:lnTo>
                  <a:pt x="3449412" y="3172778"/>
                </a:lnTo>
                <a:lnTo>
                  <a:pt x="3423701" y="3176905"/>
                </a:lnTo>
                <a:lnTo>
                  <a:pt x="3397356" y="3181033"/>
                </a:lnTo>
                <a:lnTo>
                  <a:pt x="3370376" y="3184208"/>
                </a:lnTo>
                <a:lnTo>
                  <a:pt x="3343395" y="3187383"/>
                </a:lnTo>
                <a:lnTo>
                  <a:pt x="3315146" y="3189605"/>
                </a:lnTo>
                <a:lnTo>
                  <a:pt x="3286896" y="3191193"/>
                </a:lnTo>
                <a:lnTo>
                  <a:pt x="3258011" y="3192780"/>
                </a:lnTo>
                <a:lnTo>
                  <a:pt x="3228491" y="3193415"/>
                </a:lnTo>
                <a:lnTo>
                  <a:pt x="3198972" y="3194050"/>
                </a:lnTo>
                <a:lnTo>
                  <a:pt x="3168500" y="3193415"/>
                </a:lnTo>
                <a:lnTo>
                  <a:pt x="3138663" y="3192780"/>
                </a:lnTo>
                <a:lnTo>
                  <a:pt x="3109143" y="3191193"/>
                </a:lnTo>
                <a:lnTo>
                  <a:pt x="3080259" y="3189288"/>
                </a:lnTo>
                <a:lnTo>
                  <a:pt x="3051374" y="3186748"/>
                </a:lnTo>
                <a:lnTo>
                  <a:pt x="3023441" y="3183573"/>
                </a:lnTo>
                <a:lnTo>
                  <a:pt x="2996144" y="3180080"/>
                </a:lnTo>
                <a:lnTo>
                  <a:pt x="2969481" y="3176270"/>
                </a:lnTo>
                <a:lnTo>
                  <a:pt x="2943453" y="3171825"/>
                </a:lnTo>
                <a:lnTo>
                  <a:pt x="2917742" y="3167063"/>
                </a:lnTo>
                <a:lnTo>
                  <a:pt x="2892984" y="3161665"/>
                </a:lnTo>
                <a:lnTo>
                  <a:pt x="2869178" y="3155633"/>
                </a:lnTo>
                <a:lnTo>
                  <a:pt x="2846007" y="3149918"/>
                </a:lnTo>
                <a:lnTo>
                  <a:pt x="2823470" y="3142933"/>
                </a:lnTo>
                <a:lnTo>
                  <a:pt x="2802203" y="3135948"/>
                </a:lnTo>
                <a:lnTo>
                  <a:pt x="2781889" y="3128328"/>
                </a:lnTo>
                <a:lnTo>
                  <a:pt x="2762527" y="3121025"/>
                </a:lnTo>
                <a:lnTo>
                  <a:pt x="2743799" y="3112770"/>
                </a:lnTo>
                <a:lnTo>
                  <a:pt x="2726024" y="3104515"/>
                </a:lnTo>
                <a:lnTo>
                  <a:pt x="2709518" y="3095625"/>
                </a:lnTo>
                <a:lnTo>
                  <a:pt x="2694600" y="3086735"/>
                </a:lnTo>
                <a:lnTo>
                  <a:pt x="2679999" y="3077210"/>
                </a:lnTo>
                <a:lnTo>
                  <a:pt x="2666985" y="3067685"/>
                </a:lnTo>
                <a:lnTo>
                  <a:pt x="2660954" y="3062923"/>
                </a:lnTo>
                <a:lnTo>
                  <a:pt x="2655240" y="3057843"/>
                </a:lnTo>
                <a:lnTo>
                  <a:pt x="2650162" y="3052763"/>
                </a:lnTo>
                <a:lnTo>
                  <a:pt x="2645083" y="3048000"/>
                </a:lnTo>
                <a:lnTo>
                  <a:pt x="2639687" y="3042603"/>
                </a:lnTo>
                <a:lnTo>
                  <a:pt x="2635561" y="3037205"/>
                </a:lnTo>
                <a:lnTo>
                  <a:pt x="2631434" y="3032125"/>
                </a:lnTo>
                <a:lnTo>
                  <a:pt x="2627625" y="3027045"/>
                </a:lnTo>
                <a:lnTo>
                  <a:pt x="2624134" y="3021648"/>
                </a:lnTo>
                <a:lnTo>
                  <a:pt x="2620960" y="3015933"/>
                </a:lnTo>
                <a:lnTo>
                  <a:pt x="2618103" y="3010535"/>
                </a:lnTo>
                <a:lnTo>
                  <a:pt x="2615881" y="3005137"/>
                </a:lnTo>
                <a:lnTo>
                  <a:pt x="2613659" y="2999422"/>
                </a:lnTo>
                <a:lnTo>
                  <a:pt x="2612072" y="2994025"/>
                </a:lnTo>
                <a:lnTo>
                  <a:pt x="2610485" y="2988310"/>
                </a:lnTo>
                <a:lnTo>
                  <a:pt x="2609850" y="2982912"/>
                </a:lnTo>
                <a:lnTo>
                  <a:pt x="2609215" y="2976880"/>
                </a:lnTo>
                <a:lnTo>
                  <a:pt x="2609215" y="2971482"/>
                </a:lnTo>
                <a:lnTo>
                  <a:pt x="2608580" y="2971482"/>
                </a:lnTo>
                <a:lnTo>
                  <a:pt x="2608580" y="2825115"/>
                </a:lnTo>
                <a:lnTo>
                  <a:pt x="2608263" y="2821305"/>
                </a:lnTo>
                <a:lnTo>
                  <a:pt x="2608580" y="2812732"/>
                </a:lnTo>
                <a:lnTo>
                  <a:pt x="2609850" y="2805112"/>
                </a:lnTo>
                <a:close/>
                <a:moveTo>
                  <a:pt x="3151360" y="2793804"/>
                </a:moveTo>
                <a:lnTo>
                  <a:pt x="3151360" y="2908645"/>
                </a:lnTo>
                <a:lnTo>
                  <a:pt x="3174848" y="2908962"/>
                </a:lnTo>
                <a:lnTo>
                  <a:pt x="3198972" y="2909280"/>
                </a:lnTo>
                <a:lnTo>
                  <a:pt x="3231983" y="2908962"/>
                </a:lnTo>
                <a:lnTo>
                  <a:pt x="3231983" y="2794121"/>
                </a:lnTo>
                <a:lnTo>
                  <a:pt x="3198972" y="2794755"/>
                </a:lnTo>
                <a:lnTo>
                  <a:pt x="3174848" y="2794121"/>
                </a:lnTo>
                <a:lnTo>
                  <a:pt x="3151360" y="2793804"/>
                </a:lnTo>
                <a:close/>
                <a:moveTo>
                  <a:pt x="2989478" y="2779528"/>
                </a:moveTo>
                <a:lnTo>
                  <a:pt x="2989478" y="2894687"/>
                </a:lnTo>
                <a:lnTo>
                  <a:pt x="3009158" y="2897542"/>
                </a:lnTo>
                <a:lnTo>
                  <a:pt x="3029472" y="2899762"/>
                </a:lnTo>
                <a:lnTo>
                  <a:pt x="3049469" y="2902300"/>
                </a:lnTo>
                <a:lnTo>
                  <a:pt x="3070419" y="2903887"/>
                </a:lnTo>
                <a:lnTo>
                  <a:pt x="3070419" y="2789045"/>
                </a:lnTo>
                <a:lnTo>
                  <a:pt x="3049469" y="2787142"/>
                </a:lnTo>
                <a:lnTo>
                  <a:pt x="3029472" y="2784921"/>
                </a:lnTo>
                <a:lnTo>
                  <a:pt x="3009158" y="2782383"/>
                </a:lnTo>
                <a:lnTo>
                  <a:pt x="2989478" y="2779528"/>
                </a:lnTo>
                <a:close/>
                <a:moveTo>
                  <a:pt x="2827597" y="2743045"/>
                </a:moveTo>
                <a:lnTo>
                  <a:pt x="2827597" y="2859790"/>
                </a:lnTo>
                <a:lnTo>
                  <a:pt x="2846959" y="2865500"/>
                </a:lnTo>
                <a:lnTo>
                  <a:pt x="2866956" y="2870576"/>
                </a:lnTo>
                <a:lnTo>
                  <a:pt x="2887588" y="2875969"/>
                </a:lnTo>
                <a:lnTo>
                  <a:pt x="2908220" y="2880411"/>
                </a:lnTo>
                <a:lnTo>
                  <a:pt x="2908220" y="2764618"/>
                </a:lnTo>
                <a:lnTo>
                  <a:pt x="2887588" y="2759542"/>
                </a:lnTo>
                <a:lnTo>
                  <a:pt x="2866956" y="2754466"/>
                </a:lnTo>
                <a:lnTo>
                  <a:pt x="2846959" y="2748755"/>
                </a:lnTo>
                <a:lnTo>
                  <a:pt x="2827597" y="2743045"/>
                </a:lnTo>
                <a:close/>
                <a:moveTo>
                  <a:pt x="1998663" y="2711450"/>
                </a:moveTo>
                <a:lnTo>
                  <a:pt x="2032589" y="2718179"/>
                </a:lnTo>
                <a:lnTo>
                  <a:pt x="2039311" y="2719781"/>
                </a:lnTo>
                <a:lnTo>
                  <a:pt x="2045072" y="2721383"/>
                </a:lnTo>
                <a:lnTo>
                  <a:pt x="2050513" y="2723306"/>
                </a:lnTo>
                <a:lnTo>
                  <a:pt x="2054674" y="2725228"/>
                </a:lnTo>
                <a:lnTo>
                  <a:pt x="2058834" y="2727791"/>
                </a:lnTo>
                <a:lnTo>
                  <a:pt x="2062675" y="2730034"/>
                </a:lnTo>
                <a:lnTo>
                  <a:pt x="2069716" y="2735161"/>
                </a:lnTo>
                <a:lnTo>
                  <a:pt x="2072597" y="2738045"/>
                </a:lnTo>
                <a:lnTo>
                  <a:pt x="2074517" y="2740287"/>
                </a:lnTo>
                <a:lnTo>
                  <a:pt x="2076118" y="2742851"/>
                </a:lnTo>
                <a:lnTo>
                  <a:pt x="2077398" y="2745734"/>
                </a:lnTo>
                <a:lnTo>
                  <a:pt x="2078038" y="2747977"/>
                </a:lnTo>
                <a:lnTo>
                  <a:pt x="2078038" y="2750861"/>
                </a:lnTo>
                <a:lnTo>
                  <a:pt x="2077718" y="2753104"/>
                </a:lnTo>
                <a:lnTo>
                  <a:pt x="2077078" y="2755988"/>
                </a:lnTo>
                <a:lnTo>
                  <a:pt x="2075478" y="2758231"/>
                </a:lnTo>
                <a:lnTo>
                  <a:pt x="2073877" y="2760794"/>
                </a:lnTo>
                <a:lnTo>
                  <a:pt x="2071317" y="2763037"/>
                </a:lnTo>
                <a:lnTo>
                  <a:pt x="2068756" y="2764959"/>
                </a:lnTo>
                <a:lnTo>
                  <a:pt x="2065876" y="2767522"/>
                </a:lnTo>
                <a:lnTo>
                  <a:pt x="2062355" y="2769445"/>
                </a:lnTo>
                <a:lnTo>
                  <a:pt x="2058194" y="2771047"/>
                </a:lnTo>
                <a:lnTo>
                  <a:pt x="2054354" y="2772649"/>
                </a:lnTo>
                <a:lnTo>
                  <a:pt x="2048272" y="2774572"/>
                </a:lnTo>
                <a:lnTo>
                  <a:pt x="2041871" y="2776174"/>
                </a:lnTo>
                <a:lnTo>
                  <a:pt x="2035790" y="2777776"/>
                </a:lnTo>
                <a:lnTo>
                  <a:pt x="2028429" y="2779057"/>
                </a:lnTo>
                <a:lnTo>
                  <a:pt x="2014026" y="2780659"/>
                </a:lnTo>
                <a:lnTo>
                  <a:pt x="1998663" y="2781300"/>
                </a:lnTo>
                <a:lnTo>
                  <a:pt x="1998663" y="2711450"/>
                </a:lnTo>
                <a:close/>
                <a:moveTo>
                  <a:pt x="3717945" y="2699583"/>
                </a:moveTo>
                <a:lnTo>
                  <a:pt x="3711914" y="2703073"/>
                </a:lnTo>
                <a:lnTo>
                  <a:pt x="3704931" y="2707197"/>
                </a:lnTo>
                <a:lnTo>
                  <a:pt x="3696678" y="2710686"/>
                </a:lnTo>
                <a:lnTo>
                  <a:pt x="3688425" y="2714493"/>
                </a:lnTo>
                <a:lnTo>
                  <a:pt x="3671285" y="2721155"/>
                </a:lnTo>
                <a:lnTo>
                  <a:pt x="3656684" y="2726866"/>
                </a:lnTo>
                <a:lnTo>
                  <a:pt x="3656684" y="2827749"/>
                </a:lnTo>
                <a:lnTo>
                  <a:pt x="3665254" y="2823307"/>
                </a:lnTo>
                <a:lnTo>
                  <a:pt x="3674142" y="2818549"/>
                </a:lnTo>
                <a:lnTo>
                  <a:pt x="3682394" y="2813790"/>
                </a:lnTo>
                <a:lnTo>
                  <a:pt x="3690647" y="2808714"/>
                </a:lnTo>
                <a:lnTo>
                  <a:pt x="3698582" y="2803321"/>
                </a:lnTo>
                <a:lnTo>
                  <a:pt x="3705566" y="2798245"/>
                </a:lnTo>
                <a:lnTo>
                  <a:pt x="3711914" y="2792535"/>
                </a:lnTo>
                <a:lnTo>
                  <a:pt x="3717945" y="2787776"/>
                </a:lnTo>
                <a:lnTo>
                  <a:pt x="3717945" y="2699583"/>
                </a:lnTo>
                <a:close/>
                <a:moveTo>
                  <a:pt x="2490788" y="2694304"/>
                </a:moveTo>
                <a:lnTo>
                  <a:pt x="2490788" y="2826893"/>
                </a:lnTo>
                <a:lnTo>
                  <a:pt x="2490471" y="2827210"/>
                </a:lnTo>
                <a:lnTo>
                  <a:pt x="2489836" y="2835140"/>
                </a:lnTo>
                <a:lnTo>
                  <a:pt x="2489519" y="2839898"/>
                </a:lnTo>
                <a:lnTo>
                  <a:pt x="2488250" y="2844973"/>
                </a:lnTo>
                <a:lnTo>
                  <a:pt x="2487298" y="2849731"/>
                </a:lnTo>
                <a:lnTo>
                  <a:pt x="2485711" y="2854807"/>
                </a:lnTo>
                <a:lnTo>
                  <a:pt x="2483490" y="2859565"/>
                </a:lnTo>
                <a:lnTo>
                  <a:pt x="2481269" y="2864323"/>
                </a:lnTo>
                <a:lnTo>
                  <a:pt x="2479048" y="2869080"/>
                </a:lnTo>
                <a:lnTo>
                  <a:pt x="2475874" y="2873838"/>
                </a:lnTo>
                <a:lnTo>
                  <a:pt x="2472701" y="2878279"/>
                </a:lnTo>
                <a:lnTo>
                  <a:pt x="2469528" y="2883037"/>
                </a:lnTo>
                <a:lnTo>
                  <a:pt x="2465403" y="2887795"/>
                </a:lnTo>
                <a:lnTo>
                  <a:pt x="2461595" y="2892236"/>
                </a:lnTo>
                <a:lnTo>
                  <a:pt x="2453028" y="2901435"/>
                </a:lnTo>
                <a:lnTo>
                  <a:pt x="2443191" y="2909999"/>
                </a:lnTo>
                <a:lnTo>
                  <a:pt x="2432086" y="2918563"/>
                </a:lnTo>
                <a:lnTo>
                  <a:pt x="2419710" y="2926811"/>
                </a:lnTo>
                <a:lnTo>
                  <a:pt x="2406701" y="2934740"/>
                </a:lnTo>
                <a:lnTo>
                  <a:pt x="2393056" y="2942670"/>
                </a:lnTo>
                <a:lnTo>
                  <a:pt x="2378143" y="2950283"/>
                </a:lnTo>
                <a:lnTo>
                  <a:pt x="2362277" y="2957579"/>
                </a:lnTo>
                <a:lnTo>
                  <a:pt x="2345777" y="2964240"/>
                </a:lnTo>
                <a:lnTo>
                  <a:pt x="2328325" y="2970901"/>
                </a:lnTo>
                <a:lnTo>
                  <a:pt x="2309921" y="2977245"/>
                </a:lnTo>
                <a:lnTo>
                  <a:pt x="2290882" y="2983589"/>
                </a:lnTo>
                <a:lnTo>
                  <a:pt x="2270892" y="2989298"/>
                </a:lnTo>
                <a:lnTo>
                  <a:pt x="2250267" y="2994691"/>
                </a:lnTo>
                <a:lnTo>
                  <a:pt x="2229324" y="2999449"/>
                </a:lnTo>
                <a:lnTo>
                  <a:pt x="2207430" y="3004207"/>
                </a:lnTo>
                <a:lnTo>
                  <a:pt x="2184901" y="3008330"/>
                </a:lnTo>
                <a:lnTo>
                  <a:pt x="2162054" y="3012137"/>
                </a:lnTo>
                <a:lnTo>
                  <a:pt x="2138256" y="3015626"/>
                </a:lnTo>
                <a:lnTo>
                  <a:pt x="2113823" y="3018798"/>
                </a:lnTo>
                <a:lnTo>
                  <a:pt x="2089390" y="3021018"/>
                </a:lnTo>
                <a:lnTo>
                  <a:pt x="2064323" y="3023556"/>
                </a:lnTo>
                <a:lnTo>
                  <a:pt x="2038621" y="3025142"/>
                </a:lnTo>
                <a:lnTo>
                  <a:pt x="2012601" y="3026093"/>
                </a:lnTo>
                <a:lnTo>
                  <a:pt x="1986582" y="3027045"/>
                </a:lnTo>
                <a:lnTo>
                  <a:pt x="1959928" y="3027362"/>
                </a:lnTo>
                <a:lnTo>
                  <a:pt x="1932639" y="3027045"/>
                </a:lnTo>
                <a:lnTo>
                  <a:pt x="1905350" y="3026093"/>
                </a:lnTo>
                <a:lnTo>
                  <a:pt x="1879014" y="3025142"/>
                </a:lnTo>
                <a:lnTo>
                  <a:pt x="1852994" y="3022921"/>
                </a:lnTo>
                <a:lnTo>
                  <a:pt x="1827292" y="3021018"/>
                </a:lnTo>
                <a:lnTo>
                  <a:pt x="1802224" y="3018481"/>
                </a:lnTo>
                <a:lnTo>
                  <a:pt x="1777157" y="3015309"/>
                </a:lnTo>
                <a:lnTo>
                  <a:pt x="1753359" y="3011502"/>
                </a:lnTo>
                <a:lnTo>
                  <a:pt x="1729560" y="3007379"/>
                </a:lnTo>
                <a:lnTo>
                  <a:pt x="1706714" y="3002938"/>
                </a:lnTo>
                <a:lnTo>
                  <a:pt x="1684502" y="2998180"/>
                </a:lnTo>
                <a:lnTo>
                  <a:pt x="1662925" y="2993105"/>
                </a:lnTo>
                <a:lnTo>
                  <a:pt x="1641983" y="2987712"/>
                </a:lnTo>
                <a:lnTo>
                  <a:pt x="1622309" y="2981686"/>
                </a:lnTo>
                <a:lnTo>
                  <a:pt x="1602953" y="2975342"/>
                </a:lnTo>
                <a:lnTo>
                  <a:pt x="1584549" y="2968681"/>
                </a:lnTo>
                <a:lnTo>
                  <a:pt x="1566780" y="2961702"/>
                </a:lnTo>
                <a:lnTo>
                  <a:pt x="1550280" y="2954407"/>
                </a:lnTo>
                <a:lnTo>
                  <a:pt x="1534414" y="2947111"/>
                </a:lnTo>
                <a:lnTo>
                  <a:pt x="1519501" y="2939181"/>
                </a:lnTo>
                <a:lnTo>
                  <a:pt x="1505539" y="2930934"/>
                </a:lnTo>
                <a:lnTo>
                  <a:pt x="1493164" y="2922687"/>
                </a:lnTo>
                <a:lnTo>
                  <a:pt x="1481106" y="2913805"/>
                </a:lnTo>
                <a:lnTo>
                  <a:pt x="1470635" y="2904924"/>
                </a:lnTo>
                <a:lnTo>
                  <a:pt x="1465875" y="2900483"/>
                </a:lnTo>
                <a:lnTo>
                  <a:pt x="1461116" y="2895725"/>
                </a:lnTo>
                <a:lnTo>
                  <a:pt x="1456673" y="2891284"/>
                </a:lnTo>
                <a:lnTo>
                  <a:pt x="1452866" y="2886844"/>
                </a:lnTo>
                <a:lnTo>
                  <a:pt x="1449375" y="2882086"/>
                </a:lnTo>
                <a:lnTo>
                  <a:pt x="1445885" y="2877328"/>
                </a:lnTo>
                <a:lnTo>
                  <a:pt x="1442712" y="2872252"/>
                </a:lnTo>
                <a:lnTo>
                  <a:pt x="1439856" y="2867494"/>
                </a:lnTo>
                <a:lnTo>
                  <a:pt x="1437000" y="2862737"/>
                </a:lnTo>
                <a:lnTo>
                  <a:pt x="1435096" y="2857661"/>
                </a:lnTo>
                <a:lnTo>
                  <a:pt x="1433192" y="2852269"/>
                </a:lnTo>
                <a:lnTo>
                  <a:pt x="1431606" y="2847828"/>
                </a:lnTo>
                <a:lnTo>
                  <a:pt x="1430337" y="2842436"/>
                </a:lnTo>
                <a:lnTo>
                  <a:pt x="1429702" y="2837361"/>
                </a:lnTo>
                <a:lnTo>
                  <a:pt x="1429385" y="2832286"/>
                </a:lnTo>
                <a:lnTo>
                  <a:pt x="1428750" y="2827210"/>
                </a:lnTo>
                <a:lnTo>
                  <a:pt x="1428750" y="2700014"/>
                </a:lnTo>
                <a:lnTo>
                  <a:pt x="1429702" y="2705406"/>
                </a:lnTo>
                <a:lnTo>
                  <a:pt x="1430654" y="2711433"/>
                </a:lnTo>
                <a:lnTo>
                  <a:pt x="1432240" y="2716825"/>
                </a:lnTo>
                <a:lnTo>
                  <a:pt x="1434462" y="2722218"/>
                </a:lnTo>
                <a:lnTo>
                  <a:pt x="1436683" y="2728245"/>
                </a:lnTo>
                <a:lnTo>
                  <a:pt x="1439539" y="2733320"/>
                </a:lnTo>
                <a:lnTo>
                  <a:pt x="1442712" y="2739029"/>
                </a:lnTo>
                <a:lnTo>
                  <a:pt x="1446202" y="2744422"/>
                </a:lnTo>
                <a:lnTo>
                  <a:pt x="1449692" y="2749497"/>
                </a:lnTo>
                <a:lnTo>
                  <a:pt x="1454135" y="2755206"/>
                </a:lnTo>
                <a:lnTo>
                  <a:pt x="1458894" y="2760282"/>
                </a:lnTo>
                <a:lnTo>
                  <a:pt x="1463654" y="2765357"/>
                </a:lnTo>
                <a:lnTo>
                  <a:pt x="1468731" y="2770432"/>
                </a:lnTo>
                <a:lnTo>
                  <a:pt x="1474125" y="2775507"/>
                </a:lnTo>
                <a:lnTo>
                  <a:pt x="1480154" y="2780265"/>
                </a:lnTo>
                <a:lnTo>
                  <a:pt x="1480154" y="2879231"/>
                </a:lnTo>
                <a:lnTo>
                  <a:pt x="1482375" y="2882086"/>
                </a:lnTo>
                <a:lnTo>
                  <a:pt x="1484914" y="2884623"/>
                </a:lnTo>
                <a:lnTo>
                  <a:pt x="1491895" y="2890650"/>
                </a:lnTo>
                <a:lnTo>
                  <a:pt x="1500145" y="2896994"/>
                </a:lnTo>
                <a:lnTo>
                  <a:pt x="1509664" y="2903338"/>
                </a:lnTo>
                <a:lnTo>
                  <a:pt x="1519818" y="2909682"/>
                </a:lnTo>
                <a:lnTo>
                  <a:pt x="1530924" y="2915709"/>
                </a:lnTo>
                <a:lnTo>
                  <a:pt x="1542030" y="2921735"/>
                </a:lnTo>
                <a:lnTo>
                  <a:pt x="1553136" y="2926811"/>
                </a:lnTo>
                <a:lnTo>
                  <a:pt x="1553136" y="2824673"/>
                </a:lnTo>
                <a:lnTo>
                  <a:pt x="1569953" y="2832286"/>
                </a:lnTo>
                <a:lnTo>
                  <a:pt x="1587723" y="2839264"/>
                </a:lnTo>
                <a:lnTo>
                  <a:pt x="1606127" y="2846242"/>
                </a:lnTo>
                <a:lnTo>
                  <a:pt x="1625482" y="2852269"/>
                </a:lnTo>
                <a:lnTo>
                  <a:pt x="1625482" y="2953772"/>
                </a:lnTo>
                <a:lnTo>
                  <a:pt x="1642935" y="2958847"/>
                </a:lnTo>
                <a:lnTo>
                  <a:pt x="1661021" y="2963605"/>
                </a:lnTo>
                <a:lnTo>
                  <a:pt x="1679425" y="2968363"/>
                </a:lnTo>
                <a:lnTo>
                  <a:pt x="1698464" y="2972487"/>
                </a:lnTo>
                <a:lnTo>
                  <a:pt x="1698464" y="2871618"/>
                </a:lnTo>
                <a:lnTo>
                  <a:pt x="1716233" y="2875424"/>
                </a:lnTo>
                <a:lnTo>
                  <a:pt x="1734320" y="2878914"/>
                </a:lnTo>
                <a:lnTo>
                  <a:pt x="1752407" y="2882086"/>
                </a:lnTo>
                <a:lnTo>
                  <a:pt x="1771445" y="2885258"/>
                </a:lnTo>
                <a:lnTo>
                  <a:pt x="1771445" y="2985175"/>
                </a:lnTo>
                <a:lnTo>
                  <a:pt x="1789215" y="2987712"/>
                </a:lnTo>
                <a:lnTo>
                  <a:pt x="1807301" y="2989933"/>
                </a:lnTo>
                <a:lnTo>
                  <a:pt x="1825388" y="2991836"/>
                </a:lnTo>
                <a:lnTo>
                  <a:pt x="1843792" y="2993422"/>
                </a:lnTo>
                <a:lnTo>
                  <a:pt x="1843792" y="2893505"/>
                </a:lnTo>
                <a:lnTo>
                  <a:pt x="1861879" y="2895091"/>
                </a:lnTo>
                <a:lnTo>
                  <a:pt x="1880283" y="2896042"/>
                </a:lnTo>
                <a:lnTo>
                  <a:pt x="1898369" y="2896994"/>
                </a:lnTo>
                <a:lnTo>
                  <a:pt x="1916773" y="2897628"/>
                </a:lnTo>
                <a:lnTo>
                  <a:pt x="1916773" y="2997546"/>
                </a:lnTo>
                <a:lnTo>
                  <a:pt x="1938033" y="2997863"/>
                </a:lnTo>
                <a:lnTo>
                  <a:pt x="1959928" y="2998180"/>
                </a:lnTo>
                <a:lnTo>
                  <a:pt x="1989755" y="2997863"/>
                </a:lnTo>
                <a:lnTo>
                  <a:pt x="1989755" y="2898263"/>
                </a:lnTo>
                <a:lnTo>
                  <a:pt x="2018630" y="2896994"/>
                </a:lnTo>
                <a:lnTo>
                  <a:pt x="2046553" y="2895408"/>
                </a:lnTo>
                <a:lnTo>
                  <a:pt x="2074159" y="2893505"/>
                </a:lnTo>
                <a:lnTo>
                  <a:pt x="2101448" y="2890967"/>
                </a:lnTo>
                <a:lnTo>
                  <a:pt x="2128102" y="2887795"/>
                </a:lnTo>
                <a:lnTo>
                  <a:pt x="2154122" y="2883989"/>
                </a:lnTo>
                <a:lnTo>
                  <a:pt x="2179189" y="2879865"/>
                </a:lnTo>
                <a:lnTo>
                  <a:pt x="2204257" y="2875424"/>
                </a:lnTo>
                <a:lnTo>
                  <a:pt x="2228372" y="2870032"/>
                </a:lnTo>
                <a:lnTo>
                  <a:pt x="2251219" y="2864640"/>
                </a:lnTo>
                <a:lnTo>
                  <a:pt x="2273430" y="2858613"/>
                </a:lnTo>
                <a:lnTo>
                  <a:pt x="2294690" y="2851952"/>
                </a:lnTo>
                <a:lnTo>
                  <a:pt x="2315633" y="2845291"/>
                </a:lnTo>
                <a:lnTo>
                  <a:pt x="2335306" y="2838312"/>
                </a:lnTo>
                <a:lnTo>
                  <a:pt x="2354027" y="2830382"/>
                </a:lnTo>
                <a:lnTo>
                  <a:pt x="2371797" y="2822452"/>
                </a:lnTo>
                <a:lnTo>
                  <a:pt x="2371797" y="2924590"/>
                </a:lnTo>
                <a:lnTo>
                  <a:pt x="2379729" y="2921101"/>
                </a:lnTo>
                <a:lnTo>
                  <a:pt x="2387028" y="2916660"/>
                </a:lnTo>
                <a:lnTo>
                  <a:pt x="2394643" y="2912219"/>
                </a:lnTo>
                <a:lnTo>
                  <a:pt x="2401941" y="2907461"/>
                </a:lnTo>
                <a:lnTo>
                  <a:pt x="2409239" y="2902703"/>
                </a:lnTo>
                <a:lnTo>
                  <a:pt x="2415585" y="2898263"/>
                </a:lnTo>
                <a:lnTo>
                  <a:pt x="2421297" y="2893505"/>
                </a:lnTo>
                <a:lnTo>
                  <a:pt x="2426374" y="2889064"/>
                </a:lnTo>
                <a:lnTo>
                  <a:pt x="2426374" y="2791050"/>
                </a:lnTo>
                <a:lnTo>
                  <a:pt x="2433989" y="2785340"/>
                </a:lnTo>
                <a:lnTo>
                  <a:pt x="2440653" y="2779948"/>
                </a:lnTo>
                <a:lnTo>
                  <a:pt x="2447316" y="2774238"/>
                </a:lnTo>
                <a:lnTo>
                  <a:pt x="2453345" y="2768529"/>
                </a:lnTo>
                <a:lnTo>
                  <a:pt x="2459057" y="2762819"/>
                </a:lnTo>
                <a:lnTo>
                  <a:pt x="2464451" y="2757110"/>
                </a:lnTo>
                <a:lnTo>
                  <a:pt x="2469211" y="2751083"/>
                </a:lnTo>
                <a:lnTo>
                  <a:pt x="2473336" y="2744739"/>
                </a:lnTo>
                <a:lnTo>
                  <a:pt x="2477461" y="2739029"/>
                </a:lnTo>
                <a:lnTo>
                  <a:pt x="2480634" y="2732685"/>
                </a:lnTo>
                <a:lnTo>
                  <a:pt x="2483490" y="2726341"/>
                </a:lnTo>
                <a:lnTo>
                  <a:pt x="2486028" y="2719997"/>
                </a:lnTo>
                <a:lnTo>
                  <a:pt x="2487932" y="2713654"/>
                </a:lnTo>
                <a:lnTo>
                  <a:pt x="2489519" y="2707310"/>
                </a:lnTo>
                <a:lnTo>
                  <a:pt x="2490471" y="2700966"/>
                </a:lnTo>
                <a:lnTo>
                  <a:pt x="2490788" y="2694304"/>
                </a:lnTo>
                <a:close/>
                <a:moveTo>
                  <a:pt x="2490470" y="2686155"/>
                </a:moveTo>
                <a:lnTo>
                  <a:pt x="2490788" y="2691795"/>
                </a:lnTo>
                <a:lnTo>
                  <a:pt x="2490470" y="2693988"/>
                </a:lnTo>
                <a:lnTo>
                  <a:pt x="2490470" y="2690542"/>
                </a:lnTo>
                <a:lnTo>
                  <a:pt x="2490470" y="2686155"/>
                </a:lnTo>
                <a:close/>
                <a:moveTo>
                  <a:pt x="2490416" y="2685242"/>
                </a:moveTo>
                <a:lnTo>
                  <a:pt x="2490470" y="2685528"/>
                </a:lnTo>
                <a:lnTo>
                  <a:pt x="2490470" y="2686155"/>
                </a:lnTo>
                <a:lnTo>
                  <a:pt x="2490416" y="2685242"/>
                </a:lnTo>
                <a:close/>
                <a:moveTo>
                  <a:pt x="1427957" y="2683026"/>
                </a:moveTo>
                <a:lnTo>
                  <a:pt x="1427516" y="2686071"/>
                </a:lnTo>
                <a:lnTo>
                  <a:pt x="1427516" y="2690943"/>
                </a:lnTo>
                <a:lnTo>
                  <a:pt x="1427516" y="2693987"/>
                </a:lnTo>
                <a:lnTo>
                  <a:pt x="1427163" y="2692161"/>
                </a:lnTo>
                <a:lnTo>
                  <a:pt x="1427163" y="2686680"/>
                </a:lnTo>
                <a:lnTo>
                  <a:pt x="1427957" y="2683026"/>
                </a:lnTo>
                <a:close/>
                <a:moveTo>
                  <a:pt x="1430338" y="2671762"/>
                </a:moveTo>
                <a:lnTo>
                  <a:pt x="1428927" y="2676633"/>
                </a:lnTo>
                <a:lnTo>
                  <a:pt x="1428221" y="2681809"/>
                </a:lnTo>
                <a:lnTo>
                  <a:pt x="1427957" y="2683026"/>
                </a:lnTo>
                <a:lnTo>
                  <a:pt x="1428221" y="2681200"/>
                </a:lnTo>
                <a:lnTo>
                  <a:pt x="1428927" y="2676329"/>
                </a:lnTo>
                <a:lnTo>
                  <a:pt x="1430338" y="2671762"/>
                </a:lnTo>
                <a:close/>
                <a:moveTo>
                  <a:pt x="2487613" y="2670175"/>
                </a:moveTo>
                <a:lnTo>
                  <a:pt x="2489200" y="2675815"/>
                </a:lnTo>
                <a:lnTo>
                  <a:pt x="2490153" y="2680828"/>
                </a:lnTo>
                <a:lnTo>
                  <a:pt x="2490416" y="2685242"/>
                </a:lnTo>
                <a:lnTo>
                  <a:pt x="2489518" y="2680515"/>
                </a:lnTo>
                <a:lnTo>
                  <a:pt x="2488883" y="2675502"/>
                </a:lnTo>
                <a:lnTo>
                  <a:pt x="2487613" y="2670175"/>
                </a:lnTo>
                <a:close/>
                <a:moveTo>
                  <a:pt x="2665715" y="2659293"/>
                </a:moveTo>
                <a:lnTo>
                  <a:pt x="2665715" y="2777307"/>
                </a:lnTo>
                <a:lnTo>
                  <a:pt x="2668254" y="2780162"/>
                </a:lnTo>
                <a:lnTo>
                  <a:pt x="2671429" y="2783335"/>
                </a:lnTo>
                <a:lnTo>
                  <a:pt x="2678729" y="2789362"/>
                </a:lnTo>
                <a:lnTo>
                  <a:pt x="2687934" y="2796659"/>
                </a:lnTo>
                <a:lnTo>
                  <a:pt x="2698726" y="2803638"/>
                </a:lnTo>
                <a:lnTo>
                  <a:pt x="2710153" y="2810935"/>
                </a:lnTo>
                <a:lnTo>
                  <a:pt x="2722215" y="2817914"/>
                </a:lnTo>
                <a:lnTo>
                  <a:pt x="2734594" y="2824259"/>
                </a:lnTo>
                <a:lnTo>
                  <a:pt x="2746656" y="2829969"/>
                </a:lnTo>
                <a:lnTo>
                  <a:pt x="2746656" y="2711004"/>
                </a:lnTo>
                <a:lnTo>
                  <a:pt x="2734594" y="2705293"/>
                </a:lnTo>
                <a:lnTo>
                  <a:pt x="2723167" y="2699266"/>
                </a:lnTo>
                <a:lnTo>
                  <a:pt x="2712058" y="2692921"/>
                </a:lnTo>
                <a:lnTo>
                  <a:pt x="2701583" y="2686259"/>
                </a:lnTo>
                <a:lnTo>
                  <a:pt x="2691743" y="2679914"/>
                </a:lnTo>
                <a:lnTo>
                  <a:pt x="2682538" y="2673252"/>
                </a:lnTo>
                <a:lnTo>
                  <a:pt x="2673650" y="2666273"/>
                </a:lnTo>
                <a:lnTo>
                  <a:pt x="2665715" y="2659293"/>
                </a:lnTo>
                <a:close/>
                <a:moveTo>
                  <a:pt x="1925638" y="2592387"/>
                </a:moveTo>
                <a:lnTo>
                  <a:pt x="1925638" y="2662237"/>
                </a:lnTo>
                <a:lnTo>
                  <a:pt x="1911407" y="2659674"/>
                </a:lnTo>
                <a:lnTo>
                  <a:pt x="1894963" y="2655829"/>
                </a:lnTo>
                <a:lnTo>
                  <a:pt x="1887057" y="2653907"/>
                </a:lnTo>
                <a:lnTo>
                  <a:pt x="1880100" y="2652304"/>
                </a:lnTo>
                <a:lnTo>
                  <a:pt x="1873459" y="2650062"/>
                </a:lnTo>
                <a:lnTo>
                  <a:pt x="1867451" y="2647498"/>
                </a:lnTo>
                <a:lnTo>
                  <a:pt x="1861442" y="2644935"/>
                </a:lnTo>
                <a:lnTo>
                  <a:pt x="1856383" y="2641090"/>
                </a:lnTo>
                <a:lnTo>
                  <a:pt x="1853220" y="2639168"/>
                </a:lnTo>
                <a:lnTo>
                  <a:pt x="1851007" y="2636925"/>
                </a:lnTo>
                <a:lnTo>
                  <a:pt x="1848793" y="2634041"/>
                </a:lnTo>
                <a:lnTo>
                  <a:pt x="1847844" y="2631798"/>
                </a:lnTo>
                <a:lnTo>
                  <a:pt x="1846579" y="2628914"/>
                </a:lnTo>
                <a:lnTo>
                  <a:pt x="1846263" y="2626671"/>
                </a:lnTo>
                <a:lnTo>
                  <a:pt x="1846263" y="2623788"/>
                </a:lnTo>
                <a:lnTo>
                  <a:pt x="1846579" y="2621224"/>
                </a:lnTo>
                <a:lnTo>
                  <a:pt x="1847528" y="2618661"/>
                </a:lnTo>
                <a:lnTo>
                  <a:pt x="1848477" y="2616098"/>
                </a:lnTo>
                <a:lnTo>
                  <a:pt x="1850374" y="2613855"/>
                </a:lnTo>
                <a:lnTo>
                  <a:pt x="1852588" y="2611292"/>
                </a:lnTo>
                <a:lnTo>
                  <a:pt x="1855118" y="2609369"/>
                </a:lnTo>
                <a:lnTo>
                  <a:pt x="1858280" y="2607447"/>
                </a:lnTo>
                <a:lnTo>
                  <a:pt x="1861759" y="2605524"/>
                </a:lnTo>
                <a:lnTo>
                  <a:pt x="1865870" y="2603922"/>
                </a:lnTo>
                <a:lnTo>
                  <a:pt x="1872194" y="2601359"/>
                </a:lnTo>
                <a:lnTo>
                  <a:pt x="1878835" y="2599436"/>
                </a:lnTo>
                <a:lnTo>
                  <a:pt x="1885792" y="2597834"/>
                </a:lnTo>
                <a:lnTo>
                  <a:pt x="1893382" y="2596232"/>
                </a:lnTo>
                <a:lnTo>
                  <a:pt x="1901288" y="2594951"/>
                </a:lnTo>
                <a:lnTo>
                  <a:pt x="1909194" y="2593989"/>
                </a:lnTo>
                <a:lnTo>
                  <a:pt x="1925638" y="2592387"/>
                </a:lnTo>
                <a:close/>
                <a:moveTo>
                  <a:pt x="3178346" y="2558733"/>
                </a:moveTo>
                <a:lnTo>
                  <a:pt x="3178346" y="2673668"/>
                </a:lnTo>
                <a:lnTo>
                  <a:pt x="3201835" y="2674303"/>
                </a:lnTo>
                <a:lnTo>
                  <a:pt x="3225959" y="2674303"/>
                </a:lnTo>
                <a:lnTo>
                  <a:pt x="3258970" y="2673986"/>
                </a:lnTo>
                <a:lnTo>
                  <a:pt x="3258970" y="2559368"/>
                </a:lnTo>
                <a:lnTo>
                  <a:pt x="3225641" y="2559686"/>
                </a:lnTo>
                <a:lnTo>
                  <a:pt x="3201835" y="2559368"/>
                </a:lnTo>
                <a:lnTo>
                  <a:pt x="3178346" y="2558733"/>
                </a:lnTo>
                <a:close/>
                <a:moveTo>
                  <a:pt x="2609850" y="2552700"/>
                </a:moveTo>
                <a:lnTo>
                  <a:pt x="2613342" y="2559045"/>
                </a:lnTo>
                <a:lnTo>
                  <a:pt x="2617468" y="2564438"/>
                </a:lnTo>
                <a:lnTo>
                  <a:pt x="2621594" y="2570466"/>
                </a:lnTo>
                <a:lnTo>
                  <a:pt x="2626038" y="2576176"/>
                </a:lnTo>
                <a:lnTo>
                  <a:pt x="2631117" y="2581886"/>
                </a:lnTo>
                <a:lnTo>
                  <a:pt x="2635878" y="2587280"/>
                </a:lnTo>
                <a:lnTo>
                  <a:pt x="2641274" y="2592673"/>
                </a:lnTo>
                <a:lnTo>
                  <a:pt x="2646988" y="2598383"/>
                </a:lnTo>
                <a:lnTo>
                  <a:pt x="2658732" y="2608535"/>
                </a:lnTo>
                <a:lnTo>
                  <a:pt x="2671746" y="2618686"/>
                </a:lnTo>
                <a:lnTo>
                  <a:pt x="2685712" y="2628204"/>
                </a:lnTo>
                <a:lnTo>
                  <a:pt x="2700631" y="2637721"/>
                </a:lnTo>
                <a:lnTo>
                  <a:pt x="2715867" y="2646921"/>
                </a:lnTo>
                <a:lnTo>
                  <a:pt x="2732372" y="2655486"/>
                </a:lnTo>
                <a:lnTo>
                  <a:pt x="2749830" y="2663735"/>
                </a:lnTo>
                <a:lnTo>
                  <a:pt x="2767923" y="2671666"/>
                </a:lnTo>
                <a:lnTo>
                  <a:pt x="2786650" y="2679280"/>
                </a:lnTo>
                <a:lnTo>
                  <a:pt x="2805695" y="2686576"/>
                </a:lnTo>
                <a:lnTo>
                  <a:pt x="2826009" y="2693238"/>
                </a:lnTo>
                <a:lnTo>
                  <a:pt x="2846959" y="2699583"/>
                </a:lnTo>
                <a:lnTo>
                  <a:pt x="2867591" y="2705611"/>
                </a:lnTo>
                <a:lnTo>
                  <a:pt x="2889492" y="2711321"/>
                </a:lnTo>
                <a:lnTo>
                  <a:pt x="2912029" y="2716714"/>
                </a:lnTo>
                <a:lnTo>
                  <a:pt x="2934248" y="2721790"/>
                </a:lnTo>
                <a:lnTo>
                  <a:pt x="2957102" y="2725914"/>
                </a:lnTo>
                <a:lnTo>
                  <a:pt x="2980908" y="2730355"/>
                </a:lnTo>
                <a:lnTo>
                  <a:pt x="3004396" y="2733845"/>
                </a:lnTo>
                <a:lnTo>
                  <a:pt x="3028203" y="2737335"/>
                </a:lnTo>
                <a:lnTo>
                  <a:pt x="3052644" y="2740190"/>
                </a:lnTo>
                <a:lnTo>
                  <a:pt x="3077084" y="2743045"/>
                </a:lnTo>
                <a:lnTo>
                  <a:pt x="3101525" y="2744949"/>
                </a:lnTo>
                <a:lnTo>
                  <a:pt x="3125966" y="2746852"/>
                </a:lnTo>
                <a:lnTo>
                  <a:pt x="3150725" y="2748121"/>
                </a:lnTo>
                <a:lnTo>
                  <a:pt x="3175800" y="2749390"/>
                </a:lnTo>
                <a:lnTo>
                  <a:pt x="3200559" y="2750024"/>
                </a:lnTo>
                <a:lnTo>
                  <a:pt x="3225317" y="2750024"/>
                </a:lnTo>
                <a:lnTo>
                  <a:pt x="3246266" y="2750024"/>
                </a:lnTo>
                <a:lnTo>
                  <a:pt x="3267216" y="2749707"/>
                </a:lnTo>
                <a:lnTo>
                  <a:pt x="3288165" y="2748755"/>
                </a:lnTo>
                <a:lnTo>
                  <a:pt x="3308797" y="2747804"/>
                </a:lnTo>
                <a:lnTo>
                  <a:pt x="3329429" y="2746535"/>
                </a:lnTo>
                <a:lnTo>
                  <a:pt x="3350378" y="2744949"/>
                </a:lnTo>
                <a:lnTo>
                  <a:pt x="3371010" y="2743362"/>
                </a:lnTo>
                <a:lnTo>
                  <a:pt x="3391325" y="2741459"/>
                </a:lnTo>
                <a:lnTo>
                  <a:pt x="3411957" y="2738921"/>
                </a:lnTo>
                <a:lnTo>
                  <a:pt x="3431954" y="2736383"/>
                </a:lnTo>
                <a:lnTo>
                  <a:pt x="3451951" y="2733528"/>
                </a:lnTo>
                <a:lnTo>
                  <a:pt x="3471948" y="2730355"/>
                </a:lnTo>
                <a:lnTo>
                  <a:pt x="3491628" y="2726866"/>
                </a:lnTo>
                <a:lnTo>
                  <a:pt x="3510990" y="2723376"/>
                </a:lnTo>
                <a:lnTo>
                  <a:pt x="3530035" y="2719252"/>
                </a:lnTo>
                <a:lnTo>
                  <a:pt x="3548763" y="2715128"/>
                </a:lnTo>
                <a:lnTo>
                  <a:pt x="3567173" y="2710369"/>
                </a:lnTo>
                <a:lnTo>
                  <a:pt x="3585265" y="2705611"/>
                </a:lnTo>
                <a:lnTo>
                  <a:pt x="3603041" y="2700852"/>
                </a:lnTo>
                <a:lnTo>
                  <a:pt x="3620498" y="2695142"/>
                </a:lnTo>
                <a:lnTo>
                  <a:pt x="3637004" y="2689749"/>
                </a:lnTo>
                <a:lnTo>
                  <a:pt x="3653510" y="2683721"/>
                </a:lnTo>
                <a:lnTo>
                  <a:pt x="3669698" y="2678011"/>
                </a:lnTo>
                <a:lnTo>
                  <a:pt x="3685251" y="2671349"/>
                </a:lnTo>
                <a:lnTo>
                  <a:pt x="3700170" y="2665004"/>
                </a:lnTo>
                <a:lnTo>
                  <a:pt x="3714770" y="2657707"/>
                </a:lnTo>
                <a:lnTo>
                  <a:pt x="3728419" y="2650728"/>
                </a:lnTo>
                <a:lnTo>
                  <a:pt x="3741751" y="2643114"/>
                </a:lnTo>
                <a:lnTo>
                  <a:pt x="3754765" y="2635818"/>
                </a:lnTo>
                <a:lnTo>
                  <a:pt x="3767144" y="2627886"/>
                </a:lnTo>
                <a:lnTo>
                  <a:pt x="3778571" y="2619638"/>
                </a:lnTo>
                <a:lnTo>
                  <a:pt x="3789363" y="2611073"/>
                </a:lnTo>
                <a:lnTo>
                  <a:pt x="3789363" y="2718935"/>
                </a:lnTo>
                <a:lnTo>
                  <a:pt x="3788728" y="2718935"/>
                </a:lnTo>
                <a:lnTo>
                  <a:pt x="3788411" y="2728135"/>
                </a:lnTo>
                <a:lnTo>
                  <a:pt x="3787776" y="2733528"/>
                </a:lnTo>
                <a:lnTo>
                  <a:pt x="3786506" y="2738921"/>
                </a:lnTo>
                <a:lnTo>
                  <a:pt x="3785237" y="2744314"/>
                </a:lnTo>
                <a:lnTo>
                  <a:pt x="3783332" y="2749707"/>
                </a:lnTo>
                <a:lnTo>
                  <a:pt x="3781428" y="2755100"/>
                </a:lnTo>
                <a:lnTo>
                  <a:pt x="3778571" y="2760811"/>
                </a:lnTo>
                <a:lnTo>
                  <a:pt x="3775714" y="2765886"/>
                </a:lnTo>
                <a:lnTo>
                  <a:pt x="3772540" y="2770962"/>
                </a:lnTo>
                <a:lnTo>
                  <a:pt x="3769048" y="2776355"/>
                </a:lnTo>
                <a:lnTo>
                  <a:pt x="3765557" y="2781749"/>
                </a:lnTo>
                <a:lnTo>
                  <a:pt x="3761113" y="2786824"/>
                </a:lnTo>
                <a:lnTo>
                  <a:pt x="3756987" y="2791583"/>
                </a:lnTo>
                <a:lnTo>
                  <a:pt x="3752226" y="2796659"/>
                </a:lnTo>
                <a:lnTo>
                  <a:pt x="3747147" y="2801735"/>
                </a:lnTo>
                <a:lnTo>
                  <a:pt x="3741433" y="2806493"/>
                </a:lnTo>
                <a:lnTo>
                  <a:pt x="3736037" y="2811252"/>
                </a:lnTo>
                <a:lnTo>
                  <a:pt x="3723658" y="2820769"/>
                </a:lnTo>
                <a:lnTo>
                  <a:pt x="3710327" y="2829969"/>
                </a:lnTo>
                <a:lnTo>
                  <a:pt x="3696043" y="2838852"/>
                </a:lnTo>
                <a:lnTo>
                  <a:pt x="3680490" y="2847418"/>
                </a:lnTo>
                <a:lnTo>
                  <a:pt x="3663667" y="2855983"/>
                </a:lnTo>
                <a:lnTo>
                  <a:pt x="3646526" y="2863914"/>
                </a:lnTo>
                <a:lnTo>
                  <a:pt x="3627799" y="2871845"/>
                </a:lnTo>
                <a:lnTo>
                  <a:pt x="3608754" y="2879459"/>
                </a:lnTo>
                <a:lnTo>
                  <a:pt x="3588122" y="2886121"/>
                </a:lnTo>
                <a:lnTo>
                  <a:pt x="3566855" y="2892783"/>
                </a:lnTo>
                <a:lnTo>
                  <a:pt x="3544636" y="2899128"/>
                </a:lnTo>
                <a:lnTo>
                  <a:pt x="3522417" y="2905473"/>
                </a:lnTo>
                <a:lnTo>
                  <a:pt x="3498611" y="2910866"/>
                </a:lnTo>
                <a:lnTo>
                  <a:pt x="3474170" y="2915942"/>
                </a:lnTo>
                <a:lnTo>
                  <a:pt x="3449412" y="2920383"/>
                </a:lnTo>
                <a:lnTo>
                  <a:pt x="3423701" y="2924824"/>
                </a:lnTo>
                <a:lnTo>
                  <a:pt x="3397356" y="2928631"/>
                </a:lnTo>
                <a:lnTo>
                  <a:pt x="3370376" y="2931804"/>
                </a:lnTo>
                <a:lnTo>
                  <a:pt x="3343395" y="2934976"/>
                </a:lnTo>
                <a:lnTo>
                  <a:pt x="3315146" y="2937197"/>
                </a:lnTo>
                <a:lnTo>
                  <a:pt x="3286896" y="2938783"/>
                </a:lnTo>
                <a:lnTo>
                  <a:pt x="3258011" y="2940369"/>
                </a:lnTo>
                <a:lnTo>
                  <a:pt x="3228491" y="2941321"/>
                </a:lnTo>
                <a:lnTo>
                  <a:pt x="3198972" y="2941638"/>
                </a:lnTo>
                <a:lnTo>
                  <a:pt x="3168500" y="2941321"/>
                </a:lnTo>
                <a:lnTo>
                  <a:pt x="3138663" y="2940369"/>
                </a:lnTo>
                <a:lnTo>
                  <a:pt x="3109143" y="2938783"/>
                </a:lnTo>
                <a:lnTo>
                  <a:pt x="3080259" y="2936880"/>
                </a:lnTo>
                <a:lnTo>
                  <a:pt x="3051374" y="2934659"/>
                </a:lnTo>
                <a:lnTo>
                  <a:pt x="3023441" y="2931487"/>
                </a:lnTo>
                <a:lnTo>
                  <a:pt x="2996144" y="2927997"/>
                </a:lnTo>
                <a:lnTo>
                  <a:pt x="2969481" y="2923873"/>
                </a:lnTo>
                <a:lnTo>
                  <a:pt x="2943453" y="2919431"/>
                </a:lnTo>
                <a:lnTo>
                  <a:pt x="2917742" y="2914355"/>
                </a:lnTo>
                <a:lnTo>
                  <a:pt x="2892984" y="2909280"/>
                </a:lnTo>
                <a:lnTo>
                  <a:pt x="2869178" y="2903252"/>
                </a:lnTo>
                <a:lnTo>
                  <a:pt x="2846007" y="2897224"/>
                </a:lnTo>
                <a:lnTo>
                  <a:pt x="2823470" y="2890880"/>
                </a:lnTo>
                <a:lnTo>
                  <a:pt x="2802203" y="2883583"/>
                </a:lnTo>
                <a:lnTo>
                  <a:pt x="2781889" y="2876286"/>
                </a:lnTo>
                <a:lnTo>
                  <a:pt x="2762527" y="2868673"/>
                </a:lnTo>
                <a:lnTo>
                  <a:pt x="2743799" y="2860424"/>
                </a:lnTo>
                <a:lnTo>
                  <a:pt x="2726024" y="2852176"/>
                </a:lnTo>
                <a:lnTo>
                  <a:pt x="2709518" y="2843611"/>
                </a:lnTo>
                <a:lnTo>
                  <a:pt x="2694600" y="2834411"/>
                </a:lnTo>
                <a:lnTo>
                  <a:pt x="2679999" y="2824893"/>
                </a:lnTo>
                <a:lnTo>
                  <a:pt x="2666985" y="2815376"/>
                </a:lnTo>
                <a:lnTo>
                  <a:pt x="2660954" y="2810935"/>
                </a:lnTo>
                <a:lnTo>
                  <a:pt x="2655240" y="2805542"/>
                </a:lnTo>
                <a:lnTo>
                  <a:pt x="2650162" y="2800466"/>
                </a:lnTo>
                <a:lnTo>
                  <a:pt x="2645083" y="2795390"/>
                </a:lnTo>
                <a:lnTo>
                  <a:pt x="2639687" y="2790314"/>
                </a:lnTo>
                <a:lnTo>
                  <a:pt x="2635561" y="2785238"/>
                </a:lnTo>
                <a:lnTo>
                  <a:pt x="2631434" y="2780162"/>
                </a:lnTo>
                <a:lnTo>
                  <a:pt x="2627625" y="2774452"/>
                </a:lnTo>
                <a:lnTo>
                  <a:pt x="2624134" y="2769376"/>
                </a:lnTo>
                <a:lnTo>
                  <a:pt x="2620960" y="2763983"/>
                </a:lnTo>
                <a:lnTo>
                  <a:pt x="2618103" y="2758273"/>
                </a:lnTo>
                <a:lnTo>
                  <a:pt x="2615881" y="2752880"/>
                </a:lnTo>
                <a:lnTo>
                  <a:pt x="2613659" y="2747169"/>
                </a:lnTo>
                <a:lnTo>
                  <a:pt x="2612072" y="2741776"/>
                </a:lnTo>
                <a:lnTo>
                  <a:pt x="2610485" y="2736383"/>
                </a:lnTo>
                <a:lnTo>
                  <a:pt x="2609850" y="2730355"/>
                </a:lnTo>
                <a:lnTo>
                  <a:pt x="2609215" y="2724962"/>
                </a:lnTo>
                <a:lnTo>
                  <a:pt x="2609215" y="2718935"/>
                </a:lnTo>
                <a:lnTo>
                  <a:pt x="2608580" y="2719252"/>
                </a:lnTo>
                <a:lnTo>
                  <a:pt x="2608580" y="2573004"/>
                </a:lnTo>
                <a:lnTo>
                  <a:pt x="2608263" y="2569197"/>
                </a:lnTo>
                <a:lnTo>
                  <a:pt x="2608580" y="2560949"/>
                </a:lnTo>
                <a:lnTo>
                  <a:pt x="2609850" y="2552700"/>
                </a:lnTo>
                <a:close/>
                <a:moveTo>
                  <a:pt x="3016148" y="2544763"/>
                </a:moveTo>
                <a:lnTo>
                  <a:pt x="3016148" y="2660333"/>
                </a:lnTo>
                <a:lnTo>
                  <a:pt x="3035827" y="2662556"/>
                </a:lnTo>
                <a:lnTo>
                  <a:pt x="3056142" y="2665096"/>
                </a:lnTo>
                <a:lnTo>
                  <a:pt x="3076456" y="2667318"/>
                </a:lnTo>
                <a:lnTo>
                  <a:pt x="3097406" y="2669223"/>
                </a:lnTo>
                <a:lnTo>
                  <a:pt x="3097406" y="2553971"/>
                </a:lnTo>
                <a:lnTo>
                  <a:pt x="3076456" y="2552066"/>
                </a:lnTo>
                <a:lnTo>
                  <a:pt x="3056142" y="2549843"/>
                </a:lnTo>
                <a:lnTo>
                  <a:pt x="3035827" y="2547303"/>
                </a:lnTo>
                <a:lnTo>
                  <a:pt x="3016148" y="2544763"/>
                </a:lnTo>
                <a:close/>
                <a:moveTo>
                  <a:pt x="1938656" y="2540386"/>
                </a:moveTo>
                <a:lnTo>
                  <a:pt x="1936433" y="2540705"/>
                </a:lnTo>
                <a:lnTo>
                  <a:pt x="1933576" y="2540705"/>
                </a:lnTo>
                <a:lnTo>
                  <a:pt x="1931036" y="2541342"/>
                </a:lnTo>
                <a:lnTo>
                  <a:pt x="1929130" y="2542299"/>
                </a:lnTo>
                <a:lnTo>
                  <a:pt x="1927543" y="2542936"/>
                </a:lnTo>
                <a:lnTo>
                  <a:pt x="1926273" y="2543892"/>
                </a:lnTo>
                <a:lnTo>
                  <a:pt x="1925638" y="2545167"/>
                </a:lnTo>
                <a:lnTo>
                  <a:pt x="1925320" y="2546123"/>
                </a:lnTo>
                <a:lnTo>
                  <a:pt x="1925320" y="2565247"/>
                </a:lnTo>
                <a:lnTo>
                  <a:pt x="1910398" y="2566522"/>
                </a:lnTo>
                <a:lnTo>
                  <a:pt x="1895158" y="2568116"/>
                </a:lnTo>
                <a:lnTo>
                  <a:pt x="1881188" y="2570028"/>
                </a:lnTo>
                <a:lnTo>
                  <a:pt x="1867218" y="2572897"/>
                </a:lnTo>
                <a:lnTo>
                  <a:pt x="1853883" y="2575447"/>
                </a:lnTo>
                <a:lnTo>
                  <a:pt x="1841183" y="2578634"/>
                </a:lnTo>
                <a:lnTo>
                  <a:pt x="1829436" y="2582778"/>
                </a:lnTo>
                <a:lnTo>
                  <a:pt x="1818323" y="2586602"/>
                </a:lnTo>
                <a:lnTo>
                  <a:pt x="1810703" y="2590108"/>
                </a:lnTo>
                <a:lnTo>
                  <a:pt x="1803718" y="2594252"/>
                </a:lnTo>
                <a:lnTo>
                  <a:pt x="1797368" y="2598077"/>
                </a:lnTo>
                <a:lnTo>
                  <a:pt x="1791970" y="2601902"/>
                </a:lnTo>
                <a:lnTo>
                  <a:pt x="1787208" y="2606045"/>
                </a:lnTo>
                <a:lnTo>
                  <a:pt x="1783398" y="2610507"/>
                </a:lnTo>
                <a:lnTo>
                  <a:pt x="1780223" y="2614651"/>
                </a:lnTo>
                <a:lnTo>
                  <a:pt x="1777683" y="2619113"/>
                </a:lnTo>
                <a:lnTo>
                  <a:pt x="1776096" y="2623894"/>
                </a:lnTo>
                <a:lnTo>
                  <a:pt x="1775460" y="2628038"/>
                </a:lnTo>
                <a:lnTo>
                  <a:pt x="1775460" y="2632500"/>
                </a:lnTo>
                <a:lnTo>
                  <a:pt x="1776096" y="2637281"/>
                </a:lnTo>
                <a:lnTo>
                  <a:pt x="1777683" y="2641743"/>
                </a:lnTo>
                <a:lnTo>
                  <a:pt x="1780223" y="2645887"/>
                </a:lnTo>
                <a:lnTo>
                  <a:pt x="1783716" y="2650349"/>
                </a:lnTo>
                <a:lnTo>
                  <a:pt x="1787526" y="2654811"/>
                </a:lnTo>
                <a:lnTo>
                  <a:pt x="1792288" y="2658317"/>
                </a:lnTo>
                <a:lnTo>
                  <a:pt x="1797368" y="2661823"/>
                </a:lnTo>
                <a:lnTo>
                  <a:pt x="1803400" y="2665329"/>
                </a:lnTo>
                <a:lnTo>
                  <a:pt x="1809750" y="2668517"/>
                </a:lnTo>
                <a:lnTo>
                  <a:pt x="1816736" y="2671704"/>
                </a:lnTo>
                <a:lnTo>
                  <a:pt x="1824356" y="2674573"/>
                </a:lnTo>
                <a:lnTo>
                  <a:pt x="1832610" y="2677441"/>
                </a:lnTo>
                <a:lnTo>
                  <a:pt x="1840866" y="2679354"/>
                </a:lnTo>
                <a:lnTo>
                  <a:pt x="1872933" y="2686047"/>
                </a:lnTo>
                <a:lnTo>
                  <a:pt x="1925320" y="2696565"/>
                </a:lnTo>
                <a:lnTo>
                  <a:pt x="1925320" y="2778798"/>
                </a:lnTo>
                <a:lnTo>
                  <a:pt x="1911668" y="2777204"/>
                </a:lnTo>
                <a:lnTo>
                  <a:pt x="1899603" y="2774973"/>
                </a:lnTo>
                <a:lnTo>
                  <a:pt x="1885316" y="2772742"/>
                </a:lnTo>
                <a:lnTo>
                  <a:pt x="1870393" y="2769236"/>
                </a:lnTo>
                <a:lnTo>
                  <a:pt x="1856740" y="2765093"/>
                </a:lnTo>
                <a:lnTo>
                  <a:pt x="1844676" y="2760949"/>
                </a:lnTo>
                <a:lnTo>
                  <a:pt x="1841183" y="2759674"/>
                </a:lnTo>
                <a:lnTo>
                  <a:pt x="1838008" y="2758399"/>
                </a:lnTo>
                <a:lnTo>
                  <a:pt x="1835786" y="2757443"/>
                </a:lnTo>
                <a:lnTo>
                  <a:pt x="1835150" y="2756805"/>
                </a:lnTo>
                <a:lnTo>
                  <a:pt x="1831658" y="2754893"/>
                </a:lnTo>
                <a:lnTo>
                  <a:pt x="1829753" y="2753618"/>
                </a:lnTo>
                <a:lnTo>
                  <a:pt x="1827848" y="2752662"/>
                </a:lnTo>
                <a:lnTo>
                  <a:pt x="1822768" y="2751387"/>
                </a:lnTo>
                <a:lnTo>
                  <a:pt x="1817688" y="2750431"/>
                </a:lnTo>
                <a:lnTo>
                  <a:pt x="1811656" y="2750112"/>
                </a:lnTo>
                <a:lnTo>
                  <a:pt x="1805623" y="2751068"/>
                </a:lnTo>
                <a:lnTo>
                  <a:pt x="1799908" y="2751706"/>
                </a:lnTo>
                <a:lnTo>
                  <a:pt x="1793876" y="2752981"/>
                </a:lnTo>
                <a:lnTo>
                  <a:pt x="1787843" y="2754893"/>
                </a:lnTo>
                <a:lnTo>
                  <a:pt x="1782763" y="2756805"/>
                </a:lnTo>
                <a:lnTo>
                  <a:pt x="1778636" y="2759355"/>
                </a:lnTo>
                <a:lnTo>
                  <a:pt x="1774508" y="2761586"/>
                </a:lnTo>
                <a:lnTo>
                  <a:pt x="1771650" y="2764455"/>
                </a:lnTo>
                <a:lnTo>
                  <a:pt x="1770698" y="2765730"/>
                </a:lnTo>
                <a:lnTo>
                  <a:pt x="1769746" y="2766686"/>
                </a:lnTo>
                <a:lnTo>
                  <a:pt x="1769428" y="2767961"/>
                </a:lnTo>
                <a:lnTo>
                  <a:pt x="1769428" y="2769555"/>
                </a:lnTo>
                <a:lnTo>
                  <a:pt x="1769428" y="2770830"/>
                </a:lnTo>
                <a:lnTo>
                  <a:pt x="1770380" y="2772105"/>
                </a:lnTo>
                <a:lnTo>
                  <a:pt x="1771016" y="2773061"/>
                </a:lnTo>
                <a:lnTo>
                  <a:pt x="1772603" y="2774336"/>
                </a:lnTo>
                <a:lnTo>
                  <a:pt x="1778000" y="2777842"/>
                </a:lnTo>
                <a:lnTo>
                  <a:pt x="1784668" y="2781348"/>
                </a:lnTo>
                <a:lnTo>
                  <a:pt x="1791970" y="2784535"/>
                </a:lnTo>
                <a:lnTo>
                  <a:pt x="1799273" y="2787723"/>
                </a:lnTo>
                <a:lnTo>
                  <a:pt x="1807846" y="2790591"/>
                </a:lnTo>
                <a:lnTo>
                  <a:pt x="1816418" y="2792822"/>
                </a:lnTo>
                <a:lnTo>
                  <a:pt x="1825943" y="2795691"/>
                </a:lnTo>
                <a:lnTo>
                  <a:pt x="1835786" y="2797603"/>
                </a:lnTo>
                <a:lnTo>
                  <a:pt x="1845946" y="2799516"/>
                </a:lnTo>
                <a:lnTo>
                  <a:pt x="1856740" y="2801747"/>
                </a:lnTo>
                <a:lnTo>
                  <a:pt x="1878648" y="2804934"/>
                </a:lnTo>
                <a:lnTo>
                  <a:pt x="1901508" y="2806846"/>
                </a:lnTo>
                <a:lnTo>
                  <a:pt x="1925320" y="2808440"/>
                </a:lnTo>
                <a:lnTo>
                  <a:pt x="1925320" y="2827245"/>
                </a:lnTo>
                <a:lnTo>
                  <a:pt x="1925638" y="2828520"/>
                </a:lnTo>
                <a:lnTo>
                  <a:pt x="1926273" y="2829476"/>
                </a:lnTo>
                <a:lnTo>
                  <a:pt x="1927543" y="2830433"/>
                </a:lnTo>
                <a:lnTo>
                  <a:pt x="1929130" y="2831389"/>
                </a:lnTo>
                <a:lnTo>
                  <a:pt x="1931036" y="2832026"/>
                </a:lnTo>
                <a:lnTo>
                  <a:pt x="1933576" y="2832664"/>
                </a:lnTo>
                <a:lnTo>
                  <a:pt x="1938656" y="2832982"/>
                </a:lnTo>
                <a:lnTo>
                  <a:pt x="1985328" y="2832982"/>
                </a:lnTo>
                <a:lnTo>
                  <a:pt x="1990726" y="2832664"/>
                </a:lnTo>
                <a:lnTo>
                  <a:pt x="1992630" y="2832026"/>
                </a:lnTo>
                <a:lnTo>
                  <a:pt x="1995170" y="2831389"/>
                </a:lnTo>
                <a:lnTo>
                  <a:pt x="1996758" y="2830433"/>
                </a:lnTo>
                <a:lnTo>
                  <a:pt x="1997710" y="2829476"/>
                </a:lnTo>
                <a:lnTo>
                  <a:pt x="1998663" y="2828520"/>
                </a:lnTo>
                <a:lnTo>
                  <a:pt x="1998980" y="2827245"/>
                </a:lnTo>
                <a:lnTo>
                  <a:pt x="1998980" y="2808121"/>
                </a:lnTo>
                <a:lnTo>
                  <a:pt x="2013586" y="2806846"/>
                </a:lnTo>
                <a:lnTo>
                  <a:pt x="2027873" y="2805572"/>
                </a:lnTo>
                <a:lnTo>
                  <a:pt x="2041526" y="2803978"/>
                </a:lnTo>
                <a:lnTo>
                  <a:pt x="2054543" y="2801747"/>
                </a:lnTo>
                <a:lnTo>
                  <a:pt x="2067243" y="2799197"/>
                </a:lnTo>
                <a:lnTo>
                  <a:pt x="2078673" y="2796966"/>
                </a:lnTo>
                <a:lnTo>
                  <a:pt x="2089786" y="2793778"/>
                </a:lnTo>
                <a:lnTo>
                  <a:pt x="2099310" y="2790272"/>
                </a:lnTo>
                <a:lnTo>
                  <a:pt x="2106930" y="2787085"/>
                </a:lnTo>
                <a:lnTo>
                  <a:pt x="2114233" y="2783898"/>
                </a:lnTo>
                <a:lnTo>
                  <a:pt x="2120900" y="2779754"/>
                </a:lnTo>
                <a:lnTo>
                  <a:pt x="2126933" y="2776248"/>
                </a:lnTo>
                <a:lnTo>
                  <a:pt x="2132013" y="2772423"/>
                </a:lnTo>
                <a:lnTo>
                  <a:pt x="2136776" y="2768280"/>
                </a:lnTo>
                <a:lnTo>
                  <a:pt x="2140586" y="2764136"/>
                </a:lnTo>
                <a:lnTo>
                  <a:pt x="2143760" y="2759674"/>
                </a:lnTo>
                <a:lnTo>
                  <a:pt x="2145983" y="2755212"/>
                </a:lnTo>
                <a:lnTo>
                  <a:pt x="2147570" y="2751068"/>
                </a:lnTo>
                <a:lnTo>
                  <a:pt x="2148840" y="2746606"/>
                </a:lnTo>
                <a:lnTo>
                  <a:pt x="2149158" y="2742144"/>
                </a:lnTo>
                <a:lnTo>
                  <a:pt x="2148523" y="2737363"/>
                </a:lnTo>
                <a:lnTo>
                  <a:pt x="2147253" y="2733219"/>
                </a:lnTo>
                <a:lnTo>
                  <a:pt x="2145030" y="2728757"/>
                </a:lnTo>
                <a:lnTo>
                  <a:pt x="2141856" y="2723976"/>
                </a:lnTo>
                <a:lnTo>
                  <a:pt x="2140268" y="2721745"/>
                </a:lnTo>
                <a:lnTo>
                  <a:pt x="2137728" y="2719833"/>
                </a:lnTo>
                <a:lnTo>
                  <a:pt x="2132648" y="2715370"/>
                </a:lnTo>
                <a:lnTo>
                  <a:pt x="2126298" y="2711227"/>
                </a:lnTo>
                <a:lnTo>
                  <a:pt x="2119630" y="2707721"/>
                </a:lnTo>
                <a:lnTo>
                  <a:pt x="2111693" y="2704215"/>
                </a:lnTo>
                <a:lnTo>
                  <a:pt x="2103438" y="2701027"/>
                </a:lnTo>
                <a:lnTo>
                  <a:pt x="2094548" y="2697840"/>
                </a:lnTo>
                <a:lnTo>
                  <a:pt x="2084706" y="2694653"/>
                </a:lnTo>
                <a:lnTo>
                  <a:pt x="2074863" y="2692103"/>
                </a:lnTo>
                <a:lnTo>
                  <a:pt x="2064068" y="2689553"/>
                </a:lnTo>
                <a:lnTo>
                  <a:pt x="2042796" y="2684772"/>
                </a:lnTo>
                <a:lnTo>
                  <a:pt x="2020570" y="2680310"/>
                </a:lnTo>
                <a:lnTo>
                  <a:pt x="1998980" y="2676485"/>
                </a:lnTo>
                <a:lnTo>
                  <a:pt x="1998980" y="2594571"/>
                </a:lnTo>
                <a:lnTo>
                  <a:pt x="2018030" y="2596802"/>
                </a:lnTo>
                <a:lnTo>
                  <a:pt x="2025016" y="2598077"/>
                </a:lnTo>
                <a:lnTo>
                  <a:pt x="2032000" y="2599670"/>
                </a:lnTo>
                <a:lnTo>
                  <a:pt x="2047240" y="2603495"/>
                </a:lnTo>
                <a:lnTo>
                  <a:pt x="2061846" y="2607958"/>
                </a:lnTo>
                <a:lnTo>
                  <a:pt x="2073593" y="2612420"/>
                </a:lnTo>
                <a:lnTo>
                  <a:pt x="2080260" y="2614970"/>
                </a:lnTo>
                <a:lnTo>
                  <a:pt x="2082483" y="2616245"/>
                </a:lnTo>
                <a:lnTo>
                  <a:pt x="2083118" y="2616245"/>
                </a:lnTo>
                <a:lnTo>
                  <a:pt x="2086610" y="2618794"/>
                </a:lnTo>
                <a:lnTo>
                  <a:pt x="2088516" y="2619751"/>
                </a:lnTo>
                <a:lnTo>
                  <a:pt x="2090420" y="2621026"/>
                </a:lnTo>
                <a:lnTo>
                  <a:pt x="2095183" y="2622300"/>
                </a:lnTo>
                <a:lnTo>
                  <a:pt x="2100898" y="2622938"/>
                </a:lnTo>
                <a:lnTo>
                  <a:pt x="2106613" y="2622938"/>
                </a:lnTo>
                <a:lnTo>
                  <a:pt x="2112646" y="2622619"/>
                </a:lnTo>
                <a:lnTo>
                  <a:pt x="2118360" y="2621982"/>
                </a:lnTo>
                <a:lnTo>
                  <a:pt x="2124393" y="2620388"/>
                </a:lnTo>
                <a:lnTo>
                  <a:pt x="2129790" y="2618794"/>
                </a:lnTo>
                <a:lnTo>
                  <a:pt x="2135188" y="2616563"/>
                </a:lnTo>
                <a:lnTo>
                  <a:pt x="2139633" y="2614332"/>
                </a:lnTo>
                <a:lnTo>
                  <a:pt x="2143760" y="2612101"/>
                </a:lnTo>
                <a:lnTo>
                  <a:pt x="2146618" y="2609232"/>
                </a:lnTo>
                <a:lnTo>
                  <a:pt x="2147570" y="2607958"/>
                </a:lnTo>
                <a:lnTo>
                  <a:pt x="2148523" y="2606683"/>
                </a:lnTo>
                <a:lnTo>
                  <a:pt x="2148840" y="2605089"/>
                </a:lnTo>
                <a:lnTo>
                  <a:pt x="2148840" y="2604133"/>
                </a:lnTo>
                <a:lnTo>
                  <a:pt x="2148523" y="2602858"/>
                </a:lnTo>
                <a:lnTo>
                  <a:pt x="2148206" y="2601583"/>
                </a:lnTo>
                <a:lnTo>
                  <a:pt x="2146936" y="2600627"/>
                </a:lnTo>
                <a:lnTo>
                  <a:pt x="2145666" y="2599352"/>
                </a:lnTo>
                <a:lnTo>
                  <a:pt x="2141220" y="2596483"/>
                </a:lnTo>
                <a:lnTo>
                  <a:pt x="2136776" y="2593615"/>
                </a:lnTo>
                <a:lnTo>
                  <a:pt x="2131060" y="2591383"/>
                </a:lnTo>
                <a:lnTo>
                  <a:pt x="2125663" y="2588515"/>
                </a:lnTo>
                <a:lnTo>
                  <a:pt x="2112646" y="2583734"/>
                </a:lnTo>
                <a:lnTo>
                  <a:pt x="2098358" y="2579590"/>
                </a:lnTo>
                <a:lnTo>
                  <a:pt x="2083436" y="2575766"/>
                </a:lnTo>
                <a:lnTo>
                  <a:pt x="2067878" y="2572259"/>
                </a:lnTo>
                <a:lnTo>
                  <a:pt x="2052638" y="2569710"/>
                </a:lnTo>
                <a:lnTo>
                  <a:pt x="2038033" y="2567479"/>
                </a:lnTo>
                <a:lnTo>
                  <a:pt x="2018666" y="2565566"/>
                </a:lnTo>
                <a:lnTo>
                  <a:pt x="1998980" y="2564291"/>
                </a:lnTo>
                <a:lnTo>
                  <a:pt x="1998980" y="2546123"/>
                </a:lnTo>
                <a:lnTo>
                  <a:pt x="1998663" y="2545167"/>
                </a:lnTo>
                <a:lnTo>
                  <a:pt x="1997710" y="2543892"/>
                </a:lnTo>
                <a:lnTo>
                  <a:pt x="1996758" y="2542936"/>
                </a:lnTo>
                <a:lnTo>
                  <a:pt x="1995170" y="2542299"/>
                </a:lnTo>
                <a:lnTo>
                  <a:pt x="1992630" y="2541342"/>
                </a:lnTo>
                <a:lnTo>
                  <a:pt x="1990726" y="2540705"/>
                </a:lnTo>
                <a:lnTo>
                  <a:pt x="1987868" y="2540705"/>
                </a:lnTo>
                <a:lnTo>
                  <a:pt x="1985328" y="2540386"/>
                </a:lnTo>
                <a:lnTo>
                  <a:pt x="1938656" y="2540386"/>
                </a:lnTo>
                <a:close/>
                <a:moveTo>
                  <a:pt x="1959293" y="2522537"/>
                </a:moveTo>
                <a:lnTo>
                  <a:pt x="1982788" y="2522856"/>
                </a:lnTo>
                <a:lnTo>
                  <a:pt x="2005966" y="2523493"/>
                </a:lnTo>
                <a:lnTo>
                  <a:pt x="2028826" y="2524450"/>
                </a:lnTo>
                <a:lnTo>
                  <a:pt x="2051368" y="2526043"/>
                </a:lnTo>
                <a:lnTo>
                  <a:pt x="2073910" y="2527637"/>
                </a:lnTo>
                <a:lnTo>
                  <a:pt x="2095500" y="2529868"/>
                </a:lnTo>
                <a:lnTo>
                  <a:pt x="2116773" y="2532737"/>
                </a:lnTo>
                <a:lnTo>
                  <a:pt x="2137728" y="2535605"/>
                </a:lnTo>
                <a:lnTo>
                  <a:pt x="2158048" y="2538793"/>
                </a:lnTo>
                <a:lnTo>
                  <a:pt x="2177733" y="2542299"/>
                </a:lnTo>
                <a:lnTo>
                  <a:pt x="2197100" y="2546123"/>
                </a:lnTo>
                <a:lnTo>
                  <a:pt x="2215516" y="2550586"/>
                </a:lnTo>
                <a:lnTo>
                  <a:pt x="2233613" y="2555367"/>
                </a:lnTo>
                <a:lnTo>
                  <a:pt x="2251076" y="2560148"/>
                </a:lnTo>
                <a:lnTo>
                  <a:pt x="2267586" y="2565247"/>
                </a:lnTo>
                <a:lnTo>
                  <a:pt x="2283778" y="2570666"/>
                </a:lnTo>
                <a:lnTo>
                  <a:pt x="2298700" y="2576403"/>
                </a:lnTo>
                <a:lnTo>
                  <a:pt x="2313306" y="2582140"/>
                </a:lnTo>
                <a:lnTo>
                  <a:pt x="2326640" y="2588515"/>
                </a:lnTo>
                <a:lnTo>
                  <a:pt x="2339658" y="2594889"/>
                </a:lnTo>
                <a:lnTo>
                  <a:pt x="2351723" y="2601583"/>
                </a:lnTo>
                <a:lnTo>
                  <a:pt x="2362518" y="2608914"/>
                </a:lnTo>
                <a:lnTo>
                  <a:pt x="2372996" y="2615607"/>
                </a:lnTo>
                <a:lnTo>
                  <a:pt x="2381886" y="2622938"/>
                </a:lnTo>
                <a:lnTo>
                  <a:pt x="2390140" y="2630587"/>
                </a:lnTo>
                <a:lnTo>
                  <a:pt x="2397443" y="2638237"/>
                </a:lnTo>
                <a:lnTo>
                  <a:pt x="2403793" y="2645568"/>
                </a:lnTo>
                <a:lnTo>
                  <a:pt x="2406016" y="2649711"/>
                </a:lnTo>
                <a:lnTo>
                  <a:pt x="2408873" y="2653855"/>
                </a:lnTo>
                <a:lnTo>
                  <a:pt x="2410778" y="2657998"/>
                </a:lnTo>
                <a:lnTo>
                  <a:pt x="2412683" y="2661823"/>
                </a:lnTo>
                <a:lnTo>
                  <a:pt x="2414270" y="2665967"/>
                </a:lnTo>
                <a:lnTo>
                  <a:pt x="2415540" y="2670110"/>
                </a:lnTo>
                <a:lnTo>
                  <a:pt x="2416810" y="2674254"/>
                </a:lnTo>
                <a:lnTo>
                  <a:pt x="2417446" y="2678397"/>
                </a:lnTo>
                <a:lnTo>
                  <a:pt x="2417763" y="2682541"/>
                </a:lnTo>
                <a:lnTo>
                  <a:pt x="2417763" y="2686684"/>
                </a:lnTo>
                <a:lnTo>
                  <a:pt x="2417763" y="2691147"/>
                </a:lnTo>
                <a:lnTo>
                  <a:pt x="2417446" y="2694971"/>
                </a:lnTo>
                <a:lnTo>
                  <a:pt x="2416810" y="2699434"/>
                </a:lnTo>
                <a:lnTo>
                  <a:pt x="2415540" y="2703896"/>
                </a:lnTo>
                <a:lnTo>
                  <a:pt x="2414270" y="2707721"/>
                </a:lnTo>
                <a:lnTo>
                  <a:pt x="2412683" y="2711864"/>
                </a:lnTo>
                <a:lnTo>
                  <a:pt x="2410778" y="2716008"/>
                </a:lnTo>
                <a:lnTo>
                  <a:pt x="2408873" y="2720151"/>
                </a:lnTo>
                <a:lnTo>
                  <a:pt x="2406016" y="2723976"/>
                </a:lnTo>
                <a:lnTo>
                  <a:pt x="2403793" y="2728120"/>
                </a:lnTo>
                <a:lnTo>
                  <a:pt x="2397443" y="2735769"/>
                </a:lnTo>
                <a:lnTo>
                  <a:pt x="2390140" y="2743419"/>
                </a:lnTo>
                <a:lnTo>
                  <a:pt x="2381886" y="2751068"/>
                </a:lnTo>
                <a:lnTo>
                  <a:pt x="2372996" y="2758080"/>
                </a:lnTo>
                <a:lnTo>
                  <a:pt x="2362518" y="2765093"/>
                </a:lnTo>
                <a:lnTo>
                  <a:pt x="2351723" y="2772105"/>
                </a:lnTo>
                <a:lnTo>
                  <a:pt x="2339658" y="2778798"/>
                </a:lnTo>
                <a:lnTo>
                  <a:pt x="2326640" y="2785173"/>
                </a:lnTo>
                <a:lnTo>
                  <a:pt x="2313306" y="2791229"/>
                </a:lnTo>
                <a:lnTo>
                  <a:pt x="2298700" y="2797284"/>
                </a:lnTo>
                <a:lnTo>
                  <a:pt x="2283778" y="2803340"/>
                </a:lnTo>
                <a:lnTo>
                  <a:pt x="2267586" y="2808440"/>
                </a:lnTo>
                <a:lnTo>
                  <a:pt x="2251076" y="2813540"/>
                </a:lnTo>
                <a:lnTo>
                  <a:pt x="2233613" y="2818640"/>
                </a:lnTo>
                <a:lnTo>
                  <a:pt x="2215516" y="2823102"/>
                </a:lnTo>
                <a:lnTo>
                  <a:pt x="2197100" y="2827245"/>
                </a:lnTo>
                <a:lnTo>
                  <a:pt x="2177733" y="2831389"/>
                </a:lnTo>
                <a:lnTo>
                  <a:pt x="2158048" y="2834895"/>
                </a:lnTo>
                <a:lnTo>
                  <a:pt x="2137728" y="2838401"/>
                </a:lnTo>
                <a:lnTo>
                  <a:pt x="2116773" y="2841270"/>
                </a:lnTo>
                <a:lnTo>
                  <a:pt x="2095500" y="2844138"/>
                </a:lnTo>
                <a:lnTo>
                  <a:pt x="2073910" y="2846051"/>
                </a:lnTo>
                <a:lnTo>
                  <a:pt x="2051368" y="2847963"/>
                </a:lnTo>
                <a:lnTo>
                  <a:pt x="2028826" y="2849238"/>
                </a:lnTo>
                <a:lnTo>
                  <a:pt x="2005966" y="2850513"/>
                </a:lnTo>
                <a:lnTo>
                  <a:pt x="1982788" y="2851150"/>
                </a:lnTo>
                <a:lnTo>
                  <a:pt x="1959293" y="2851150"/>
                </a:lnTo>
                <a:lnTo>
                  <a:pt x="1935480" y="2851150"/>
                </a:lnTo>
                <a:lnTo>
                  <a:pt x="1912303" y="2850513"/>
                </a:lnTo>
                <a:lnTo>
                  <a:pt x="1889443" y="2849238"/>
                </a:lnTo>
                <a:lnTo>
                  <a:pt x="1866900" y="2847963"/>
                </a:lnTo>
                <a:lnTo>
                  <a:pt x="1844358" y="2846051"/>
                </a:lnTo>
                <a:lnTo>
                  <a:pt x="1822768" y="2844138"/>
                </a:lnTo>
                <a:lnTo>
                  <a:pt x="1801496" y="2841270"/>
                </a:lnTo>
                <a:lnTo>
                  <a:pt x="1780540" y="2838401"/>
                </a:lnTo>
                <a:lnTo>
                  <a:pt x="1760220" y="2834895"/>
                </a:lnTo>
                <a:lnTo>
                  <a:pt x="1740536" y="2831389"/>
                </a:lnTo>
                <a:lnTo>
                  <a:pt x="1721168" y="2827245"/>
                </a:lnTo>
                <a:lnTo>
                  <a:pt x="1702753" y="2823102"/>
                </a:lnTo>
                <a:lnTo>
                  <a:pt x="1684656" y="2818640"/>
                </a:lnTo>
                <a:lnTo>
                  <a:pt x="1667193" y="2813540"/>
                </a:lnTo>
                <a:lnTo>
                  <a:pt x="1650683" y="2808440"/>
                </a:lnTo>
                <a:lnTo>
                  <a:pt x="1634490" y="2803340"/>
                </a:lnTo>
                <a:lnTo>
                  <a:pt x="1619568" y="2797284"/>
                </a:lnTo>
                <a:lnTo>
                  <a:pt x="1604963" y="2791229"/>
                </a:lnTo>
                <a:lnTo>
                  <a:pt x="1591628" y="2785173"/>
                </a:lnTo>
                <a:lnTo>
                  <a:pt x="1578610" y="2778798"/>
                </a:lnTo>
                <a:lnTo>
                  <a:pt x="1566863" y="2772105"/>
                </a:lnTo>
                <a:lnTo>
                  <a:pt x="1555750" y="2765093"/>
                </a:lnTo>
                <a:lnTo>
                  <a:pt x="1545273" y="2758080"/>
                </a:lnTo>
                <a:lnTo>
                  <a:pt x="1536383" y="2751068"/>
                </a:lnTo>
                <a:lnTo>
                  <a:pt x="1528128" y="2743419"/>
                </a:lnTo>
                <a:lnTo>
                  <a:pt x="1520826" y="2735769"/>
                </a:lnTo>
                <a:lnTo>
                  <a:pt x="1514793" y="2728120"/>
                </a:lnTo>
                <a:lnTo>
                  <a:pt x="1511936" y="2723976"/>
                </a:lnTo>
                <a:lnTo>
                  <a:pt x="1509396" y="2720151"/>
                </a:lnTo>
                <a:lnTo>
                  <a:pt x="1507490" y="2716008"/>
                </a:lnTo>
                <a:lnTo>
                  <a:pt x="1505586" y="2711864"/>
                </a:lnTo>
                <a:lnTo>
                  <a:pt x="1503998" y="2707721"/>
                </a:lnTo>
                <a:lnTo>
                  <a:pt x="1502410" y="2703896"/>
                </a:lnTo>
                <a:lnTo>
                  <a:pt x="1501776" y="2699434"/>
                </a:lnTo>
                <a:lnTo>
                  <a:pt x="1500823" y="2694971"/>
                </a:lnTo>
                <a:lnTo>
                  <a:pt x="1500506" y="2691147"/>
                </a:lnTo>
                <a:lnTo>
                  <a:pt x="1500188" y="2686684"/>
                </a:lnTo>
                <a:lnTo>
                  <a:pt x="1500506" y="2682541"/>
                </a:lnTo>
                <a:lnTo>
                  <a:pt x="1500823" y="2678397"/>
                </a:lnTo>
                <a:lnTo>
                  <a:pt x="1501776" y="2674254"/>
                </a:lnTo>
                <a:lnTo>
                  <a:pt x="1502410" y="2670110"/>
                </a:lnTo>
                <a:lnTo>
                  <a:pt x="1503998" y="2665967"/>
                </a:lnTo>
                <a:lnTo>
                  <a:pt x="1505586" y="2661823"/>
                </a:lnTo>
                <a:lnTo>
                  <a:pt x="1507490" y="2657998"/>
                </a:lnTo>
                <a:lnTo>
                  <a:pt x="1509396" y="2653855"/>
                </a:lnTo>
                <a:lnTo>
                  <a:pt x="1511936" y="2649711"/>
                </a:lnTo>
                <a:lnTo>
                  <a:pt x="1514793" y="2645568"/>
                </a:lnTo>
                <a:lnTo>
                  <a:pt x="1520826" y="2638237"/>
                </a:lnTo>
                <a:lnTo>
                  <a:pt x="1528128" y="2630587"/>
                </a:lnTo>
                <a:lnTo>
                  <a:pt x="1536383" y="2622938"/>
                </a:lnTo>
                <a:lnTo>
                  <a:pt x="1545273" y="2615607"/>
                </a:lnTo>
                <a:lnTo>
                  <a:pt x="1555750" y="2608914"/>
                </a:lnTo>
                <a:lnTo>
                  <a:pt x="1566863" y="2601583"/>
                </a:lnTo>
                <a:lnTo>
                  <a:pt x="1578610" y="2594889"/>
                </a:lnTo>
                <a:lnTo>
                  <a:pt x="1591628" y="2588515"/>
                </a:lnTo>
                <a:lnTo>
                  <a:pt x="1604963" y="2582140"/>
                </a:lnTo>
                <a:lnTo>
                  <a:pt x="1619568" y="2576403"/>
                </a:lnTo>
                <a:lnTo>
                  <a:pt x="1634490" y="2570666"/>
                </a:lnTo>
                <a:lnTo>
                  <a:pt x="1650683" y="2565247"/>
                </a:lnTo>
                <a:lnTo>
                  <a:pt x="1667193" y="2560148"/>
                </a:lnTo>
                <a:lnTo>
                  <a:pt x="1684656" y="2555367"/>
                </a:lnTo>
                <a:lnTo>
                  <a:pt x="1702753" y="2550586"/>
                </a:lnTo>
                <a:lnTo>
                  <a:pt x="1721168" y="2546123"/>
                </a:lnTo>
                <a:lnTo>
                  <a:pt x="1740536" y="2542299"/>
                </a:lnTo>
                <a:lnTo>
                  <a:pt x="1760220" y="2538793"/>
                </a:lnTo>
                <a:lnTo>
                  <a:pt x="1780540" y="2535605"/>
                </a:lnTo>
                <a:lnTo>
                  <a:pt x="1801496" y="2532737"/>
                </a:lnTo>
                <a:lnTo>
                  <a:pt x="1822768" y="2529868"/>
                </a:lnTo>
                <a:lnTo>
                  <a:pt x="1844358" y="2527637"/>
                </a:lnTo>
                <a:lnTo>
                  <a:pt x="1866900" y="2526043"/>
                </a:lnTo>
                <a:lnTo>
                  <a:pt x="1889443" y="2524450"/>
                </a:lnTo>
                <a:lnTo>
                  <a:pt x="1912303" y="2523493"/>
                </a:lnTo>
                <a:lnTo>
                  <a:pt x="1935480" y="2522856"/>
                </a:lnTo>
                <a:lnTo>
                  <a:pt x="1959293" y="2522537"/>
                </a:lnTo>
                <a:close/>
                <a:moveTo>
                  <a:pt x="2854584" y="2507933"/>
                </a:moveTo>
                <a:lnTo>
                  <a:pt x="2854584" y="2625091"/>
                </a:lnTo>
                <a:lnTo>
                  <a:pt x="2873946" y="2630488"/>
                </a:lnTo>
                <a:lnTo>
                  <a:pt x="2893626" y="2636203"/>
                </a:lnTo>
                <a:lnTo>
                  <a:pt x="2914258" y="2640966"/>
                </a:lnTo>
                <a:lnTo>
                  <a:pt x="2935524" y="2645728"/>
                </a:lnTo>
                <a:lnTo>
                  <a:pt x="2935524" y="2529523"/>
                </a:lnTo>
                <a:lnTo>
                  <a:pt x="2914258" y="2524761"/>
                </a:lnTo>
                <a:lnTo>
                  <a:pt x="2893626" y="2519363"/>
                </a:lnTo>
                <a:lnTo>
                  <a:pt x="2873946" y="2513965"/>
                </a:lnTo>
                <a:lnTo>
                  <a:pt x="2854584" y="2507933"/>
                </a:lnTo>
                <a:close/>
                <a:moveTo>
                  <a:pt x="2692385" y="2444750"/>
                </a:moveTo>
                <a:lnTo>
                  <a:pt x="2692385" y="2542223"/>
                </a:lnTo>
                <a:lnTo>
                  <a:pt x="2695241" y="2545081"/>
                </a:lnTo>
                <a:lnTo>
                  <a:pt x="2698098" y="2548256"/>
                </a:lnTo>
                <a:lnTo>
                  <a:pt x="2705399" y="2554923"/>
                </a:lnTo>
                <a:lnTo>
                  <a:pt x="2714921" y="2561591"/>
                </a:lnTo>
                <a:lnTo>
                  <a:pt x="2725078" y="2568576"/>
                </a:lnTo>
                <a:lnTo>
                  <a:pt x="2737140" y="2576196"/>
                </a:lnTo>
                <a:lnTo>
                  <a:pt x="2748884" y="2582863"/>
                </a:lnTo>
                <a:lnTo>
                  <a:pt x="2761581" y="2589213"/>
                </a:lnTo>
                <a:lnTo>
                  <a:pt x="2773325" y="2595246"/>
                </a:lnTo>
                <a:lnTo>
                  <a:pt x="2773325" y="2486343"/>
                </a:lnTo>
                <a:lnTo>
                  <a:pt x="2758407" y="2480628"/>
                </a:lnTo>
                <a:lnTo>
                  <a:pt x="2744441" y="2475230"/>
                </a:lnTo>
                <a:lnTo>
                  <a:pt x="2732379" y="2469198"/>
                </a:lnTo>
                <a:lnTo>
                  <a:pt x="2721269" y="2464118"/>
                </a:lnTo>
                <a:lnTo>
                  <a:pt x="2712064" y="2458720"/>
                </a:lnTo>
                <a:lnTo>
                  <a:pt x="2704446" y="2453958"/>
                </a:lnTo>
                <a:lnTo>
                  <a:pt x="2697781" y="2449195"/>
                </a:lnTo>
                <a:lnTo>
                  <a:pt x="2692385" y="2444750"/>
                </a:lnTo>
                <a:close/>
                <a:moveTo>
                  <a:pt x="3744614" y="2439353"/>
                </a:moveTo>
                <a:lnTo>
                  <a:pt x="3737949" y="2444433"/>
                </a:lnTo>
                <a:lnTo>
                  <a:pt x="3730648" y="2449195"/>
                </a:lnTo>
                <a:lnTo>
                  <a:pt x="3722713" y="2454275"/>
                </a:lnTo>
                <a:lnTo>
                  <a:pt x="3715095" y="2459038"/>
                </a:lnTo>
                <a:lnTo>
                  <a:pt x="3706524" y="2462848"/>
                </a:lnTo>
                <a:lnTo>
                  <a:pt x="3698907" y="2466975"/>
                </a:lnTo>
                <a:lnTo>
                  <a:pt x="3691289" y="2470468"/>
                </a:lnTo>
                <a:lnTo>
                  <a:pt x="3683671" y="2473325"/>
                </a:lnTo>
                <a:lnTo>
                  <a:pt x="3683671" y="2592706"/>
                </a:lnTo>
                <a:lnTo>
                  <a:pt x="3692558" y="2588578"/>
                </a:lnTo>
                <a:lnTo>
                  <a:pt x="3701128" y="2583816"/>
                </a:lnTo>
                <a:lnTo>
                  <a:pt x="3709381" y="2579053"/>
                </a:lnTo>
                <a:lnTo>
                  <a:pt x="3717634" y="2573973"/>
                </a:lnTo>
                <a:lnTo>
                  <a:pt x="3725252" y="2568258"/>
                </a:lnTo>
                <a:lnTo>
                  <a:pt x="3732235" y="2563178"/>
                </a:lnTo>
                <a:lnTo>
                  <a:pt x="3738901" y="2557781"/>
                </a:lnTo>
                <a:lnTo>
                  <a:pt x="3744614" y="2553018"/>
                </a:lnTo>
                <a:lnTo>
                  <a:pt x="3744614" y="2439353"/>
                </a:lnTo>
                <a:close/>
                <a:moveTo>
                  <a:pt x="3151360" y="2322195"/>
                </a:moveTo>
                <a:lnTo>
                  <a:pt x="3151360" y="2437130"/>
                </a:lnTo>
                <a:lnTo>
                  <a:pt x="3174848" y="2437765"/>
                </a:lnTo>
                <a:lnTo>
                  <a:pt x="3198972" y="2437765"/>
                </a:lnTo>
                <a:lnTo>
                  <a:pt x="3215477" y="2437765"/>
                </a:lnTo>
                <a:lnTo>
                  <a:pt x="3231983" y="2437448"/>
                </a:lnTo>
                <a:lnTo>
                  <a:pt x="3231983" y="2322512"/>
                </a:lnTo>
                <a:lnTo>
                  <a:pt x="3198972" y="2323147"/>
                </a:lnTo>
                <a:lnTo>
                  <a:pt x="3174848" y="2323147"/>
                </a:lnTo>
                <a:lnTo>
                  <a:pt x="3151360" y="2322195"/>
                </a:lnTo>
                <a:close/>
                <a:moveTo>
                  <a:pt x="3815080" y="2317750"/>
                </a:moveTo>
                <a:lnTo>
                  <a:pt x="3816033" y="2325370"/>
                </a:lnTo>
                <a:lnTo>
                  <a:pt x="3816350" y="2332673"/>
                </a:lnTo>
                <a:lnTo>
                  <a:pt x="3816350" y="2483803"/>
                </a:lnTo>
                <a:lnTo>
                  <a:pt x="3816033" y="2484438"/>
                </a:lnTo>
                <a:lnTo>
                  <a:pt x="3815398" y="2493010"/>
                </a:lnTo>
                <a:lnTo>
                  <a:pt x="3814763" y="2498408"/>
                </a:lnTo>
                <a:lnTo>
                  <a:pt x="3813493" y="2504123"/>
                </a:lnTo>
                <a:lnTo>
                  <a:pt x="3811906" y="2509520"/>
                </a:lnTo>
                <a:lnTo>
                  <a:pt x="3810319" y="2514600"/>
                </a:lnTo>
                <a:lnTo>
                  <a:pt x="3808097" y="2520316"/>
                </a:lnTo>
                <a:lnTo>
                  <a:pt x="3805558" y="2525713"/>
                </a:lnTo>
                <a:lnTo>
                  <a:pt x="3803019" y="2530793"/>
                </a:lnTo>
                <a:lnTo>
                  <a:pt x="3799844" y="2536508"/>
                </a:lnTo>
                <a:lnTo>
                  <a:pt x="3796036" y="2541588"/>
                </a:lnTo>
                <a:lnTo>
                  <a:pt x="3792226" y="2546668"/>
                </a:lnTo>
                <a:lnTo>
                  <a:pt x="3788418" y="2551748"/>
                </a:lnTo>
                <a:lnTo>
                  <a:pt x="3783974" y="2556828"/>
                </a:lnTo>
                <a:lnTo>
                  <a:pt x="3779212" y="2561591"/>
                </a:lnTo>
                <a:lnTo>
                  <a:pt x="3774134" y="2566671"/>
                </a:lnTo>
                <a:lnTo>
                  <a:pt x="3768420" y="2571433"/>
                </a:lnTo>
                <a:lnTo>
                  <a:pt x="3763024" y="2576513"/>
                </a:lnTo>
                <a:lnTo>
                  <a:pt x="3750963" y="2586038"/>
                </a:lnTo>
                <a:lnTo>
                  <a:pt x="3737314" y="2595246"/>
                </a:lnTo>
                <a:lnTo>
                  <a:pt x="3722713" y="2604136"/>
                </a:lnTo>
                <a:lnTo>
                  <a:pt x="3707477" y="2613026"/>
                </a:lnTo>
                <a:lnTo>
                  <a:pt x="3690971" y="2621281"/>
                </a:lnTo>
                <a:lnTo>
                  <a:pt x="3673513" y="2628901"/>
                </a:lnTo>
                <a:lnTo>
                  <a:pt x="3655103" y="2636838"/>
                </a:lnTo>
                <a:lnTo>
                  <a:pt x="3635424" y="2644458"/>
                </a:lnTo>
                <a:lnTo>
                  <a:pt x="3615109" y="2651443"/>
                </a:lnTo>
                <a:lnTo>
                  <a:pt x="3593842" y="2658111"/>
                </a:lnTo>
                <a:lnTo>
                  <a:pt x="3571941" y="2664461"/>
                </a:lnTo>
                <a:lnTo>
                  <a:pt x="3549087" y="2670493"/>
                </a:lnTo>
                <a:lnTo>
                  <a:pt x="3525281" y="2675891"/>
                </a:lnTo>
                <a:lnTo>
                  <a:pt x="3501157" y="2680971"/>
                </a:lnTo>
                <a:lnTo>
                  <a:pt x="3476082" y="2685733"/>
                </a:lnTo>
                <a:lnTo>
                  <a:pt x="3450371" y="2689861"/>
                </a:lnTo>
                <a:lnTo>
                  <a:pt x="3424343" y="2693671"/>
                </a:lnTo>
                <a:lnTo>
                  <a:pt x="3397680" y="2697163"/>
                </a:lnTo>
                <a:lnTo>
                  <a:pt x="3370065" y="2700021"/>
                </a:lnTo>
                <a:lnTo>
                  <a:pt x="3341815" y="2702561"/>
                </a:lnTo>
                <a:lnTo>
                  <a:pt x="3313565" y="2704466"/>
                </a:lnTo>
                <a:lnTo>
                  <a:pt x="3284680" y="2705736"/>
                </a:lnTo>
                <a:lnTo>
                  <a:pt x="3255478" y="2706371"/>
                </a:lnTo>
                <a:lnTo>
                  <a:pt x="3225959" y="2706688"/>
                </a:lnTo>
                <a:lnTo>
                  <a:pt x="3195487" y="2706371"/>
                </a:lnTo>
                <a:lnTo>
                  <a:pt x="3165650" y="2705736"/>
                </a:lnTo>
                <a:lnTo>
                  <a:pt x="3136130" y="2704148"/>
                </a:lnTo>
                <a:lnTo>
                  <a:pt x="3106928" y="2701926"/>
                </a:lnTo>
                <a:lnTo>
                  <a:pt x="3078678" y="2699703"/>
                </a:lnTo>
                <a:lnTo>
                  <a:pt x="3050428" y="2696528"/>
                </a:lnTo>
                <a:lnTo>
                  <a:pt x="3022813" y="2693353"/>
                </a:lnTo>
                <a:lnTo>
                  <a:pt x="2996150" y="2688908"/>
                </a:lnTo>
                <a:lnTo>
                  <a:pt x="2970122" y="2684781"/>
                </a:lnTo>
                <a:lnTo>
                  <a:pt x="2944729" y="2680018"/>
                </a:lnTo>
                <a:lnTo>
                  <a:pt x="2919971" y="2674303"/>
                </a:lnTo>
                <a:lnTo>
                  <a:pt x="2895847" y="2668588"/>
                </a:lnTo>
                <a:lnTo>
                  <a:pt x="2872994" y="2662556"/>
                </a:lnTo>
                <a:lnTo>
                  <a:pt x="2850775" y="2655888"/>
                </a:lnTo>
                <a:lnTo>
                  <a:pt x="2829190" y="2648903"/>
                </a:lnTo>
                <a:lnTo>
                  <a:pt x="2808876" y="2641601"/>
                </a:lnTo>
                <a:lnTo>
                  <a:pt x="2789196" y="2633663"/>
                </a:lnTo>
                <a:lnTo>
                  <a:pt x="2770469" y="2625408"/>
                </a:lnTo>
                <a:lnTo>
                  <a:pt x="2753328" y="2617153"/>
                </a:lnTo>
                <a:lnTo>
                  <a:pt x="2736823" y="2608581"/>
                </a:lnTo>
                <a:lnTo>
                  <a:pt x="2721269" y="2599373"/>
                </a:lnTo>
                <a:lnTo>
                  <a:pt x="2706986" y="2590483"/>
                </a:lnTo>
                <a:lnTo>
                  <a:pt x="2693972" y="2580641"/>
                </a:lnTo>
                <a:lnTo>
                  <a:pt x="2688258" y="2575878"/>
                </a:lnTo>
                <a:lnTo>
                  <a:pt x="2682227" y="2570798"/>
                </a:lnTo>
                <a:lnTo>
                  <a:pt x="2676831" y="2566036"/>
                </a:lnTo>
                <a:lnTo>
                  <a:pt x="2671753" y="2560956"/>
                </a:lnTo>
                <a:lnTo>
                  <a:pt x="2666991" y="2555558"/>
                </a:lnTo>
                <a:lnTo>
                  <a:pt x="2662548" y="2550161"/>
                </a:lnTo>
                <a:lnTo>
                  <a:pt x="2658104" y="2545081"/>
                </a:lnTo>
                <a:lnTo>
                  <a:pt x="2654612" y="2540001"/>
                </a:lnTo>
                <a:lnTo>
                  <a:pt x="2651121" y="2534286"/>
                </a:lnTo>
                <a:lnTo>
                  <a:pt x="2647947" y="2528888"/>
                </a:lnTo>
                <a:lnTo>
                  <a:pt x="2645090" y="2523808"/>
                </a:lnTo>
                <a:lnTo>
                  <a:pt x="2642868" y="2518093"/>
                </a:lnTo>
                <a:lnTo>
                  <a:pt x="2640329" y="2512695"/>
                </a:lnTo>
                <a:lnTo>
                  <a:pt x="2638742" y="2506663"/>
                </a:lnTo>
                <a:lnTo>
                  <a:pt x="2637789" y="2501265"/>
                </a:lnTo>
                <a:lnTo>
                  <a:pt x="2636520" y="2495868"/>
                </a:lnTo>
                <a:lnTo>
                  <a:pt x="2636202" y="2489835"/>
                </a:lnTo>
                <a:lnTo>
                  <a:pt x="2635885" y="2484438"/>
                </a:lnTo>
                <a:lnTo>
                  <a:pt x="2635250" y="2484438"/>
                </a:lnTo>
                <a:lnTo>
                  <a:pt x="2635250" y="2375535"/>
                </a:lnTo>
                <a:lnTo>
                  <a:pt x="2646360" y="2383790"/>
                </a:lnTo>
                <a:lnTo>
                  <a:pt x="2657786" y="2392045"/>
                </a:lnTo>
                <a:lnTo>
                  <a:pt x="2670166" y="2399983"/>
                </a:lnTo>
                <a:lnTo>
                  <a:pt x="2683180" y="2407285"/>
                </a:lnTo>
                <a:lnTo>
                  <a:pt x="2696511" y="2414905"/>
                </a:lnTo>
                <a:lnTo>
                  <a:pt x="2710160" y="2421890"/>
                </a:lnTo>
                <a:lnTo>
                  <a:pt x="2724761" y="2429193"/>
                </a:lnTo>
                <a:lnTo>
                  <a:pt x="2740314" y="2435860"/>
                </a:lnTo>
                <a:lnTo>
                  <a:pt x="2755550" y="2442210"/>
                </a:lnTo>
                <a:lnTo>
                  <a:pt x="2771738" y="2448243"/>
                </a:lnTo>
                <a:lnTo>
                  <a:pt x="2788244" y="2453958"/>
                </a:lnTo>
                <a:lnTo>
                  <a:pt x="2805384" y="2459673"/>
                </a:lnTo>
                <a:lnTo>
                  <a:pt x="2822525" y="2465070"/>
                </a:lnTo>
                <a:lnTo>
                  <a:pt x="2840300" y="2470150"/>
                </a:lnTo>
                <a:lnTo>
                  <a:pt x="2858393" y="2474913"/>
                </a:lnTo>
                <a:lnTo>
                  <a:pt x="2877120" y="2479675"/>
                </a:lnTo>
                <a:lnTo>
                  <a:pt x="2895530" y="2483803"/>
                </a:lnTo>
                <a:lnTo>
                  <a:pt x="2914892" y="2487930"/>
                </a:lnTo>
                <a:lnTo>
                  <a:pt x="2934255" y="2491423"/>
                </a:lnTo>
                <a:lnTo>
                  <a:pt x="2953617" y="2494915"/>
                </a:lnTo>
                <a:lnTo>
                  <a:pt x="2973614" y="2498090"/>
                </a:lnTo>
                <a:lnTo>
                  <a:pt x="2993294" y="2501265"/>
                </a:lnTo>
                <a:lnTo>
                  <a:pt x="3013926" y="2503488"/>
                </a:lnTo>
                <a:lnTo>
                  <a:pt x="3033923" y="2506028"/>
                </a:lnTo>
                <a:lnTo>
                  <a:pt x="3054555" y="2508250"/>
                </a:lnTo>
                <a:lnTo>
                  <a:pt x="3074869" y="2509838"/>
                </a:lnTo>
                <a:lnTo>
                  <a:pt x="3095819" y="2511425"/>
                </a:lnTo>
                <a:lnTo>
                  <a:pt x="3116451" y="2512695"/>
                </a:lnTo>
                <a:lnTo>
                  <a:pt x="3137400" y="2513965"/>
                </a:lnTo>
                <a:lnTo>
                  <a:pt x="3158032" y="2514600"/>
                </a:lnTo>
                <a:lnTo>
                  <a:pt x="3178981" y="2514918"/>
                </a:lnTo>
                <a:lnTo>
                  <a:pt x="3199613" y="2514918"/>
                </a:lnTo>
                <a:lnTo>
                  <a:pt x="3224372" y="2514918"/>
                </a:lnTo>
                <a:lnTo>
                  <a:pt x="3249765" y="2514283"/>
                </a:lnTo>
                <a:lnTo>
                  <a:pt x="3274523" y="2513330"/>
                </a:lnTo>
                <a:lnTo>
                  <a:pt x="3299282" y="2511743"/>
                </a:lnTo>
                <a:lnTo>
                  <a:pt x="3324040" y="2510473"/>
                </a:lnTo>
                <a:lnTo>
                  <a:pt x="3348481" y="2507933"/>
                </a:lnTo>
                <a:lnTo>
                  <a:pt x="3372922" y="2505710"/>
                </a:lnTo>
                <a:lnTo>
                  <a:pt x="3397680" y="2502535"/>
                </a:lnTo>
                <a:lnTo>
                  <a:pt x="3421486" y="2499360"/>
                </a:lnTo>
                <a:lnTo>
                  <a:pt x="3445292" y="2495233"/>
                </a:lnTo>
                <a:lnTo>
                  <a:pt x="3468464" y="2491423"/>
                </a:lnTo>
                <a:lnTo>
                  <a:pt x="3491635" y="2486978"/>
                </a:lnTo>
                <a:lnTo>
                  <a:pt x="3514171" y="2481898"/>
                </a:lnTo>
                <a:lnTo>
                  <a:pt x="3536390" y="2476818"/>
                </a:lnTo>
                <a:lnTo>
                  <a:pt x="3557974" y="2471420"/>
                </a:lnTo>
                <a:lnTo>
                  <a:pt x="3579241" y="2465070"/>
                </a:lnTo>
                <a:lnTo>
                  <a:pt x="3599873" y="2458720"/>
                </a:lnTo>
                <a:lnTo>
                  <a:pt x="3619870" y="2452053"/>
                </a:lnTo>
                <a:lnTo>
                  <a:pt x="3639233" y="2444750"/>
                </a:lnTo>
                <a:lnTo>
                  <a:pt x="3657643" y="2437448"/>
                </a:lnTo>
                <a:lnTo>
                  <a:pt x="3676053" y="2429510"/>
                </a:lnTo>
                <a:lnTo>
                  <a:pt x="3692876" y="2421255"/>
                </a:lnTo>
                <a:lnTo>
                  <a:pt x="3709381" y="2412365"/>
                </a:lnTo>
                <a:lnTo>
                  <a:pt x="3724935" y="2403475"/>
                </a:lnTo>
                <a:lnTo>
                  <a:pt x="3739853" y="2393950"/>
                </a:lnTo>
                <a:lnTo>
                  <a:pt x="3753502" y="2384108"/>
                </a:lnTo>
                <a:lnTo>
                  <a:pt x="3766198" y="2374265"/>
                </a:lnTo>
                <a:lnTo>
                  <a:pt x="3772547" y="2368550"/>
                </a:lnTo>
                <a:lnTo>
                  <a:pt x="3777943" y="2363470"/>
                </a:lnTo>
                <a:lnTo>
                  <a:pt x="3783656" y="2358073"/>
                </a:lnTo>
                <a:lnTo>
                  <a:pt x="3789052" y="2352675"/>
                </a:lnTo>
                <a:lnTo>
                  <a:pt x="3793814" y="2346960"/>
                </a:lnTo>
                <a:lnTo>
                  <a:pt x="3798575" y="2341563"/>
                </a:lnTo>
                <a:lnTo>
                  <a:pt x="3803336" y="2335530"/>
                </a:lnTo>
                <a:lnTo>
                  <a:pt x="3807145" y="2329498"/>
                </a:lnTo>
                <a:lnTo>
                  <a:pt x="3811271" y="2323783"/>
                </a:lnTo>
                <a:lnTo>
                  <a:pt x="3815080" y="2317750"/>
                </a:lnTo>
                <a:close/>
                <a:moveTo>
                  <a:pt x="2989478" y="2307907"/>
                </a:moveTo>
                <a:lnTo>
                  <a:pt x="2989478" y="2423478"/>
                </a:lnTo>
                <a:lnTo>
                  <a:pt x="3009158" y="2426018"/>
                </a:lnTo>
                <a:lnTo>
                  <a:pt x="3029472" y="2428240"/>
                </a:lnTo>
                <a:lnTo>
                  <a:pt x="3049469" y="2430780"/>
                </a:lnTo>
                <a:lnTo>
                  <a:pt x="3070419" y="2432685"/>
                </a:lnTo>
                <a:lnTo>
                  <a:pt x="3070419" y="2317432"/>
                </a:lnTo>
                <a:lnTo>
                  <a:pt x="3049469" y="2315527"/>
                </a:lnTo>
                <a:lnTo>
                  <a:pt x="3029472" y="2313305"/>
                </a:lnTo>
                <a:lnTo>
                  <a:pt x="3009158" y="2310765"/>
                </a:lnTo>
                <a:lnTo>
                  <a:pt x="2989478" y="2307907"/>
                </a:lnTo>
                <a:close/>
                <a:moveTo>
                  <a:pt x="2827597" y="2271395"/>
                </a:moveTo>
                <a:lnTo>
                  <a:pt x="2827597" y="2388553"/>
                </a:lnTo>
                <a:lnTo>
                  <a:pt x="2846959" y="2393950"/>
                </a:lnTo>
                <a:lnTo>
                  <a:pt x="2866956" y="2399665"/>
                </a:lnTo>
                <a:lnTo>
                  <a:pt x="2887588" y="2404428"/>
                </a:lnTo>
                <a:lnTo>
                  <a:pt x="2908220" y="2408873"/>
                </a:lnTo>
                <a:lnTo>
                  <a:pt x="2908220" y="2292985"/>
                </a:lnTo>
                <a:lnTo>
                  <a:pt x="2887588" y="2288222"/>
                </a:lnTo>
                <a:lnTo>
                  <a:pt x="2866956" y="2282825"/>
                </a:lnTo>
                <a:lnTo>
                  <a:pt x="2846959" y="2277110"/>
                </a:lnTo>
                <a:lnTo>
                  <a:pt x="2827597" y="2271395"/>
                </a:lnTo>
                <a:close/>
                <a:moveTo>
                  <a:pt x="3717945" y="2227897"/>
                </a:moveTo>
                <a:lnTo>
                  <a:pt x="3711914" y="2232025"/>
                </a:lnTo>
                <a:lnTo>
                  <a:pt x="3704931" y="2235517"/>
                </a:lnTo>
                <a:lnTo>
                  <a:pt x="3696678" y="2239327"/>
                </a:lnTo>
                <a:lnTo>
                  <a:pt x="3688425" y="2242820"/>
                </a:lnTo>
                <a:lnTo>
                  <a:pt x="3671285" y="2249487"/>
                </a:lnTo>
                <a:lnTo>
                  <a:pt x="3656684" y="2255202"/>
                </a:lnTo>
                <a:lnTo>
                  <a:pt x="3656684" y="2356167"/>
                </a:lnTo>
                <a:lnTo>
                  <a:pt x="3665254" y="2351722"/>
                </a:lnTo>
                <a:lnTo>
                  <a:pt x="3674142" y="2347595"/>
                </a:lnTo>
                <a:lnTo>
                  <a:pt x="3682394" y="2342197"/>
                </a:lnTo>
                <a:lnTo>
                  <a:pt x="3690647" y="2337117"/>
                </a:lnTo>
                <a:lnTo>
                  <a:pt x="3698582" y="2331720"/>
                </a:lnTo>
                <a:lnTo>
                  <a:pt x="3705566" y="2326640"/>
                </a:lnTo>
                <a:lnTo>
                  <a:pt x="3711914" y="2321560"/>
                </a:lnTo>
                <a:lnTo>
                  <a:pt x="3717945" y="2316162"/>
                </a:lnTo>
                <a:lnTo>
                  <a:pt x="3717945" y="2227897"/>
                </a:lnTo>
                <a:close/>
                <a:moveTo>
                  <a:pt x="2665715" y="2187575"/>
                </a:moveTo>
                <a:lnTo>
                  <a:pt x="2665715" y="2305685"/>
                </a:lnTo>
                <a:lnTo>
                  <a:pt x="2668254" y="2308542"/>
                </a:lnTo>
                <a:lnTo>
                  <a:pt x="2671429" y="2311717"/>
                </a:lnTo>
                <a:lnTo>
                  <a:pt x="2678729" y="2318385"/>
                </a:lnTo>
                <a:lnTo>
                  <a:pt x="2687934" y="2325052"/>
                </a:lnTo>
                <a:lnTo>
                  <a:pt x="2698726" y="2332037"/>
                </a:lnTo>
                <a:lnTo>
                  <a:pt x="2710153" y="2339657"/>
                </a:lnTo>
                <a:lnTo>
                  <a:pt x="2722215" y="2346325"/>
                </a:lnTo>
                <a:lnTo>
                  <a:pt x="2734594" y="2352675"/>
                </a:lnTo>
                <a:lnTo>
                  <a:pt x="2746656" y="2358390"/>
                </a:lnTo>
                <a:lnTo>
                  <a:pt x="2746656" y="2239327"/>
                </a:lnTo>
                <a:lnTo>
                  <a:pt x="2734594" y="2233612"/>
                </a:lnTo>
                <a:lnTo>
                  <a:pt x="2723167" y="2227580"/>
                </a:lnTo>
                <a:lnTo>
                  <a:pt x="2712058" y="2221230"/>
                </a:lnTo>
                <a:lnTo>
                  <a:pt x="2701583" y="2214562"/>
                </a:lnTo>
                <a:lnTo>
                  <a:pt x="2691743" y="2208212"/>
                </a:lnTo>
                <a:lnTo>
                  <a:pt x="2682538" y="2201545"/>
                </a:lnTo>
                <a:lnTo>
                  <a:pt x="2673650" y="2194560"/>
                </a:lnTo>
                <a:lnTo>
                  <a:pt x="2665715" y="2187575"/>
                </a:lnTo>
                <a:close/>
                <a:moveTo>
                  <a:pt x="2609850" y="2081212"/>
                </a:moveTo>
                <a:lnTo>
                  <a:pt x="2613342" y="2087245"/>
                </a:lnTo>
                <a:lnTo>
                  <a:pt x="2617468" y="2092960"/>
                </a:lnTo>
                <a:lnTo>
                  <a:pt x="2621594" y="2098675"/>
                </a:lnTo>
                <a:lnTo>
                  <a:pt x="2626038" y="2104390"/>
                </a:lnTo>
                <a:lnTo>
                  <a:pt x="2631117" y="2110105"/>
                </a:lnTo>
                <a:lnTo>
                  <a:pt x="2635878" y="2115502"/>
                </a:lnTo>
                <a:lnTo>
                  <a:pt x="2641274" y="2120900"/>
                </a:lnTo>
                <a:lnTo>
                  <a:pt x="2646988" y="2126615"/>
                </a:lnTo>
                <a:lnTo>
                  <a:pt x="2658732" y="2136775"/>
                </a:lnTo>
                <a:lnTo>
                  <a:pt x="2671746" y="2146935"/>
                </a:lnTo>
                <a:lnTo>
                  <a:pt x="2685712" y="2157095"/>
                </a:lnTo>
                <a:lnTo>
                  <a:pt x="2700631" y="2165985"/>
                </a:lnTo>
                <a:lnTo>
                  <a:pt x="2715867" y="2175192"/>
                </a:lnTo>
                <a:lnTo>
                  <a:pt x="2732372" y="2183765"/>
                </a:lnTo>
                <a:lnTo>
                  <a:pt x="2749830" y="2192020"/>
                </a:lnTo>
                <a:lnTo>
                  <a:pt x="2767923" y="2199957"/>
                </a:lnTo>
                <a:lnTo>
                  <a:pt x="2786650" y="2207895"/>
                </a:lnTo>
                <a:lnTo>
                  <a:pt x="2805695" y="2214880"/>
                </a:lnTo>
                <a:lnTo>
                  <a:pt x="2826009" y="2221547"/>
                </a:lnTo>
                <a:lnTo>
                  <a:pt x="2846959" y="2227897"/>
                </a:lnTo>
                <a:lnTo>
                  <a:pt x="2867591" y="2234247"/>
                </a:lnTo>
                <a:lnTo>
                  <a:pt x="2889492" y="2239645"/>
                </a:lnTo>
                <a:lnTo>
                  <a:pt x="2912029" y="2245042"/>
                </a:lnTo>
                <a:lnTo>
                  <a:pt x="2934248" y="2250122"/>
                </a:lnTo>
                <a:lnTo>
                  <a:pt x="2957102" y="2254250"/>
                </a:lnTo>
                <a:lnTo>
                  <a:pt x="2980908" y="2258695"/>
                </a:lnTo>
                <a:lnTo>
                  <a:pt x="3004396" y="2262187"/>
                </a:lnTo>
                <a:lnTo>
                  <a:pt x="3028203" y="2265680"/>
                </a:lnTo>
                <a:lnTo>
                  <a:pt x="3052644" y="2268537"/>
                </a:lnTo>
                <a:lnTo>
                  <a:pt x="3077084" y="2271395"/>
                </a:lnTo>
                <a:lnTo>
                  <a:pt x="3101525" y="2273300"/>
                </a:lnTo>
                <a:lnTo>
                  <a:pt x="3125966" y="2275205"/>
                </a:lnTo>
                <a:lnTo>
                  <a:pt x="3150725" y="2276792"/>
                </a:lnTo>
                <a:lnTo>
                  <a:pt x="3175800" y="2277745"/>
                </a:lnTo>
                <a:lnTo>
                  <a:pt x="3200559" y="2278380"/>
                </a:lnTo>
                <a:lnTo>
                  <a:pt x="3225317" y="2278380"/>
                </a:lnTo>
                <a:lnTo>
                  <a:pt x="3246266" y="2278380"/>
                </a:lnTo>
                <a:lnTo>
                  <a:pt x="3267216" y="2278062"/>
                </a:lnTo>
                <a:lnTo>
                  <a:pt x="3288165" y="2277110"/>
                </a:lnTo>
                <a:lnTo>
                  <a:pt x="3308797" y="2276157"/>
                </a:lnTo>
                <a:lnTo>
                  <a:pt x="3329429" y="2274887"/>
                </a:lnTo>
                <a:lnTo>
                  <a:pt x="3350378" y="2273300"/>
                </a:lnTo>
                <a:lnTo>
                  <a:pt x="3371010" y="2271712"/>
                </a:lnTo>
                <a:lnTo>
                  <a:pt x="3391325" y="2269807"/>
                </a:lnTo>
                <a:lnTo>
                  <a:pt x="3411957" y="2267267"/>
                </a:lnTo>
                <a:lnTo>
                  <a:pt x="3431954" y="2264727"/>
                </a:lnTo>
                <a:lnTo>
                  <a:pt x="3451951" y="2261870"/>
                </a:lnTo>
                <a:lnTo>
                  <a:pt x="3471948" y="2258695"/>
                </a:lnTo>
                <a:lnTo>
                  <a:pt x="3491628" y="2255202"/>
                </a:lnTo>
                <a:lnTo>
                  <a:pt x="3510990" y="2251710"/>
                </a:lnTo>
                <a:lnTo>
                  <a:pt x="3530035" y="2247582"/>
                </a:lnTo>
                <a:lnTo>
                  <a:pt x="3548763" y="2243455"/>
                </a:lnTo>
                <a:lnTo>
                  <a:pt x="3567173" y="2239010"/>
                </a:lnTo>
                <a:lnTo>
                  <a:pt x="3585265" y="2233930"/>
                </a:lnTo>
                <a:lnTo>
                  <a:pt x="3603041" y="2229167"/>
                </a:lnTo>
                <a:lnTo>
                  <a:pt x="3620498" y="2223452"/>
                </a:lnTo>
                <a:lnTo>
                  <a:pt x="3637004" y="2218055"/>
                </a:lnTo>
                <a:lnTo>
                  <a:pt x="3653510" y="2212022"/>
                </a:lnTo>
                <a:lnTo>
                  <a:pt x="3669698" y="2206307"/>
                </a:lnTo>
                <a:lnTo>
                  <a:pt x="3685251" y="2199957"/>
                </a:lnTo>
                <a:lnTo>
                  <a:pt x="3700170" y="2193290"/>
                </a:lnTo>
                <a:lnTo>
                  <a:pt x="3714770" y="2185987"/>
                </a:lnTo>
                <a:lnTo>
                  <a:pt x="3728419" y="2179002"/>
                </a:lnTo>
                <a:lnTo>
                  <a:pt x="3741751" y="2171382"/>
                </a:lnTo>
                <a:lnTo>
                  <a:pt x="3754765" y="2164080"/>
                </a:lnTo>
                <a:lnTo>
                  <a:pt x="3767144" y="2156142"/>
                </a:lnTo>
                <a:lnTo>
                  <a:pt x="3778571" y="2147887"/>
                </a:lnTo>
                <a:lnTo>
                  <a:pt x="3789363" y="2139632"/>
                </a:lnTo>
                <a:lnTo>
                  <a:pt x="3789363" y="2247265"/>
                </a:lnTo>
                <a:lnTo>
                  <a:pt x="3788728" y="2247582"/>
                </a:lnTo>
                <a:lnTo>
                  <a:pt x="3788728" y="2252027"/>
                </a:lnTo>
                <a:lnTo>
                  <a:pt x="3788411" y="2256472"/>
                </a:lnTo>
                <a:lnTo>
                  <a:pt x="3787776" y="2261870"/>
                </a:lnTo>
                <a:lnTo>
                  <a:pt x="3786506" y="2267267"/>
                </a:lnTo>
                <a:lnTo>
                  <a:pt x="3785237" y="2272982"/>
                </a:lnTo>
                <a:lnTo>
                  <a:pt x="3783332" y="2278062"/>
                </a:lnTo>
                <a:lnTo>
                  <a:pt x="3781428" y="2283460"/>
                </a:lnTo>
                <a:lnTo>
                  <a:pt x="3778571" y="2289175"/>
                </a:lnTo>
                <a:lnTo>
                  <a:pt x="3775714" y="2294255"/>
                </a:lnTo>
                <a:lnTo>
                  <a:pt x="3772540" y="2299335"/>
                </a:lnTo>
                <a:lnTo>
                  <a:pt x="3769048" y="2304732"/>
                </a:lnTo>
                <a:lnTo>
                  <a:pt x="3765557" y="2310130"/>
                </a:lnTo>
                <a:lnTo>
                  <a:pt x="3761113" y="2315210"/>
                </a:lnTo>
                <a:lnTo>
                  <a:pt x="3756987" y="2320290"/>
                </a:lnTo>
                <a:lnTo>
                  <a:pt x="3752226" y="2325052"/>
                </a:lnTo>
                <a:lnTo>
                  <a:pt x="3747147" y="2330132"/>
                </a:lnTo>
                <a:lnTo>
                  <a:pt x="3741433" y="2334895"/>
                </a:lnTo>
                <a:lnTo>
                  <a:pt x="3736037" y="2339975"/>
                </a:lnTo>
                <a:lnTo>
                  <a:pt x="3723658" y="2349500"/>
                </a:lnTo>
                <a:lnTo>
                  <a:pt x="3710327" y="2358390"/>
                </a:lnTo>
                <a:lnTo>
                  <a:pt x="3696043" y="2367598"/>
                </a:lnTo>
                <a:lnTo>
                  <a:pt x="3680490" y="2376170"/>
                </a:lnTo>
                <a:lnTo>
                  <a:pt x="3663667" y="2384425"/>
                </a:lnTo>
                <a:lnTo>
                  <a:pt x="3646526" y="2392363"/>
                </a:lnTo>
                <a:lnTo>
                  <a:pt x="3627799" y="2400300"/>
                </a:lnTo>
                <a:lnTo>
                  <a:pt x="3608754" y="2407920"/>
                </a:lnTo>
                <a:lnTo>
                  <a:pt x="3588122" y="2414905"/>
                </a:lnTo>
                <a:lnTo>
                  <a:pt x="3566855" y="2421573"/>
                </a:lnTo>
                <a:lnTo>
                  <a:pt x="3544636" y="2427923"/>
                </a:lnTo>
                <a:lnTo>
                  <a:pt x="3522417" y="2433955"/>
                </a:lnTo>
                <a:lnTo>
                  <a:pt x="3498611" y="2439353"/>
                </a:lnTo>
                <a:lnTo>
                  <a:pt x="3474170" y="2444433"/>
                </a:lnTo>
                <a:lnTo>
                  <a:pt x="3449412" y="2449195"/>
                </a:lnTo>
                <a:lnTo>
                  <a:pt x="3423701" y="2453323"/>
                </a:lnTo>
                <a:lnTo>
                  <a:pt x="3397356" y="2457133"/>
                </a:lnTo>
                <a:lnTo>
                  <a:pt x="3370376" y="2460625"/>
                </a:lnTo>
                <a:lnTo>
                  <a:pt x="3343395" y="2463483"/>
                </a:lnTo>
                <a:lnTo>
                  <a:pt x="3315146" y="2465705"/>
                </a:lnTo>
                <a:lnTo>
                  <a:pt x="3286896" y="2467928"/>
                </a:lnTo>
                <a:lnTo>
                  <a:pt x="3258011" y="2468880"/>
                </a:lnTo>
                <a:lnTo>
                  <a:pt x="3228491" y="2469833"/>
                </a:lnTo>
                <a:lnTo>
                  <a:pt x="3198972" y="2470150"/>
                </a:lnTo>
                <a:lnTo>
                  <a:pt x="3168500" y="2469833"/>
                </a:lnTo>
                <a:lnTo>
                  <a:pt x="3138663" y="2468880"/>
                </a:lnTo>
                <a:lnTo>
                  <a:pt x="3109143" y="2467293"/>
                </a:lnTo>
                <a:lnTo>
                  <a:pt x="3080259" y="2465388"/>
                </a:lnTo>
                <a:lnTo>
                  <a:pt x="3051374" y="2463165"/>
                </a:lnTo>
                <a:lnTo>
                  <a:pt x="3023441" y="2459990"/>
                </a:lnTo>
                <a:lnTo>
                  <a:pt x="2996144" y="2456815"/>
                </a:lnTo>
                <a:lnTo>
                  <a:pt x="2969481" y="2452370"/>
                </a:lnTo>
                <a:lnTo>
                  <a:pt x="2943453" y="2447925"/>
                </a:lnTo>
                <a:lnTo>
                  <a:pt x="2917742" y="2443480"/>
                </a:lnTo>
                <a:lnTo>
                  <a:pt x="2892984" y="2437765"/>
                </a:lnTo>
                <a:lnTo>
                  <a:pt x="2869178" y="2432050"/>
                </a:lnTo>
                <a:lnTo>
                  <a:pt x="2846007" y="2426018"/>
                </a:lnTo>
                <a:lnTo>
                  <a:pt x="2823470" y="2419350"/>
                </a:lnTo>
                <a:lnTo>
                  <a:pt x="2802203" y="2412048"/>
                </a:lnTo>
                <a:lnTo>
                  <a:pt x="2781889" y="2405063"/>
                </a:lnTo>
                <a:lnTo>
                  <a:pt x="2762527" y="2397125"/>
                </a:lnTo>
                <a:lnTo>
                  <a:pt x="2743799" y="2389188"/>
                </a:lnTo>
                <a:lnTo>
                  <a:pt x="2726024" y="2380615"/>
                </a:lnTo>
                <a:lnTo>
                  <a:pt x="2709518" y="2372043"/>
                </a:lnTo>
                <a:lnTo>
                  <a:pt x="2694600" y="2362835"/>
                </a:lnTo>
                <a:lnTo>
                  <a:pt x="2679999" y="2353945"/>
                </a:lnTo>
                <a:lnTo>
                  <a:pt x="2666985" y="2343785"/>
                </a:lnTo>
                <a:lnTo>
                  <a:pt x="2660954" y="2339340"/>
                </a:lnTo>
                <a:lnTo>
                  <a:pt x="2655240" y="2333942"/>
                </a:lnTo>
                <a:lnTo>
                  <a:pt x="2650162" y="2328862"/>
                </a:lnTo>
                <a:lnTo>
                  <a:pt x="2645083" y="2324100"/>
                </a:lnTo>
                <a:lnTo>
                  <a:pt x="2639687" y="2319020"/>
                </a:lnTo>
                <a:lnTo>
                  <a:pt x="2635561" y="2313622"/>
                </a:lnTo>
                <a:lnTo>
                  <a:pt x="2631434" y="2308542"/>
                </a:lnTo>
                <a:lnTo>
                  <a:pt x="2627625" y="2303145"/>
                </a:lnTo>
                <a:lnTo>
                  <a:pt x="2624134" y="2297747"/>
                </a:lnTo>
                <a:lnTo>
                  <a:pt x="2620960" y="2292350"/>
                </a:lnTo>
                <a:lnTo>
                  <a:pt x="2618103" y="2286635"/>
                </a:lnTo>
                <a:lnTo>
                  <a:pt x="2615881" y="2281555"/>
                </a:lnTo>
                <a:lnTo>
                  <a:pt x="2613659" y="2275840"/>
                </a:lnTo>
                <a:lnTo>
                  <a:pt x="2612072" y="2270125"/>
                </a:lnTo>
                <a:lnTo>
                  <a:pt x="2610485" y="2264727"/>
                </a:lnTo>
                <a:lnTo>
                  <a:pt x="2609850" y="2259012"/>
                </a:lnTo>
                <a:lnTo>
                  <a:pt x="2609215" y="2253297"/>
                </a:lnTo>
                <a:lnTo>
                  <a:pt x="2609215" y="2247582"/>
                </a:lnTo>
                <a:lnTo>
                  <a:pt x="2608580" y="2247582"/>
                </a:lnTo>
                <a:lnTo>
                  <a:pt x="2608580" y="2101215"/>
                </a:lnTo>
                <a:lnTo>
                  <a:pt x="2608263" y="2097405"/>
                </a:lnTo>
                <a:lnTo>
                  <a:pt x="2608580" y="2089150"/>
                </a:lnTo>
                <a:lnTo>
                  <a:pt x="2609850" y="2081212"/>
                </a:lnTo>
                <a:close/>
                <a:moveTo>
                  <a:pt x="3270250" y="1882775"/>
                </a:moveTo>
                <a:lnTo>
                  <a:pt x="3307579" y="1890615"/>
                </a:lnTo>
                <a:lnTo>
                  <a:pt x="3314856" y="1892183"/>
                </a:lnTo>
                <a:lnTo>
                  <a:pt x="3321499" y="1894064"/>
                </a:lnTo>
                <a:lnTo>
                  <a:pt x="3326877" y="1895945"/>
                </a:lnTo>
                <a:lnTo>
                  <a:pt x="3331622" y="1898141"/>
                </a:lnTo>
                <a:lnTo>
                  <a:pt x="3336367" y="1900649"/>
                </a:lnTo>
                <a:lnTo>
                  <a:pt x="3340164" y="1902844"/>
                </a:lnTo>
                <a:lnTo>
                  <a:pt x="3348389" y="1908802"/>
                </a:lnTo>
                <a:lnTo>
                  <a:pt x="3351236" y="1911625"/>
                </a:lnTo>
                <a:lnTo>
                  <a:pt x="3353767" y="1914133"/>
                </a:lnTo>
                <a:lnTo>
                  <a:pt x="3355665" y="1916955"/>
                </a:lnTo>
                <a:lnTo>
                  <a:pt x="3356930" y="1919778"/>
                </a:lnTo>
                <a:lnTo>
                  <a:pt x="3357563" y="1922913"/>
                </a:lnTo>
                <a:lnTo>
                  <a:pt x="3357563" y="1925422"/>
                </a:lnTo>
                <a:lnTo>
                  <a:pt x="3357247" y="1928244"/>
                </a:lnTo>
                <a:lnTo>
                  <a:pt x="3355981" y="1931066"/>
                </a:lnTo>
                <a:lnTo>
                  <a:pt x="3354716" y="1933889"/>
                </a:lnTo>
                <a:lnTo>
                  <a:pt x="3352818" y="1936397"/>
                </a:lnTo>
                <a:lnTo>
                  <a:pt x="3350603" y="1939220"/>
                </a:lnTo>
                <a:lnTo>
                  <a:pt x="3347440" y="1941415"/>
                </a:lnTo>
                <a:lnTo>
                  <a:pt x="3344276" y="1943923"/>
                </a:lnTo>
                <a:lnTo>
                  <a:pt x="3340164" y="1945805"/>
                </a:lnTo>
                <a:lnTo>
                  <a:pt x="3336051" y="1947686"/>
                </a:lnTo>
                <a:lnTo>
                  <a:pt x="3331306" y="1949568"/>
                </a:lnTo>
                <a:lnTo>
                  <a:pt x="3324979" y="1951763"/>
                </a:lnTo>
                <a:lnTo>
                  <a:pt x="3318335" y="1953644"/>
                </a:lnTo>
                <a:lnTo>
                  <a:pt x="3310743" y="1955212"/>
                </a:lnTo>
                <a:lnTo>
                  <a:pt x="3303467" y="1956466"/>
                </a:lnTo>
                <a:lnTo>
                  <a:pt x="3295558" y="1957094"/>
                </a:lnTo>
                <a:lnTo>
                  <a:pt x="3287333" y="1958034"/>
                </a:lnTo>
                <a:lnTo>
                  <a:pt x="3270250" y="1958975"/>
                </a:lnTo>
                <a:lnTo>
                  <a:pt x="3270250" y="1882775"/>
                </a:lnTo>
                <a:close/>
                <a:moveTo>
                  <a:pt x="2635250" y="1862137"/>
                </a:moveTo>
                <a:lnTo>
                  <a:pt x="2635885" y="1868810"/>
                </a:lnTo>
                <a:lnTo>
                  <a:pt x="2636520" y="1875166"/>
                </a:lnTo>
                <a:lnTo>
                  <a:pt x="2637789" y="1881521"/>
                </a:lnTo>
                <a:lnTo>
                  <a:pt x="2639694" y="1887559"/>
                </a:lnTo>
                <a:lnTo>
                  <a:pt x="2641598" y="1893914"/>
                </a:lnTo>
                <a:lnTo>
                  <a:pt x="2644455" y="1900270"/>
                </a:lnTo>
                <a:lnTo>
                  <a:pt x="2647629" y="1906307"/>
                </a:lnTo>
                <a:lnTo>
                  <a:pt x="2650803" y="1912663"/>
                </a:lnTo>
                <a:lnTo>
                  <a:pt x="2654612" y="1918383"/>
                </a:lnTo>
                <a:lnTo>
                  <a:pt x="2659056" y="1924420"/>
                </a:lnTo>
                <a:lnTo>
                  <a:pt x="2663817" y="1930458"/>
                </a:lnTo>
                <a:lnTo>
                  <a:pt x="2668896" y="1936178"/>
                </a:lnTo>
                <a:lnTo>
                  <a:pt x="2673975" y="1941898"/>
                </a:lnTo>
                <a:lnTo>
                  <a:pt x="2680005" y="1947618"/>
                </a:lnTo>
                <a:lnTo>
                  <a:pt x="2686354" y="1953338"/>
                </a:lnTo>
                <a:lnTo>
                  <a:pt x="2692385" y="1958740"/>
                </a:lnTo>
                <a:lnTo>
                  <a:pt x="2692385" y="2069006"/>
                </a:lnTo>
                <a:lnTo>
                  <a:pt x="2695241" y="2071549"/>
                </a:lnTo>
                <a:lnTo>
                  <a:pt x="2698098" y="2074726"/>
                </a:lnTo>
                <a:lnTo>
                  <a:pt x="2705399" y="2081400"/>
                </a:lnTo>
                <a:lnTo>
                  <a:pt x="2714921" y="2088391"/>
                </a:lnTo>
                <a:lnTo>
                  <a:pt x="2725078" y="2095699"/>
                </a:lnTo>
                <a:lnTo>
                  <a:pt x="2737140" y="2103008"/>
                </a:lnTo>
                <a:lnTo>
                  <a:pt x="2748884" y="2109681"/>
                </a:lnTo>
                <a:lnTo>
                  <a:pt x="2761581" y="2116354"/>
                </a:lnTo>
                <a:lnTo>
                  <a:pt x="2773325" y="2121757"/>
                </a:lnTo>
                <a:lnTo>
                  <a:pt x="2773325" y="2007994"/>
                </a:lnTo>
                <a:lnTo>
                  <a:pt x="2792370" y="2016256"/>
                </a:lnTo>
                <a:lnTo>
                  <a:pt x="2812050" y="2024201"/>
                </a:lnTo>
                <a:lnTo>
                  <a:pt x="2832999" y="2031827"/>
                </a:lnTo>
                <a:lnTo>
                  <a:pt x="2854584" y="2038818"/>
                </a:lnTo>
                <a:lnTo>
                  <a:pt x="2854584" y="2151945"/>
                </a:lnTo>
                <a:lnTo>
                  <a:pt x="2873946" y="2157347"/>
                </a:lnTo>
                <a:lnTo>
                  <a:pt x="2893626" y="2162749"/>
                </a:lnTo>
                <a:lnTo>
                  <a:pt x="2914258" y="2167516"/>
                </a:lnTo>
                <a:lnTo>
                  <a:pt x="2935524" y="2172282"/>
                </a:lnTo>
                <a:lnTo>
                  <a:pt x="2935524" y="2060744"/>
                </a:lnTo>
                <a:lnTo>
                  <a:pt x="2955204" y="2064558"/>
                </a:lnTo>
                <a:lnTo>
                  <a:pt x="2974884" y="2068371"/>
                </a:lnTo>
                <a:lnTo>
                  <a:pt x="2995198" y="2071549"/>
                </a:lnTo>
                <a:lnTo>
                  <a:pt x="3016148" y="2075362"/>
                </a:lnTo>
                <a:lnTo>
                  <a:pt x="3016148" y="2186900"/>
                </a:lnTo>
                <a:lnTo>
                  <a:pt x="3035827" y="2189442"/>
                </a:lnTo>
                <a:lnTo>
                  <a:pt x="3056142" y="2191666"/>
                </a:lnTo>
                <a:lnTo>
                  <a:pt x="3076456" y="2194208"/>
                </a:lnTo>
                <a:lnTo>
                  <a:pt x="3097406" y="2196115"/>
                </a:lnTo>
                <a:lnTo>
                  <a:pt x="3097406" y="2084577"/>
                </a:lnTo>
                <a:lnTo>
                  <a:pt x="3117085" y="2086166"/>
                </a:lnTo>
                <a:lnTo>
                  <a:pt x="3137400" y="2087437"/>
                </a:lnTo>
                <a:lnTo>
                  <a:pt x="3157715" y="2088708"/>
                </a:lnTo>
                <a:lnTo>
                  <a:pt x="3178346" y="2089344"/>
                </a:lnTo>
                <a:lnTo>
                  <a:pt x="3178346" y="2200246"/>
                </a:lnTo>
                <a:lnTo>
                  <a:pt x="3201835" y="2201199"/>
                </a:lnTo>
                <a:lnTo>
                  <a:pt x="3225959" y="2201199"/>
                </a:lnTo>
                <a:lnTo>
                  <a:pt x="3258970" y="2200882"/>
                </a:lnTo>
                <a:lnTo>
                  <a:pt x="3258970" y="2089344"/>
                </a:lnTo>
                <a:lnTo>
                  <a:pt x="3291029" y="2088708"/>
                </a:lnTo>
                <a:lnTo>
                  <a:pt x="3322135" y="2087119"/>
                </a:lnTo>
                <a:lnTo>
                  <a:pt x="3352925" y="2084577"/>
                </a:lnTo>
                <a:lnTo>
                  <a:pt x="3383396" y="2082035"/>
                </a:lnTo>
                <a:lnTo>
                  <a:pt x="3412916" y="2078540"/>
                </a:lnTo>
                <a:lnTo>
                  <a:pt x="3441801" y="2074091"/>
                </a:lnTo>
                <a:lnTo>
                  <a:pt x="3470051" y="2069642"/>
                </a:lnTo>
                <a:lnTo>
                  <a:pt x="3497348" y="2064558"/>
                </a:lnTo>
                <a:lnTo>
                  <a:pt x="3524011" y="2058520"/>
                </a:lnTo>
                <a:lnTo>
                  <a:pt x="3549722" y="2052482"/>
                </a:lnTo>
                <a:lnTo>
                  <a:pt x="3574480" y="2046127"/>
                </a:lnTo>
                <a:lnTo>
                  <a:pt x="3598604" y="2038500"/>
                </a:lnTo>
                <a:lnTo>
                  <a:pt x="3621457" y="2030874"/>
                </a:lnTo>
                <a:lnTo>
                  <a:pt x="3643042" y="2023247"/>
                </a:lnTo>
                <a:lnTo>
                  <a:pt x="3663991" y="2014350"/>
                </a:lnTo>
                <a:lnTo>
                  <a:pt x="3683671" y="2005770"/>
                </a:lnTo>
                <a:lnTo>
                  <a:pt x="3683671" y="2119532"/>
                </a:lnTo>
                <a:lnTo>
                  <a:pt x="3692558" y="2115083"/>
                </a:lnTo>
                <a:lnTo>
                  <a:pt x="3701128" y="2110635"/>
                </a:lnTo>
                <a:lnTo>
                  <a:pt x="3709381" y="2105550"/>
                </a:lnTo>
                <a:lnTo>
                  <a:pt x="3717634" y="2100466"/>
                </a:lnTo>
                <a:lnTo>
                  <a:pt x="3725252" y="2095064"/>
                </a:lnTo>
                <a:lnTo>
                  <a:pt x="3732235" y="2089979"/>
                </a:lnTo>
                <a:lnTo>
                  <a:pt x="3738901" y="2084577"/>
                </a:lnTo>
                <a:lnTo>
                  <a:pt x="3744614" y="2079493"/>
                </a:lnTo>
                <a:lnTo>
                  <a:pt x="3744614" y="1970179"/>
                </a:lnTo>
                <a:lnTo>
                  <a:pt x="3752867" y="1964142"/>
                </a:lnTo>
                <a:lnTo>
                  <a:pt x="3760802" y="1958104"/>
                </a:lnTo>
                <a:lnTo>
                  <a:pt x="3767786" y="1951749"/>
                </a:lnTo>
                <a:lnTo>
                  <a:pt x="3774769" y="1945393"/>
                </a:lnTo>
                <a:lnTo>
                  <a:pt x="3781117" y="1939038"/>
                </a:lnTo>
                <a:lnTo>
                  <a:pt x="3786830" y="1932365"/>
                </a:lnTo>
                <a:lnTo>
                  <a:pt x="3792226" y="1925691"/>
                </a:lnTo>
                <a:lnTo>
                  <a:pt x="3796988" y="1919018"/>
                </a:lnTo>
                <a:lnTo>
                  <a:pt x="3801432" y="1912027"/>
                </a:lnTo>
                <a:lnTo>
                  <a:pt x="3805240" y="1905354"/>
                </a:lnTo>
                <a:lnTo>
                  <a:pt x="3808415" y="1898363"/>
                </a:lnTo>
                <a:lnTo>
                  <a:pt x="3811271" y="1891372"/>
                </a:lnTo>
                <a:lnTo>
                  <a:pt x="3813176" y="1884063"/>
                </a:lnTo>
                <a:lnTo>
                  <a:pt x="3814763" y="1877072"/>
                </a:lnTo>
                <a:lnTo>
                  <a:pt x="3816033" y="1869446"/>
                </a:lnTo>
                <a:lnTo>
                  <a:pt x="3816350" y="1862455"/>
                </a:lnTo>
                <a:lnTo>
                  <a:pt x="3816350" y="2010536"/>
                </a:lnTo>
                <a:lnTo>
                  <a:pt x="3816033" y="2010854"/>
                </a:lnTo>
                <a:lnTo>
                  <a:pt x="3815398" y="2019434"/>
                </a:lnTo>
                <a:lnTo>
                  <a:pt x="3814763" y="2025154"/>
                </a:lnTo>
                <a:lnTo>
                  <a:pt x="3813493" y="2030556"/>
                </a:lnTo>
                <a:lnTo>
                  <a:pt x="3811906" y="2036276"/>
                </a:lnTo>
                <a:lnTo>
                  <a:pt x="3810319" y="2041678"/>
                </a:lnTo>
                <a:lnTo>
                  <a:pt x="3808097" y="2046762"/>
                </a:lnTo>
                <a:lnTo>
                  <a:pt x="3805558" y="2052482"/>
                </a:lnTo>
                <a:lnTo>
                  <a:pt x="3803019" y="2057567"/>
                </a:lnTo>
                <a:lnTo>
                  <a:pt x="3799844" y="2062969"/>
                </a:lnTo>
                <a:lnTo>
                  <a:pt x="3796036" y="2068053"/>
                </a:lnTo>
                <a:lnTo>
                  <a:pt x="3792226" y="2073137"/>
                </a:lnTo>
                <a:lnTo>
                  <a:pt x="3788418" y="2078540"/>
                </a:lnTo>
                <a:lnTo>
                  <a:pt x="3783974" y="2083624"/>
                </a:lnTo>
                <a:lnTo>
                  <a:pt x="3779212" y="2088391"/>
                </a:lnTo>
                <a:lnTo>
                  <a:pt x="3774134" y="2093475"/>
                </a:lnTo>
                <a:lnTo>
                  <a:pt x="3768420" y="2098241"/>
                </a:lnTo>
                <a:lnTo>
                  <a:pt x="3763024" y="2103326"/>
                </a:lnTo>
                <a:lnTo>
                  <a:pt x="3750963" y="2112859"/>
                </a:lnTo>
                <a:lnTo>
                  <a:pt x="3737314" y="2121757"/>
                </a:lnTo>
                <a:lnTo>
                  <a:pt x="3722713" y="2130972"/>
                </a:lnTo>
                <a:lnTo>
                  <a:pt x="3707477" y="2139552"/>
                </a:lnTo>
                <a:lnTo>
                  <a:pt x="3690971" y="2147814"/>
                </a:lnTo>
                <a:lnTo>
                  <a:pt x="3673513" y="2156076"/>
                </a:lnTo>
                <a:lnTo>
                  <a:pt x="3655103" y="2163702"/>
                </a:lnTo>
                <a:lnTo>
                  <a:pt x="3635424" y="2171011"/>
                </a:lnTo>
                <a:lnTo>
                  <a:pt x="3615109" y="2178320"/>
                </a:lnTo>
                <a:lnTo>
                  <a:pt x="3593842" y="2184993"/>
                </a:lnTo>
                <a:lnTo>
                  <a:pt x="3571941" y="2191349"/>
                </a:lnTo>
                <a:lnTo>
                  <a:pt x="3549087" y="2197068"/>
                </a:lnTo>
                <a:lnTo>
                  <a:pt x="3525281" y="2202788"/>
                </a:lnTo>
                <a:lnTo>
                  <a:pt x="3501157" y="2207873"/>
                </a:lnTo>
                <a:lnTo>
                  <a:pt x="3476082" y="2212639"/>
                </a:lnTo>
                <a:lnTo>
                  <a:pt x="3450371" y="2217088"/>
                </a:lnTo>
                <a:lnTo>
                  <a:pt x="3424343" y="2220584"/>
                </a:lnTo>
                <a:lnTo>
                  <a:pt x="3397680" y="2224079"/>
                </a:lnTo>
                <a:lnTo>
                  <a:pt x="3370065" y="2226939"/>
                </a:lnTo>
                <a:lnTo>
                  <a:pt x="3341815" y="2229163"/>
                </a:lnTo>
                <a:lnTo>
                  <a:pt x="3313565" y="2231070"/>
                </a:lnTo>
                <a:lnTo>
                  <a:pt x="3284680" y="2232341"/>
                </a:lnTo>
                <a:lnTo>
                  <a:pt x="3255478" y="2233294"/>
                </a:lnTo>
                <a:lnTo>
                  <a:pt x="3225959" y="2233612"/>
                </a:lnTo>
                <a:lnTo>
                  <a:pt x="3195487" y="2233294"/>
                </a:lnTo>
                <a:lnTo>
                  <a:pt x="3165650" y="2232341"/>
                </a:lnTo>
                <a:lnTo>
                  <a:pt x="3136130" y="2231070"/>
                </a:lnTo>
                <a:lnTo>
                  <a:pt x="3106928" y="2229163"/>
                </a:lnTo>
                <a:lnTo>
                  <a:pt x="3078678" y="2226303"/>
                </a:lnTo>
                <a:lnTo>
                  <a:pt x="3050428" y="2223761"/>
                </a:lnTo>
                <a:lnTo>
                  <a:pt x="3022813" y="2220266"/>
                </a:lnTo>
                <a:lnTo>
                  <a:pt x="2996150" y="2216135"/>
                </a:lnTo>
                <a:lnTo>
                  <a:pt x="2970122" y="2211368"/>
                </a:lnTo>
                <a:lnTo>
                  <a:pt x="2944729" y="2206602"/>
                </a:lnTo>
                <a:lnTo>
                  <a:pt x="2919971" y="2201199"/>
                </a:lnTo>
                <a:lnTo>
                  <a:pt x="2895847" y="2195797"/>
                </a:lnTo>
                <a:lnTo>
                  <a:pt x="2872994" y="2189442"/>
                </a:lnTo>
                <a:lnTo>
                  <a:pt x="2850775" y="2182769"/>
                </a:lnTo>
                <a:lnTo>
                  <a:pt x="2829190" y="2175460"/>
                </a:lnTo>
                <a:lnTo>
                  <a:pt x="2808876" y="2168469"/>
                </a:lnTo>
                <a:lnTo>
                  <a:pt x="2789196" y="2160525"/>
                </a:lnTo>
                <a:lnTo>
                  <a:pt x="2770469" y="2152580"/>
                </a:lnTo>
                <a:lnTo>
                  <a:pt x="2753328" y="2144001"/>
                </a:lnTo>
                <a:lnTo>
                  <a:pt x="2736823" y="2135103"/>
                </a:lnTo>
                <a:lnTo>
                  <a:pt x="2721269" y="2126205"/>
                </a:lnTo>
                <a:lnTo>
                  <a:pt x="2706986" y="2116990"/>
                </a:lnTo>
                <a:lnTo>
                  <a:pt x="2693972" y="2107139"/>
                </a:lnTo>
                <a:lnTo>
                  <a:pt x="2688258" y="2102372"/>
                </a:lnTo>
                <a:lnTo>
                  <a:pt x="2682227" y="2097288"/>
                </a:lnTo>
                <a:lnTo>
                  <a:pt x="2676831" y="2092522"/>
                </a:lnTo>
                <a:lnTo>
                  <a:pt x="2671753" y="2087437"/>
                </a:lnTo>
                <a:lnTo>
                  <a:pt x="2666991" y="2082353"/>
                </a:lnTo>
                <a:lnTo>
                  <a:pt x="2662548" y="2076951"/>
                </a:lnTo>
                <a:lnTo>
                  <a:pt x="2658104" y="2071549"/>
                </a:lnTo>
                <a:lnTo>
                  <a:pt x="2654612" y="2066464"/>
                </a:lnTo>
                <a:lnTo>
                  <a:pt x="2651121" y="2061062"/>
                </a:lnTo>
                <a:lnTo>
                  <a:pt x="2647947" y="2055342"/>
                </a:lnTo>
                <a:lnTo>
                  <a:pt x="2645090" y="2050258"/>
                </a:lnTo>
                <a:lnTo>
                  <a:pt x="2642868" y="2044856"/>
                </a:lnTo>
                <a:lnTo>
                  <a:pt x="2640329" y="2039454"/>
                </a:lnTo>
                <a:lnTo>
                  <a:pt x="2638742" y="2033416"/>
                </a:lnTo>
                <a:lnTo>
                  <a:pt x="2637789" y="2027696"/>
                </a:lnTo>
                <a:lnTo>
                  <a:pt x="2636520" y="2022294"/>
                </a:lnTo>
                <a:lnTo>
                  <a:pt x="2636202" y="2016256"/>
                </a:lnTo>
                <a:lnTo>
                  <a:pt x="2635885" y="2010854"/>
                </a:lnTo>
                <a:lnTo>
                  <a:pt x="2635250" y="2010854"/>
                </a:lnTo>
                <a:lnTo>
                  <a:pt x="2635250" y="1862137"/>
                </a:lnTo>
                <a:close/>
                <a:moveTo>
                  <a:pt x="3815353" y="1849331"/>
                </a:moveTo>
                <a:lnTo>
                  <a:pt x="3816061" y="1854393"/>
                </a:lnTo>
                <a:lnTo>
                  <a:pt x="3816350" y="1860279"/>
                </a:lnTo>
                <a:lnTo>
                  <a:pt x="3816061" y="1862137"/>
                </a:lnTo>
                <a:lnTo>
                  <a:pt x="3816061" y="1859040"/>
                </a:lnTo>
                <a:lnTo>
                  <a:pt x="3815773" y="1853154"/>
                </a:lnTo>
                <a:lnTo>
                  <a:pt x="3815353" y="1849331"/>
                </a:lnTo>
                <a:close/>
                <a:moveTo>
                  <a:pt x="2636143" y="1848861"/>
                </a:moveTo>
                <a:lnTo>
                  <a:pt x="2635885" y="1853247"/>
                </a:lnTo>
                <a:lnTo>
                  <a:pt x="2635250" y="1859280"/>
                </a:lnTo>
                <a:lnTo>
                  <a:pt x="2635250" y="1854517"/>
                </a:lnTo>
                <a:lnTo>
                  <a:pt x="2636143" y="1848861"/>
                </a:lnTo>
                <a:close/>
                <a:moveTo>
                  <a:pt x="3814618" y="1842622"/>
                </a:moveTo>
                <a:lnTo>
                  <a:pt x="3815195" y="1847888"/>
                </a:lnTo>
                <a:lnTo>
                  <a:pt x="3815353" y="1849331"/>
                </a:lnTo>
                <a:lnTo>
                  <a:pt x="3815195" y="1848198"/>
                </a:lnTo>
                <a:lnTo>
                  <a:pt x="3814618" y="1842622"/>
                </a:lnTo>
                <a:close/>
                <a:moveTo>
                  <a:pt x="2638425" y="1836737"/>
                </a:moveTo>
                <a:lnTo>
                  <a:pt x="2636838" y="1842770"/>
                </a:lnTo>
                <a:lnTo>
                  <a:pt x="2636202" y="1848485"/>
                </a:lnTo>
                <a:lnTo>
                  <a:pt x="2636143" y="1848861"/>
                </a:lnTo>
                <a:lnTo>
                  <a:pt x="2636202" y="1847850"/>
                </a:lnTo>
                <a:lnTo>
                  <a:pt x="2636838" y="1842452"/>
                </a:lnTo>
                <a:lnTo>
                  <a:pt x="2638425" y="1836737"/>
                </a:lnTo>
                <a:close/>
                <a:moveTo>
                  <a:pt x="3187700" y="1751012"/>
                </a:moveTo>
                <a:lnTo>
                  <a:pt x="3187700" y="1827212"/>
                </a:lnTo>
                <a:lnTo>
                  <a:pt x="3172031" y="1824063"/>
                </a:lnTo>
                <a:lnTo>
                  <a:pt x="3153163" y="1820285"/>
                </a:lnTo>
                <a:lnTo>
                  <a:pt x="3144209" y="1818396"/>
                </a:lnTo>
                <a:lnTo>
                  <a:pt x="3136535" y="1816191"/>
                </a:lnTo>
                <a:lnTo>
                  <a:pt x="3129179" y="1813987"/>
                </a:lnTo>
                <a:lnTo>
                  <a:pt x="3122144" y="1811153"/>
                </a:lnTo>
                <a:lnTo>
                  <a:pt x="3115749" y="1808005"/>
                </a:lnTo>
                <a:lnTo>
                  <a:pt x="3109673" y="1804541"/>
                </a:lnTo>
                <a:lnTo>
                  <a:pt x="3106475" y="1801707"/>
                </a:lnTo>
                <a:lnTo>
                  <a:pt x="3103917" y="1799503"/>
                </a:lnTo>
                <a:lnTo>
                  <a:pt x="3101998" y="1796669"/>
                </a:lnTo>
                <a:lnTo>
                  <a:pt x="3100399" y="1793835"/>
                </a:lnTo>
                <a:lnTo>
                  <a:pt x="3099120" y="1791001"/>
                </a:lnTo>
                <a:lnTo>
                  <a:pt x="3098800" y="1788167"/>
                </a:lnTo>
                <a:lnTo>
                  <a:pt x="3098800" y="1785334"/>
                </a:lnTo>
                <a:lnTo>
                  <a:pt x="3099120" y="1782500"/>
                </a:lnTo>
                <a:lnTo>
                  <a:pt x="3099759" y="1779351"/>
                </a:lnTo>
                <a:lnTo>
                  <a:pt x="3101358" y="1777147"/>
                </a:lnTo>
                <a:lnTo>
                  <a:pt x="3103597" y="1774313"/>
                </a:lnTo>
                <a:lnTo>
                  <a:pt x="3105835" y="1771794"/>
                </a:lnTo>
                <a:lnTo>
                  <a:pt x="3108713" y="1769275"/>
                </a:lnTo>
                <a:lnTo>
                  <a:pt x="3112231" y="1767386"/>
                </a:lnTo>
                <a:lnTo>
                  <a:pt x="3116068" y="1765182"/>
                </a:lnTo>
                <a:lnTo>
                  <a:pt x="3120545" y="1763607"/>
                </a:lnTo>
                <a:lnTo>
                  <a:pt x="3127581" y="1760773"/>
                </a:lnTo>
                <a:lnTo>
                  <a:pt x="3135255" y="1758884"/>
                </a:lnTo>
                <a:lnTo>
                  <a:pt x="3143250" y="1756680"/>
                </a:lnTo>
                <a:lnTo>
                  <a:pt x="3151564" y="1755106"/>
                </a:lnTo>
                <a:lnTo>
                  <a:pt x="3160199" y="1753531"/>
                </a:lnTo>
                <a:lnTo>
                  <a:pt x="3169472" y="1752587"/>
                </a:lnTo>
                <a:lnTo>
                  <a:pt x="3178426" y="1751642"/>
                </a:lnTo>
                <a:lnTo>
                  <a:pt x="3187700" y="1751012"/>
                </a:lnTo>
                <a:close/>
                <a:moveTo>
                  <a:pt x="3203106" y="1692876"/>
                </a:moveTo>
                <a:lnTo>
                  <a:pt x="3200250" y="1693193"/>
                </a:lnTo>
                <a:lnTo>
                  <a:pt x="3197710" y="1693827"/>
                </a:lnTo>
                <a:lnTo>
                  <a:pt x="3194854" y="1694144"/>
                </a:lnTo>
                <a:lnTo>
                  <a:pt x="3192949" y="1694778"/>
                </a:lnTo>
                <a:lnTo>
                  <a:pt x="3191045" y="1696045"/>
                </a:lnTo>
                <a:lnTo>
                  <a:pt x="3189458" y="1697313"/>
                </a:lnTo>
                <a:lnTo>
                  <a:pt x="3188506" y="1698581"/>
                </a:lnTo>
                <a:lnTo>
                  <a:pt x="3188188" y="1699532"/>
                </a:lnTo>
                <a:lnTo>
                  <a:pt x="3188188" y="1720450"/>
                </a:lnTo>
                <a:lnTo>
                  <a:pt x="3171684" y="1721718"/>
                </a:lnTo>
                <a:lnTo>
                  <a:pt x="3155179" y="1723620"/>
                </a:lnTo>
                <a:lnTo>
                  <a:pt x="3139309" y="1726155"/>
                </a:lnTo>
                <a:lnTo>
                  <a:pt x="3123756" y="1728691"/>
                </a:lnTo>
                <a:lnTo>
                  <a:pt x="3108838" y="1731860"/>
                </a:lnTo>
                <a:lnTo>
                  <a:pt x="3095190" y="1735347"/>
                </a:lnTo>
                <a:lnTo>
                  <a:pt x="3081542" y="1739784"/>
                </a:lnTo>
                <a:lnTo>
                  <a:pt x="3069480" y="1744538"/>
                </a:lnTo>
                <a:lnTo>
                  <a:pt x="3061228" y="1748342"/>
                </a:lnTo>
                <a:lnTo>
                  <a:pt x="3053293" y="1752462"/>
                </a:lnTo>
                <a:lnTo>
                  <a:pt x="3046310" y="1756582"/>
                </a:lnTo>
                <a:lnTo>
                  <a:pt x="3040280" y="1761019"/>
                </a:lnTo>
                <a:lnTo>
                  <a:pt x="3034884" y="1765774"/>
                </a:lnTo>
                <a:lnTo>
                  <a:pt x="3030440" y="1770528"/>
                </a:lnTo>
                <a:lnTo>
                  <a:pt x="3026949" y="1775282"/>
                </a:lnTo>
                <a:lnTo>
                  <a:pt x="3024092" y="1780353"/>
                </a:lnTo>
                <a:lnTo>
                  <a:pt x="3022505" y="1785107"/>
                </a:lnTo>
                <a:lnTo>
                  <a:pt x="3021235" y="1790179"/>
                </a:lnTo>
                <a:lnTo>
                  <a:pt x="3021235" y="1794933"/>
                </a:lnTo>
                <a:lnTo>
                  <a:pt x="3022505" y="1800004"/>
                </a:lnTo>
                <a:lnTo>
                  <a:pt x="3024092" y="1805075"/>
                </a:lnTo>
                <a:lnTo>
                  <a:pt x="3026949" y="1809829"/>
                </a:lnTo>
                <a:lnTo>
                  <a:pt x="3030758" y="1814583"/>
                </a:lnTo>
                <a:lnTo>
                  <a:pt x="3035519" y="1819338"/>
                </a:lnTo>
                <a:lnTo>
                  <a:pt x="3040597" y="1823775"/>
                </a:lnTo>
                <a:lnTo>
                  <a:pt x="3046310" y="1827578"/>
                </a:lnTo>
                <a:lnTo>
                  <a:pt x="3052976" y="1831065"/>
                </a:lnTo>
                <a:lnTo>
                  <a:pt x="3059958" y="1835185"/>
                </a:lnTo>
                <a:lnTo>
                  <a:pt x="3067893" y="1838354"/>
                </a:lnTo>
                <a:lnTo>
                  <a:pt x="3076146" y="1841524"/>
                </a:lnTo>
                <a:lnTo>
                  <a:pt x="3084716" y="1844059"/>
                </a:lnTo>
                <a:lnTo>
                  <a:pt x="3094555" y="1846595"/>
                </a:lnTo>
                <a:lnTo>
                  <a:pt x="3130104" y="1853885"/>
                </a:lnTo>
                <a:lnTo>
                  <a:pt x="3188188" y="1865929"/>
                </a:lnTo>
                <a:lnTo>
                  <a:pt x="3188188" y="1956259"/>
                </a:lnTo>
                <a:lnTo>
                  <a:pt x="3173588" y="1954357"/>
                </a:lnTo>
                <a:lnTo>
                  <a:pt x="3159305" y="1952455"/>
                </a:lnTo>
                <a:lnTo>
                  <a:pt x="3152005" y="1951187"/>
                </a:lnTo>
                <a:lnTo>
                  <a:pt x="3144070" y="1949603"/>
                </a:lnTo>
                <a:lnTo>
                  <a:pt x="3127565" y="1945799"/>
                </a:lnTo>
                <a:lnTo>
                  <a:pt x="3111695" y="1941362"/>
                </a:lnTo>
                <a:lnTo>
                  <a:pt x="3098681" y="1936608"/>
                </a:lnTo>
                <a:lnTo>
                  <a:pt x="3095190" y="1935657"/>
                </a:lnTo>
                <a:lnTo>
                  <a:pt x="3091699" y="1934072"/>
                </a:lnTo>
                <a:lnTo>
                  <a:pt x="3088842" y="1932805"/>
                </a:lnTo>
                <a:lnTo>
                  <a:pt x="3088524" y="1932488"/>
                </a:lnTo>
                <a:lnTo>
                  <a:pt x="3084398" y="1929952"/>
                </a:lnTo>
                <a:lnTo>
                  <a:pt x="3082176" y="1928684"/>
                </a:lnTo>
                <a:lnTo>
                  <a:pt x="3079637" y="1927733"/>
                </a:lnTo>
                <a:lnTo>
                  <a:pt x="3077415" y="1926783"/>
                </a:lnTo>
                <a:lnTo>
                  <a:pt x="3074559" y="1926149"/>
                </a:lnTo>
                <a:lnTo>
                  <a:pt x="3068211" y="1925198"/>
                </a:lnTo>
                <a:lnTo>
                  <a:pt x="3061863" y="1924881"/>
                </a:lnTo>
                <a:lnTo>
                  <a:pt x="3055197" y="1925515"/>
                </a:lnTo>
                <a:lnTo>
                  <a:pt x="3048532" y="1926466"/>
                </a:lnTo>
                <a:lnTo>
                  <a:pt x="3042184" y="1928050"/>
                </a:lnTo>
                <a:lnTo>
                  <a:pt x="3035836" y="1929952"/>
                </a:lnTo>
                <a:lnTo>
                  <a:pt x="3030123" y="1932488"/>
                </a:lnTo>
                <a:lnTo>
                  <a:pt x="3025044" y="1934706"/>
                </a:lnTo>
                <a:lnTo>
                  <a:pt x="3020918" y="1937559"/>
                </a:lnTo>
                <a:lnTo>
                  <a:pt x="3017427" y="1940728"/>
                </a:lnTo>
                <a:lnTo>
                  <a:pt x="3016157" y="1941679"/>
                </a:lnTo>
                <a:lnTo>
                  <a:pt x="3015522" y="1943264"/>
                </a:lnTo>
                <a:lnTo>
                  <a:pt x="3015205" y="1944849"/>
                </a:lnTo>
                <a:lnTo>
                  <a:pt x="3015205" y="1946116"/>
                </a:lnTo>
                <a:lnTo>
                  <a:pt x="3015205" y="1947701"/>
                </a:lnTo>
                <a:lnTo>
                  <a:pt x="3015840" y="1948969"/>
                </a:lnTo>
                <a:lnTo>
                  <a:pt x="3017109" y="1950554"/>
                </a:lnTo>
                <a:lnTo>
                  <a:pt x="3018696" y="1951504"/>
                </a:lnTo>
                <a:lnTo>
                  <a:pt x="3025044" y="1955625"/>
                </a:lnTo>
                <a:lnTo>
                  <a:pt x="3032027" y="1959428"/>
                </a:lnTo>
                <a:lnTo>
                  <a:pt x="3039962" y="1962915"/>
                </a:lnTo>
                <a:lnTo>
                  <a:pt x="3048532" y="1966084"/>
                </a:lnTo>
                <a:lnTo>
                  <a:pt x="3057737" y="1969253"/>
                </a:lnTo>
                <a:lnTo>
                  <a:pt x="3067576" y="1972106"/>
                </a:lnTo>
                <a:lnTo>
                  <a:pt x="3077733" y="1974959"/>
                </a:lnTo>
                <a:lnTo>
                  <a:pt x="3088842" y="1977177"/>
                </a:lnTo>
                <a:lnTo>
                  <a:pt x="3100268" y="1979713"/>
                </a:lnTo>
                <a:lnTo>
                  <a:pt x="3111695" y="1981614"/>
                </a:lnTo>
                <a:lnTo>
                  <a:pt x="3123756" y="1983516"/>
                </a:lnTo>
                <a:lnTo>
                  <a:pt x="3136452" y="1985101"/>
                </a:lnTo>
                <a:lnTo>
                  <a:pt x="3149148" y="1986369"/>
                </a:lnTo>
                <a:lnTo>
                  <a:pt x="3162162" y="1987636"/>
                </a:lnTo>
                <a:lnTo>
                  <a:pt x="3188188" y="1989538"/>
                </a:lnTo>
                <a:lnTo>
                  <a:pt x="3188188" y="2009823"/>
                </a:lnTo>
                <a:lnTo>
                  <a:pt x="3188506" y="2011407"/>
                </a:lnTo>
                <a:lnTo>
                  <a:pt x="3189458" y="2012675"/>
                </a:lnTo>
                <a:lnTo>
                  <a:pt x="3191045" y="2013626"/>
                </a:lnTo>
                <a:lnTo>
                  <a:pt x="3192949" y="2014577"/>
                </a:lnTo>
                <a:lnTo>
                  <a:pt x="3194854" y="2015528"/>
                </a:lnTo>
                <a:lnTo>
                  <a:pt x="3197710" y="2015845"/>
                </a:lnTo>
                <a:lnTo>
                  <a:pt x="3200250" y="2016162"/>
                </a:lnTo>
                <a:lnTo>
                  <a:pt x="3203106" y="2016479"/>
                </a:lnTo>
                <a:lnTo>
                  <a:pt x="3254843" y="2016479"/>
                </a:lnTo>
                <a:lnTo>
                  <a:pt x="3258017" y="2016162"/>
                </a:lnTo>
                <a:lnTo>
                  <a:pt x="3260556" y="2015845"/>
                </a:lnTo>
                <a:lnTo>
                  <a:pt x="3263413" y="2015528"/>
                </a:lnTo>
                <a:lnTo>
                  <a:pt x="3265317" y="2014577"/>
                </a:lnTo>
                <a:lnTo>
                  <a:pt x="3267539" y="2013626"/>
                </a:lnTo>
                <a:lnTo>
                  <a:pt x="3269126" y="2012675"/>
                </a:lnTo>
                <a:lnTo>
                  <a:pt x="3269761" y="2011407"/>
                </a:lnTo>
                <a:lnTo>
                  <a:pt x="3270078" y="2009823"/>
                </a:lnTo>
                <a:lnTo>
                  <a:pt x="3270078" y="1988587"/>
                </a:lnTo>
                <a:lnTo>
                  <a:pt x="3286265" y="1987636"/>
                </a:lnTo>
                <a:lnTo>
                  <a:pt x="3302136" y="1986369"/>
                </a:lnTo>
                <a:lnTo>
                  <a:pt x="3317371" y="1984467"/>
                </a:lnTo>
                <a:lnTo>
                  <a:pt x="3331971" y="1981931"/>
                </a:lnTo>
                <a:lnTo>
                  <a:pt x="3345937" y="1979079"/>
                </a:lnTo>
                <a:lnTo>
                  <a:pt x="3358950" y="1976543"/>
                </a:lnTo>
                <a:lnTo>
                  <a:pt x="3370694" y="1973057"/>
                </a:lnTo>
                <a:lnTo>
                  <a:pt x="3381486" y="1968937"/>
                </a:lnTo>
                <a:lnTo>
                  <a:pt x="3390056" y="1965450"/>
                </a:lnTo>
                <a:lnTo>
                  <a:pt x="3398308" y="1961964"/>
                </a:lnTo>
                <a:lnTo>
                  <a:pt x="3405291" y="1957843"/>
                </a:lnTo>
                <a:lnTo>
                  <a:pt x="3411956" y="1953723"/>
                </a:lnTo>
                <a:lnTo>
                  <a:pt x="3417670" y="1949286"/>
                </a:lnTo>
                <a:lnTo>
                  <a:pt x="3422748" y="1944849"/>
                </a:lnTo>
                <a:lnTo>
                  <a:pt x="3427192" y="1940094"/>
                </a:lnTo>
                <a:lnTo>
                  <a:pt x="3430683" y="1935657"/>
                </a:lnTo>
                <a:lnTo>
                  <a:pt x="3433540" y="1930903"/>
                </a:lnTo>
                <a:lnTo>
                  <a:pt x="3435444" y="1926149"/>
                </a:lnTo>
                <a:lnTo>
                  <a:pt x="3436396" y="1921078"/>
                </a:lnTo>
                <a:lnTo>
                  <a:pt x="3437031" y="1916323"/>
                </a:lnTo>
                <a:lnTo>
                  <a:pt x="3436079" y="1910935"/>
                </a:lnTo>
                <a:lnTo>
                  <a:pt x="3434492" y="1905864"/>
                </a:lnTo>
                <a:lnTo>
                  <a:pt x="3432270" y="1901110"/>
                </a:lnTo>
                <a:lnTo>
                  <a:pt x="3429096" y="1896039"/>
                </a:lnTo>
                <a:lnTo>
                  <a:pt x="3426557" y="1893820"/>
                </a:lnTo>
                <a:lnTo>
                  <a:pt x="3424335" y="1890968"/>
                </a:lnTo>
                <a:lnTo>
                  <a:pt x="3418304" y="1886530"/>
                </a:lnTo>
                <a:lnTo>
                  <a:pt x="3411639" y="1882093"/>
                </a:lnTo>
                <a:lnTo>
                  <a:pt x="3404339" y="1877973"/>
                </a:lnTo>
                <a:lnTo>
                  <a:pt x="3395451" y="1874169"/>
                </a:lnTo>
                <a:lnTo>
                  <a:pt x="3385929" y="1870683"/>
                </a:lnTo>
                <a:lnTo>
                  <a:pt x="3375772" y="1866880"/>
                </a:lnTo>
                <a:lnTo>
                  <a:pt x="3365298" y="1863710"/>
                </a:lnTo>
                <a:lnTo>
                  <a:pt x="3354189" y="1860541"/>
                </a:lnTo>
                <a:lnTo>
                  <a:pt x="3342763" y="1858005"/>
                </a:lnTo>
                <a:lnTo>
                  <a:pt x="3318640" y="1852300"/>
                </a:lnTo>
                <a:lnTo>
                  <a:pt x="3294200" y="1847546"/>
                </a:lnTo>
                <a:lnTo>
                  <a:pt x="3270078" y="1843426"/>
                </a:lnTo>
                <a:lnTo>
                  <a:pt x="3270078" y="1752779"/>
                </a:lnTo>
                <a:lnTo>
                  <a:pt x="3291026" y="1755631"/>
                </a:lnTo>
                <a:lnTo>
                  <a:pt x="3298961" y="1756582"/>
                </a:lnTo>
                <a:lnTo>
                  <a:pt x="3306896" y="1758801"/>
                </a:lnTo>
                <a:lnTo>
                  <a:pt x="3323719" y="1762921"/>
                </a:lnTo>
                <a:lnTo>
                  <a:pt x="3339589" y="1767992"/>
                </a:lnTo>
                <a:lnTo>
                  <a:pt x="3352920" y="1772746"/>
                </a:lnTo>
                <a:lnTo>
                  <a:pt x="3360537" y="1775599"/>
                </a:lnTo>
                <a:lnTo>
                  <a:pt x="3363076" y="1777184"/>
                </a:lnTo>
                <a:lnTo>
                  <a:pt x="3367203" y="1779402"/>
                </a:lnTo>
                <a:lnTo>
                  <a:pt x="3369424" y="1780670"/>
                </a:lnTo>
                <a:lnTo>
                  <a:pt x="3371964" y="1781938"/>
                </a:lnTo>
                <a:lnTo>
                  <a:pt x="3374186" y="1783206"/>
                </a:lnTo>
                <a:lnTo>
                  <a:pt x="3377042" y="1783523"/>
                </a:lnTo>
                <a:lnTo>
                  <a:pt x="3383390" y="1784157"/>
                </a:lnTo>
                <a:lnTo>
                  <a:pt x="3389738" y="1784790"/>
                </a:lnTo>
                <a:lnTo>
                  <a:pt x="3396404" y="1784157"/>
                </a:lnTo>
                <a:lnTo>
                  <a:pt x="3403069" y="1783206"/>
                </a:lnTo>
                <a:lnTo>
                  <a:pt x="3409417" y="1781621"/>
                </a:lnTo>
                <a:lnTo>
                  <a:pt x="3415765" y="1779402"/>
                </a:lnTo>
                <a:lnTo>
                  <a:pt x="3421478" y="1777184"/>
                </a:lnTo>
                <a:lnTo>
                  <a:pt x="3426557" y="1774965"/>
                </a:lnTo>
                <a:lnTo>
                  <a:pt x="3430683" y="1772113"/>
                </a:lnTo>
                <a:lnTo>
                  <a:pt x="3434174" y="1769260"/>
                </a:lnTo>
                <a:lnTo>
                  <a:pt x="3435127" y="1767675"/>
                </a:lnTo>
                <a:lnTo>
                  <a:pt x="3436079" y="1766091"/>
                </a:lnTo>
                <a:lnTo>
                  <a:pt x="3436396" y="1765140"/>
                </a:lnTo>
                <a:lnTo>
                  <a:pt x="3436396" y="1763555"/>
                </a:lnTo>
                <a:lnTo>
                  <a:pt x="3436079" y="1761970"/>
                </a:lnTo>
                <a:lnTo>
                  <a:pt x="3435761" y="1760702"/>
                </a:lnTo>
                <a:lnTo>
                  <a:pt x="3434492" y="1759118"/>
                </a:lnTo>
                <a:lnTo>
                  <a:pt x="3432905" y="1757850"/>
                </a:lnTo>
                <a:lnTo>
                  <a:pt x="3428144" y="1754997"/>
                </a:lnTo>
                <a:lnTo>
                  <a:pt x="3423065" y="1752145"/>
                </a:lnTo>
                <a:lnTo>
                  <a:pt x="3417352" y="1749292"/>
                </a:lnTo>
                <a:lnTo>
                  <a:pt x="3410369" y="1746440"/>
                </a:lnTo>
                <a:lnTo>
                  <a:pt x="3403386" y="1743587"/>
                </a:lnTo>
                <a:lnTo>
                  <a:pt x="3396404" y="1741369"/>
                </a:lnTo>
                <a:lnTo>
                  <a:pt x="3380534" y="1736614"/>
                </a:lnTo>
                <a:lnTo>
                  <a:pt x="3363711" y="1732177"/>
                </a:lnTo>
                <a:lnTo>
                  <a:pt x="3346572" y="1728374"/>
                </a:lnTo>
                <a:lnTo>
                  <a:pt x="3329749" y="1725204"/>
                </a:lnTo>
                <a:lnTo>
                  <a:pt x="3313562" y="1723303"/>
                </a:lnTo>
                <a:lnTo>
                  <a:pt x="3292296" y="1720767"/>
                </a:lnTo>
                <a:lnTo>
                  <a:pt x="3270078" y="1719182"/>
                </a:lnTo>
                <a:lnTo>
                  <a:pt x="3270078" y="1699532"/>
                </a:lnTo>
                <a:lnTo>
                  <a:pt x="3269761" y="1698581"/>
                </a:lnTo>
                <a:lnTo>
                  <a:pt x="3269126" y="1697313"/>
                </a:lnTo>
                <a:lnTo>
                  <a:pt x="3267539" y="1696045"/>
                </a:lnTo>
                <a:lnTo>
                  <a:pt x="3265317" y="1694778"/>
                </a:lnTo>
                <a:lnTo>
                  <a:pt x="3263413" y="1694144"/>
                </a:lnTo>
                <a:lnTo>
                  <a:pt x="3260556" y="1693827"/>
                </a:lnTo>
                <a:lnTo>
                  <a:pt x="3258017" y="1693193"/>
                </a:lnTo>
                <a:lnTo>
                  <a:pt x="3254843" y="1692876"/>
                </a:lnTo>
                <a:lnTo>
                  <a:pt x="3203106" y="1692876"/>
                </a:lnTo>
                <a:close/>
                <a:moveTo>
                  <a:pt x="3225959" y="1673225"/>
                </a:moveTo>
                <a:lnTo>
                  <a:pt x="3251986" y="1673542"/>
                </a:lnTo>
                <a:lnTo>
                  <a:pt x="3278013" y="1674493"/>
                </a:lnTo>
                <a:lnTo>
                  <a:pt x="3303722" y="1675444"/>
                </a:lnTo>
                <a:lnTo>
                  <a:pt x="3328480" y="1677028"/>
                </a:lnTo>
                <a:lnTo>
                  <a:pt x="3353237" y="1679247"/>
                </a:lnTo>
                <a:lnTo>
                  <a:pt x="3377360" y="1681466"/>
                </a:lnTo>
                <a:lnTo>
                  <a:pt x="3401165" y="1684318"/>
                </a:lnTo>
                <a:lnTo>
                  <a:pt x="3424335" y="1687805"/>
                </a:lnTo>
                <a:lnTo>
                  <a:pt x="3446870" y="1691291"/>
                </a:lnTo>
                <a:lnTo>
                  <a:pt x="3468771" y="1695411"/>
                </a:lnTo>
                <a:lnTo>
                  <a:pt x="3490037" y="1699532"/>
                </a:lnTo>
                <a:lnTo>
                  <a:pt x="3510668" y="1704286"/>
                </a:lnTo>
                <a:lnTo>
                  <a:pt x="3530664" y="1709357"/>
                </a:lnTo>
                <a:lnTo>
                  <a:pt x="3550026" y="1715062"/>
                </a:lnTo>
                <a:lnTo>
                  <a:pt x="3568752" y="1720450"/>
                </a:lnTo>
                <a:lnTo>
                  <a:pt x="3586527" y="1726789"/>
                </a:lnTo>
                <a:lnTo>
                  <a:pt x="3603349" y="1733128"/>
                </a:lnTo>
                <a:lnTo>
                  <a:pt x="3619219" y="1739467"/>
                </a:lnTo>
                <a:lnTo>
                  <a:pt x="3634454" y="1746440"/>
                </a:lnTo>
                <a:lnTo>
                  <a:pt x="3648738" y="1753413"/>
                </a:lnTo>
                <a:lnTo>
                  <a:pt x="3661751" y="1760702"/>
                </a:lnTo>
                <a:lnTo>
                  <a:pt x="3673812" y="1768626"/>
                </a:lnTo>
                <a:lnTo>
                  <a:pt x="3685239" y="1776550"/>
                </a:lnTo>
                <a:lnTo>
                  <a:pt x="3695713" y="1784157"/>
                </a:lnTo>
                <a:lnTo>
                  <a:pt x="3704600" y="1792397"/>
                </a:lnTo>
                <a:lnTo>
                  <a:pt x="3708726" y="1796834"/>
                </a:lnTo>
                <a:lnTo>
                  <a:pt x="3712535" y="1800955"/>
                </a:lnTo>
                <a:lnTo>
                  <a:pt x="3716027" y="1805075"/>
                </a:lnTo>
                <a:lnTo>
                  <a:pt x="3719518" y="1809512"/>
                </a:lnTo>
                <a:lnTo>
                  <a:pt x="3722375" y="1813950"/>
                </a:lnTo>
                <a:lnTo>
                  <a:pt x="3725231" y="1818704"/>
                </a:lnTo>
                <a:lnTo>
                  <a:pt x="3727453" y="1822824"/>
                </a:lnTo>
                <a:lnTo>
                  <a:pt x="3729357" y="1827261"/>
                </a:lnTo>
                <a:lnTo>
                  <a:pt x="3731579" y="1832015"/>
                </a:lnTo>
                <a:lnTo>
                  <a:pt x="3733166" y="1836136"/>
                </a:lnTo>
                <a:lnTo>
                  <a:pt x="3733801" y="1840890"/>
                </a:lnTo>
                <a:lnTo>
                  <a:pt x="3735071" y="1845644"/>
                </a:lnTo>
                <a:lnTo>
                  <a:pt x="3735388" y="1850081"/>
                </a:lnTo>
                <a:lnTo>
                  <a:pt x="3735388" y="1854836"/>
                </a:lnTo>
                <a:lnTo>
                  <a:pt x="3735388" y="1859590"/>
                </a:lnTo>
                <a:lnTo>
                  <a:pt x="3735071" y="1864344"/>
                </a:lnTo>
                <a:lnTo>
                  <a:pt x="3733801" y="1869098"/>
                </a:lnTo>
                <a:lnTo>
                  <a:pt x="3733166" y="1873219"/>
                </a:lnTo>
                <a:lnTo>
                  <a:pt x="3731579" y="1877973"/>
                </a:lnTo>
                <a:lnTo>
                  <a:pt x="3729357" y="1882727"/>
                </a:lnTo>
                <a:lnTo>
                  <a:pt x="3727453" y="1887164"/>
                </a:lnTo>
                <a:lnTo>
                  <a:pt x="3725231" y="1891285"/>
                </a:lnTo>
                <a:lnTo>
                  <a:pt x="3722375" y="1895722"/>
                </a:lnTo>
                <a:lnTo>
                  <a:pt x="3719518" y="1900476"/>
                </a:lnTo>
                <a:lnTo>
                  <a:pt x="3716027" y="1904913"/>
                </a:lnTo>
                <a:lnTo>
                  <a:pt x="3712535" y="1908717"/>
                </a:lnTo>
                <a:lnTo>
                  <a:pt x="3708726" y="1913154"/>
                </a:lnTo>
                <a:lnTo>
                  <a:pt x="3704600" y="1917274"/>
                </a:lnTo>
                <a:lnTo>
                  <a:pt x="3695713" y="1925515"/>
                </a:lnTo>
                <a:lnTo>
                  <a:pt x="3685239" y="1933438"/>
                </a:lnTo>
                <a:lnTo>
                  <a:pt x="3673812" y="1941362"/>
                </a:lnTo>
                <a:lnTo>
                  <a:pt x="3661751" y="1948969"/>
                </a:lnTo>
                <a:lnTo>
                  <a:pt x="3648738" y="1956259"/>
                </a:lnTo>
                <a:lnTo>
                  <a:pt x="3634454" y="1963548"/>
                </a:lnTo>
                <a:lnTo>
                  <a:pt x="3619219" y="1970521"/>
                </a:lnTo>
                <a:lnTo>
                  <a:pt x="3603349" y="1976860"/>
                </a:lnTo>
                <a:lnTo>
                  <a:pt x="3586527" y="1983199"/>
                </a:lnTo>
                <a:lnTo>
                  <a:pt x="3568752" y="1989538"/>
                </a:lnTo>
                <a:lnTo>
                  <a:pt x="3550026" y="1994926"/>
                </a:lnTo>
                <a:lnTo>
                  <a:pt x="3530664" y="2000631"/>
                </a:lnTo>
                <a:lnTo>
                  <a:pt x="3510668" y="2005702"/>
                </a:lnTo>
                <a:lnTo>
                  <a:pt x="3490037" y="2010457"/>
                </a:lnTo>
                <a:lnTo>
                  <a:pt x="3468771" y="2014577"/>
                </a:lnTo>
                <a:lnTo>
                  <a:pt x="3446870" y="2018697"/>
                </a:lnTo>
                <a:lnTo>
                  <a:pt x="3424335" y="2022184"/>
                </a:lnTo>
                <a:lnTo>
                  <a:pt x="3401165" y="2025670"/>
                </a:lnTo>
                <a:lnTo>
                  <a:pt x="3377360" y="2028523"/>
                </a:lnTo>
                <a:lnTo>
                  <a:pt x="3353237" y="2030741"/>
                </a:lnTo>
                <a:lnTo>
                  <a:pt x="3328480" y="2032643"/>
                </a:lnTo>
                <a:lnTo>
                  <a:pt x="3303722" y="2034228"/>
                </a:lnTo>
                <a:lnTo>
                  <a:pt x="3278013" y="2035495"/>
                </a:lnTo>
                <a:lnTo>
                  <a:pt x="3251986" y="2036446"/>
                </a:lnTo>
                <a:lnTo>
                  <a:pt x="3225959" y="2036763"/>
                </a:lnTo>
                <a:lnTo>
                  <a:pt x="3199615" y="2036446"/>
                </a:lnTo>
                <a:lnTo>
                  <a:pt x="3173905" y="2035495"/>
                </a:lnTo>
                <a:lnTo>
                  <a:pt x="3148196" y="2034228"/>
                </a:lnTo>
                <a:lnTo>
                  <a:pt x="3123121" y="2032643"/>
                </a:lnTo>
                <a:lnTo>
                  <a:pt x="3098681" y="2030741"/>
                </a:lnTo>
                <a:lnTo>
                  <a:pt x="3074241" y="2028523"/>
                </a:lnTo>
                <a:lnTo>
                  <a:pt x="3050436" y="2025670"/>
                </a:lnTo>
                <a:lnTo>
                  <a:pt x="3027584" y="2022184"/>
                </a:lnTo>
                <a:lnTo>
                  <a:pt x="3004731" y="2018697"/>
                </a:lnTo>
                <a:lnTo>
                  <a:pt x="2983147" y="2014577"/>
                </a:lnTo>
                <a:lnTo>
                  <a:pt x="2961564" y="2010457"/>
                </a:lnTo>
                <a:lnTo>
                  <a:pt x="2940933" y="2005702"/>
                </a:lnTo>
                <a:lnTo>
                  <a:pt x="2920937" y="2000631"/>
                </a:lnTo>
                <a:lnTo>
                  <a:pt x="2901575" y="1994926"/>
                </a:lnTo>
                <a:lnTo>
                  <a:pt x="2883483" y="1989538"/>
                </a:lnTo>
                <a:lnTo>
                  <a:pt x="2865709" y="1983199"/>
                </a:lnTo>
                <a:lnTo>
                  <a:pt x="2848569" y="1976860"/>
                </a:lnTo>
                <a:lnTo>
                  <a:pt x="2832382" y="1970521"/>
                </a:lnTo>
                <a:lnTo>
                  <a:pt x="2817464" y="1963548"/>
                </a:lnTo>
                <a:lnTo>
                  <a:pt x="2803181" y="1956259"/>
                </a:lnTo>
                <a:lnTo>
                  <a:pt x="2789850" y="1948969"/>
                </a:lnTo>
                <a:lnTo>
                  <a:pt x="2777789" y="1941362"/>
                </a:lnTo>
                <a:lnTo>
                  <a:pt x="2766362" y="1933438"/>
                </a:lnTo>
                <a:lnTo>
                  <a:pt x="2755888" y="1925515"/>
                </a:lnTo>
                <a:lnTo>
                  <a:pt x="2747001" y="1917274"/>
                </a:lnTo>
                <a:lnTo>
                  <a:pt x="2742875" y="1913154"/>
                </a:lnTo>
                <a:lnTo>
                  <a:pt x="2739066" y="1908717"/>
                </a:lnTo>
                <a:lnTo>
                  <a:pt x="2735574" y="1904913"/>
                </a:lnTo>
                <a:lnTo>
                  <a:pt x="2732400" y="1900476"/>
                </a:lnTo>
                <a:lnTo>
                  <a:pt x="2729226" y="1895722"/>
                </a:lnTo>
                <a:lnTo>
                  <a:pt x="2726370" y="1891285"/>
                </a:lnTo>
                <a:lnTo>
                  <a:pt x="2724148" y="1887164"/>
                </a:lnTo>
                <a:lnTo>
                  <a:pt x="2722244" y="1882727"/>
                </a:lnTo>
                <a:lnTo>
                  <a:pt x="2720022" y="1877973"/>
                </a:lnTo>
                <a:lnTo>
                  <a:pt x="2718435" y="1873219"/>
                </a:lnTo>
                <a:lnTo>
                  <a:pt x="2717800" y="1869098"/>
                </a:lnTo>
                <a:lnTo>
                  <a:pt x="2716530" y="1864344"/>
                </a:lnTo>
                <a:lnTo>
                  <a:pt x="2716213" y="1859590"/>
                </a:lnTo>
                <a:lnTo>
                  <a:pt x="2716213" y="1854836"/>
                </a:lnTo>
                <a:lnTo>
                  <a:pt x="2716213" y="1850081"/>
                </a:lnTo>
                <a:lnTo>
                  <a:pt x="2716530" y="1845644"/>
                </a:lnTo>
                <a:lnTo>
                  <a:pt x="2717800" y="1840890"/>
                </a:lnTo>
                <a:lnTo>
                  <a:pt x="2718435" y="1836136"/>
                </a:lnTo>
                <a:lnTo>
                  <a:pt x="2720022" y="1832015"/>
                </a:lnTo>
                <a:lnTo>
                  <a:pt x="2722244" y="1827261"/>
                </a:lnTo>
                <a:lnTo>
                  <a:pt x="2724148" y="1822824"/>
                </a:lnTo>
                <a:lnTo>
                  <a:pt x="2726370" y="1818704"/>
                </a:lnTo>
                <a:lnTo>
                  <a:pt x="2729226" y="1813950"/>
                </a:lnTo>
                <a:lnTo>
                  <a:pt x="2732400" y="1809512"/>
                </a:lnTo>
                <a:lnTo>
                  <a:pt x="2735574" y="1805075"/>
                </a:lnTo>
                <a:lnTo>
                  <a:pt x="2739066" y="1800955"/>
                </a:lnTo>
                <a:lnTo>
                  <a:pt x="2742875" y="1796834"/>
                </a:lnTo>
                <a:lnTo>
                  <a:pt x="2747001" y="1792397"/>
                </a:lnTo>
                <a:lnTo>
                  <a:pt x="2755888" y="1784157"/>
                </a:lnTo>
                <a:lnTo>
                  <a:pt x="2766362" y="1776550"/>
                </a:lnTo>
                <a:lnTo>
                  <a:pt x="2777789" y="1768626"/>
                </a:lnTo>
                <a:lnTo>
                  <a:pt x="2789850" y="1760702"/>
                </a:lnTo>
                <a:lnTo>
                  <a:pt x="2803181" y="1753413"/>
                </a:lnTo>
                <a:lnTo>
                  <a:pt x="2817464" y="1746440"/>
                </a:lnTo>
                <a:lnTo>
                  <a:pt x="2832382" y="1739467"/>
                </a:lnTo>
                <a:lnTo>
                  <a:pt x="2848569" y="1733128"/>
                </a:lnTo>
                <a:lnTo>
                  <a:pt x="2865709" y="1726789"/>
                </a:lnTo>
                <a:lnTo>
                  <a:pt x="2883483" y="1720450"/>
                </a:lnTo>
                <a:lnTo>
                  <a:pt x="2901575" y="1715062"/>
                </a:lnTo>
                <a:lnTo>
                  <a:pt x="2920937" y="1709357"/>
                </a:lnTo>
                <a:lnTo>
                  <a:pt x="2940933" y="1704286"/>
                </a:lnTo>
                <a:lnTo>
                  <a:pt x="2961564" y="1699532"/>
                </a:lnTo>
                <a:lnTo>
                  <a:pt x="2983147" y="1695411"/>
                </a:lnTo>
                <a:lnTo>
                  <a:pt x="3004731" y="1691291"/>
                </a:lnTo>
                <a:lnTo>
                  <a:pt x="3027584" y="1687805"/>
                </a:lnTo>
                <a:lnTo>
                  <a:pt x="3050436" y="1684318"/>
                </a:lnTo>
                <a:lnTo>
                  <a:pt x="3074241" y="1681466"/>
                </a:lnTo>
                <a:lnTo>
                  <a:pt x="3098681" y="1679247"/>
                </a:lnTo>
                <a:lnTo>
                  <a:pt x="3123121" y="1677028"/>
                </a:lnTo>
                <a:lnTo>
                  <a:pt x="3148196" y="1675444"/>
                </a:lnTo>
                <a:lnTo>
                  <a:pt x="3173905" y="1674493"/>
                </a:lnTo>
                <a:lnTo>
                  <a:pt x="3199615" y="1673542"/>
                </a:lnTo>
                <a:lnTo>
                  <a:pt x="3225959" y="1673225"/>
                </a:lnTo>
                <a:close/>
                <a:moveTo>
                  <a:pt x="3454389" y="0"/>
                </a:moveTo>
                <a:lnTo>
                  <a:pt x="3461374" y="0"/>
                </a:lnTo>
                <a:lnTo>
                  <a:pt x="3468995" y="635"/>
                </a:lnTo>
                <a:lnTo>
                  <a:pt x="3475981" y="1587"/>
                </a:lnTo>
                <a:lnTo>
                  <a:pt x="3482966" y="3174"/>
                </a:lnTo>
                <a:lnTo>
                  <a:pt x="3490270" y="5079"/>
                </a:lnTo>
                <a:lnTo>
                  <a:pt x="3497255" y="7300"/>
                </a:lnTo>
                <a:lnTo>
                  <a:pt x="3503923" y="9839"/>
                </a:lnTo>
                <a:lnTo>
                  <a:pt x="3510591" y="13013"/>
                </a:lnTo>
                <a:lnTo>
                  <a:pt x="3517259" y="16505"/>
                </a:lnTo>
                <a:lnTo>
                  <a:pt x="3523610" y="20314"/>
                </a:lnTo>
                <a:lnTo>
                  <a:pt x="3529643" y="24757"/>
                </a:lnTo>
                <a:lnTo>
                  <a:pt x="3535676" y="29518"/>
                </a:lnTo>
                <a:lnTo>
                  <a:pt x="3541074" y="34596"/>
                </a:lnTo>
                <a:lnTo>
                  <a:pt x="3546472" y="39992"/>
                </a:lnTo>
                <a:lnTo>
                  <a:pt x="3551235" y="45705"/>
                </a:lnTo>
                <a:lnTo>
                  <a:pt x="3555998" y="51418"/>
                </a:lnTo>
                <a:lnTo>
                  <a:pt x="3560443" y="57766"/>
                </a:lnTo>
                <a:lnTo>
                  <a:pt x="3564254" y="64113"/>
                </a:lnTo>
                <a:lnTo>
                  <a:pt x="3567746" y="70779"/>
                </a:lnTo>
                <a:lnTo>
                  <a:pt x="3570922" y="77444"/>
                </a:lnTo>
                <a:lnTo>
                  <a:pt x="3573462" y="84109"/>
                </a:lnTo>
                <a:lnTo>
                  <a:pt x="3575684" y="91410"/>
                </a:lnTo>
                <a:lnTo>
                  <a:pt x="3577590" y="98709"/>
                </a:lnTo>
                <a:lnTo>
                  <a:pt x="3579177" y="106009"/>
                </a:lnTo>
                <a:lnTo>
                  <a:pt x="3580448" y="113309"/>
                </a:lnTo>
                <a:lnTo>
                  <a:pt x="3580765" y="120927"/>
                </a:lnTo>
                <a:lnTo>
                  <a:pt x="3581400" y="128544"/>
                </a:lnTo>
                <a:lnTo>
                  <a:pt x="3580765" y="136162"/>
                </a:lnTo>
                <a:lnTo>
                  <a:pt x="3530913" y="1012801"/>
                </a:lnTo>
                <a:lnTo>
                  <a:pt x="3529960" y="1019149"/>
                </a:lnTo>
                <a:lnTo>
                  <a:pt x="3529326" y="1025814"/>
                </a:lnTo>
                <a:lnTo>
                  <a:pt x="3528055" y="1032162"/>
                </a:lnTo>
                <a:lnTo>
                  <a:pt x="3526785" y="1038510"/>
                </a:lnTo>
                <a:lnTo>
                  <a:pt x="3524880" y="1044541"/>
                </a:lnTo>
                <a:lnTo>
                  <a:pt x="3522975" y="1050254"/>
                </a:lnTo>
                <a:lnTo>
                  <a:pt x="3520434" y="1056284"/>
                </a:lnTo>
                <a:lnTo>
                  <a:pt x="3518212" y="1062315"/>
                </a:lnTo>
                <a:lnTo>
                  <a:pt x="3515354" y="1067710"/>
                </a:lnTo>
                <a:lnTo>
                  <a:pt x="3512179" y="1072789"/>
                </a:lnTo>
                <a:lnTo>
                  <a:pt x="3508686" y="1077867"/>
                </a:lnTo>
                <a:lnTo>
                  <a:pt x="3505193" y="1083263"/>
                </a:lnTo>
                <a:lnTo>
                  <a:pt x="3501700" y="1087706"/>
                </a:lnTo>
                <a:lnTo>
                  <a:pt x="3497572" y="1092467"/>
                </a:lnTo>
                <a:lnTo>
                  <a:pt x="3493445" y="1096910"/>
                </a:lnTo>
                <a:lnTo>
                  <a:pt x="3488999" y="1101354"/>
                </a:lnTo>
                <a:lnTo>
                  <a:pt x="3484554" y="1105163"/>
                </a:lnTo>
                <a:lnTo>
                  <a:pt x="3479791" y="1108654"/>
                </a:lnTo>
                <a:lnTo>
                  <a:pt x="3474710" y="1112463"/>
                </a:lnTo>
                <a:lnTo>
                  <a:pt x="3469630" y="1115319"/>
                </a:lnTo>
                <a:lnTo>
                  <a:pt x="3464550" y="1118493"/>
                </a:lnTo>
                <a:lnTo>
                  <a:pt x="3459152" y="1121350"/>
                </a:lnTo>
                <a:lnTo>
                  <a:pt x="3453436" y="1123889"/>
                </a:lnTo>
                <a:lnTo>
                  <a:pt x="3448038" y="1126111"/>
                </a:lnTo>
                <a:lnTo>
                  <a:pt x="3442005" y="1128015"/>
                </a:lnTo>
                <a:lnTo>
                  <a:pt x="3435972" y="1129602"/>
                </a:lnTo>
                <a:lnTo>
                  <a:pt x="3430256" y="1130871"/>
                </a:lnTo>
                <a:lnTo>
                  <a:pt x="3423906" y="1132141"/>
                </a:lnTo>
                <a:lnTo>
                  <a:pt x="3417873" y="1132776"/>
                </a:lnTo>
                <a:lnTo>
                  <a:pt x="3411522" y="1133093"/>
                </a:lnTo>
                <a:lnTo>
                  <a:pt x="3405490" y="1133093"/>
                </a:lnTo>
                <a:lnTo>
                  <a:pt x="3398504" y="1132776"/>
                </a:lnTo>
                <a:lnTo>
                  <a:pt x="3392471" y="1132458"/>
                </a:lnTo>
                <a:lnTo>
                  <a:pt x="3386120" y="1131189"/>
                </a:lnTo>
                <a:lnTo>
                  <a:pt x="3379770" y="1129919"/>
                </a:lnTo>
                <a:lnTo>
                  <a:pt x="3373736" y="1128332"/>
                </a:lnTo>
                <a:lnTo>
                  <a:pt x="3368021" y="1126745"/>
                </a:lnTo>
                <a:lnTo>
                  <a:pt x="3361988" y="1124524"/>
                </a:lnTo>
                <a:lnTo>
                  <a:pt x="3356590" y="1122302"/>
                </a:lnTo>
                <a:lnTo>
                  <a:pt x="3350874" y="1119763"/>
                </a:lnTo>
                <a:lnTo>
                  <a:pt x="3345476" y="1116589"/>
                </a:lnTo>
                <a:lnTo>
                  <a:pt x="3340396" y="1113415"/>
                </a:lnTo>
                <a:lnTo>
                  <a:pt x="3334998" y="1109924"/>
                </a:lnTo>
                <a:lnTo>
                  <a:pt x="3330553" y="1106432"/>
                </a:lnTo>
                <a:lnTo>
                  <a:pt x="3325790" y="1102306"/>
                </a:lnTo>
                <a:lnTo>
                  <a:pt x="3321344" y="1098497"/>
                </a:lnTo>
                <a:lnTo>
                  <a:pt x="3316899" y="1094054"/>
                </a:lnTo>
                <a:lnTo>
                  <a:pt x="3312771" y="1089293"/>
                </a:lnTo>
                <a:lnTo>
                  <a:pt x="3308961" y="1084849"/>
                </a:lnTo>
                <a:lnTo>
                  <a:pt x="3305150" y="1080089"/>
                </a:lnTo>
                <a:lnTo>
                  <a:pt x="3301975" y="1074693"/>
                </a:lnTo>
                <a:lnTo>
                  <a:pt x="3298482" y="1069615"/>
                </a:lnTo>
                <a:lnTo>
                  <a:pt x="3295625" y="1064219"/>
                </a:lnTo>
                <a:lnTo>
                  <a:pt x="3293084" y="1058823"/>
                </a:lnTo>
                <a:lnTo>
                  <a:pt x="3290544" y="1053110"/>
                </a:lnTo>
                <a:lnTo>
                  <a:pt x="3288639" y="1047397"/>
                </a:lnTo>
                <a:lnTo>
                  <a:pt x="3286734" y="1041367"/>
                </a:lnTo>
                <a:lnTo>
                  <a:pt x="3285146" y="1035019"/>
                </a:lnTo>
                <a:lnTo>
                  <a:pt x="3283558" y="1028988"/>
                </a:lnTo>
                <a:lnTo>
                  <a:pt x="3282606" y="1022640"/>
                </a:lnTo>
                <a:lnTo>
                  <a:pt x="3281971" y="1015975"/>
                </a:lnTo>
                <a:lnTo>
                  <a:pt x="3281654" y="1009627"/>
                </a:lnTo>
                <a:lnTo>
                  <a:pt x="3281018" y="1003597"/>
                </a:lnTo>
                <a:lnTo>
                  <a:pt x="3281654" y="996614"/>
                </a:lnTo>
                <a:lnTo>
                  <a:pt x="3306103" y="573529"/>
                </a:lnTo>
                <a:lnTo>
                  <a:pt x="3299118" y="568768"/>
                </a:lnTo>
                <a:lnTo>
                  <a:pt x="2057582" y="2162081"/>
                </a:lnTo>
                <a:lnTo>
                  <a:pt x="2052502" y="2168112"/>
                </a:lnTo>
                <a:lnTo>
                  <a:pt x="2047422" y="2173825"/>
                </a:lnTo>
                <a:lnTo>
                  <a:pt x="2042024" y="2178903"/>
                </a:lnTo>
                <a:lnTo>
                  <a:pt x="2036626" y="2183981"/>
                </a:lnTo>
                <a:lnTo>
                  <a:pt x="2030592" y="2188742"/>
                </a:lnTo>
                <a:lnTo>
                  <a:pt x="2024877" y="2193186"/>
                </a:lnTo>
                <a:lnTo>
                  <a:pt x="2018844" y="2197629"/>
                </a:lnTo>
                <a:lnTo>
                  <a:pt x="2012493" y="2201121"/>
                </a:lnTo>
                <a:lnTo>
                  <a:pt x="2006143" y="2204612"/>
                </a:lnTo>
                <a:lnTo>
                  <a:pt x="1999475" y="2207786"/>
                </a:lnTo>
                <a:lnTo>
                  <a:pt x="1992807" y="2210642"/>
                </a:lnTo>
                <a:lnTo>
                  <a:pt x="1986139" y="2213182"/>
                </a:lnTo>
                <a:lnTo>
                  <a:pt x="1979470" y="2215403"/>
                </a:lnTo>
                <a:lnTo>
                  <a:pt x="1972485" y="2217308"/>
                </a:lnTo>
                <a:lnTo>
                  <a:pt x="1965499" y="2218577"/>
                </a:lnTo>
                <a:lnTo>
                  <a:pt x="1958514" y="2219529"/>
                </a:lnTo>
                <a:lnTo>
                  <a:pt x="1951528" y="2220482"/>
                </a:lnTo>
                <a:lnTo>
                  <a:pt x="1944225" y="2221116"/>
                </a:lnTo>
                <a:lnTo>
                  <a:pt x="1937239" y="2221116"/>
                </a:lnTo>
                <a:lnTo>
                  <a:pt x="1929619" y="2221116"/>
                </a:lnTo>
                <a:lnTo>
                  <a:pt x="1922633" y="2220482"/>
                </a:lnTo>
                <a:lnTo>
                  <a:pt x="1915647" y="2219529"/>
                </a:lnTo>
                <a:lnTo>
                  <a:pt x="1908344" y="2218577"/>
                </a:lnTo>
                <a:lnTo>
                  <a:pt x="1901358" y="2216990"/>
                </a:lnTo>
                <a:lnTo>
                  <a:pt x="1894690" y="2214769"/>
                </a:lnTo>
                <a:lnTo>
                  <a:pt x="1887387" y="2212547"/>
                </a:lnTo>
                <a:lnTo>
                  <a:pt x="1880402" y="2210008"/>
                </a:lnTo>
                <a:lnTo>
                  <a:pt x="1873734" y="2207151"/>
                </a:lnTo>
                <a:lnTo>
                  <a:pt x="1867066" y="2203977"/>
                </a:lnTo>
                <a:lnTo>
                  <a:pt x="1860715" y="2199851"/>
                </a:lnTo>
                <a:lnTo>
                  <a:pt x="1854047" y="2196042"/>
                </a:lnTo>
                <a:lnTo>
                  <a:pt x="1847696" y="2191599"/>
                </a:lnTo>
                <a:lnTo>
                  <a:pt x="1229469" y="1731062"/>
                </a:lnTo>
                <a:lnTo>
                  <a:pt x="271487" y="2768937"/>
                </a:lnTo>
                <a:lnTo>
                  <a:pt x="266406" y="2774967"/>
                </a:lnTo>
                <a:lnTo>
                  <a:pt x="260691" y="2780680"/>
                </a:lnTo>
                <a:lnTo>
                  <a:pt x="254975" y="2785759"/>
                </a:lnTo>
                <a:lnTo>
                  <a:pt x="248942" y="2791154"/>
                </a:lnTo>
                <a:lnTo>
                  <a:pt x="242592" y="2795915"/>
                </a:lnTo>
                <a:lnTo>
                  <a:pt x="236241" y="2800041"/>
                </a:lnTo>
                <a:lnTo>
                  <a:pt x="230208" y="2804167"/>
                </a:lnTo>
                <a:lnTo>
                  <a:pt x="223223" y="2807659"/>
                </a:lnTo>
                <a:lnTo>
                  <a:pt x="216554" y="2810833"/>
                </a:lnTo>
                <a:lnTo>
                  <a:pt x="209886" y="2814007"/>
                </a:lnTo>
                <a:lnTo>
                  <a:pt x="202901" y="2816228"/>
                </a:lnTo>
                <a:lnTo>
                  <a:pt x="195915" y="2818767"/>
                </a:lnTo>
                <a:lnTo>
                  <a:pt x="188612" y="2820354"/>
                </a:lnTo>
                <a:lnTo>
                  <a:pt x="181309" y="2821941"/>
                </a:lnTo>
                <a:lnTo>
                  <a:pt x="174006" y="2822894"/>
                </a:lnTo>
                <a:lnTo>
                  <a:pt x="166703" y="2823846"/>
                </a:lnTo>
                <a:lnTo>
                  <a:pt x="159082" y="2824163"/>
                </a:lnTo>
                <a:lnTo>
                  <a:pt x="152096" y="2824163"/>
                </a:lnTo>
                <a:lnTo>
                  <a:pt x="144476" y="2823846"/>
                </a:lnTo>
                <a:lnTo>
                  <a:pt x="136855" y="2823528"/>
                </a:lnTo>
                <a:lnTo>
                  <a:pt x="129552" y="2822259"/>
                </a:lnTo>
                <a:lnTo>
                  <a:pt x="122249" y="2820672"/>
                </a:lnTo>
                <a:lnTo>
                  <a:pt x="114945" y="2819085"/>
                </a:lnTo>
                <a:lnTo>
                  <a:pt x="107642" y="2816546"/>
                </a:lnTo>
                <a:lnTo>
                  <a:pt x="100657" y="2814324"/>
                </a:lnTo>
                <a:lnTo>
                  <a:pt x="93671" y="2811467"/>
                </a:lnTo>
                <a:lnTo>
                  <a:pt x="87003" y="2807976"/>
                </a:lnTo>
                <a:lnTo>
                  <a:pt x="80335" y="2804485"/>
                </a:lnTo>
                <a:lnTo>
                  <a:pt x="73349" y="2800359"/>
                </a:lnTo>
                <a:lnTo>
                  <a:pt x="66681" y="2796233"/>
                </a:lnTo>
                <a:lnTo>
                  <a:pt x="60331" y="2791472"/>
                </a:lnTo>
                <a:lnTo>
                  <a:pt x="54298" y="2785759"/>
                </a:lnTo>
                <a:lnTo>
                  <a:pt x="48265" y="2780680"/>
                </a:lnTo>
                <a:lnTo>
                  <a:pt x="42867" y="2774967"/>
                </a:lnTo>
                <a:lnTo>
                  <a:pt x="37469" y="2768937"/>
                </a:lnTo>
                <a:lnTo>
                  <a:pt x="32388" y="2762906"/>
                </a:lnTo>
                <a:lnTo>
                  <a:pt x="28260" y="2756876"/>
                </a:lnTo>
                <a:lnTo>
                  <a:pt x="23815" y="2749893"/>
                </a:lnTo>
                <a:lnTo>
                  <a:pt x="19687" y="2743228"/>
                </a:lnTo>
                <a:lnTo>
                  <a:pt x="16194" y="2736563"/>
                </a:lnTo>
                <a:lnTo>
                  <a:pt x="13019" y="2729580"/>
                </a:lnTo>
                <a:lnTo>
                  <a:pt x="10479" y="2722280"/>
                </a:lnTo>
                <a:lnTo>
                  <a:pt x="7938" y="2715297"/>
                </a:lnTo>
                <a:lnTo>
                  <a:pt x="5716" y="2708315"/>
                </a:lnTo>
                <a:lnTo>
                  <a:pt x="3811" y="2700697"/>
                </a:lnTo>
                <a:lnTo>
                  <a:pt x="2540" y="2693080"/>
                </a:lnTo>
                <a:lnTo>
                  <a:pt x="1270" y="2685780"/>
                </a:lnTo>
                <a:lnTo>
                  <a:pt x="635" y="2678162"/>
                </a:lnTo>
                <a:lnTo>
                  <a:pt x="0" y="2670228"/>
                </a:lnTo>
                <a:lnTo>
                  <a:pt x="0" y="2662927"/>
                </a:lnTo>
                <a:lnTo>
                  <a:pt x="0" y="2655310"/>
                </a:lnTo>
                <a:lnTo>
                  <a:pt x="953" y="2648010"/>
                </a:lnTo>
                <a:lnTo>
                  <a:pt x="1588" y="2640075"/>
                </a:lnTo>
                <a:lnTo>
                  <a:pt x="3176" y="2632458"/>
                </a:lnTo>
                <a:lnTo>
                  <a:pt x="4763" y="2625158"/>
                </a:lnTo>
                <a:lnTo>
                  <a:pt x="6668" y="2617858"/>
                </a:lnTo>
                <a:lnTo>
                  <a:pt x="9526" y="2610558"/>
                </a:lnTo>
                <a:lnTo>
                  <a:pt x="12384" y="2603258"/>
                </a:lnTo>
                <a:lnTo>
                  <a:pt x="15559" y="2596275"/>
                </a:lnTo>
                <a:lnTo>
                  <a:pt x="19052" y="2588975"/>
                </a:lnTo>
                <a:lnTo>
                  <a:pt x="22545" y="2582310"/>
                </a:lnTo>
                <a:lnTo>
                  <a:pt x="26990" y="2575644"/>
                </a:lnTo>
                <a:lnTo>
                  <a:pt x="31753" y="2569297"/>
                </a:lnTo>
                <a:lnTo>
                  <a:pt x="36516" y="2562631"/>
                </a:lnTo>
                <a:lnTo>
                  <a:pt x="1086264" y="1414621"/>
                </a:lnTo>
                <a:lnTo>
                  <a:pt x="1091027" y="1408908"/>
                </a:lnTo>
                <a:lnTo>
                  <a:pt x="1096742" y="1403829"/>
                </a:lnTo>
                <a:lnTo>
                  <a:pt x="1101823" y="1398751"/>
                </a:lnTo>
                <a:lnTo>
                  <a:pt x="1107221" y="1393990"/>
                </a:lnTo>
                <a:lnTo>
                  <a:pt x="1113254" y="1389229"/>
                </a:lnTo>
                <a:lnTo>
                  <a:pt x="1119287" y="1385103"/>
                </a:lnTo>
                <a:lnTo>
                  <a:pt x="1125002" y="1381295"/>
                </a:lnTo>
                <a:lnTo>
                  <a:pt x="1131353" y="1377803"/>
                </a:lnTo>
                <a:lnTo>
                  <a:pt x="1137703" y="1374629"/>
                </a:lnTo>
                <a:lnTo>
                  <a:pt x="1144054" y="1371455"/>
                </a:lnTo>
                <a:lnTo>
                  <a:pt x="1150722" y="1368599"/>
                </a:lnTo>
                <a:lnTo>
                  <a:pt x="1157390" y="1366694"/>
                </a:lnTo>
                <a:lnTo>
                  <a:pt x="1164058" y="1364790"/>
                </a:lnTo>
                <a:lnTo>
                  <a:pt x="1170726" y="1362568"/>
                </a:lnTo>
                <a:lnTo>
                  <a:pt x="1177394" y="1361616"/>
                </a:lnTo>
                <a:lnTo>
                  <a:pt x="1184698" y="1360347"/>
                </a:lnTo>
                <a:lnTo>
                  <a:pt x="1191683" y="1360029"/>
                </a:lnTo>
                <a:lnTo>
                  <a:pt x="1198351" y="1359712"/>
                </a:lnTo>
                <a:lnTo>
                  <a:pt x="1205654" y="1359077"/>
                </a:lnTo>
                <a:lnTo>
                  <a:pt x="1212640" y="1359712"/>
                </a:lnTo>
                <a:lnTo>
                  <a:pt x="1219626" y="1360347"/>
                </a:lnTo>
                <a:lnTo>
                  <a:pt x="1226294" y="1361299"/>
                </a:lnTo>
                <a:lnTo>
                  <a:pt x="1233597" y="1362251"/>
                </a:lnTo>
                <a:lnTo>
                  <a:pt x="1240582" y="1363838"/>
                </a:lnTo>
                <a:lnTo>
                  <a:pt x="1247251" y="1365742"/>
                </a:lnTo>
                <a:lnTo>
                  <a:pt x="1253919" y="1368281"/>
                </a:lnTo>
                <a:lnTo>
                  <a:pt x="1260904" y="1371138"/>
                </a:lnTo>
                <a:lnTo>
                  <a:pt x="1267572" y="1373677"/>
                </a:lnTo>
                <a:lnTo>
                  <a:pt x="1274240" y="1376851"/>
                </a:lnTo>
                <a:lnTo>
                  <a:pt x="1280591" y="1380977"/>
                </a:lnTo>
                <a:lnTo>
                  <a:pt x="1286942" y="1384786"/>
                </a:lnTo>
                <a:lnTo>
                  <a:pt x="1292975" y="1389229"/>
                </a:lnTo>
                <a:lnTo>
                  <a:pt x="1907709" y="1846910"/>
                </a:lnTo>
                <a:lnTo>
                  <a:pt x="3043507" y="389124"/>
                </a:lnTo>
                <a:lnTo>
                  <a:pt x="3023186" y="374841"/>
                </a:lnTo>
                <a:lnTo>
                  <a:pt x="2660568" y="470377"/>
                </a:lnTo>
                <a:lnTo>
                  <a:pt x="2654853" y="471646"/>
                </a:lnTo>
                <a:lnTo>
                  <a:pt x="2648502" y="472598"/>
                </a:lnTo>
                <a:lnTo>
                  <a:pt x="2642152" y="473551"/>
                </a:lnTo>
                <a:lnTo>
                  <a:pt x="2635801" y="473868"/>
                </a:lnTo>
                <a:lnTo>
                  <a:pt x="2629450" y="474185"/>
                </a:lnTo>
                <a:lnTo>
                  <a:pt x="2623418" y="473868"/>
                </a:lnTo>
                <a:lnTo>
                  <a:pt x="2617384" y="473551"/>
                </a:lnTo>
                <a:lnTo>
                  <a:pt x="2611352" y="472598"/>
                </a:lnTo>
                <a:lnTo>
                  <a:pt x="2605318" y="471964"/>
                </a:lnTo>
                <a:lnTo>
                  <a:pt x="2599603" y="470377"/>
                </a:lnTo>
                <a:lnTo>
                  <a:pt x="2593570" y="468790"/>
                </a:lnTo>
                <a:lnTo>
                  <a:pt x="2587537" y="466885"/>
                </a:lnTo>
                <a:lnTo>
                  <a:pt x="2582139" y="464346"/>
                </a:lnTo>
                <a:lnTo>
                  <a:pt x="2576741" y="462124"/>
                </a:lnTo>
                <a:lnTo>
                  <a:pt x="2571660" y="459268"/>
                </a:lnTo>
                <a:lnTo>
                  <a:pt x="2565945" y="456094"/>
                </a:lnTo>
                <a:lnTo>
                  <a:pt x="2560864" y="452920"/>
                </a:lnTo>
                <a:lnTo>
                  <a:pt x="2556102" y="449429"/>
                </a:lnTo>
                <a:lnTo>
                  <a:pt x="2551339" y="445937"/>
                </a:lnTo>
                <a:lnTo>
                  <a:pt x="2546576" y="441811"/>
                </a:lnTo>
                <a:lnTo>
                  <a:pt x="2542448" y="437685"/>
                </a:lnTo>
                <a:lnTo>
                  <a:pt x="2538002" y="433242"/>
                </a:lnTo>
                <a:lnTo>
                  <a:pt x="2533875" y="428481"/>
                </a:lnTo>
                <a:lnTo>
                  <a:pt x="2530064" y="423402"/>
                </a:lnTo>
                <a:lnTo>
                  <a:pt x="2526572" y="418324"/>
                </a:lnTo>
                <a:lnTo>
                  <a:pt x="2523396" y="413246"/>
                </a:lnTo>
                <a:lnTo>
                  <a:pt x="2520221" y="407533"/>
                </a:lnTo>
                <a:lnTo>
                  <a:pt x="2517363" y="402137"/>
                </a:lnTo>
                <a:lnTo>
                  <a:pt x="2514823" y="396107"/>
                </a:lnTo>
                <a:lnTo>
                  <a:pt x="2512283" y="390394"/>
                </a:lnTo>
                <a:lnTo>
                  <a:pt x="2510378" y="384046"/>
                </a:lnTo>
                <a:lnTo>
                  <a:pt x="2508472" y="377698"/>
                </a:lnTo>
                <a:lnTo>
                  <a:pt x="2507202" y="371350"/>
                </a:lnTo>
                <a:lnTo>
                  <a:pt x="2505932" y="364685"/>
                </a:lnTo>
                <a:lnTo>
                  <a:pt x="2505297" y="358337"/>
                </a:lnTo>
                <a:lnTo>
                  <a:pt x="2504980" y="351989"/>
                </a:lnTo>
                <a:lnTo>
                  <a:pt x="2504344" y="345641"/>
                </a:lnTo>
                <a:lnTo>
                  <a:pt x="2504344" y="339293"/>
                </a:lnTo>
                <a:lnTo>
                  <a:pt x="2505297" y="332946"/>
                </a:lnTo>
                <a:lnTo>
                  <a:pt x="2505615" y="326915"/>
                </a:lnTo>
                <a:lnTo>
                  <a:pt x="2506885" y="320567"/>
                </a:lnTo>
                <a:lnTo>
                  <a:pt x="2508155" y="314537"/>
                </a:lnTo>
                <a:lnTo>
                  <a:pt x="2509425" y="308506"/>
                </a:lnTo>
                <a:lnTo>
                  <a:pt x="2511648" y="302793"/>
                </a:lnTo>
                <a:lnTo>
                  <a:pt x="2513870" y="296763"/>
                </a:lnTo>
                <a:lnTo>
                  <a:pt x="2516410" y="291367"/>
                </a:lnTo>
                <a:lnTo>
                  <a:pt x="2518633" y="285654"/>
                </a:lnTo>
                <a:lnTo>
                  <a:pt x="2521808" y="280576"/>
                </a:lnTo>
                <a:lnTo>
                  <a:pt x="2524984" y="275180"/>
                </a:lnTo>
                <a:lnTo>
                  <a:pt x="2528159" y="270102"/>
                </a:lnTo>
                <a:lnTo>
                  <a:pt x="2531970" y="265341"/>
                </a:lnTo>
                <a:lnTo>
                  <a:pt x="2535462" y="260580"/>
                </a:lnTo>
                <a:lnTo>
                  <a:pt x="2539908" y="256136"/>
                </a:lnTo>
                <a:lnTo>
                  <a:pt x="2544353" y="251693"/>
                </a:lnTo>
                <a:lnTo>
                  <a:pt x="2548481" y="247567"/>
                </a:lnTo>
                <a:lnTo>
                  <a:pt x="2553244" y="243441"/>
                </a:lnTo>
                <a:lnTo>
                  <a:pt x="2558642" y="239949"/>
                </a:lnTo>
                <a:lnTo>
                  <a:pt x="2563722" y="236458"/>
                </a:lnTo>
                <a:lnTo>
                  <a:pt x="2568803" y="233284"/>
                </a:lnTo>
                <a:lnTo>
                  <a:pt x="2574201" y="230428"/>
                </a:lnTo>
                <a:lnTo>
                  <a:pt x="2579916" y="227889"/>
                </a:lnTo>
                <a:lnTo>
                  <a:pt x="2585632" y="225349"/>
                </a:lnTo>
                <a:lnTo>
                  <a:pt x="2591982" y="223445"/>
                </a:lnTo>
                <a:lnTo>
                  <a:pt x="2598015" y="221541"/>
                </a:lnTo>
                <a:lnTo>
                  <a:pt x="3425176" y="4126"/>
                </a:lnTo>
                <a:lnTo>
                  <a:pt x="3432162" y="2222"/>
                </a:lnTo>
                <a:lnTo>
                  <a:pt x="3439782" y="952"/>
                </a:lnTo>
                <a:lnTo>
                  <a:pt x="3446768" y="318"/>
                </a:lnTo>
                <a:lnTo>
                  <a:pt x="3454389" y="0"/>
                </a:lnTo>
                <a:close/>
              </a:path>
            </a:pathLst>
          </a:custGeom>
          <a:solidFill>
            <a:schemeClr val="bg1">
              <a:lumMod val="95000"/>
            </a:schemeClr>
          </a:solidFill>
          <a:ln>
            <a:noFill/>
          </a:ln>
        </p:spPr>
        <p:txBody>
          <a:bodyPr anchor="ctr">
            <a:scene3d>
              <a:camera prst="orthographicFront"/>
              <a:lightRig rig="threePt" dir="t"/>
            </a:scene3d>
            <a:sp3d contourW="12700">
              <a:contourClr>
                <a:srgbClr val="FFFFFF"/>
              </a:contourClr>
            </a:sp3d>
          </a:bodyPr>
          <a:lstStyle/>
          <a:p>
            <a:pPr algn="ctr">
              <a:defRPr/>
            </a:pPr>
            <a:endParaRPr lang="zh-CN" altLang="en-US">
              <a:solidFill>
                <a:srgbClr val="1C666E"/>
              </a:solidFill>
              <a:ea typeface="宋体" panose="02010600030101010101" pitchFamily="2" charset="-122"/>
            </a:endParaRPr>
          </a:p>
        </p:txBody>
      </p:sp>
      <p:sp>
        <p:nvSpPr>
          <p:cNvPr id="6" name="标题 4"/>
          <p:cNvSpPr txBox="1"/>
          <p:nvPr/>
        </p:nvSpPr>
        <p:spPr>
          <a:xfrm>
            <a:off x="1390650" y="482157"/>
            <a:ext cx="4248472" cy="473484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 algn="ctr" defTabSz="9144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l"/>
            <a:r>
              <a:rPr lang="zh-CN" altLang="en-US" sz="2400" b="1" dirty="0" smtClean="0">
                <a:solidFill>
                  <a:schemeClr val="bg1">
                    <a:lumMod val="95000"/>
                  </a:schemeClr>
                </a:solidFill>
                <a:latin typeface="Impact MT Std" pitchFamily="34" charset="0"/>
                <a:ea typeface="微软雅黑" panose="020B0503020204020204" pitchFamily="34" charset="-122"/>
              </a:rPr>
              <a:t>结束语</a:t>
            </a:r>
            <a:endParaRPr lang="en-US" altLang="zh-CN" sz="2400" b="1" dirty="0" smtClean="0">
              <a:solidFill>
                <a:schemeClr val="bg1">
                  <a:lumMod val="95000"/>
                </a:schemeClr>
              </a:solidFill>
              <a:latin typeface="Impact MT Std" pitchFamily="34" charset="0"/>
              <a:ea typeface="微软雅黑" panose="020B0503020204020204" pitchFamily="34" charset="-122"/>
            </a:endParaRPr>
          </a:p>
          <a:p>
            <a:pPr algn="l"/>
            <a:r>
              <a:rPr lang="en-US" altLang="zh-CN" sz="1400" b="1" dirty="0" smtClean="0">
                <a:solidFill>
                  <a:schemeClr val="bg1">
                    <a:lumMod val="95000"/>
                  </a:schemeClr>
                </a:solidFill>
                <a:latin typeface="Impact MT Std" pitchFamily="34" charset="0"/>
                <a:ea typeface="微软雅黑" panose="020B0503020204020204" pitchFamily="34" charset="-122"/>
              </a:rPr>
              <a:t>CONCLUSION</a:t>
            </a:r>
            <a:endParaRPr lang="zh-CN" altLang="en-US" sz="1400" b="1" dirty="0" smtClean="0">
              <a:solidFill>
                <a:schemeClr val="bg1">
                  <a:lumMod val="95000"/>
                </a:schemeClr>
              </a:solidFill>
              <a:latin typeface="Impact MT Std" pitchFamily="34" charset="0"/>
              <a:ea typeface="微软雅黑" panose="020B0503020204020204" pitchFamily="34" charset="-122"/>
            </a:endParaRPr>
          </a:p>
          <a:p>
            <a:pPr algn="l"/>
            <a:endParaRPr lang="zh-CN" altLang="en-US" sz="2400" b="1" dirty="0" smtClean="0">
              <a:solidFill>
                <a:schemeClr val="bg1">
                  <a:lumMod val="95000"/>
                </a:schemeClr>
              </a:solidFill>
              <a:latin typeface="Impact MT Std" pitchFamily="34" charset="0"/>
              <a:ea typeface="微软雅黑" panose="020B0503020204020204" pitchFamily="34" charset="-122"/>
            </a:endParaRPr>
          </a:p>
        </p:txBody>
      </p:sp>
      <p:sp>
        <p:nvSpPr>
          <p:cNvPr id="8" name="矩形 7"/>
          <p:cNvSpPr/>
          <p:nvPr/>
        </p:nvSpPr>
        <p:spPr>
          <a:xfrm>
            <a:off x="579763" y="2794440"/>
            <a:ext cx="6506837" cy="1261884"/>
          </a:xfrm>
          <a:prstGeom prst="rect">
            <a:avLst/>
          </a:prstGeom>
          <a:effectLst>
            <a:outerShdw blurRad="50800" dist="38100" algn="l" rotWithShape="0">
              <a:prstClr val="black">
                <a:alpha val="40000"/>
              </a:prstClr>
            </a:outerShdw>
          </a:effectLst>
        </p:spPr>
        <p:txBody>
          <a:bodyPr wrap="square">
            <a:spAutoFit/>
          </a:bodyPr>
          <a:lstStyle/>
          <a:p>
            <a:r>
              <a:rPr lang="zh-CN" altLang="en-US" sz="4000" b="1" dirty="0">
                <a:solidFill>
                  <a:schemeClr val="bg1">
                    <a:lumMod val="9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每一个成功者都有一个</a:t>
            </a:r>
            <a:r>
              <a:rPr lang="zh-CN" altLang="en-US" sz="4000" b="1" dirty="0" smtClean="0">
                <a:solidFill>
                  <a:schemeClr val="bg1">
                    <a:lumMod val="9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开始</a:t>
            </a:r>
            <a:r>
              <a:rPr lang="zh-CN" altLang="en-US" sz="3600" dirty="0" smtClean="0">
                <a:solidFill>
                  <a:schemeClr val="bg1">
                    <a:lumMod val="9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勇于</a:t>
            </a:r>
            <a:r>
              <a:rPr lang="zh-CN" altLang="en-US" sz="3600" dirty="0">
                <a:solidFill>
                  <a:schemeClr val="bg1">
                    <a:lumMod val="9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开始</a:t>
            </a:r>
            <a:r>
              <a:rPr lang="zh-CN" altLang="en-US" sz="3600" dirty="0" smtClean="0">
                <a:solidFill>
                  <a:schemeClr val="bg1">
                    <a:lumMod val="9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，才能</a:t>
            </a:r>
            <a:r>
              <a:rPr lang="zh-CN" altLang="en-US" sz="3600" dirty="0">
                <a:solidFill>
                  <a:schemeClr val="bg1">
                    <a:lumMod val="9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找到成功的路</a:t>
            </a:r>
            <a:endParaRPr lang="zh-CN" altLang="en-US" sz="4000" dirty="0">
              <a:solidFill>
                <a:schemeClr val="bg1">
                  <a:lumMod val="95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8" grpId="0"/>
    </p:bldLst>
  </p:timing>
</p:sld>
</file>

<file path=ppt/slides/slide4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图片 1"/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745" y="14514"/>
            <a:ext cx="12207560" cy="6819900"/>
          </a:xfrm>
          <a:prstGeom prst="rect">
            <a:avLst/>
          </a:prstGeom>
        </p:spPr>
      </p:pic>
      <p:sp>
        <p:nvSpPr>
          <p:cNvPr id="3" name="矩形 2"/>
          <p:cNvSpPr/>
          <p:nvPr>
            <p:custDataLst>
              <p:tags r:id="rId1"/>
            </p:custDataLst>
          </p:nvPr>
        </p:nvSpPr>
        <p:spPr>
          <a:xfrm>
            <a:off x="0" y="2914650"/>
            <a:ext cx="12211050" cy="1738073"/>
          </a:xfrm>
          <a:prstGeom prst="rect">
            <a:avLst/>
          </a:prstGeom>
          <a:solidFill>
            <a:srgbClr val="3F3F3F">
              <a:alpha val="67000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396000" rtlCol="0" anchor="ctr"/>
          <a:lstStyle/>
          <a:p>
            <a:pPr lvl="0">
              <a:lnSpc>
                <a:spcPct val="150000"/>
              </a:lnSpc>
            </a:pPr>
            <a:endParaRPr lang="zh-CN" altLang="en-US" sz="1200" dirty="0">
              <a:solidFill>
                <a:schemeClr val="tx1">
                  <a:lumMod val="50000"/>
                  <a:lumOff val="50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4" name="矩形 3"/>
          <p:cNvSpPr/>
          <p:nvPr>
            <p:custDataLst>
              <p:tags r:id="rId2"/>
            </p:custDataLst>
          </p:nvPr>
        </p:nvSpPr>
        <p:spPr>
          <a:xfrm>
            <a:off x="3858418" y="3114271"/>
            <a:ext cx="4494213" cy="133882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vl="0">
              <a:lnSpc>
                <a:spcPct val="150000"/>
              </a:lnSpc>
            </a:pPr>
            <a:r>
              <a:rPr lang="zh-CN" altLang="en-US" dirty="0">
                <a:solidFill>
                  <a:schemeClr val="bg1">
                    <a:lumMod val="9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手机</a:t>
            </a:r>
            <a:r>
              <a:rPr lang="zh-CN" altLang="en-US" dirty="0" smtClean="0">
                <a:solidFill>
                  <a:schemeClr val="bg1">
                    <a:lumMod val="9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：</a:t>
            </a:r>
            <a:r>
              <a:rPr lang="en-US" altLang="zh-CN" dirty="0" smtClean="0">
                <a:solidFill>
                  <a:schemeClr val="bg1">
                    <a:lumMod val="9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13XXXXXX</a:t>
            </a:r>
            <a:endParaRPr lang="en-US" altLang="zh-CN" dirty="0">
              <a:solidFill>
                <a:schemeClr val="bg1">
                  <a:lumMod val="95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  <a:p>
            <a:pPr lvl="0">
              <a:lnSpc>
                <a:spcPct val="150000"/>
              </a:lnSpc>
            </a:pPr>
            <a:r>
              <a:rPr lang="zh-CN" altLang="en-US" dirty="0">
                <a:solidFill>
                  <a:schemeClr val="bg1">
                    <a:lumMod val="9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邮箱</a:t>
            </a:r>
            <a:r>
              <a:rPr lang="zh-CN" altLang="en-US" dirty="0" smtClean="0">
                <a:solidFill>
                  <a:schemeClr val="bg1">
                    <a:lumMod val="9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：</a:t>
            </a:r>
            <a:r>
              <a:rPr lang="en-US" altLang="zh-CN" dirty="0" smtClean="0">
                <a:solidFill>
                  <a:schemeClr val="bg1">
                    <a:lumMod val="9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xxxxx@163.com</a:t>
            </a:r>
            <a:endParaRPr lang="en-US" altLang="zh-CN" dirty="0">
              <a:solidFill>
                <a:schemeClr val="bg1">
                  <a:lumMod val="95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  <a:p>
            <a:pPr lvl="0">
              <a:lnSpc>
                <a:spcPct val="150000"/>
              </a:lnSpc>
            </a:pPr>
            <a:r>
              <a:rPr lang="zh-CN" altLang="en-US" dirty="0">
                <a:solidFill>
                  <a:schemeClr val="bg1">
                    <a:lumMod val="9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网址：</a:t>
            </a:r>
            <a:r>
              <a:rPr lang="en-US" altLang="zh-CN" dirty="0">
                <a:solidFill>
                  <a:schemeClr val="bg1">
                    <a:lumMod val="9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http</a:t>
            </a:r>
            <a:r>
              <a:rPr lang="en-US" altLang="zh-CN" dirty="0" smtClean="0">
                <a:solidFill>
                  <a:schemeClr val="bg1">
                    <a:lumMod val="9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://xxxxxxxxx.com</a:t>
            </a:r>
            <a:endParaRPr lang="zh-CN" altLang="en-US" dirty="0">
              <a:solidFill>
                <a:schemeClr val="bg1">
                  <a:lumMod val="95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5" name="Rectangle 3"/>
          <p:cNvSpPr txBox="1">
            <a:spLocks noChangeArrowheads="1"/>
          </p:cNvSpPr>
          <p:nvPr/>
        </p:nvSpPr>
        <p:spPr bwMode="auto">
          <a:xfrm>
            <a:off x="759389" y="329548"/>
            <a:ext cx="1885992" cy="77353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ctr" anchorCtr="0" compatLnSpc="1"/>
          <a:lstStyle>
            <a:lvl1pPr algn="l" rtl="0" fontAlgn="base">
              <a:spcBef>
                <a:spcPct val="0"/>
              </a:spcBef>
              <a:spcAft>
                <a:spcPct val="0"/>
              </a:spcAft>
              <a:defRPr sz="2400">
                <a:solidFill>
                  <a:schemeClr val="accent2"/>
                </a:solidFill>
                <a:latin typeface="+mj-lt"/>
                <a:ea typeface="+mj-ea"/>
                <a:cs typeface="+mj-cs"/>
              </a:defRPr>
            </a:lvl1pPr>
            <a:lvl2pPr algn="l" rtl="0" fontAlgn="base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2"/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2pPr>
            <a:lvl3pPr algn="l" rtl="0" fontAlgn="base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2"/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3pPr>
            <a:lvl4pPr algn="l" rtl="0" fontAlgn="base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2"/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4pPr>
            <a:lvl5pPr algn="l" rtl="0" fontAlgn="base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2"/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5pPr>
            <a:lvl6pPr marL="457200" algn="l" rtl="0" fontAlgn="base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2"/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6pPr>
            <a:lvl7pPr marL="914400" algn="l" rtl="0" fontAlgn="base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2"/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7pPr>
            <a:lvl8pPr marL="1371600" algn="l" rtl="0" fontAlgn="base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2"/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8pPr>
            <a:lvl9pPr marL="1828800" algn="l" rtl="0" fontAlgn="base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2"/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9pPr>
          </a:lstStyle>
          <a:p>
            <a:r>
              <a:rPr lang="en-US" altLang="zh-CN" sz="4000" b="1" dirty="0" smtClean="0">
                <a:solidFill>
                  <a:schemeClr val="bg2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LOGO</a:t>
            </a:r>
            <a:endParaRPr lang="zh-CN" sz="4000" b="1" dirty="0">
              <a:solidFill>
                <a:schemeClr val="bg2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6" name="椭圆 5"/>
          <p:cNvSpPr/>
          <p:nvPr/>
        </p:nvSpPr>
        <p:spPr>
          <a:xfrm>
            <a:off x="1131796" y="2620842"/>
            <a:ext cx="2325687" cy="2325687"/>
          </a:xfrm>
          <a:prstGeom prst="ellipse">
            <a:avLst/>
          </a:prstGeom>
          <a:blipFill>
            <a:blip r:embed="rId6"/>
            <a:srcRect/>
            <a:stretch>
              <a:fillRect l="-48178" t="-6978" r="-640" b="2248"/>
            </a:stretch>
          </a:blipFill>
          <a:ln w="127000">
            <a:gradFill>
              <a:gsLst>
                <a:gs pos="0">
                  <a:schemeClr val="bg1">
                    <a:lumMod val="65000"/>
                  </a:schemeClr>
                </a:gs>
                <a:gs pos="57000">
                  <a:schemeClr val="bg1">
                    <a:lumMod val="95000"/>
                  </a:schemeClr>
                </a:gs>
                <a:gs pos="100000">
                  <a:schemeClr val="bg1">
                    <a:lumMod val="75000"/>
                  </a:schemeClr>
                </a:gs>
              </a:gsLst>
              <a:lin ang="5400000" scaled="1"/>
            </a:gra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7" name="Rectangle 3"/>
          <p:cNvSpPr txBox="1">
            <a:spLocks noChangeArrowheads="1"/>
          </p:cNvSpPr>
          <p:nvPr/>
        </p:nvSpPr>
        <p:spPr bwMode="auto">
          <a:xfrm>
            <a:off x="7614503" y="3468338"/>
            <a:ext cx="3434497" cy="723049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ctr" anchorCtr="0" compatLnSpc="1"/>
          <a:lstStyle>
            <a:lvl1pPr algn="l" rtl="0" fontAlgn="base">
              <a:spcBef>
                <a:spcPct val="0"/>
              </a:spcBef>
              <a:spcAft>
                <a:spcPct val="0"/>
              </a:spcAft>
              <a:defRPr sz="2400">
                <a:solidFill>
                  <a:schemeClr val="accent2"/>
                </a:solidFill>
                <a:latin typeface="+mj-lt"/>
                <a:ea typeface="+mj-ea"/>
                <a:cs typeface="+mj-cs"/>
              </a:defRPr>
            </a:lvl1pPr>
            <a:lvl2pPr algn="l" rtl="0" fontAlgn="base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2"/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2pPr>
            <a:lvl3pPr algn="l" rtl="0" fontAlgn="base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2"/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3pPr>
            <a:lvl4pPr algn="l" rtl="0" fontAlgn="base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2"/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4pPr>
            <a:lvl5pPr algn="l" rtl="0" fontAlgn="base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2"/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5pPr>
            <a:lvl6pPr marL="457200" algn="l" rtl="0" fontAlgn="base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2"/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6pPr>
            <a:lvl7pPr marL="914400" algn="l" rtl="0" fontAlgn="base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2"/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7pPr>
            <a:lvl8pPr marL="1371600" algn="l" rtl="0" fontAlgn="base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2"/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8pPr>
            <a:lvl9pPr marL="1828800" algn="l" rtl="0" fontAlgn="base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2"/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9pPr>
          </a:lstStyle>
          <a:p>
            <a:pPr algn="dist"/>
            <a:r>
              <a:rPr lang="en-US" altLang="zh-CN" sz="6000" b="1" dirty="0" smtClean="0">
                <a:solidFill>
                  <a:schemeClr val="bg2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THANK</a:t>
            </a:r>
            <a:endParaRPr lang="zh-CN" sz="6000" b="1" dirty="0">
              <a:solidFill>
                <a:schemeClr val="bg2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8" name="矩形 7"/>
          <p:cNvSpPr>
            <a:spLocks noChangeArrowheads="1"/>
          </p:cNvSpPr>
          <p:nvPr/>
        </p:nvSpPr>
        <p:spPr bwMode="auto">
          <a:xfrm>
            <a:off x="4630738" y="4776788"/>
            <a:ext cx="309880" cy="37338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  <a:sym typeface="Calibri" panose="020F0502020204030204" pitchFamily="34" charset="0"/>
              </a:defRPr>
            </a:lvl1pPr>
            <a:lvl2pPr marL="685800" indent="-28575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  <a:sym typeface="Calibri" panose="020F0502020204030204" pitchFamily="34" charset="0"/>
              </a:defRPr>
            </a:lvl2pPr>
            <a:lvl3pPr marL="1143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  <a:sym typeface="Calibri" panose="020F0502020204030204" pitchFamily="34" charset="0"/>
              </a:defRPr>
            </a:lvl3pPr>
            <a:lvl4pPr marL="1600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  <a:sym typeface="Calibri" panose="020F0502020204030204" pitchFamily="34" charset="0"/>
              </a:defRPr>
            </a:lvl4pPr>
            <a:lvl5pPr marL="20574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  <a:sym typeface="Calibri" panose="020F0502020204030204" pitchFamily="34" charset="0"/>
              </a:defRPr>
            </a:lvl5pPr>
            <a:lvl6pPr marL="25146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  <a:sym typeface="Calibri" panose="020F0502020204030204" pitchFamily="34" charset="0"/>
              </a:defRPr>
            </a:lvl6pPr>
            <a:lvl7pPr marL="29718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  <a:sym typeface="Calibri" panose="020F0502020204030204" pitchFamily="34" charset="0"/>
              </a:defRPr>
            </a:lvl7pPr>
            <a:lvl8pPr marL="34290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  <a:sym typeface="Calibri" panose="020F0502020204030204" pitchFamily="34" charset="0"/>
              </a:defRPr>
            </a:lvl8pPr>
            <a:lvl9pPr marL="38862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  <a:sym typeface="Calibri" panose="020F0502020204030204" pitchFamily="34" charset="0"/>
              </a:defRPr>
            </a:lvl9pPr>
          </a:lstStyle>
          <a:p>
            <a:pPr eaLnBrk="1" hangingPunct="1">
              <a:lnSpc>
                <a:spcPct val="100000"/>
              </a:lnSpc>
              <a:spcBef>
                <a:spcPct val="0"/>
              </a:spcBef>
              <a:buFontTx/>
              <a:buNone/>
            </a:pPr>
            <a:endParaRPr lang="zh-CN" altLang="en-US" sz="1800">
              <a:solidFill>
                <a:srgbClr val="F8F8F8"/>
              </a:solidFill>
              <a:latin typeface="方正正黑简体" panose="02000000000000000000" pitchFamily="2" charset="-122"/>
              <a:ea typeface="方正正黑简体" panose="02000000000000000000" pitchFamily="2" charset="-122"/>
            </a:endParaRPr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6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" dur="58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822" tmFilter="0,0; 0.14,0.36; 0.43,0.73; 0.71,0.91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2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664" tmFilter="0.0,0.0; 0.25,0.07; 0.50,0.2; 0.75,0.467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3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" dur="664" tmFilter="0, 0; 0.125,0.2665; 0.25,0.4; 0.375,0.465; 0.5,0.5;  0.625,0.535; 0.75,0.6; 0.875,0.7335; 1,1">
                                          <p:stCondLst>
                                            <p:cond delay="664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9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" dur="332" tmFilter="0, 0; 0.125,0.2665; 0.25,0.4; 0.375,0.465; 0.5,0.5;  0.625,0.535; 0.75,0.6; 0.875,0.7335; 1,1">
                                          <p:stCondLst>
                                            <p:cond delay="1324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27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" dur="164" tmFilter="0, 0; 0.125,0.2665; 0.25,0.4; 0.375,0.465; 0.5,0.5;  0.625,0.535; 0.75,0.6; 0.875,0.7335; 1,1">
                                          <p:stCondLst>
                                            <p:cond delay="1656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81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Scale>
                                      <p:cBhvr>
                                        <p:cTn id="13" dur="26">
                                          <p:stCondLst>
                                            <p:cond delay="65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</p:cBhvr>
                                      <p:to x="100000" y="60000"/>
                                    </p:animScale>
                                    <p:animScale>
                                      <p:cBhvr>
                                        <p:cTn id="14" dur="166" decel="50000">
                                          <p:stCondLst>
                                            <p:cond delay="676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15" dur="26">
                                          <p:stCondLst>
                                            <p:cond delay="1312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</p:cBhvr>
                                      <p:to x="100000" y="80000"/>
                                    </p:animScale>
                                    <p:animScale>
                                      <p:cBhvr>
                                        <p:cTn id="16" dur="166" decel="50000">
                                          <p:stCondLst>
                                            <p:cond delay="1338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17" dur="26">
                                          <p:stCondLst>
                                            <p:cond delay="1642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</p:cBhvr>
                                      <p:to x="100000" y="90000"/>
                                    </p:animScale>
                                    <p:animScale>
                                      <p:cBhvr>
                                        <p:cTn id="18" dur="166" decel="50000">
                                          <p:stCondLst>
                                            <p:cond delay="1668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19" dur="26">
                                          <p:stCondLst>
                                            <p:cond delay="1808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</p:cBhvr>
                                      <p:to x="100000" y="95000"/>
                                    </p:animScale>
                                    <p:animScale>
                                      <p:cBhvr>
                                        <p:cTn id="20" dur="166" decel="50000">
                                          <p:stCondLst>
                                            <p:cond delay="1834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</p:cBhvr>
                                      <p:to x="100000" y="100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1" fill="hold">
                            <p:stCondLst>
                              <p:cond delay="2000"/>
                            </p:stCondLst>
                            <p:childTnLst>
                              <p:par>
                                <p:cTn id="22" presetID="42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4" dur="10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5" dur="1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6" dur="1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" grpId="0"/>
      <p:bldP spid="8" grpId="0"/>
    </p:bldLst>
  </p:timing>
</p:sld>
</file>

<file path=ppt/tags/tag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ISPRING_PRESENTATION_TITLE" val="灰黑大气商业计划书PPT模板"/>
</p:tagLst>
</file>

<file path=ppt/tags/tag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MH" val="20160515171959"/>
  <p:tag name="MH_LIBRARY" val="GRAPHIC"/>
  <p:tag name="MH_ORDER" val="矩形 3"/>
</p:tagLst>
</file>

<file path=ppt/tags/tag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MH" val="20160515171959"/>
  <p:tag name="MH_LIBRARY" val="GRAPHIC"/>
  <p:tag name="MH_ORDER" val="椭圆 7"/>
</p:tagLst>
</file>

<file path=ppt/tags/tag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MH" val="20160515171959"/>
  <p:tag name="MH_LIBRARY" val="GRAPHIC"/>
  <p:tag name="MH_ORDER" val="椭圆 12"/>
</p:tagLst>
</file>

<file path=ppt/tags/tag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MH" val="20160515171959"/>
  <p:tag name="MH_LIBRARY" val="GRAPHIC"/>
  <p:tag name="MH_ORDER" val="椭圆 13"/>
</p:tagLst>
</file>

<file path=ppt/tags/tag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MH" val="20160515171959"/>
  <p:tag name="MH_LIBRARY" val="GRAPHIC"/>
  <p:tag name="MH_ORDER" val="文本框 18"/>
</p:tagLst>
</file>

<file path=ppt/tags/tag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MH" val="20160515171959"/>
  <p:tag name="MH_LIBRARY" val="GRAPHIC"/>
  <p:tag name="MH_ORDER" val="文本框 19"/>
</p:tagLst>
</file>

<file path=ppt/tags/tag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MH" val="20160515171959"/>
  <p:tag name="MH_LIBRARY" val="GRAPHIC"/>
  <p:tag name="MH_ORDER" val="椭圆 13"/>
</p:tagLst>
</file>

<file path=ppt/tags/tag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MH" val="20160515171959"/>
  <p:tag name="MH_LIBRARY" val="GRAPHIC"/>
  <p:tag name="MH_ORDER" val="文本框 19"/>
</p:tagLst>
</file>

<file path=ppt/tags/tag1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MH" val="20160515171959"/>
  <p:tag name="MH_LIBRARY" val="GRAPHIC"/>
  <p:tag name="MH_ORDER" val="椭圆 11"/>
</p:tagLst>
</file>

<file path=ppt/tags/tag1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MH" val="20160515171527"/>
  <p:tag name="MH_LIBRARY" val="GRAPHIC"/>
</p:tagLst>
</file>

<file path=ppt/tags/tag1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MH" val="20160515173613"/>
  <p:tag name="MH_LIBRARY" val="GRAPHIC"/>
  <p:tag name="MH_ORDER" val="矩形 10"/>
</p:tagLst>
</file>

<file path=ppt/tags/tag1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MH" val="20160515171959"/>
  <p:tag name="MH_LIBRARY" val="GRAPHIC"/>
  <p:tag name="MH_ORDER" val="文本框 19"/>
</p:tagLst>
</file>

<file path=ppt/tags/tag1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MH" val="20160515194555"/>
  <p:tag name="MH_LIBRARY" val="GRAPHIC"/>
  <p:tag name="MH_TYPE" val="Other"/>
  <p:tag name="MH_ORDER" val="10"/>
</p:tagLst>
</file>

<file path=ppt/tags/tag1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MH" val="20160515171959"/>
  <p:tag name="MH_LIBRARY" val="GRAPHIC"/>
  <p:tag name="MH_ORDER" val="文本框 19"/>
</p:tagLst>
</file>

<file path=ppt/tags/tag1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MH" val="20160515171959"/>
  <p:tag name="MH_LIBRARY" val="GRAPHIC"/>
  <p:tag name="MH_ORDER" val="文本框 19"/>
</p:tagLst>
</file>

<file path=ppt/tags/tag1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MH" val="20160515171959"/>
  <p:tag name="MH_LIBRARY" val="GRAPHIC"/>
  <p:tag name="MH_ORDER" val="文本框 19"/>
</p:tagLst>
</file>

<file path=ppt/tags/tag1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MH" val="20160515171959"/>
  <p:tag name="MH_LIBRARY" val="GRAPHIC"/>
  <p:tag name="MH_ORDER" val="文本框 19"/>
</p:tagLst>
</file>

<file path=ppt/tags/tag1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MH" val="20160515171959"/>
  <p:tag name="MH_LIBRARY" val="GRAPHIC"/>
  <p:tag name="MH_ORDER" val="文本框 19"/>
</p:tagLst>
</file>

<file path=ppt/tags/tag2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MH" val="20160515171959"/>
  <p:tag name="MH_LIBRARY" val="GRAPHIC"/>
  <p:tag name="MH_ORDER" val="文本框 19"/>
</p:tagLst>
</file>

<file path=ppt/tags/tag2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MH" val="20160515171959"/>
  <p:tag name="MH_LIBRARY" val="GRAPHIC"/>
  <p:tag name="MH_ORDER" val="文本框 19"/>
</p:tagLst>
</file>

<file path=ppt/tags/tag2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MH" val="20160515171959"/>
  <p:tag name="MH_LIBRARY" val="GRAPHIC"/>
  <p:tag name="MH_ORDER" val="文本框 19"/>
</p:tagLst>
</file>

<file path=ppt/tags/tag2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MH" val="20160515171959"/>
  <p:tag name="MH_LIBRARY" val="GRAPHIC"/>
  <p:tag name="MH_ORDER" val="文本框 19"/>
</p:tagLst>
</file>

<file path=ppt/tags/tag2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MH" val="20160515171959"/>
  <p:tag name="MH_LIBRARY" val="GRAPHIC"/>
  <p:tag name="MH_ORDER" val="文本框 19"/>
</p:tagLst>
</file>

<file path=ppt/tags/tag2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MH" val="20160515171527"/>
  <p:tag name="MH_LIBRARY" val="GRAPHIC"/>
</p:tagLst>
</file>

<file path=ppt/tags/tag2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MH" val="20160515173613"/>
  <p:tag name="MH_LIBRARY" val="GRAPHIC"/>
  <p:tag name="MH_ORDER" val="矩形 10"/>
</p:tagLst>
</file>

<file path=ppt/tags/tag2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MH" val="20160515171959"/>
  <p:tag name="MH_LIBRARY" val="GRAPHIC"/>
  <p:tag name="MH_ORDER" val="文本框 19"/>
</p:tagLst>
</file>

<file path=ppt/tags/tag2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MH" val="20160515173613"/>
  <p:tag name="MH_LIBRARY" val="GRAPHIC"/>
  <p:tag name="MH_ORDER" val="矩形 10"/>
</p:tagLst>
</file>

<file path=ppt/tags/tag2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MH" val="20160515171959"/>
  <p:tag name="MH_LIBRARY" val="GRAPHIC"/>
  <p:tag name="MH_ORDER" val="文本框 19"/>
</p:tagLst>
</file>

<file path=ppt/tags/tag3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MH" val="20160515171959"/>
  <p:tag name="MH_LIBRARY" val="GRAPHIC"/>
  <p:tag name="MH_ORDER" val="文本框 19"/>
</p:tagLst>
</file>

<file path=ppt/tags/tag3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MH" val="20160515171959"/>
  <p:tag name="MH_LIBRARY" val="GRAPHIC"/>
  <p:tag name="MH_ORDER" val="文本框 19"/>
</p:tagLst>
</file>

<file path=ppt/tags/tag3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MH" val="20160515171959"/>
  <p:tag name="MH_LIBRARY" val="GRAPHIC"/>
  <p:tag name="MH_ORDER" val="文本框 19"/>
</p:tagLst>
</file>

<file path=ppt/tags/tag3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MH" val="20160516120312"/>
  <p:tag name="MH_LIBRARY" val="GRAPHIC"/>
  <p:tag name="MH_TYPE" val="Other"/>
  <p:tag name="MH_ORDER" val="1"/>
</p:tagLst>
</file>

<file path=ppt/tags/tag3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MH" val="20160516120312"/>
  <p:tag name="MH_LIBRARY" val="GRAPHIC"/>
  <p:tag name="MH_TYPE" val="Other"/>
  <p:tag name="MH_ORDER" val="2"/>
</p:tagLst>
</file>

<file path=ppt/tags/tag3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MH" val="20160516120312"/>
  <p:tag name="MH_LIBRARY" val="GRAPHIC"/>
  <p:tag name="MH_TYPE" val="Other"/>
  <p:tag name="MH_ORDER" val="3"/>
</p:tagLst>
</file>

<file path=ppt/tags/tag3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MH" val="20160516120312"/>
  <p:tag name="MH_LIBRARY" val="GRAPHIC"/>
  <p:tag name="MH_TYPE" val="Other"/>
  <p:tag name="MH_ORDER" val="4"/>
</p:tagLst>
</file>

<file path=ppt/tags/tag3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MH" val="20160516120312"/>
  <p:tag name="MH_LIBRARY" val="GRAPHIC"/>
  <p:tag name="MH_TYPE" val="Other"/>
  <p:tag name="MH_ORDER" val="5"/>
</p:tagLst>
</file>

<file path=ppt/tags/tag3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MH" val="20160516120312"/>
  <p:tag name="MH_LIBRARY" val="GRAPHIC"/>
  <p:tag name="MH_TYPE" val="Other"/>
  <p:tag name="MH_ORDER" val="6"/>
</p:tagLst>
</file>

<file path=ppt/tags/tag3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MH" val="20160516120312"/>
  <p:tag name="MH_LIBRARY" val="GRAPHIC"/>
  <p:tag name="MH_TYPE" val="Other"/>
  <p:tag name="MH_ORDER" val="7"/>
</p:tagLst>
</file>

<file path=ppt/tags/tag4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MH" val="20160516120312"/>
  <p:tag name="MH_LIBRARY" val="GRAPHIC"/>
  <p:tag name="MH_TYPE" val="Other"/>
  <p:tag name="MH_ORDER" val="8"/>
</p:tagLst>
</file>

<file path=ppt/tags/tag4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MH" val="20160516120312"/>
  <p:tag name="MH_LIBRARY" val="GRAPHIC"/>
  <p:tag name="MH_TYPE" val="Other"/>
  <p:tag name="MH_ORDER" val="9"/>
</p:tagLst>
</file>

<file path=ppt/tags/tag4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MH" val="20160516120312"/>
  <p:tag name="MH_LIBRARY" val="GRAPHIC"/>
  <p:tag name="MH_TYPE" val="Other"/>
  <p:tag name="MH_ORDER" val="10"/>
</p:tagLst>
</file>

<file path=ppt/tags/tag4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MH" val="20160516120312"/>
  <p:tag name="MH_LIBRARY" val="GRAPHIC"/>
  <p:tag name="MH_TYPE" val="Other"/>
  <p:tag name="MH_ORDER" val="11"/>
</p:tagLst>
</file>

<file path=ppt/tags/tag4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MH" val="20160516120312"/>
  <p:tag name="MH_LIBRARY" val="GRAPHIC"/>
  <p:tag name="MH_TYPE" val="Other"/>
  <p:tag name="MH_ORDER" val="12"/>
</p:tagLst>
</file>

<file path=ppt/tags/tag4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MH" val="20160516120312"/>
  <p:tag name="MH_LIBRARY" val="GRAPHIC"/>
  <p:tag name="MH_TYPE" val="Other"/>
  <p:tag name="MH_ORDER" val="13"/>
</p:tagLst>
</file>

<file path=ppt/tags/tag4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MH" val="20160516120312"/>
  <p:tag name="MH_LIBRARY" val="GRAPHIC"/>
  <p:tag name="MH_TYPE" val="Other"/>
  <p:tag name="MH_ORDER" val="14"/>
</p:tagLst>
</file>

<file path=ppt/tags/tag4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MH" val="20160516120312"/>
  <p:tag name="MH_LIBRARY" val="GRAPHIC"/>
  <p:tag name="MH_TYPE" val="Other"/>
  <p:tag name="MH_ORDER" val="15"/>
</p:tagLst>
</file>

<file path=ppt/tags/tag4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MH" val="20160516120312"/>
  <p:tag name="MH_LIBRARY" val="GRAPHIC"/>
  <p:tag name="MH_TYPE" val="Other"/>
  <p:tag name="MH_ORDER" val="16"/>
</p:tagLst>
</file>

<file path=ppt/tags/tag4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MH" val="20160516120312"/>
  <p:tag name="MH_LIBRARY" val="GRAPHIC"/>
  <p:tag name="MH_TYPE" val="Other"/>
  <p:tag name="MH_ORDER" val="17"/>
</p:tagLst>
</file>

<file path=ppt/tags/tag5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MH" val="20160516120312"/>
  <p:tag name="MH_LIBRARY" val="GRAPHIC"/>
  <p:tag name="MH_TYPE" val="Other"/>
  <p:tag name="MH_ORDER" val="18"/>
</p:tagLst>
</file>

<file path=ppt/tags/tag5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MH" val="20160516120312"/>
  <p:tag name="MH_LIBRARY" val="GRAPHIC"/>
  <p:tag name="MH_TYPE" val="Other"/>
  <p:tag name="MH_ORDER" val="19"/>
</p:tagLst>
</file>

<file path=ppt/tags/tag5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MH" val="20160516120312"/>
  <p:tag name="MH_LIBRARY" val="GRAPHIC"/>
  <p:tag name="MH_TYPE" val="Other"/>
  <p:tag name="MH_ORDER" val="20"/>
</p:tagLst>
</file>

<file path=ppt/tags/tag5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MH" val="20160516120312"/>
  <p:tag name="MH_LIBRARY" val="GRAPHIC"/>
  <p:tag name="MH_TYPE" val="Other"/>
  <p:tag name="MH_ORDER" val="21"/>
</p:tagLst>
</file>

<file path=ppt/tags/tag5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MH" val="20160516120312"/>
  <p:tag name="MH_LIBRARY" val="GRAPHIC"/>
  <p:tag name="MH_TYPE" val="Other"/>
  <p:tag name="MH_ORDER" val="22"/>
</p:tagLst>
</file>

<file path=ppt/tags/tag5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MH" val="20160516120312"/>
  <p:tag name="MH_LIBRARY" val="GRAPHIC"/>
  <p:tag name="MH_TYPE" val="SubTitle"/>
  <p:tag name="MH_ORDER" val="1"/>
</p:tagLst>
</file>

<file path=ppt/tags/tag5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MH" val="20160516120312"/>
  <p:tag name="MH_LIBRARY" val="GRAPHIC"/>
  <p:tag name="MH_TYPE" val="SubTitle"/>
  <p:tag name="MH_ORDER" val="1"/>
</p:tagLst>
</file>

<file path=ppt/tags/tag5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MH" val="20160516120312"/>
  <p:tag name="MH_LIBRARY" val="GRAPHIC"/>
  <p:tag name="MH_TYPE" val="SubTitle"/>
  <p:tag name="MH_ORDER" val="1"/>
</p:tagLst>
</file>

<file path=ppt/tags/tag5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MH" val="20160516120312"/>
  <p:tag name="MH_LIBRARY" val="GRAPHIC"/>
  <p:tag name="MH_TYPE" val="SubTitle"/>
  <p:tag name="MH_ORDER" val="1"/>
</p:tagLst>
</file>

<file path=ppt/tags/tag5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MH" val="20160516120312"/>
  <p:tag name="MH_LIBRARY" val="GRAPHIC"/>
  <p:tag name="MH_TYPE" val="SubTitle"/>
  <p:tag name="MH_ORDER" val="1"/>
</p:tagLst>
</file>

<file path=ppt/tags/tag6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MH" val="20160516120312"/>
  <p:tag name="MH_LIBRARY" val="GRAPHIC"/>
  <p:tag name="MH_TYPE" val="SubTitle"/>
  <p:tag name="MH_ORDER" val="1"/>
</p:tagLst>
</file>

<file path=ppt/tags/tag6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MH" val="20160517160316"/>
  <p:tag name="MH_LIBRARY" val="GRAPHIC"/>
  <p:tag name="MH_TYPE" val="Other"/>
  <p:tag name="MH_ORDER" val="2"/>
</p:tagLst>
</file>

<file path=ppt/tags/tag6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MH" val="20160517160316"/>
  <p:tag name="MH_LIBRARY" val="GRAPHIC"/>
  <p:tag name="MH_TYPE" val="Other"/>
  <p:tag name="MH_ORDER" val="3"/>
</p:tagLst>
</file>

<file path=ppt/tags/tag6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MH" val="20160517160316"/>
  <p:tag name="MH_LIBRARY" val="GRAPHIC"/>
  <p:tag name="MH_TYPE" val="Other"/>
  <p:tag name="MH_ORDER" val="8"/>
</p:tagLst>
</file>

<file path=ppt/tags/tag6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MH" val="20160517160316"/>
  <p:tag name="MH_LIBRARY" val="GRAPHIC"/>
  <p:tag name="MH_TYPE" val="Other"/>
  <p:tag name="MH_ORDER" val="9"/>
</p:tagLst>
</file>

<file path=ppt/tags/tag6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MH" val="20160517160316"/>
  <p:tag name="MH_LIBRARY" val="GRAPHIC"/>
  <p:tag name="MH_TYPE" val="Other"/>
  <p:tag name="MH_ORDER" val="10"/>
</p:tagLst>
</file>

<file path=ppt/tags/tag6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MH" val="20160517160316"/>
  <p:tag name="MH_LIBRARY" val="GRAPHIC"/>
  <p:tag name="MH_TYPE" val="Other"/>
  <p:tag name="MH_ORDER" val="11"/>
</p:tagLst>
</file>

<file path=ppt/tags/tag6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MH" val="20160517160316"/>
  <p:tag name="MH_LIBRARY" val="GRAPHIC"/>
  <p:tag name="MH_TYPE" val="Other"/>
  <p:tag name="MH_ORDER" val="12"/>
</p:tagLst>
</file>

<file path=ppt/tags/tag6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MH" val="20160517160316"/>
  <p:tag name="MH_LIBRARY" val="GRAPHIC"/>
  <p:tag name="MH_TYPE" val="Other"/>
  <p:tag name="MH_ORDER" val="13"/>
</p:tagLst>
</file>

<file path=ppt/tags/tag6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MH" val="20160517160316"/>
  <p:tag name="MH_LIBRARY" val="GRAPHIC"/>
  <p:tag name="MH_TYPE" val="Other"/>
  <p:tag name="MH_ORDER" val="14"/>
</p:tagLst>
</file>

<file path=ppt/tags/tag7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MH" val="20160517160316"/>
  <p:tag name="MH_LIBRARY" val="GRAPHIC"/>
  <p:tag name="MH_TYPE" val="SubTitle"/>
  <p:tag name="MH_ORDER" val="1"/>
</p:tagLst>
</file>

<file path=ppt/tags/tag7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MH" val="20160517160316"/>
  <p:tag name="MH_LIBRARY" val="GRAPHIC"/>
  <p:tag name="MH_TYPE" val="Text"/>
  <p:tag name="MH_ORDER" val="1"/>
</p:tagLst>
</file>

<file path=ppt/tags/tag7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MH" val="20160517160316"/>
  <p:tag name="MH_LIBRARY" val="GRAPHIC"/>
  <p:tag name="MH_TYPE" val="Other"/>
  <p:tag name="MH_ORDER" val="15"/>
</p:tagLst>
</file>

<file path=ppt/tags/tag7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MH" val="20160517160316"/>
  <p:tag name="MH_LIBRARY" val="GRAPHIC"/>
  <p:tag name="MH_TYPE" val="Other"/>
  <p:tag name="MH_ORDER" val="16"/>
</p:tagLst>
</file>

<file path=ppt/tags/tag7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MH" val="20160517160316"/>
  <p:tag name="MH_LIBRARY" val="GRAPHIC"/>
  <p:tag name="MH_TYPE" val="Other"/>
  <p:tag name="MH_ORDER" val="17"/>
</p:tagLst>
</file>

<file path=ppt/tags/tag7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MH" val="20160517160316"/>
  <p:tag name="MH_LIBRARY" val="GRAPHIC"/>
  <p:tag name="MH_TYPE" val="Other"/>
  <p:tag name="MH_ORDER" val="21"/>
</p:tagLst>
</file>

<file path=ppt/tags/tag7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MH" val="20160517160316"/>
  <p:tag name="MH_LIBRARY" val="GRAPHIC"/>
  <p:tag name="MH_TYPE" val="Other"/>
  <p:tag name="MH_ORDER" val="22"/>
</p:tagLst>
</file>

<file path=ppt/tags/tag7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MH" val="20160517160316"/>
  <p:tag name="MH_LIBRARY" val="GRAPHIC"/>
  <p:tag name="MH_TYPE" val="Other"/>
  <p:tag name="MH_ORDER" val="23"/>
</p:tagLst>
</file>

<file path=ppt/tags/tag7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MH" val="20160517160316"/>
  <p:tag name="MH_LIBRARY" val="GRAPHIC"/>
  <p:tag name="MH_TYPE" val="Other"/>
  <p:tag name="MH_ORDER" val="24"/>
</p:tagLst>
</file>

<file path=ppt/tags/tag7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MH" val="20160517160316"/>
  <p:tag name="MH_LIBRARY" val="GRAPHIC"/>
  <p:tag name="MH_TYPE" val="Other"/>
  <p:tag name="MH_ORDER" val="25"/>
</p:tagLst>
</file>

<file path=ppt/tags/tag8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MH" val="20160517160316"/>
  <p:tag name="MH_LIBRARY" val="GRAPHIC"/>
  <p:tag name="MH_TYPE" val="Other"/>
  <p:tag name="MH_ORDER" val="26"/>
</p:tagLst>
</file>

<file path=ppt/tags/tag8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MH" val="20160517160316"/>
  <p:tag name="MH_LIBRARY" val="GRAPHIC"/>
  <p:tag name="MH_TYPE" val="Other"/>
  <p:tag name="MH_ORDER" val="27"/>
</p:tagLst>
</file>

<file path=ppt/tags/tag8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MH" val="20160517160316"/>
  <p:tag name="MH_LIBRARY" val="GRAPHIC"/>
  <p:tag name="MH_TYPE" val="Other"/>
  <p:tag name="MH_ORDER" val="28"/>
</p:tagLst>
</file>

<file path=ppt/tags/tag8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MH" val="20160517160316"/>
  <p:tag name="MH_LIBRARY" val="GRAPHIC"/>
  <p:tag name="MH_TYPE" val="Desc"/>
  <p:tag name="MH_ORDER" val="1"/>
</p:tagLst>
</file>

<file path=ppt/tags/tag8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MH" val="20160517160316"/>
  <p:tag name="MH_LIBRARY" val="GRAPHIC"/>
  <p:tag name="MH_TYPE" val="Other"/>
  <p:tag name="MH_ORDER" val="16"/>
</p:tagLst>
</file>

<file path=ppt/tags/tag8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MH" val="20160517160316"/>
  <p:tag name="MH_LIBRARY" val="GRAPHIC"/>
  <p:tag name="MH_TYPE" val="Other"/>
  <p:tag name="MH_ORDER" val="16"/>
</p:tagLst>
</file>

<file path=ppt/tags/tag8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MH" val="20160517160316"/>
  <p:tag name="MH_LIBRARY" val="GRAPHIC"/>
  <p:tag name="MH_TYPE" val="Other"/>
  <p:tag name="MH_ORDER" val="16"/>
</p:tagLst>
</file>

<file path=ppt/tags/tag8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MH" val="20160517160316"/>
  <p:tag name="MH_LIBRARY" val="GRAPHIC"/>
  <p:tag name="MH_TYPE" val="Other"/>
  <p:tag name="MH_ORDER" val="16"/>
</p:tagLst>
</file>

<file path=ppt/tags/tag8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MH" val="20160517160316"/>
  <p:tag name="MH_LIBRARY" val="GRAPHIC"/>
  <p:tag name="MH_TYPE" val="Other"/>
  <p:tag name="MH_ORDER" val="16"/>
</p:tagLst>
</file>

<file path=ppt/tags/tag8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MH" val="20160517160316"/>
  <p:tag name="MH_LIBRARY" val="GRAPHIC"/>
  <p:tag name="MH_TYPE" val="Other"/>
  <p:tag name="MH_ORDER" val="16"/>
</p:tagLst>
</file>

<file path=ppt/tags/tag9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MH" val="20160517160316"/>
  <p:tag name="MH_LIBRARY" val="GRAPHIC"/>
  <p:tag name="MH_TYPE" val="Other"/>
  <p:tag name="MH_ORDER" val="8"/>
</p:tagLst>
</file>

<file path=ppt/tags/tag9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MH" val="20160516162906"/>
  <p:tag name="MH_LIBRARY" val="GRAPHIC"/>
  <p:tag name="MH_TYPE" val="Other"/>
  <p:tag name="MH_ORDER" val="4"/>
</p:tagLst>
</file>

<file path=ppt/tags/tag9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MH" val="20160516162906"/>
  <p:tag name="MH_LIBRARY" val="GRAPHIC"/>
  <p:tag name="MH_TYPE" val="Other"/>
  <p:tag name="MH_ORDER" val="8"/>
</p:tagLst>
</file>

<file path=ppt/tags/tag9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MH" val="20160516162906"/>
  <p:tag name="MH_LIBRARY" val="GRAPHIC"/>
  <p:tag name="MH_TYPE" val="Other"/>
  <p:tag name="MH_ORDER" val="3"/>
</p:tagLst>
</file>

<file path=ppt/tags/tag9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MH" val="20160516162906"/>
  <p:tag name="MH_LIBRARY" val="GRAPHIC"/>
  <p:tag name="MH_TYPE" val="Other"/>
  <p:tag name="MH_ORDER" val="7"/>
</p:tagLst>
</file>

<file path=ppt/tags/tag9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MH" val="20160516162906"/>
  <p:tag name="MH_LIBRARY" val="GRAPHIC"/>
  <p:tag name="MH_TYPE" val="Other"/>
  <p:tag name="MH_ORDER" val="2"/>
</p:tagLst>
</file>

<file path=ppt/tags/tag9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MH" val="20160516162906"/>
  <p:tag name="MH_LIBRARY" val="GRAPHIC"/>
  <p:tag name="MH_TYPE" val="Other"/>
  <p:tag name="MH_ORDER" val="6"/>
</p:tagLst>
</file>

<file path=ppt/tags/tag9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MH" val="20160516162906"/>
  <p:tag name="MH_LIBRARY" val="GRAPHIC"/>
  <p:tag name="MH_TYPE" val="Other"/>
  <p:tag name="MH_ORDER" val="1"/>
</p:tagLst>
</file>

<file path=ppt/tags/tag9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MH" val="20160516162906"/>
  <p:tag name="MH_LIBRARY" val="GRAPHIC"/>
  <p:tag name="MH_TYPE" val="Other"/>
  <p:tag name="MH_ORDER" val="5"/>
</p:tagLst>
</file>

<file path=ppt/tags/tag9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MH" val="20160515171527"/>
  <p:tag name="MH_LIBRARY" val="GRAPHIC"/>
</p:tagLst>
</file>

<file path=ppt/tags/tag10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MH" val="20160515173613"/>
  <p:tag name="MH_LIBRARY" val="GRAPHIC"/>
  <p:tag name="MH_ORDER" val="矩形 10"/>
</p:tagLst>
</file>

<file path=ppt/tags/tag10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MH" val="20160515171959"/>
  <p:tag name="MH_LIBRARY" val="GRAPHIC"/>
  <p:tag name="MH_ORDER" val="文本框 19"/>
</p:tagLst>
</file>

<file path=ppt/tags/tag10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MH" val="20160516164401"/>
  <p:tag name="MH_LIBRARY" val="GRAPHIC"/>
  <p:tag name="MH_TYPE" val="Picture"/>
  <p:tag name="MH_ORDER" val="1"/>
</p:tagLst>
</file>

<file path=ppt/tags/tag10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MH" val="20160516164401"/>
  <p:tag name="MH_LIBRARY" val="GRAPHIC"/>
  <p:tag name="MH_TYPE" val="Other"/>
  <p:tag name="MH_ORDER" val="1"/>
</p:tagLst>
</file>

<file path=ppt/tags/tag10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MH" val="20160516164401"/>
  <p:tag name="MH_LIBRARY" val="GRAPHIC"/>
  <p:tag name="MH_TYPE" val="Other"/>
  <p:tag name="MH_ORDER" val="2"/>
</p:tagLst>
</file>

<file path=ppt/tags/tag10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MH" val="20160517142533"/>
  <p:tag name="MH_LIBRARY" val="GRAPHIC"/>
  <p:tag name="MH_TYPE" val="Other"/>
  <p:tag name="MH_ORDER" val="1"/>
</p:tagLst>
</file>

<file path=ppt/tags/tag10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MH" val="20160517142533"/>
  <p:tag name="MH_LIBRARY" val="GRAPHIC"/>
  <p:tag name="MH_TYPE" val="Other"/>
  <p:tag name="MH_ORDER" val="2"/>
</p:tagLst>
</file>

<file path=ppt/tags/tag10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MH" val="20160517142533"/>
  <p:tag name="MH_LIBRARY" val="GRAPHIC"/>
  <p:tag name="MH_TYPE" val="Picture"/>
  <p:tag name="MH_ORDER" val="1"/>
</p:tagLst>
</file>

<file path=ppt/tags/tag10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MH" val="20160517151347"/>
  <p:tag name="MH_LIBRARY" val="GRAPHIC"/>
  <p:tag name="MH_TYPE" val="SubTitle"/>
  <p:tag name="MH_ORDER" val="1"/>
</p:tagLst>
</file>

<file path=ppt/tags/tag10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MH" val="20160517153904"/>
  <p:tag name="MH_LIBRARY" val="GRAPHIC"/>
  <p:tag name="MH_TYPE" val="SubTitle"/>
  <p:tag name="MH_ORDER" val="1"/>
</p:tagLst>
</file>

<file path=ppt/tags/tag11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MH" val="20160517153904"/>
  <p:tag name="MH_LIBRARY" val="GRAPHIC"/>
  <p:tag name="MH_TYPE" val="Text"/>
  <p:tag name="MH_ORDER" val="1"/>
</p:tagLst>
</file>

<file path=ppt/tags/tag11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MH" val="20160517153904"/>
  <p:tag name="MH_LIBRARY" val="GRAPHIC"/>
  <p:tag name="MH_TYPE" val="SubTitle"/>
  <p:tag name="MH_ORDER" val="3"/>
</p:tagLst>
</file>

<file path=ppt/tags/tag11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MH" val="20160517153904"/>
  <p:tag name="MH_LIBRARY" val="GRAPHIC"/>
  <p:tag name="MH_TYPE" val="Text"/>
  <p:tag name="MH_ORDER" val="3"/>
</p:tagLst>
</file>

<file path=ppt/tags/tag11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MH" val="20160517153904"/>
  <p:tag name="MH_LIBRARY" val="GRAPHIC"/>
  <p:tag name="MH_TYPE" val="Text"/>
  <p:tag name="MH_ORDER" val="2"/>
</p:tagLst>
</file>

<file path=ppt/tags/tag11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MH" val="20160517153904"/>
  <p:tag name="MH_LIBRARY" val="GRAPHIC"/>
  <p:tag name="MH_TYPE" val="SubTitle"/>
  <p:tag name="MH_ORDER" val="1"/>
</p:tagLst>
</file>

<file path=ppt/tags/tag11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MH" val="20160517153904"/>
  <p:tag name="MH_LIBRARY" val="GRAPHIC"/>
  <p:tag name="MH_TYPE" val="SubTitle"/>
  <p:tag name="MH_ORDER" val="1"/>
</p:tagLst>
</file>

<file path=ppt/tags/tag11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MH" val="20160517153904"/>
  <p:tag name="MH_LIBRARY" val="GRAPHIC"/>
  <p:tag name="MH_TYPE" val="Text"/>
  <p:tag name="MH_ORDER" val="1"/>
</p:tagLst>
</file>

<file path=ppt/tags/tag11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MH" val="20160517153904"/>
  <p:tag name="MH_LIBRARY" val="GRAPHIC"/>
  <p:tag name="MH_TYPE" val="SubTitle"/>
  <p:tag name="MH_ORDER" val="1"/>
</p:tagLst>
</file>

<file path=ppt/tags/tag11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MH" val="20160517153904"/>
  <p:tag name="MH_LIBRARY" val="GRAPHIC"/>
  <p:tag name="MH_TYPE" val="Text"/>
  <p:tag name="MH_ORDER" val="1"/>
</p:tagLst>
</file>

<file path=ppt/tags/tag11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MH" val="20160517153904"/>
  <p:tag name="MH_LIBRARY" val="GRAPHIC"/>
  <p:tag name="MH_TYPE" val="Other"/>
  <p:tag name="MH_ORDER" val="1"/>
</p:tagLst>
</file>

<file path=ppt/tags/tag12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MH" val="20160517153904"/>
  <p:tag name="MH_LIBRARY" val="GRAPHIC"/>
  <p:tag name="MH_TYPE" val="Other"/>
  <p:tag name="MH_ORDER" val="2"/>
</p:tagLst>
</file>

<file path=ppt/tags/tag12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MH" val="20160517153904"/>
  <p:tag name="MH_LIBRARY" val="GRAPHIC"/>
  <p:tag name="MH_TYPE" val="Other"/>
  <p:tag name="MH_ORDER" val="3"/>
</p:tagLst>
</file>

<file path=ppt/tags/tag12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MH" val="20160517153904"/>
  <p:tag name="MH_LIBRARY" val="GRAPHIC"/>
  <p:tag name="MH_TYPE" val="Other"/>
  <p:tag name="MH_ORDER" val="4"/>
</p:tagLst>
</file>

<file path=ppt/tags/tag12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MH" val="20160517153904"/>
  <p:tag name="MH_LIBRARY" val="GRAPHIC"/>
  <p:tag name="MH_TYPE" val="Other"/>
  <p:tag name="MH_ORDER" val="5"/>
</p:tagLst>
</file>

<file path=ppt/tags/tag12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MH" val="20160517153904"/>
  <p:tag name="MH_LIBRARY" val="GRAPHIC"/>
  <p:tag name="MH_TYPE" val="Other"/>
  <p:tag name="MH_ORDER" val="6"/>
</p:tagLst>
</file>

<file path=ppt/tags/tag12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MH" val="20160517153904"/>
  <p:tag name="MH_LIBRARY" val="GRAPHIC"/>
  <p:tag name="MH_TYPE" val="Other"/>
  <p:tag name="MH_ORDER" val="7"/>
</p:tagLst>
</file>

<file path=ppt/tags/tag12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MH" val="20160517153904"/>
  <p:tag name="MH_LIBRARY" val="GRAPHIC"/>
  <p:tag name="MH_TYPE" val="Other"/>
  <p:tag name="MH_ORDER" val="1"/>
</p:tagLst>
</file>

<file path=ppt/tags/tag12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MH" val="20160517153904"/>
  <p:tag name="MH_LIBRARY" val="GRAPHIC"/>
  <p:tag name="MH_TYPE" val="Other"/>
  <p:tag name="MH_ORDER" val="2"/>
</p:tagLst>
</file>

<file path=ppt/tags/tag12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MH" val="20160517153904"/>
  <p:tag name="MH_LIBRARY" val="GRAPHIC"/>
  <p:tag name="MH_TYPE" val="Other"/>
  <p:tag name="MH_ORDER" val="3"/>
</p:tagLst>
</file>

<file path=ppt/tags/tag12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MH" val="20160517153904"/>
  <p:tag name="MH_LIBRARY" val="GRAPHIC"/>
  <p:tag name="MH_TYPE" val="Other"/>
  <p:tag name="MH_ORDER" val="4"/>
</p:tagLst>
</file>

<file path=ppt/tags/tag13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MH" val="20160517153904"/>
  <p:tag name="MH_LIBRARY" val="GRAPHIC"/>
  <p:tag name="MH_TYPE" val="Other"/>
  <p:tag name="MH_ORDER" val="5"/>
</p:tagLst>
</file>

<file path=ppt/tags/tag13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MH" val="20160517153904"/>
  <p:tag name="MH_LIBRARY" val="GRAPHIC"/>
  <p:tag name="MH_TYPE" val="Other"/>
  <p:tag name="MH_ORDER" val="6"/>
</p:tagLst>
</file>

<file path=ppt/tags/tag13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MH" val="20160517153904"/>
  <p:tag name="MH_LIBRARY" val="GRAPHIC"/>
  <p:tag name="MH_TYPE" val="Other"/>
  <p:tag name="MH_ORDER" val="7"/>
</p:tagLst>
</file>

<file path=ppt/tags/tag13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MH" val="20160517153904"/>
  <p:tag name="MH_LIBRARY" val="GRAPHIC"/>
  <p:tag name="MH_TYPE" val="SubTitle"/>
  <p:tag name="MH_ORDER" val="1"/>
</p:tagLst>
</file>

<file path=ppt/tags/tag13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MH" val="20160517153904"/>
  <p:tag name="MH_LIBRARY" val="GRAPHIC"/>
  <p:tag name="MH_TYPE" val="SubTitle"/>
  <p:tag name="MH_ORDER" val="1"/>
</p:tagLst>
</file>

<file path=ppt/tags/tag13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MH" val="20160517153904"/>
  <p:tag name="MH_LIBRARY" val="GRAPHIC"/>
  <p:tag name="MH_TYPE" val="SubTitle"/>
  <p:tag name="MH_ORDER" val="1"/>
</p:tagLst>
</file>

<file path=ppt/tags/tag13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MH" val="20160517153904"/>
  <p:tag name="MH_LIBRARY" val="GRAPHIC"/>
  <p:tag name="MH_TYPE" val="SubTitle"/>
  <p:tag name="MH_ORDER" val="1"/>
</p:tagLst>
</file>

<file path=ppt/tags/tag13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MH" val="20160517153904"/>
  <p:tag name="MH_LIBRARY" val="GRAPHIC"/>
  <p:tag name="MH_TYPE" val="SubTitle"/>
  <p:tag name="MH_ORDER" val="1"/>
</p:tagLst>
</file>

<file path=ppt/tags/tag13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MH" val="20160517155141"/>
  <p:tag name="MH_LIBRARY" val="GRAPHIC"/>
  <p:tag name="MH_TYPE" val="Other"/>
  <p:tag name="MH_ORDER" val="1"/>
</p:tagLst>
</file>

<file path=ppt/tags/tag13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MH" val="20160517155141"/>
  <p:tag name="MH_LIBRARY" val="GRAPHIC"/>
  <p:tag name="MH_TYPE" val="Other"/>
  <p:tag name="MH_ORDER" val="2"/>
</p:tagLst>
</file>

<file path=ppt/tags/tag14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MH" val="20160517155141"/>
  <p:tag name="MH_LIBRARY" val="GRAPHIC"/>
  <p:tag name="MH_TYPE" val="Other"/>
  <p:tag name="MH_ORDER" val="3"/>
</p:tagLst>
</file>

<file path=ppt/tags/tag14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MH" val="20160517155141"/>
  <p:tag name="MH_LIBRARY" val="GRAPHIC"/>
  <p:tag name="MH_TYPE" val="Other"/>
  <p:tag name="MH_ORDER" val="4"/>
</p:tagLst>
</file>

<file path=ppt/tags/tag14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MH" val="20160517155141"/>
  <p:tag name="MH_LIBRARY" val="GRAPHIC"/>
  <p:tag name="MH_TYPE" val="Other"/>
  <p:tag name="MH_ORDER" val="5"/>
</p:tagLst>
</file>

<file path=ppt/tags/tag14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MH" val="20160517155347"/>
  <p:tag name="MH_LIBRARY" val="GRAPHIC"/>
  <p:tag name="MH_TYPE" val="Other"/>
  <p:tag name="MH_ORDER" val="12"/>
</p:tagLst>
</file>

<file path=ppt/tags/tag14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MH" val="20160515171527"/>
  <p:tag name="MH_LIBRARY" val="GRAPHIC"/>
</p:tagLst>
</file>

<file path=ppt/tags/tag14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MH" val="20160515173613"/>
  <p:tag name="MH_LIBRARY" val="GRAPHIC"/>
  <p:tag name="MH_ORDER" val="矩形 10"/>
</p:tagLst>
</file>

<file path=ppt/tags/tag14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MH" val="20160515171959"/>
  <p:tag name="MH_LIBRARY" val="GRAPHIC"/>
  <p:tag name="MH_ORDER" val="文本框 19"/>
</p:tagLst>
</file>

<file path=ppt/tags/tag14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MH" val="20160515171959"/>
  <p:tag name="MH_LIBRARY" val="GRAPHIC"/>
  <p:tag name="MH_ORDER" val="文本框 19"/>
</p:tagLst>
</file>

<file path=ppt/tags/tag14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MH" val="20160517164316"/>
  <p:tag name="MH_LIBRARY" val="GRAPHIC"/>
  <p:tag name="MH_TYPE" val="Text"/>
  <p:tag name="MH_ORDER" val="1"/>
</p:tagLst>
</file>

<file path=ppt/tags/tag14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MH" val="20160517164316"/>
  <p:tag name="MH_LIBRARY" val="GRAPHIC"/>
  <p:tag name="MH_TYPE" val="Text"/>
  <p:tag name="MH_ORDER" val="2"/>
</p:tagLst>
</file>

<file path=ppt/tags/tag15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MH" val="20160517164316"/>
  <p:tag name="MH_LIBRARY" val="GRAPHIC"/>
  <p:tag name="MH_TYPE" val="Text"/>
  <p:tag name="MH_ORDER" val="3"/>
</p:tagLst>
</file>

<file path=ppt/tags/tag15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MH" val="20160517164316"/>
  <p:tag name="MH_LIBRARY" val="GRAPHIC"/>
  <p:tag name="MH_TYPE" val="Text"/>
  <p:tag name="MH_ORDER" val="4"/>
</p:tagLst>
</file>

<file path=ppt/tags/tag15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MH" val="20160517164316"/>
  <p:tag name="MH_LIBRARY" val="GRAPHIC"/>
  <p:tag name="MH_TYPE" val="Other"/>
  <p:tag name="MH_ORDER" val="1"/>
</p:tagLst>
</file>

<file path=ppt/tags/tag15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MH" val="20160517164316"/>
  <p:tag name="MH_LIBRARY" val="GRAPHIC"/>
  <p:tag name="MH_TYPE" val="SubTitle"/>
  <p:tag name="MH_ORDER" val="1"/>
</p:tagLst>
</file>

<file path=ppt/tags/tag15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MH" val="20160517164316"/>
  <p:tag name="MH_LIBRARY" val="GRAPHIC"/>
  <p:tag name="MH_TYPE" val="Other"/>
  <p:tag name="MH_ORDER" val="2"/>
</p:tagLst>
</file>

<file path=ppt/tags/tag15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MH" val="20160517164316"/>
  <p:tag name="MH_LIBRARY" val="GRAPHIC"/>
  <p:tag name="MH_TYPE" val="Other"/>
  <p:tag name="MH_ORDER" val="3"/>
</p:tagLst>
</file>

<file path=ppt/tags/tag15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MH" val="20160517164316"/>
  <p:tag name="MH_LIBRARY" val="GRAPHIC"/>
  <p:tag name="MH_TYPE" val="SubTitle"/>
  <p:tag name="MH_ORDER" val="2"/>
</p:tagLst>
</file>

<file path=ppt/tags/tag15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MH" val="20160517164316"/>
  <p:tag name="MH_LIBRARY" val="GRAPHIC"/>
  <p:tag name="MH_TYPE" val="Other"/>
  <p:tag name="MH_ORDER" val="4"/>
</p:tagLst>
</file>

<file path=ppt/tags/tag15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MH" val="20160517164316"/>
  <p:tag name="MH_LIBRARY" val="GRAPHIC"/>
  <p:tag name="MH_TYPE" val="Other"/>
  <p:tag name="MH_ORDER" val="5"/>
</p:tagLst>
</file>

<file path=ppt/tags/tag15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MH" val="20160517164316"/>
  <p:tag name="MH_LIBRARY" val="GRAPHIC"/>
  <p:tag name="MH_TYPE" val="SubTitle"/>
  <p:tag name="MH_ORDER" val="3"/>
</p:tagLst>
</file>

<file path=ppt/tags/tag16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MH" val="20160517164316"/>
  <p:tag name="MH_LIBRARY" val="GRAPHIC"/>
  <p:tag name="MH_TYPE" val="Other"/>
  <p:tag name="MH_ORDER" val="6"/>
</p:tagLst>
</file>

<file path=ppt/tags/tag16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MH" val="20160517164316"/>
  <p:tag name="MH_LIBRARY" val="GRAPHIC"/>
  <p:tag name="MH_TYPE" val="Other"/>
  <p:tag name="MH_ORDER" val="7"/>
</p:tagLst>
</file>

<file path=ppt/tags/tag16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MH" val="20160517164316"/>
  <p:tag name="MH_LIBRARY" val="GRAPHIC"/>
  <p:tag name="MH_TYPE" val="Other"/>
  <p:tag name="MH_ORDER" val="8"/>
</p:tagLst>
</file>

<file path=ppt/tags/tag16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MH" val="20160517164316"/>
  <p:tag name="MH_LIBRARY" val="GRAPHIC"/>
  <p:tag name="MH_TYPE" val="SubTitle"/>
  <p:tag name="MH_ORDER" val="4"/>
</p:tagLst>
</file>

<file path=ppt/tags/tag16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MH" val="20160517164316"/>
  <p:tag name="MH_LIBRARY" val="GRAPHIC"/>
  <p:tag name="MH_TYPE" val="Other"/>
  <p:tag name="MH_ORDER" val="9"/>
</p:tagLst>
</file>

<file path=ppt/tags/tag16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MH" val="20160517164316"/>
  <p:tag name="MH_LIBRARY" val="GRAPHIC"/>
  <p:tag name="MH_TYPE" val="Other"/>
  <p:tag name="MH_ORDER" val="10"/>
</p:tagLst>
</file>

<file path=ppt/tags/tag16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MH" val="20160517164316"/>
  <p:tag name="MH_LIBRARY" val="GRAPHIC"/>
  <p:tag name="MH_TYPE" val="Other"/>
  <p:tag name="MH_ORDER" val="11"/>
</p:tagLst>
</file>

<file path=ppt/tags/tag16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MH" val="20160517164316"/>
  <p:tag name="MH_LIBRARY" val="GRAPHIC"/>
  <p:tag name="MH_TYPE" val="Other"/>
  <p:tag name="MH_ORDER" val="12"/>
</p:tagLst>
</file>

<file path=ppt/tags/tag16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MH" val="20160517164316"/>
  <p:tag name="MH_LIBRARY" val="GRAPHIC"/>
  <p:tag name="MH_TYPE" val="Other"/>
  <p:tag name="MH_ORDER" val="13"/>
</p:tagLst>
</file>

<file path=ppt/tags/tag16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MH" val="20160517164822"/>
  <p:tag name="MH_LIBRARY" val="GRAPHIC"/>
  <p:tag name="MH_TYPE" val="Other"/>
  <p:tag name="MH_ORDER" val="22"/>
</p:tagLst>
</file>

<file path=ppt/tags/tag17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MH" val="20160517164822"/>
  <p:tag name="MH_LIBRARY" val="GRAPHIC"/>
  <p:tag name="MH_TYPE" val="Other"/>
  <p:tag name="MH_ORDER" val="22"/>
</p:tagLst>
</file>

<file path=ppt/tags/tag17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MH" val="20160517164822"/>
  <p:tag name="MH_LIBRARY" val="GRAPHIC"/>
  <p:tag name="MH_TYPE" val="Other"/>
  <p:tag name="MH_ORDER" val="22"/>
</p:tagLst>
</file>

<file path=ppt/tags/tag17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MH" val="20160517164822"/>
  <p:tag name="MH_LIBRARY" val="GRAPHIC"/>
  <p:tag name="MH_TYPE" val="Other"/>
  <p:tag name="MH_ORDER" val="5"/>
</p:tagLst>
</file>

<file path=ppt/tags/tag17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MH" val="20160517164822"/>
  <p:tag name="MH_LIBRARY" val="GRAPHIC"/>
  <p:tag name="MH_TYPE" val="Other"/>
  <p:tag name="MH_ORDER" val="11"/>
</p:tagLst>
</file>

<file path=ppt/tags/tag17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MH" val="20160517164822"/>
  <p:tag name="MH_LIBRARY" val="GRAPHIC"/>
  <p:tag name="MH_TYPE" val="Other"/>
  <p:tag name="MH_ORDER" val="11"/>
</p:tagLst>
</file>

<file path=ppt/tags/tag17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MH" val="20160517164822"/>
  <p:tag name="MH_LIBRARY" val="GRAPHIC"/>
  <p:tag name="MH_TYPE" val="Other"/>
  <p:tag name="MH_ORDER" val="11"/>
</p:tagLst>
</file>

<file path=ppt/tags/tag17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MH" val="20160517164822"/>
  <p:tag name="MH_LIBRARY" val="GRAPHIC"/>
  <p:tag name="MH_TYPE" val="Other"/>
  <p:tag name="MH_ORDER" val="11"/>
</p:tagLst>
</file>

<file path=ppt/tags/tag17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MH" val="20160517164822"/>
  <p:tag name="MH_LIBRARY" val="GRAPHIC"/>
  <p:tag name="MH_TYPE" val="Other"/>
  <p:tag name="MH_ORDER" val="11"/>
</p:tagLst>
</file>

<file path=ppt/tags/tag17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MH" val="20160517164822"/>
  <p:tag name="MH_LIBRARY" val="GRAPHIC"/>
  <p:tag name="MH_TYPE" val="Other"/>
  <p:tag name="MH_ORDER" val="11"/>
</p:tagLst>
</file>

<file path=ppt/tags/tag17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MH" val="20160517164822"/>
  <p:tag name="MH_LIBRARY" val="GRAPHIC"/>
  <p:tag name="MH_TYPE" val="Other"/>
  <p:tag name="MH_ORDER" val="11"/>
</p:tagLst>
</file>

<file path=ppt/tags/tag18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MH" val="20160517164822"/>
  <p:tag name="MH_LIBRARY" val="GRAPHIC"/>
  <p:tag name="MH_TYPE" val="Other"/>
  <p:tag name="MH_ORDER" val="11"/>
</p:tagLst>
</file>

<file path=ppt/tags/tag18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MH" val="20160517164822"/>
  <p:tag name="MH_LIBRARY" val="GRAPHIC"/>
  <p:tag name="MH_TYPE" val="Other"/>
  <p:tag name="MH_ORDER" val="11"/>
</p:tagLst>
</file>

<file path=ppt/tags/tag18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MH" val="20160517164822"/>
  <p:tag name="MH_LIBRARY" val="GRAPHIC"/>
  <p:tag name="MH_TYPE" val="Other"/>
  <p:tag name="MH_ORDER" val="11"/>
</p:tagLst>
</file>

<file path=ppt/tags/tag18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MH" val="20160517164822"/>
  <p:tag name="MH_LIBRARY" val="GRAPHIC"/>
  <p:tag name="MH_TYPE" val="Other"/>
  <p:tag name="MH_ORDER" val="11"/>
</p:tagLst>
</file>

<file path=ppt/tags/tag18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MH" val="20160517164822"/>
  <p:tag name="MH_LIBRARY" val="GRAPHIC"/>
  <p:tag name="MH_TYPE" val="Other"/>
  <p:tag name="MH_ORDER" val="11"/>
</p:tagLst>
</file>

<file path=ppt/tags/tag18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MH" val="20160517164822"/>
  <p:tag name="MH_LIBRARY" val="GRAPHIC"/>
  <p:tag name="MH_TYPE" val="Other"/>
  <p:tag name="MH_ORDER" val="11"/>
</p:tagLst>
</file>

<file path=ppt/tags/tag18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MH" val="20160517164822"/>
  <p:tag name="MH_LIBRARY" val="GRAPHIC"/>
  <p:tag name="MH_TYPE" val="Other"/>
  <p:tag name="MH_ORDER" val="11"/>
</p:tagLst>
</file>

<file path=ppt/tags/tag18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MH" val="20160517164316"/>
  <p:tag name="MH_LIBRARY" val="GRAPHIC"/>
  <p:tag name="MH_TYPE" val="Text"/>
  <p:tag name="MH_ORDER" val="4"/>
</p:tagLst>
</file>

<file path=ppt/tags/tag18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MH" val="20160517175436"/>
  <p:tag name="MH_LIBRARY" val="GRAPHIC"/>
  <p:tag name="MH_TYPE" val="Other"/>
  <p:tag name="MH_ORDER" val="2"/>
</p:tagLst>
</file>

<file path=ppt/tags/tag18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MH" val="20160517175436"/>
  <p:tag name="MH_LIBRARY" val="GRAPHIC"/>
  <p:tag name="MH_TYPE" val="Other"/>
  <p:tag name="MH_ORDER" val="3"/>
</p:tagLst>
</file>

<file path=ppt/tags/tag19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MH" val="20160517175436"/>
  <p:tag name="MH_LIBRARY" val="GRAPHIC"/>
  <p:tag name="MH_TYPE" val="Other"/>
  <p:tag name="MH_ORDER" val="4"/>
</p:tagLst>
</file>

<file path=ppt/tags/tag19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MH" val="20160517175436"/>
  <p:tag name="MH_LIBRARY" val="GRAPHIC"/>
  <p:tag name="MH_TYPE" val="Other"/>
  <p:tag name="MH_ORDER" val="5"/>
</p:tagLst>
</file>

<file path=ppt/tags/tag19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MH" val="20160517175436"/>
  <p:tag name="MH_LIBRARY" val="GRAPHIC"/>
  <p:tag name="MH_TYPE" val="Other"/>
  <p:tag name="MH_ORDER" val="6"/>
</p:tagLst>
</file>

<file path=ppt/tags/tag19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MH" val="20160517175436"/>
  <p:tag name="MH_LIBRARY" val="GRAPHIC"/>
  <p:tag name="MH_TYPE" val="Other"/>
  <p:tag name="MH_ORDER" val="7"/>
</p:tagLst>
</file>

<file path=ppt/tags/tag19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MH" val="20160517175436"/>
  <p:tag name="MH_LIBRARY" val="GRAPHIC"/>
  <p:tag name="MH_TYPE" val="Other"/>
  <p:tag name="MH_ORDER" val="8"/>
</p:tagLst>
</file>

<file path=ppt/tags/tag19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MH" val="20160517175436"/>
  <p:tag name="MH_LIBRARY" val="GRAPHIC"/>
  <p:tag name="MH_TYPE" val="Other"/>
  <p:tag name="MH_ORDER" val="9"/>
</p:tagLst>
</file>

<file path=ppt/tags/tag19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MH" val="20160517175436"/>
  <p:tag name="MH_LIBRARY" val="GRAPHIC"/>
  <p:tag name="MH_TYPE" val="Other"/>
  <p:tag name="MH_ORDER" val="10"/>
</p:tagLst>
</file>

<file path=ppt/tags/tag19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MH" val="20160517175436"/>
  <p:tag name="MH_LIBRARY" val="GRAPHIC"/>
  <p:tag name="MH_TYPE" val="Other"/>
  <p:tag name="MH_ORDER" val="11"/>
</p:tagLst>
</file>

<file path=ppt/tags/tag19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MH" val="20160517175436"/>
  <p:tag name="MH_LIBRARY" val="GRAPHIC"/>
  <p:tag name="MH_TYPE" val="Other"/>
  <p:tag name="MH_ORDER" val="12"/>
</p:tagLst>
</file>

<file path=ppt/tags/tag19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MH" val="20160517175436"/>
  <p:tag name="MH_LIBRARY" val="GRAPHIC"/>
  <p:tag name="MH_TYPE" val="Other"/>
  <p:tag name="MH_ORDER" val="13"/>
</p:tagLst>
</file>

<file path=ppt/tags/tag20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MH" val="20160517175436"/>
  <p:tag name="MH_LIBRARY" val="GRAPHIC"/>
  <p:tag name="MH_TYPE" val="Other"/>
  <p:tag name="MH_ORDER" val="14"/>
</p:tagLst>
</file>

<file path=ppt/tags/tag20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MH" val="20160517175436"/>
  <p:tag name="MH_LIBRARY" val="GRAPHIC"/>
  <p:tag name="MH_TYPE" val="Other"/>
  <p:tag name="MH_ORDER" val="15"/>
</p:tagLst>
</file>

<file path=ppt/tags/tag20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MH" val="20160517175436"/>
  <p:tag name="MH_LIBRARY" val="GRAPHIC"/>
  <p:tag name="MH_TYPE" val="Other"/>
  <p:tag name="MH_ORDER" val="16"/>
</p:tagLst>
</file>

<file path=ppt/tags/tag20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MH" val="20160517175436"/>
  <p:tag name="MH_LIBRARY" val="GRAPHIC"/>
  <p:tag name="MH_TYPE" val="Other"/>
  <p:tag name="MH_ORDER" val="17"/>
</p:tagLst>
</file>

<file path=ppt/tags/tag20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MH" val="20160517175436"/>
  <p:tag name="MH_LIBRARY" val="GRAPHIC"/>
  <p:tag name="MH_TYPE" val="Other"/>
  <p:tag name="MH_ORDER" val="18"/>
</p:tagLst>
</file>

<file path=ppt/tags/tag20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MH" val="20160517175436"/>
  <p:tag name="MH_LIBRARY" val="GRAPHIC"/>
  <p:tag name="MH_TYPE" val="Other"/>
  <p:tag name="MH_ORDER" val="19"/>
</p:tagLst>
</file>

<file path=ppt/tags/tag20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MH" val="20160517175436"/>
  <p:tag name="MH_LIBRARY" val="GRAPHIC"/>
  <p:tag name="MH_TYPE" val="Other"/>
  <p:tag name="MH_ORDER" val="20"/>
</p:tagLst>
</file>

<file path=ppt/tags/tag20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MH" val="20160517175436"/>
  <p:tag name="MH_LIBRARY" val="GRAPHIC"/>
  <p:tag name="MH_TYPE" val="Other"/>
  <p:tag name="MH_ORDER" val="21"/>
</p:tagLst>
</file>

<file path=ppt/tags/tag20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MH" val="20160517175436"/>
  <p:tag name="MH_LIBRARY" val="GRAPHIC"/>
  <p:tag name="MH_TYPE" val="Other"/>
  <p:tag name="MH_ORDER" val="22"/>
</p:tagLst>
</file>

<file path=ppt/tags/tag20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MH" val="20160517175436"/>
  <p:tag name="MH_LIBRARY" val="GRAPHIC"/>
  <p:tag name="MH_TYPE" val="Other"/>
  <p:tag name="MH_ORDER" val="23"/>
</p:tagLst>
</file>

<file path=ppt/tags/tag21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MH" val="20160517175436"/>
  <p:tag name="MH_LIBRARY" val="GRAPHIC"/>
  <p:tag name="MH_TYPE" val="Other"/>
  <p:tag name="MH_ORDER" val="24"/>
</p:tagLst>
</file>

<file path=ppt/tags/tag21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MH" val="20160517175436"/>
  <p:tag name="MH_LIBRARY" val="GRAPHIC"/>
  <p:tag name="MH_TYPE" val="Other"/>
  <p:tag name="MH_ORDER" val="25"/>
</p:tagLst>
</file>

<file path=ppt/tags/tag21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MH" val="20160517175436"/>
  <p:tag name="MH_LIBRARY" val="GRAPHIC"/>
  <p:tag name="MH_TYPE" val="Other"/>
  <p:tag name="MH_ORDER" val="26"/>
</p:tagLst>
</file>

<file path=ppt/tags/tag21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MH" val="20160517175436"/>
  <p:tag name="MH_LIBRARY" val="GRAPHIC"/>
  <p:tag name="MH_TYPE" val="Other"/>
  <p:tag name="MH_ORDER" val="27"/>
</p:tagLst>
</file>

<file path=ppt/tags/tag21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MH" val="20160517175436"/>
  <p:tag name="MH_LIBRARY" val="GRAPHIC"/>
  <p:tag name="MH_TYPE" val="Other"/>
  <p:tag name="MH_ORDER" val="28"/>
</p:tagLst>
</file>

<file path=ppt/tags/tag21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MH" val="20160517175436"/>
  <p:tag name="MH_LIBRARY" val="GRAPHIC"/>
  <p:tag name="MH_TYPE" val="Other"/>
  <p:tag name="MH_ORDER" val="29"/>
</p:tagLst>
</file>

<file path=ppt/tags/tag21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MH" val="20160517175436"/>
  <p:tag name="MH_LIBRARY" val="GRAPHIC"/>
  <p:tag name="MH_TYPE" val="Other"/>
  <p:tag name="MH_ORDER" val="30"/>
</p:tagLst>
</file>

<file path=ppt/tags/tag21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MH" val="20160517175436"/>
  <p:tag name="MH_LIBRARY" val="GRAPHIC"/>
  <p:tag name="MH_TYPE" val="Other"/>
  <p:tag name="MH_ORDER" val="31"/>
</p:tagLst>
</file>

<file path=ppt/tags/tag21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MH" val="20160517175436"/>
  <p:tag name="MH_LIBRARY" val="GRAPHIC"/>
  <p:tag name="MH_TYPE" val="Other"/>
  <p:tag name="MH_ORDER" val="32"/>
</p:tagLst>
</file>

<file path=ppt/tags/tag21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MH" val="20160517175436"/>
  <p:tag name="MH_LIBRARY" val="GRAPHIC"/>
  <p:tag name="MH_TYPE" val="Other"/>
  <p:tag name="MH_ORDER" val="33"/>
</p:tagLst>
</file>

<file path=ppt/tags/tag22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MH" val="20160517175436"/>
  <p:tag name="MH_LIBRARY" val="GRAPHIC"/>
  <p:tag name="MH_TYPE" val="Other"/>
  <p:tag name="MH_ORDER" val="34"/>
</p:tagLst>
</file>

<file path=ppt/tags/tag22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MH" val="20160517175436"/>
  <p:tag name="MH_LIBRARY" val="GRAPHIC"/>
  <p:tag name="MH_TYPE" val="Other"/>
  <p:tag name="MH_ORDER" val="36"/>
</p:tagLst>
</file>

<file path=ppt/tags/tag22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MH" val="20160517175436"/>
  <p:tag name="MH_LIBRARY" val="GRAPHIC"/>
  <p:tag name="MH_TYPE" val="Other"/>
  <p:tag name="MH_ORDER" val="37"/>
</p:tagLst>
</file>

<file path=ppt/tags/tag22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MH" val="20160517175436"/>
  <p:tag name="MH_LIBRARY" val="GRAPHIC"/>
  <p:tag name="MH_TYPE" val="Other"/>
  <p:tag name="MH_ORDER" val="38"/>
</p:tagLst>
</file>

<file path=ppt/tags/tag22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MH" val="20160517175436"/>
  <p:tag name="MH_LIBRARY" val="GRAPHIC"/>
  <p:tag name="MH_TYPE" val="Text"/>
  <p:tag name="MH_ORDER" val="1"/>
</p:tagLst>
</file>

<file path=ppt/tags/tag22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MH" val="20160517175436"/>
  <p:tag name="MH_LIBRARY" val="GRAPHIC"/>
  <p:tag name="MH_TYPE" val="Other"/>
  <p:tag name="MH_ORDER" val="40"/>
</p:tagLst>
</file>

<file path=ppt/tags/tag22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MH" val="20160517175436"/>
  <p:tag name="MH_LIBRARY" val="GRAPHIC"/>
  <p:tag name="MH_TYPE" val="SubTitle"/>
  <p:tag name="MH_ORDER" val="3"/>
</p:tagLst>
</file>

<file path=ppt/tags/tag22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MH" val="20160517175436"/>
  <p:tag name="MH_LIBRARY" val="GRAPHIC"/>
  <p:tag name="MH_TYPE" val="Text"/>
  <p:tag name="MH_ORDER" val="1"/>
</p:tagLst>
</file>

<file path=ppt/tags/tag22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MH" val="20160517175436"/>
  <p:tag name="MH_LIBRARY" val="GRAPHIC"/>
  <p:tag name="MH_TYPE" val="SubTitle"/>
  <p:tag name="MH_ORDER" val="3"/>
</p:tagLst>
</file>

<file path=ppt/tags/tag22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MH" val="20160517175436"/>
  <p:tag name="MH_LIBRARY" val="GRAPHIC"/>
  <p:tag name="MH_TYPE" val="Text"/>
  <p:tag name="MH_ORDER" val="1"/>
</p:tagLst>
</file>

<file path=ppt/tags/tag23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MH" val="20160517175436"/>
  <p:tag name="MH_LIBRARY" val="GRAPHIC"/>
  <p:tag name="MH_TYPE" val="Text"/>
  <p:tag name="MH_ORDER" val="1"/>
</p:tagLst>
</file>

<file path=ppt/tags/tag23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MH" val="20160517175436"/>
  <p:tag name="MH_LIBRARY" val="GRAPHIC"/>
  <p:tag name="MH_TYPE" val="SubTitle"/>
  <p:tag name="MH_ORDER" val="3"/>
</p:tagLst>
</file>

<file path=ppt/tags/tag23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MH" val="20160517175436"/>
  <p:tag name="MH_LIBRARY" val="GRAPHIC"/>
  <p:tag name="MH_TYPE" val="SubTitle"/>
  <p:tag name="MH_ORDER" val="3"/>
</p:tagLst>
</file>

<file path=ppt/tags/tag23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MH" val="20160518111900"/>
  <p:tag name="MH_LIBRARY" val="GRAPHIC"/>
  <p:tag name="MH_TYPE" val="SubTitle"/>
  <p:tag name="MH_ORDER" val="1"/>
</p:tagLst>
</file>

<file path=ppt/tags/tag23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MH" val="20160518111900"/>
  <p:tag name="MH_LIBRARY" val="GRAPHIC"/>
  <p:tag name="MH_TYPE" val="Other"/>
  <p:tag name="MH_ORDER" val="1"/>
</p:tagLst>
</file>

<file path=ppt/tags/tag23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MH" val="20160518111900"/>
  <p:tag name="MH_LIBRARY" val="GRAPHIC"/>
  <p:tag name="MH_TYPE" val="Other"/>
  <p:tag name="MH_ORDER" val="2"/>
</p:tagLst>
</file>

<file path=ppt/tags/tag23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MH" val="20160518111900"/>
  <p:tag name="MH_LIBRARY" val="GRAPHIC"/>
  <p:tag name="MH_TYPE" val="SubTitle"/>
  <p:tag name="MH_ORDER" val="2"/>
</p:tagLst>
</file>

<file path=ppt/tags/tag23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MH" val="20160518111900"/>
  <p:tag name="MH_LIBRARY" val="GRAPHIC"/>
  <p:tag name="MH_TYPE" val="Other"/>
  <p:tag name="MH_ORDER" val="3"/>
</p:tagLst>
</file>

<file path=ppt/tags/tag23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MH" val="20160518111900"/>
  <p:tag name="MH_LIBRARY" val="GRAPHIC"/>
  <p:tag name="MH_TYPE" val="SubTitle"/>
  <p:tag name="MH_ORDER" val="3"/>
</p:tagLst>
</file>

<file path=ppt/tags/tag23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MH" val="20160518111900"/>
  <p:tag name="MH_LIBRARY" val="GRAPHIC"/>
  <p:tag name="MH_TYPE" val="Other"/>
  <p:tag name="MH_ORDER" val="4"/>
</p:tagLst>
</file>

<file path=ppt/tags/tag24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MH" val="20160518111900"/>
  <p:tag name="MH_LIBRARY" val="GRAPHIC"/>
  <p:tag name="MH_TYPE" val="SubTitle"/>
  <p:tag name="MH_ORDER" val="4"/>
</p:tagLst>
</file>

<file path=ppt/tags/tag24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MH" val="20160518111900"/>
  <p:tag name="MH_LIBRARY" val="GRAPHIC"/>
  <p:tag name="MH_TYPE" val="Other"/>
  <p:tag name="MH_ORDER" val="5"/>
</p:tagLst>
</file>

<file path=ppt/tags/tag24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MH" val="20160518111900"/>
  <p:tag name="MH_LIBRARY" val="GRAPHIC"/>
  <p:tag name="MH_TYPE" val="Other"/>
  <p:tag name="MH_ORDER" val="6"/>
</p:tagLst>
</file>

<file path=ppt/tags/tag24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MH" val="20160518111900"/>
  <p:tag name="MH_LIBRARY" val="GRAPHIC"/>
  <p:tag name="MH_TYPE" val="Other"/>
  <p:tag name="MH_ORDER" val="7"/>
</p:tagLst>
</file>

<file path=ppt/tags/tag24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MH" val="20160518111900"/>
  <p:tag name="MH_LIBRARY" val="GRAPHIC"/>
  <p:tag name="MH_TYPE" val="Other"/>
  <p:tag name="MH_ORDER" val="8"/>
</p:tagLst>
</file>

<file path=ppt/tags/tag24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MH" val="20160515171527"/>
  <p:tag name="MH_LIBRARY" val="GRAPHIC"/>
</p:tagLst>
</file>

<file path=ppt/tags/tag24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MH" val="20160515173613"/>
  <p:tag name="MH_LIBRARY" val="GRAPHIC"/>
  <p:tag name="MH_ORDER" val="矩形 10"/>
</p:tagLst>
</file>

<file path=ppt/tags/tag24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MH" val="20160515171959"/>
  <p:tag name="MH_LIBRARY" val="GRAPHIC"/>
  <p:tag name="MH_ORDER" val="文本框 19"/>
</p:tagLst>
</file>

<file path=ppt/tags/tag24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MH" val="20160518141930"/>
  <p:tag name="MH_LIBRARY" val="GRAPHIC"/>
  <p:tag name="MH_TYPE" val="Other"/>
  <p:tag name="MH_ORDER" val="1"/>
</p:tagLst>
</file>

<file path=ppt/tags/tag24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MH" val="20160518141930"/>
  <p:tag name="MH_LIBRARY" val="GRAPHIC"/>
  <p:tag name="MH_TYPE" val="SubTitle"/>
  <p:tag name="MH_ORDER" val="1"/>
</p:tagLst>
</file>

<file path=ppt/tags/tag25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MH" val="20160518141930"/>
  <p:tag name="MH_LIBRARY" val="GRAPHIC"/>
  <p:tag name="MH_TYPE" val="Text"/>
  <p:tag name="MH_ORDER" val="1"/>
</p:tagLst>
</file>

<file path=ppt/tags/tag25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MH" val="20160518141930"/>
  <p:tag name="MH_LIBRARY" val="GRAPHIC"/>
  <p:tag name="MH_TYPE" val="Text"/>
  <p:tag name="MH_ORDER" val="2"/>
</p:tagLst>
</file>

<file path=ppt/tags/tag25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MH" val="20160518141930"/>
  <p:tag name="MH_LIBRARY" val="GRAPHIC"/>
  <p:tag name="MH_TYPE" val="Text"/>
  <p:tag name="MH_ORDER" val="3"/>
</p:tagLst>
</file>

<file path=ppt/tags/tag25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MH" val="20160518141930"/>
  <p:tag name="MH_LIBRARY" val="GRAPHIC"/>
  <p:tag name="MH_TYPE" val="Text"/>
  <p:tag name="MH_ORDER" val="3"/>
</p:tagLst>
</file>

<file path=ppt/tags/tag25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MH" val="20160518141930"/>
  <p:tag name="MH_LIBRARY" val="GRAPHIC"/>
  <p:tag name="MH_TYPE" val="SubTitle"/>
  <p:tag name="MH_ORDER" val="1"/>
</p:tagLst>
</file>

<file path=ppt/tags/tag25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MH" val="20160518141930"/>
  <p:tag name="MH_LIBRARY" val="GRAPHIC"/>
  <p:tag name="MH_TYPE" val="SubTitle"/>
  <p:tag name="MH_ORDER" val="1"/>
</p:tagLst>
</file>

<file path=ppt/tags/tag25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MH" val="20160518141930"/>
  <p:tag name="MH_LIBRARY" val="GRAPHIC"/>
  <p:tag name="MH_TYPE" val="SubTitle"/>
  <p:tag name="MH_ORDER" val="1"/>
</p:tagLst>
</file>

<file path=ppt/tags/tag25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MH" val="20160518141930"/>
  <p:tag name="MH_LIBRARY" val="GRAPHIC"/>
  <p:tag name="MH_TYPE" val="SubTitle"/>
  <p:tag name="MH_ORDER" val="1"/>
</p:tagLst>
</file>

<file path=ppt/tags/tag25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MH" val="20160518141930"/>
  <p:tag name="MH_LIBRARY" val="GRAPHIC"/>
  <p:tag name="MH_TYPE" val="Other"/>
  <p:tag name="MH_ORDER" val="5"/>
</p:tagLst>
</file>

<file path=ppt/tags/tag25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MH" val="20160518141930"/>
  <p:tag name="MH_LIBRARY" val="GRAPHIC"/>
  <p:tag name="MH_TYPE" val="Other"/>
  <p:tag name="MH_ORDER" val="9"/>
</p:tagLst>
</file>

<file path=ppt/tags/tag26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MH" val="20160518141930"/>
  <p:tag name="MH_LIBRARY" val="GRAPHIC"/>
  <p:tag name="MH_TYPE" val="Other"/>
  <p:tag name="MH_ORDER" val="4"/>
</p:tagLst>
</file>

<file path=ppt/tags/tag26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MH" val="20160518141930"/>
  <p:tag name="MH_LIBRARY" val="GRAPHIC"/>
  <p:tag name="MH_TYPE" val="Other"/>
  <p:tag name="MH_ORDER" val="8"/>
</p:tagLst>
</file>

<file path=ppt/tags/tag26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MH" val="20160518141930"/>
  <p:tag name="MH_LIBRARY" val="GRAPHIC"/>
  <p:tag name="MH_TYPE" val="Other"/>
  <p:tag name="MH_ORDER" val="3"/>
</p:tagLst>
</file>

<file path=ppt/tags/tag26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MH" val="20160518141930"/>
  <p:tag name="MH_LIBRARY" val="GRAPHIC"/>
  <p:tag name="MH_TYPE" val="Other"/>
  <p:tag name="MH_ORDER" val="7"/>
</p:tagLst>
</file>

<file path=ppt/tags/tag26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MH" val="20160518141930"/>
  <p:tag name="MH_LIBRARY" val="GRAPHIC"/>
  <p:tag name="MH_TYPE" val="Other"/>
  <p:tag name="MH_ORDER" val="2"/>
</p:tagLst>
</file>

<file path=ppt/tags/tag26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MH" val="20160518141930"/>
  <p:tag name="MH_LIBRARY" val="GRAPHIC"/>
  <p:tag name="MH_TYPE" val="Other"/>
  <p:tag name="MH_ORDER" val="6"/>
</p:tagLst>
</file>

<file path=ppt/tags/tag26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MH" val="20160518161559"/>
  <p:tag name="MH_LIBRARY" val="GRAPHIC"/>
  <p:tag name="MH_TYPE" val="Picture"/>
  <p:tag name="MH_ORDER" val="1"/>
</p:tagLst>
</file>

<file path=ppt/tags/tag26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MH" val="20160518161559"/>
  <p:tag name="MH_LIBRARY" val="GRAPHIC"/>
  <p:tag name="MH_TYPE" val="Picture"/>
  <p:tag name="MH_ORDER" val="2"/>
</p:tagLst>
</file>

<file path=ppt/tags/tag26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MH" val="20160518161559"/>
  <p:tag name="MH_LIBRARY" val="GRAPHIC"/>
  <p:tag name="MH_TYPE" val="Picture"/>
  <p:tag name="MH_ORDER" val="3"/>
</p:tagLst>
</file>

<file path=ppt/tags/tag26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MH" val="20160518164804"/>
  <p:tag name="MH_LIBRARY" val="GRAPHIC"/>
  <p:tag name="MH_ORDER" val="Rectangle 14"/>
</p:tagLst>
</file>

<file path=ppt/tags/tag27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MH" val="20160518164804"/>
  <p:tag name="MH_LIBRARY" val="GRAPHIC"/>
  <p:tag name="MH_ORDER" val="Rectangle 18"/>
</p:tagLst>
</file>

<file path=ppt/theme/theme1.xml><?xml version="1.0" encoding="utf-8"?>
<a:theme xmlns:a="http://schemas.openxmlformats.org/drawingml/2006/main" name="Office 主题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Office 主题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11</TotalTime>
  <Words>2654</Words>
  <Application>Microsoft Office PowerPoint</Application>
  <PresentationFormat>宽屏</PresentationFormat>
  <Paragraphs>496</Paragraphs>
  <Slides>40</Slides>
  <Notes>40</Notes>
  <HiddenSlides>0</HiddenSlides>
  <MMClips>0</MMClips>
  <ScaleCrop>false</ScaleCrop>
  <HeadingPairs>
    <vt:vector size="6" baseType="variant">
      <vt:variant>
        <vt:lpstr>已用的字体</vt:lpstr>
      </vt:variant>
      <vt:variant>
        <vt:i4>17</vt:i4>
      </vt:variant>
      <vt:variant>
        <vt:lpstr>主题</vt:lpstr>
      </vt:variant>
      <vt:variant>
        <vt:i4>1</vt:i4>
      </vt:variant>
      <vt:variant>
        <vt:lpstr>幻灯片标题</vt:lpstr>
      </vt:variant>
      <vt:variant>
        <vt:i4>40</vt:i4>
      </vt:variant>
    </vt:vector>
  </HeadingPairs>
  <TitlesOfParts>
    <vt:vector size="58" baseType="lpstr">
      <vt:lpstr>Bebas Neue</vt:lpstr>
      <vt:lpstr>Gill Sans</vt:lpstr>
      <vt:lpstr>Impact MT Std</vt:lpstr>
      <vt:lpstr>Lato Light</vt:lpstr>
      <vt:lpstr>Lato Regular</vt:lpstr>
      <vt:lpstr>方正正黑简体</vt:lpstr>
      <vt:lpstr>华文细黑</vt:lpstr>
      <vt:lpstr>华文中宋</vt:lpstr>
      <vt:lpstr>宋体</vt:lpstr>
      <vt:lpstr>微软雅黑</vt:lpstr>
      <vt:lpstr>Arial</vt:lpstr>
      <vt:lpstr>Calibri</vt:lpstr>
      <vt:lpstr>Calibri Light</vt:lpstr>
      <vt:lpstr>Impact</vt:lpstr>
      <vt:lpstr>Open Sans</vt:lpstr>
      <vt:lpstr>Segoe UI</vt:lpstr>
      <vt:lpstr>Times New Roman</vt:lpstr>
      <vt:lpstr>Office 主题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</vt:vector>
  </TitlesOfParts>
  <Company>China</Company>
  <LinksUpToDate>false</LinksUpToDate>
  <SharedDoc>false</SharedDoc>
  <HyperlinksChanged>false</HyperlinksChanged>
  <AppVersion>15.0000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灰黑大气商业计划书PPT模板</dc:title>
  <dc:creator>User</dc:creator>
  <cp:lastModifiedBy>faith123</cp:lastModifiedBy>
  <cp:revision>146</cp:revision>
  <dcterms:created xsi:type="dcterms:W3CDTF">2016-05-15T05:33:00Z</dcterms:created>
  <dcterms:modified xsi:type="dcterms:W3CDTF">2019-12-31T05:49:42Z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KSOProductBuildVer">
    <vt:lpwstr>2052-10.1.0.6135</vt:lpwstr>
  </property>
</Properties>
</file>